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tiff" ContentType="image/tiff"/>
  <Default Extension="gif" ContentType="image/gif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363" r:id="rId2"/>
    <p:sldId id="383" r:id="rId3"/>
    <p:sldId id="364" r:id="rId4"/>
    <p:sldId id="365" r:id="rId5"/>
    <p:sldId id="367" r:id="rId6"/>
    <p:sldId id="368" r:id="rId7"/>
    <p:sldId id="384" r:id="rId8"/>
    <p:sldId id="385" r:id="rId9"/>
    <p:sldId id="371" r:id="rId10"/>
    <p:sldId id="372" r:id="rId11"/>
    <p:sldId id="373" r:id="rId12"/>
    <p:sldId id="377" r:id="rId13"/>
    <p:sldId id="386" r:id="rId14"/>
    <p:sldId id="366" r:id="rId15"/>
    <p:sldId id="376" r:id="rId16"/>
    <p:sldId id="378" r:id="rId17"/>
    <p:sldId id="379" r:id="rId18"/>
    <p:sldId id="380" r:id="rId19"/>
    <p:sldId id="381" r:id="rId20"/>
    <p:sldId id="382" r:id="rId21"/>
  </p:sldIdLst>
  <p:sldSz cx="9144000" cy="6858000" type="screen4x3"/>
  <p:notesSz cx="6729413" cy="98663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006699"/>
    <a:srgbClr val="FF0000"/>
    <a:srgbClr val="0033CC"/>
    <a:srgbClr val="9900CC"/>
    <a:srgbClr val="336699"/>
    <a:srgbClr val="FF3399"/>
    <a:srgbClr val="33CC33"/>
    <a:srgbClr val="FFCC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536" y="-168"/>
      </p:cViewPr>
      <p:guideLst>
        <p:guide orient="horz" pos="1561"/>
        <p:guide pos="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76" y="-96"/>
      </p:cViewPr>
      <p:guideLst>
        <p:guide orient="horz" pos="3107"/>
        <p:guide pos="21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publications\proceedings\mc2010\auxiliary_material\pixeflu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marcia_20aug2010_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inding\ionipo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ia\My%20Documents\pia\reference\g4\beb\beb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pia\My%20Documents\pia\reference\g4\beb\data\penelope\penelope_kl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Lotz</c:v>
          </c:tx>
          <c:cat>
            <c:numRef>
              <c:f>'KL3'!$J$137:$J$157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cat>
          <c:val>
            <c:numRef>
              <c:f>'KL3'!$K$137:$K$157</c:f>
              <c:numCache>
                <c:formatCode>General</c:formatCode>
                <c:ptCount val="21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7</c:v>
                </c:pt>
                <c:pt idx="10">
                  <c:v>28</c:v>
                </c:pt>
                <c:pt idx="11">
                  <c:v>35</c:v>
                </c:pt>
                <c:pt idx="12">
                  <c:v>6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axId val="76314112"/>
        <c:axId val="76283904"/>
      </c:barChart>
      <c:catAx>
        <c:axId val="76314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Difference (eV)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76283904"/>
        <c:crosses val="autoZero"/>
        <c:auto val="1"/>
        <c:lblAlgn val="ctr"/>
        <c:lblOffset val="100"/>
        <c:tickLblSkip val="2"/>
      </c:catAx>
      <c:valAx>
        <c:axId val="762839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Counts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76314112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Sheet2!$B$2</c:f>
              <c:strCache>
                <c:ptCount val="1"/>
                <c:pt idx="0">
                  <c:v>ECPSSR</c:v>
                </c:pt>
              </c:strCache>
            </c:strRef>
          </c:tx>
          <c:marker>
            <c:symbol val="none"/>
          </c:marker>
          <c:xVal>
            <c:numRef>
              <c:f>Sheet2!$A$4:$A$111</c:f>
              <c:numCache>
                <c:formatCode>General</c:formatCode>
                <c:ptCount val="108"/>
                <c:pt idx="0">
                  <c:v>1.0999999999999998E-2</c:v>
                </c:pt>
                <c:pt idx="1">
                  <c:v>1.2000000000000021E-2</c:v>
                </c:pt>
                <c:pt idx="2">
                  <c:v>1.4000000000000005E-2</c:v>
                </c:pt>
                <c:pt idx="3">
                  <c:v>1.600000000000007E-2</c:v>
                </c:pt>
                <c:pt idx="4">
                  <c:v>1.8000000000000047E-2</c:v>
                </c:pt>
                <c:pt idx="5">
                  <c:v>2.0000000000000046E-2</c:v>
                </c:pt>
                <c:pt idx="6">
                  <c:v>2.300000000000001E-2</c:v>
                </c:pt>
                <c:pt idx="7">
                  <c:v>2.6000000000000065E-2</c:v>
                </c:pt>
                <c:pt idx="8">
                  <c:v>3.0000000000000051E-2</c:v>
                </c:pt>
                <c:pt idx="9">
                  <c:v>3.5000000000000059E-2</c:v>
                </c:pt>
                <c:pt idx="10">
                  <c:v>4.0000000000000091E-2</c:v>
                </c:pt>
                <c:pt idx="11">
                  <c:v>4.5000000000000033E-2</c:v>
                </c:pt>
                <c:pt idx="12">
                  <c:v>5.0000000000000093E-2</c:v>
                </c:pt>
                <c:pt idx="13">
                  <c:v>5.5000000000000084E-2</c:v>
                </c:pt>
                <c:pt idx="14">
                  <c:v>6.0000000000000123E-2</c:v>
                </c:pt>
                <c:pt idx="15">
                  <c:v>7.0000000000000034E-2</c:v>
                </c:pt>
                <c:pt idx="16">
                  <c:v>8.0000000000000224E-2</c:v>
                </c:pt>
                <c:pt idx="17">
                  <c:v>9.0000000000000066E-2</c:v>
                </c:pt>
                <c:pt idx="18">
                  <c:v>0.1</c:v>
                </c:pt>
                <c:pt idx="19">
                  <c:v>0.11000000000000006</c:v>
                </c:pt>
                <c:pt idx="20">
                  <c:v>0.12000000000000002</c:v>
                </c:pt>
                <c:pt idx="21">
                  <c:v>0.14000000000000001</c:v>
                </c:pt>
                <c:pt idx="22">
                  <c:v>0.16000000000000011</c:v>
                </c:pt>
                <c:pt idx="23">
                  <c:v>0.18000000000000024</c:v>
                </c:pt>
                <c:pt idx="24">
                  <c:v>0.2</c:v>
                </c:pt>
                <c:pt idx="25">
                  <c:v>0.23</c:v>
                </c:pt>
                <c:pt idx="26">
                  <c:v>0.23100000000000001</c:v>
                </c:pt>
                <c:pt idx="27">
                  <c:v>0.26</c:v>
                </c:pt>
                <c:pt idx="28">
                  <c:v>0.30000000000000032</c:v>
                </c:pt>
                <c:pt idx="29">
                  <c:v>0.35000000000000031</c:v>
                </c:pt>
                <c:pt idx="30">
                  <c:v>0.4</c:v>
                </c:pt>
                <c:pt idx="31">
                  <c:v>0.45</c:v>
                </c:pt>
                <c:pt idx="32">
                  <c:v>0.45100000000000001</c:v>
                </c:pt>
                <c:pt idx="33">
                  <c:v>0.5</c:v>
                </c:pt>
                <c:pt idx="34">
                  <c:v>0.55000000000000004</c:v>
                </c:pt>
                <c:pt idx="35">
                  <c:v>0.60000000000000064</c:v>
                </c:pt>
                <c:pt idx="36">
                  <c:v>0.70000000000000062</c:v>
                </c:pt>
                <c:pt idx="37">
                  <c:v>0.8</c:v>
                </c:pt>
                <c:pt idx="38">
                  <c:v>0.9</c:v>
                </c:pt>
                <c:pt idx="39">
                  <c:v>0.90100000000000002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1.4</c:v>
                </c:pt>
                <c:pt idx="44">
                  <c:v>1.6</c:v>
                </c:pt>
                <c:pt idx="45">
                  <c:v>1.8</c:v>
                </c:pt>
                <c:pt idx="46">
                  <c:v>1.8</c:v>
                </c:pt>
                <c:pt idx="47">
                  <c:v>2</c:v>
                </c:pt>
                <c:pt idx="48">
                  <c:v>2.2999999999999998</c:v>
                </c:pt>
                <c:pt idx="49">
                  <c:v>2.6</c:v>
                </c:pt>
                <c:pt idx="50">
                  <c:v>3</c:v>
                </c:pt>
                <c:pt idx="51">
                  <c:v>3.5</c:v>
                </c:pt>
                <c:pt idx="52">
                  <c:v>4</c:v>
                </c:pt>
                <c:pt idx="53">
                  <c:v>4.5</c:v>
                </c:pt>
                <c:pt idx="54">
                  <c:v>5</c:v>
                </c:pt>
                <c:pt idx="55">
                  <c:v>5.5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14</c:v>
                </c:pt>
                <c:pt idx="64">
                  <c:v>16</c:v>
                </c:pt>
                <c:pt idx="65">
                  <c:v>18</c:v>
                </c:pt>
                <c:pt idx="66">
                  <c:v>20</c:v>
                </c:pt>
                <c:pt idx="67">
                  <c:v>23</c:v>
                </c:pt>
                <c:pt idx="68">
                  <c:v>26</c:v>
                </c:pt>
                <c:pt idx="69">
                  <c:v>30</c:v>
                </c:pt>
                <c:pt idx="70">
                  <c:v>35</c:v>
                </c:pt>
                <c:pt idx="71">
                  <c:v>40</c:v>
                </c:pt>
                <c:pt idx="72">
                  <c:v>45</c:v>
                </c:pt>
                <c:pt idx="73">
                  <c:v>50</c:v>
                </c:pt>
                <c:pt idx="74">
                  <c:v>55</c:v>
                </c:pt>
                <c:pt idx="75">
                  <c:v>60</c:v>
                </c:pt>
                <c:pt idx="76">
                  <c:v>70</c:v>
                </c:pt>
                <c:pt idx="77">
                  <c:v>80</c:v>
                </c:pt>
                <c:pt idx="78">
                  <c:v>90</c:v>
                </c:pt>
                <c:pt idx="79">
                  <c:v>100</c:v>
                </c:pt>
                <c:pt idx="80">
                  <c:v>110</c:v>
                </c:pt>
                <c:pt idx="81">
                  <c:v>120</c:v>
                </c:pt>
                <c:pt idx="82">
                  <c:v>140</c:v>
                </c:pt>
                <c:pt idx="83">
                  <c:v>160</c:v>
                </c:pt>
                <c:pt idx="84">
                  <c:v>180</c:v>
                </c:pt>
                <c:pt idx="85">
                  <c:v>200</c:v>
                </c:pt>
                <c:pt idx="86">
                  <c:v>230</c:v>
                </c:pt>
                <c:pt idx="87">
                  <c:v>260</c:v>
                </c:pt>
                <c:pt idx="88">
                  <c:v>300</c:v>
                </c:pt>
                <c:pt idx="89">
                  <c:v>350</c:v>
                </c:pt>
                <c:pt idx="90">
                  <c:v>400</c:v>
                </c:pt>
                <c:pt idx="91">
                  <c:v>450</c:v>
                </c:pt>
                <c:pt idx="92">
                  <c:v>500</c:v>
                </c:pt>
                <c:pt idx="93">
                  <c:v>550</c:v>
                </c:pt>
                <c:pt idx="94">
                  <c:v>600</c:v>
                </c:pt>
                <c:pt idx="95">
                  <c:v>700</c:v>
                </c:pt>
                <c:pt idx="96">
                  <c:v>800</c:v>
                </c:pt>
                <c:pt idx="97">
                  <c:v>900</c:v>
                </c:pt>
                <c:pt idx="98">
                  <c:v>1000</c:v>
                </c:pt>
                <c:pt idx="99">
                  <c:v>2000</c:v>
                </c:pt>
                <c:pt idx="100">
                  <c:v>3000</c:v>
                </c:pt>
                <c:pt idx="101">
                  <c:v>4000</c:v>
                </c:pt>
                <c:pt idx="102">
                  <c:v>5000</c:v>
                </c:pt>
                <c:pt idx="103">
                  <c:v>6000</c:v>
                </c:pt>
                <c:pt idx="104">
                  <c:v>7000</c:v>
                </c:pt>
                <c:pt idx="105">
                  <c:v>8000</c:v>
                </c:pt>
                <c:pt idx="106">
                  <c:v>9000</c:v>
                </c:pt>
                <c:pt idx="107">
                  <c:v>10000</c:v>
                </c:pt>
              </c:numCache>
            </c:numRef>
          </c:xVal>
          <c:yVal>
            <c:numRef>
              <c:f>Sheet2!$B$4:$B$111</c:f>
              <c:numCache>
                <c:formatCode>0.00E+00</c:formatCode>
                <c:ptCount val="108"/>
                <c:pt idx="0">
                  <c:v>1.5596000000002394E-138</c:v>
                </c:pt>
                <c:pt idx="1">
                  <c:v>4.2362000000004401E-88</c:v>
                </c:pt>
                <c:pt idx="2">
                  <c:v>9.8911000000005603E-53</c:v>
                </c:pt>
                <c:pt idx="3">
                  <c:v>4.8983000000002061E-38</c:v>
                </c:pt>
                <c:pt idx="4">
                  <c:v>6.9480000000002472E-30</c:v>
                </c:pt>
                <c:pt idx="5">
                  <c:v>1.0792000000000293E-24</c:v>
                </c:pt>
                <c:pt idx="6">
                  <c:v>1.0881000000000241E-19</c:v>
                </c:pt>
                <c:pt idx="7">
                  <c:v>1.8502000000000355E-16</c:v>
                </c:pt>
                <c:pt idx="8">
                  <c:v>1.3473000000000197E-13</c:v>
                </c:pt>
                <c:pt idx="9">
                  <c:v>2.8878000000000359E-11</c:v>
                </c:pt>
                <c:pt idx="10">
                  <c:v>1.0886000000000119E-9</c:v>
                </c:pt>
                <c:pt idx="11">
                  <c:v>1.5010000000000132E-8</c:v>
                </c:pt>
                <c:pt idx="12">
                  <c:v>1.0993000000000088E-7</c:v>
                </c:pt>
                <c:pt idx="13">
                  <c:v>5.2715000000000541E-7</c:v>
                </c:pt>
                <c:pt idx="14">
                  <c:v>1.8781000000000153E-6</c:v>
                </c:pt>
                <c:pt idx="15">
                  <c:v>1.3137000000000057E-5</c:v>
                </c:pt>
                <c:pt idx="16">
                  <c:v>5.5044000000000241E-5</c:v>
                </c:pt>
                <c:pt idx="17" formatCode="General">
                  <c:v>1.6709000000000106E-4</c:v>
                </c:pt>
                <c:pt idx="18" formatCode="General">
                  <c:v>4.0847000000000111E-4</c:v>
                </c:pt>
                <c:pt idx="19" formatCode="General">
                  <c:v>8.5678000000000447E-4</c:v>
                </c:pt>
                <c:pt idx="20" formatCode="General">
                  <c:v>1.6056000000000041E-3</c:v>
                </c:pt>
                <c:pt idx="21" formatCode="General">
                  <c:v>4.4437000000000304E-3</c:v>
                </c:pt>
                <c:pt idx="22" formatCode="General">
                  <c:v>9.8983000000000005E-3</c:v>
                </c:pt>
                <c:pt idx="23" formatCode="General">
                  <c:v>1.9064000000000067E-2</c:v>
                </c:pt>
                <c:pt idx="24" formatCode="General">
                  <c:v>3.3113999999999998E-2</c:v>
                </c:pt>
                <c:pt idx="25" formatCode="General">
                  <c:v>6.6033000000000092E-2</c:v>
                </c:pt>
                <c:pt idx="26" formatCode="General">
                  <c:v>6.7416000000000378E-2</c:v>
                </c:pt>
                <c:pt idx="27" formatCode="General">
                  <c:v>0.11695000000000005</c:v>
                </c:pt>
                <c:pt idx="28" formatCode="General">
                  <c:v>0.22025000000000011</c:v>
                </c:pt>
                <c:pt idx="29" formatCode="General">
                  <c:v>0.42042000000000146</c:v>
                </c:pt>
                <c:pt idx="30" formatCode="General">
                  <c:v>0.71718000000000004</c:v>
                </c:pt>
                <c:pt idx="31" formatCode="General">
                  <c:v>1.1282000000000001</c:v>
                </c:pt>
                <c:pt idx="32" formatCode="General">
                  <c:v>1.1376999999999955</c:v>
                </c:pt>
                <c:pt idx="33" formatCode="General">
                  <c:v>1.6696</c:v>
                </c:pt>
                <c:pt idx="34" formatCode="General">
                  <c:v>2.3556999999999899</c:v>
                </c:pt>
                <c:pt idx="35" formatCode="General">
                  <c:v>3.1989999999999998</c:v>
                </c:pt>
                <c:pt idx="36" formatCode="General">
                  <c:v>5.3980999999999995</c:v>
                </c:pt>
                <c:pt idx="37" formatCode="General">
                  <c:v>8.3308</c:v>
                </c:pt>
                <c:pt idx="38" formatCode="General">
                  <c:v>12.033000000000001</c:v>
                </c:pt>
                <c:pt idx="39" formatCode="General">
                  <c:v>12.074</c:v>
                </c:pt>
                <c:pt idx="40" formatCode="General">
                  <c:v>16.524999999999999</c:v>
                </c:pt>
                <c:pt idx="41" formatCode="General">
                  <c:v>21.8</c:v>
                </c:pt>
                <c:pt idx="42" formatCode="General">
                  <c:v>27.843</c:v>
                </c:pt>
                <c:pt idx="43" formatCode="General">
                  <c:v>42.103000000000002</c:v>
                </c:pt>
                <c:pt idx="44" formatCode="General">
                  <c:v>58.987000000000002</c:v>
                </c:pt>
                <c:pt idx="45" formatCode="General">
                  <c:v>78.114999999999995</c:v>
                </c:pt>
                <c:pt idx="46" formatCode="General">
                  <c:v>78.215999999999994</c:v>
                </c:pt>
                <c:pt idx="47" formatCode="General">
                  <c:v>99.093999999999994</c:v>
                </c:pt>
                <c:pt idx="48" formatCode="General">
                  <c:v>133.20999999999998</c:v>
                </c:pt>
                <c:pt idx="49" formatCode="General">
                  <c:v>169.5</c:v>
                </c:pt>
                <c:pt idx="50" formatCode="General">
                  <c:v>219.66</c:v>
                </c:pt>
                <c:pt idx="51" formatCode="General">
                  <c:v>282.89</c:v>
                </c:pt>
                <c:pt idx="52" formatCode="General">
                  <c:v>344.65000000000032</c:v>
                </c:pt>
                <c:pt idx="53" formatCode="General">
                  <c:v>403.58</c:v>
                </c:pt>
                <c:pt idx="54" formatCode="General">
                  <c:v>458.90999999999963</c:v>
                </c:pt>
                <c:pt idx="55" formatCode="General">
                  <c:v>510.3</c:v>
                </c:pt>
                <c:pt idx="56" formatCode="General">
                  <c:v>557.63</c:v>
                </c:pt>
                <c:pt idx="57" formatCode="General">
                  <c:v>640.48</c:v>
                </c:pt>
                <c:pt idx="58" formatCode="General">
                  <c:v>708.8</c:v>
                </c:pt>
                <c:pt idx="59" formatCode="General">
                  <c:v>764.43999999999949</c:v>
                </c:pt>
                <c:pt idx="60" formatCode="General">
                  <c:v>809.28000000000054</c:v>
                </c:pt>
                <c:pt idx="61" formatCode="General">
                  <c:v>845.02</c:v>
                </c:pt>
                <c:pt idx="62" formatCode="General">
                  <c:v>873.14</c:v>
                </c:pt>
                <c:pt idx="63" formatCode="General">
                  <c:v>911.37</c:v>
                </c:pt>
                <c:pt idx="64" formatCode="General">
                  <c:v>931.77000000000055</c:v>
                </c:pt>
                <c:pt idx="65" formatCode="General">
                  <c:v>939.79000000000053</c:v>
                </c:pt>
                <c:pt idx="66" formatCode="General">
                  <c:v>939.23</c:v>
                </c:pt>
                <c:pt idx="67" formatCode="General">
                  <c:v>927.85999999999797</c:v>
                </c:pt>
                <c:pt idx="68" formatCode="General">
                  <c:v>908.83999999999946</c:v>
                </c:pt>
                <c:pt idx="69" formatCode="General">
                  <c:v>877.42</c:v>
                </c:pt>
                <c:pt idx="70" formatCode="General">
                  <c:v>834.62</c:v>
                </c:pt>
                <c:pt idx="71" formatCode="General">
                  <c:v>791.91</c:v>
                </c:pt>
                <c:pt idx="72" formatCode="General">
                  <c:v>751.25</c:v>
                </c:pt>
                <c:pt idx="73" formatCode="General">
                  <c:v>713.37</c:v>
                </c:pt>
                <c:pt idx="74" formatCode="General">
                  <c:v>678.43</c:v>
                </c:pt>
                <c:pt idx="75" formatCode="General">
                  <c:v>646.35999999999797</c:v>
                </c:pt>
                <c:pt idx="76" formatCode="General">
                  <c:v>590</c:v>
                </c:pt>
                <c:pt idx="77" formatCode="General">
                  <c:v>542.48</c:v>
                </c:pt>
                <c:pt idx="78" formatCode="General">
                  <c:v>502.08</c:v>
                </c:pt>
                <c:pt idx="79" formatCode="General">
                  <c:v>467.40999999999963</c:v>
                </c:pt>
                <c:pt idx="80" formatCode="General">
                  <c:v>437.38</c:v>
                </c:pt>
                <c:pt idx="81" formatCode="General">
                  <c:v>411.14000000000038</c:v>
                </c:pt>
                <c:pt idx="82" formatCode="General">
                  <c:v>367.5</c:v>
                </c:pt>
                <c:pt idx="83" formatCode="General">
                  <c:v>332.67</c:v>
                </c:pt>
                <c:pt idx="84" formatCode="General">
                  <c:v>304.22000000000003</c:v>
                </c:pt>
                <c:pt idx="85" formatCode="General">
                  <c:v>280.52999999999969</c:v>
                </c:pt>
                <c:pt idx="86" formatCode="General">
                  <c:v>251.59</c:v>
                </c:pt>
                <c:pt idx="87" formatCode="General">
                  <c:v>228.39000000000001</c:v>
                </c:pt>
                <c:pt idx="88" formatCode="General">
                  <c:v>203.72</c:v>
                </c:pt>
                <c:pt idx="89" formatCode="General">
                  <c:v>179.92000000000004</c:v>
                </c:pt>
                <c:pt idx="90" formatCode="General">
                  <c:v>161.41</c:v>
                </c:pt>
                <c:pt idx="91" formatCode="General">
                  <c:v>146.54</c:v>
                </c:pt>
                <c:pt idx="92" formatCode="General">
                  <c:v>134.34</c:v>
                </c:pt>
                <c:pt idx="93" formatCode="General">
                  <c:v>124.14999999999999</c:v>
                </c:pt>
                <c:pt idx="94" formatCode="General">
                  <c:v>115.5</c:v>
                </c:pt>
                <c:pt idx="95" formatCode="General">
                  <c:v>101.53</c:v>
                </c:pt>
                <c:pt idx="96" formatCode="General">
                  <c:v>90.732000000000014</c:v>
                </c:pt>
                <c:pt idx="97" formatCode="General">
                  <c:v>82.167999999999992</c:v>
                </c:pt>
                <c:pt idx="98" formatCode="General">
                  <c:v>75.169999999999987</c:v>
                </c:pt>
                <c:pt idx="99" formatCode="General">
                  <c:v>41.501000000000005</c:v>
                </c:pt>
                <c:pt idx="100" formatCode="General">
                  <c:v>29.178000000000001</c:v>
                </c:pt>
                <c:pt idx="101" formatCode="General">
                  <c:v>22.684000000000001</c:v>
                </c:pt>
                <c:pt idx="102" formatCode="General">
                  <c:v>18.629000000000001</c:v>
                </c:pt>
                <c:pt idx="103" formatCode="General">
                  <c:v>15.885000000000026</c:v>
                </c:pt>
                <c:pt idx="104" formatCode="General">
                  <c:v>13.89</c:v>
                </c:pt>
                <c:pt idx="105" formatCode="General">
                  <c:v>12.33</c:v>
                </c:pt>
                <c:pt idx="106" formatCode="General">
                  <c:v>11.099</c:v>
                </c:pt>
                <c:pt idx="107" formatCode="General">
                  <c:v>10.104000000000001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ECPSSR-HS</c:v>
                </c:pt>
              </c:strCache>
            </c:strRef>
          </c:tx>
          <c:marker>
            <c:symbol val="none"/>
          </c:marker>
          <c:xVal>
            <c:numRef>
              <c:f>Sheet2!$A$4:$A$111</c:f>
              <c:numCache>
                <c:formatCode>General</c:formatCode>
                <c:ptCount val="108"/>
                <c:pt idx="0">
                  <c:v>1.0999999999999998E-2</c:v>
                </c:pt>
                <c:pt idx="1">
                  <c:v>1.2000000000000021E-2</c:v>
                </c:pt>
                <c:pt idx="2">
                  <c:v>1.4000000000000005E-2</c:v>
                </c:pt>
                <c:pt idx="3">
                  <c:v>1.600000000000007E-2</c:v>
                </c:pt>
                <c:pt idx="4">
                  <c:v>1.8000000000000047E-2</c:v>
                </c:pt>
                <c:pt idx="5">
                  <c:v>2.0000000000000046E-2</c:v>
                </c:pt>
                <c:pt idx="6">
                  <c:v>2.300000000000001E-2</c:v>
                </c:pt>
                <c:pt idx="7">
                  <c:v>2.6000000000000065E-2</c:v>
                </c:pt>
                <c:pt idx="8">
                  <c:v>3.0000000000000051E-2</c:v>
                </c:pt>
                <c:pt idx="9">
                  <c:v>3.5000000000000059E-2</c:v>
                </c:pt>
                <c:pt idx="10">
                  <c:v>4.0000000000000091E-2</c:v>
                </c:pt>
                <c:pt idx="11">
                  <c:v>4.5000000000000033E-2</c:v>
                </c:pt>
                <c:pt idx="12">
                  <c:v>5.0000000000000093E-2</c:v>
                </c:pt>
                <c:pt idx="13">
                  <c:v>5.5000000000000084E-2</c:v>
                </c:pt>
                <c:pt idx="14">
                  <c:v>6.0000000000000123E-2</c:v>
                </c:pt>
                <c:pt idx="15">
                  <c:v>7.0000000000000034E-2</c:v>
                </c:pt>
                <c:pt idx="16">
                  <c:v>8.0000000000000224E-2</c:v>
                </c:pt>
                <c:pt idx="17">
                  <c:v>9.0000000000000066E-2</c:v>
                </c:pt>
                <c:pt idx="18">
                  <c:v>0.1</c:v>
                </c:pt>
                <c:pt idx="19">
                  <c:v>0.11000000000000006</c:v>
                </c:pt>
                <c:pt idx="20">
                  <c:v>0.12000000000000002</c:v>
                </c:pt>
                <c:pt idx="21">
                  <c:v>0.14000000000000001</c:v>
                </c:pt>
                <c:pt idx="22">
                  <c:v>0.16000000000000011</c:v>
                </c:pt>
                <c:pt idx="23">
                  <c:v>0.18000000000000024</c:v>
                </c:pt>
                <c:pt idx="24">
                  <c:v>0.2</c:v>
                </c:pt>
                <c:pt idx="25">
                  <c:v>0.23</c:v>
                </c:pt>
                <c:pt idx="26">
                  <c:v>0.23100000000000001</c:v>
                </c:pt>
                <c:pt idx="27">
                  <c:v>0.26</c:v>
                </c:pt>
                <c:pt idx="28">
                  <c:v>0.30000000000000032</c:v>
                </c:pt>
                <c:pt idx="29">
                  <c:v>0.35000000000000031</c:v>
                </c:pt>
                <c:pt idx="30">
                  <c:v>0.4</c:v>
                </c:pt>
                <c:pt idx="31">
                  <c:v>0.45</c:v>
                </c:pt>
                <c:pt idx="32">
                  <c:v>0.45100000000000001</c:v>
                </c:pt>
                <c:pt idx="33">
                  <c:v>0.5</c:v>
                </c:pt>
                <c:pt idx="34">
                  <c:v>0.55000000000000004</c:v>
                </c:pt>
                <c:pt idx="35">
                  <c:v>0.60000000000000064</c:v>
                </c:pt>
                <c:pt idx="36">
                  <c:v>0.70000000000000062</c:v>
                </c:pt>
                <c:pt idx="37">
                  <c:v>0.8</c:v>
                </c:pt>
                <c:pt idx="38">
                  <c:v>0.9</c:v>
                </c:pt>
                <c:pt idx="39">
                  <c:v>0.90100000000000002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1.4</c:v>
                </c:pt>
                <c:pt idx="44">
                  <c:v>1.6</c:v>
                </c:pt>
                <c:pt idx="45">
                  <c:v>1.8</c:v>
                </c:pt>
                <c:pt idx="46">
                  <c:v>1.8</c:v>
                </c:pt>
                <c:pt idx="47">
                  <c:v>2</c:v>
                </c:pt>
                <c:pt idx="48">
                  <c:v>2.2999999999999998</c:v>
                </c:pt>
                <c:pt idx="49">
                  <c:v>2.6</c:v>
                </c:pt>
                <c:pt idx="50">
                  <c:v>3</c:v>
                </c:pt>
                <c:pt idx="51">
                  <c:v>3.5</c:v>
                </c:pt>
                <c:pt idx="52">
                  <c:v>4</c:v>
                </c:pt>
                <c:pt idx="53">
                  <c:v>4.5</c:v>
                </c:pt>
                <c:pt idx="54">
                  <c:v>5</c:v>
                </c:pt>
                <c:pt idx="55">
                  <c:v>5.5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14</c:v>
                </c:pt>
                <c:pt idx="64">
                  <c:v>16</c:v>
                </c:pt>
                <c:pt idx="65">
                  <c:v>18</c:v>
                </c:pt>
                <c:pt idx="66">
                  <c:v>20</c:v>
                </c:pt>
                <c:pt idx="67">
                  <c:v>23</c:v>
                </c:pt>
                <c:pt idx="68">
                  <c:v>26</c:v>
                </c:pt>
                <c:pt idx="69">
                  <c:v>30</c:v>
                </c:pt>
                <c:pt idx="70">
                  <c:v>35</c:v>
                </c:pt>
                <c:pt idx="71">
                  <c:v>40</c:v>
                </c:pt>
                <c:pt idx="72">
                  <c:v>45</c:v>
                </c:pt>
                <c:pt idx="73">
                  <c:v>50</c:v>
                </c:pt>
                <c:pt idx="74">
                  <c:v>55</c:v>
                </c:pt>
                <c:pt idx="75">
                  <c:v>60</c:v>
                </c:pt>
                <c:pt idx="76">
                  <c:v>70</c:v>
                </c:pt>
                <c:pt idx="77">
                  <c:v>80</c:v>
                </c:pt>
                <c:pt idx="78">
                  <c:v>90</c:v>
                </c:pt>
                <c:pt idx="79">
                  <c:v>100</c:v>
                </c:pt>
                <c:pt idx="80">
                  <c:v>110</c:v>
                </c:pt>
                <c:pt idx="81">
                  <c:v>120</c:v>
                </c:pt>
                <c:pt idx="82">
                  <c:v>140</c:v>
                </c:pt>
                <c:pt idx="83">
                  <c:v>160</c:v>
                </c:pt>
                <c:pt idx="84">
                  <c:v>180</c:v>
                </c:pt>
                <c:pt idx="85">
                  <c:v>200</c:v>
                </c:pt>
                <c:pt idx="86">
                  <c:v>230</c:v>
                </c:pt>
                <c:pt idx="87">
                  <c:v>260</c:v>
                </c:pt>
                <c:pt idx="88">
                  <c:v>300</c:v>
                </c:pt>
                <c:pt idx="89">
                  <c:v>350</c:v>
                </c:pt>
                <c:pt idx="90">
                  <c:v>400</c:v>
                </c:pt>
                <c:pt idx="91">
                  <c:v>450</c:v>
                </c:pt>
                <c:pt idx="92">
                  <c:v>500</c:v>
                </c:pt>
                <c:pt idx="93">
                  <c:v>550</c:v>
                </c:pt>
                <c:pt idx="94">
                  <c:v>600</c:v>
                </c:pt>
                <c:pt idx="95">
                  <c:v>700</c:v>
                </c:pt>
                <c:pt idx="96">
                  <c:v>800</c:v>
                </c:pt>
                <c:pt idx="97">
                  <c:v>900</c:v>
                </c:pt>
                <c:pt idx="98">
                  <c:v>1000</c:v>
                </c:pt>
                <c:pt idx="99">
                  <c:v>2000</c:v>
                </c:pt>
                <c:pt idx="100">
                  <c:v>3000</c:v>
                </c:pt>
                <c:pt idx="101">
                  <c:v>4000</c:v>
                </c:pt>
                <c:pt idx="102">
                  <c:v>5000</c:v>
                </c:pt>
                <c:pt idx="103">
                  <c:v>6000</c:v>
                </c:pt>
                <c:pt idx="104">
                  <c:v>7000</c:v>
                </c:pt>
                <c:pt idx="105">
                  <c:v>8000</c:v>
                </c:pt>
                <c:pt idx="106">
                  <c:v>9000</c:v>
                </c:pt>
                <c:pt idx="107">
                  <c:v>10000</c:v>
                </c:pt>
              </c:numCache>
            </c:numRef>
          </c:xVal>
          <c:yVal>
            <c:numRef>
              <c:f>Sheet2!$C$4:$C$111</c:f>
              <c:numCache>
                <c:formatCode>0.00E+00</c:formatCode>
                <c:ptCount val="108"/>
                <c:pt idx="0">
                  <c:v>4.833600000000707E-128</c:v>
                </c:pt>
                <c:pt idx="1">
                  <c:v>1.3162000000001185E-79</c:v>
                </c:pt>
                <c:pt idx="2">
                  <c:v>4.8383000000002591E-47</c:v>
                </c:pt>
                <c:pt idx="3">
                  <c:v>4.445900000000171E-34</c:v>
                </c:pt>
                <c:pt idx="4">
                  <c:v>4.8381000000001464E-27</c:v>
                </c:pt>
                <c:pt idx="5">
                  <c:v>1.3451000000000324E-22</c:v>
                </c:pt>
                <c:pt idx="6">
                  <c:v>2.6020000000000506E-18</c:v>
                </c:pt>
                <c:pt idx="7">
                  <c:v>1.6130000000000274E-15</c:v>
                </c:pt>
                <c:pt idx="8">
                  <c:v>5.2308000000000841E-13</c:v>
                </c:pt>
                <c:pt idx="9">
                  <c:v>6.3909000000000614E-11</c:v>
                </c:pt>
                <c:pt idx="10">
                  <c:v>1.7651000000000168E-9</c:v>
                </c:pt>
                <c:pt idx="11">
                  <c:v>2.0293000000000233E-8</c:v>
                </c:pt>
                <c:pt idx="12">
                  <c:v>1.3304000000000125E-7</c:v>
                </c:pt>
                <c:pt idx="13">
                  <c:v>5.9510000000000575E-7</c:v>
                </c:pt>
                <c:pt idx="14">
                  <c:v>2.0273000000000221E-6</c:v>
                </c:pt>
                <c:pt idx="15">
                  <c:v>1.3504000000000105E-5</c:v>
                </c:pt>
                <c:pt idx="16">
                  <c:v>5.5352000000000442E-5</c:v>
                </c:pt>
                <c:pt idx="17" formatCode="General">
                  <c:v>1.6635000000000079E-4</c:v>
                </c:pt>
                <c:pt idx="18" formatCode="General">
                  <c:v>4.0480000000000133E-4</c:v>
                </c:pt>
                <c:pt idx="19" formatCode="General">
                  <c:v>8.4740000000000488E-4</c:v>
                </c:pt>
                <c:pt idx="20" formatCode="General">
                  <c:v>1.5867000000000062E-3</c:v>
                </c:pt>
                <c:pt idx="21" formatCode="General">
                  <c:v>4.3895000000000114E-3</c:v>
                </c:pt>
                <c:pt idx="22" formatCode="General">
                  <c:v>9.7744000000000268E-3</c:v>
                </c:pt>
                <c:pt idx="23" formatCode="General">
                  <c:v>1.8814000000000025E-2</c:v>
                </c:pt>
                <c:pt idx="24" formatCode="General">
                  <c:v>3.2649000000000157E-2</c:v>
                </c:pt>
                <c:pt idx="25" formatCode="General">
                  <c:v>6.4990000000000228E-2</c:v>
                </c:pt>
                <c:pt idx="26" formatCode="General">
                  <c:v>6.6347000000000003E-2</c:v>
                </c:pt>
                <c:pt idx="27" formatCode="General">
                  <c:v>0.11487000000000006</c:v>
                </c:pt>
                <c:pt idx="28" formatCode="General">
                  <c:v>0.21578000000000044</c:v>
                </c:pt>
                <c:pt idx="29" formatCode="General">
                  <c:v>0.41067000000000031</c:v>
                </c:pt>
                <c:pt idx="30" formatCode="General">
                  <c:v>0.698770000000003</c:v>
                </c:pt>
                <c:pt idx="31" formatCode="General">
                  <c:v>1.0969</c:v>
                </c:pt>
                <c:pt idx="32" formatCode="General">
                  <c:v>1.1061000000000001</c:v>
                </c:pt>
                <c:pt idx="33" formatCode="General">
                  <c:v>1.6206</c:v>
                </c:pt>
                <c:pt idx="34" formatCode="General">
                  <c:v>2.2836000000000012</c:v>
                </c:pt>
                <c:pt idx="35" formatCode="General">
                  <c:v>3.0977999999999999</c:v>
                </c:pt>
                <c:pt idx="36" formatCode="General">
                  <c:v>5.22</c:v>
                </c:pt>
                <c:pt idx="37" formatCode="General">
                  <c:v>8.0498000000000012</c:v>
                </c:pt>
                <c:pt idx="38" formatCode="General">
                  <c:v>11.623000000000001</c:v>
                </c:pt>
                <c:pt idx="39" formatCode="General">
                  <c:v>11.663</c:v>
                </c:pt>
                <c:pt idx="40" formatCode="General">
                  <c:v>15.962000000000026</c:v>
                </c:pt>
                <c:pt idx="41" formatCode="General">
                  <c:v>21.061</c:v>
                </c:pt>
                <c:pt idx="42" formatCode="General">
                  <c:v>26.907</c:v>
                </c:pt>
                <c:pt idx="43" formatCode="General">
                  <c:v>40.722000000000158</c:v>
                </c:pt>
                <c:pt idx="44" formatCode="General">
                  <c:v>57.11</c:v>
                </c:pt>
                <c:pt idx="45" formatCode="General">
                  <c:v>75.708000000000013</c:v>
                </c:pt>
                <c:pt idx="46" formatCode="General">
                  <c:v>75.805999999999983</c:v>
                </c:pt>
                <c:pt idx="47" formatCode="General">
                  <c:v>96.137999999999991</c:v>
                </c:pt>
                <c:pt idx="48" formatCode="General">
                  <c:v>129.41999999999999</c:v>
                </c:pt>
                <c:pt idx="49" formatCode="General">
                  <c:v>164.9</c:v>
                </c:pt>
                <c:pt idx="50" formatCode="General">
                  <c:v>214.05</c:v>
                </c:pt>
                <c:pt idx="51" formatCode="General">
                  <c:v>276.14000000000038</c:v>
                </c:pt>
                <c:pt idx="52" formatCode="General">
                  <c:v>336.92999999999893</c:v>
                </c:pt>
                <c:pt idx="53" formatCode="General">
                  <c:v>395.03</c:v>
                </c:pt>
                <c:pt idx="54" formatCode="General">
                  <c:v>449.69</c:v>
                </c:pt>
                <c:pt idx="55" formatCode="General">
                  <c:v>500.53</c:v>
                </c:pt>
                <c:pt idx="56" formatCode="General">
                  <c:v>547.42999999999938</c:v>
                </c:pt>
                <c:pt idx="57" formatCode="General">
                  <c:v>629.67999999999995</c:v>
                </c:pt>
                <c:pt idx="58" formatCode="General">
                  <c:v>697.68000000000052</c:v>
                </c:pt>
                <c:pt idx="59" formatCode="General">
                  <c:v>753.21</c:v>
                </c:pt>
                <c:pt idx="60" formatCode="General">
                  <c:v>798.08</c:v>
                </c:pt>
                <c:pt idx="61" formatCode="General">
                  <c:v>833.93999999999949</c:v>
                </c:pt>
                <c:pt idx="62" formatCode="General">
                  <c:v>862.26</c:v>
                </c:pt>
                <c:pt idx="63" formatCode="General">
                  <c:v>900.97</c:v>
                </c:pt>
                <c:pt idx="64" formatCode="General">
                  <c:v>921.93999999999949</c:v>
                </c:pt>
                <c:pt idx="65" formatCode="General">
                  <c:v>930.53</c:v>
                </c:pt>
                <c:pt idx="66" formatCode="General">
                  <c:v>930.53</c:v>
                </c:pt>
                <c:pt idx="67" formatCode="General">
                  <c:v>919.93</c:v>
                </c:pt>
                <c:pt idx="68" formatCode="General">
                  <c:v>901.59</c:v>
                </c:pt>
                <c:pt idx="69" formatCode="General">
                  <c:v>870.95999999999947</c:v>
                </c:pt>
                <c:pt idx="70" formatCode="General">
                  <c:v>828.95999999999947</c:v>
                </c:pt>
                <c:pt idx="71" formatCode="General">
                  <c:v>786.91</c:v>
                </c:pt>
                <c:pt idx="72" formatCode="General">
                  <c:v>746.78000000000054</c:v>
                </c:pt>
                <c:pt idx="73" formatCode="General">
                  <c:v>709.32999999999947</c:v>
                </c:pt>
                <c:pt idx="74" formatCode="General">
                  <c:v>674.77000000000055</c:v>
                </c:pt>
                <c:pt idx="75" formatCode="General">
                  <c:v>643.01</c:v>
                </c:pt>
                <c:pt idx="76" formatCode="General">
                  <c:v>587.15</c:v>
                </c:pt>
                <c:pt idx="77" formatCode="General">
                  <c:v>540.01</c:v>
                </c:pt>
                <c:pt idx="78" formatCode="General">
                  <c:v>499.90999999999963</c:v>
                </c:pt>
                <c:pt idx="79" formatCode="General">
                  <c:v>465.47999999999894</c:v>
                </c:pt>
                <c:pt idx="80" formatCode="General">
                  <c:v>435.65000000000032</c:v>
                </c:pt>
                <c:pt idx="81" formatCode="General">
                  <c:v>409.57</c:v>
                </c:pt>
                <c:pt idx="82" formatCode="General">
                  <c:v>366.19</c:v>
                </c:pt>
                <c:pt idx="83" formatCode="General">
                  <c:v>331.55</c:v>
                </c:pt>
                <c:pt idx="84" formatCode="General">
                  <c:v>303.24</c:v>
                </c:pt>
                <c:pt idx="85" formatCode="General">
                  <c:v>279.67</c:v>
                </c:pt>
                <c:pt idx="86" formatCode="General">
                  <c:v>250.86</c:v>
                </c:pt>
                <c:pt idx="87" formatCode="General">
                  <c:v>227.76</c:v>
                </c:pt>
                <c:pt idx="88" formatCode="General">
                  <c:v>203.2</c:v>
                </c:pt>
                <c:pt idx="89" formatCode="General">
                  <c:v>179.48000000000027</c:v>
                </c:pt>
                <c:pt idx="90" formatCode="General">
                  <c:v>161.04</c:v>
                </c:pt>
                <c:pt idx="91" formatCode="General">
                  <c:v>146.22</c:v>
                </c:pt>
                <c:pt idx="92" formatCode="General">
                  <c:v>134.06</c:v>
                </c:pt>
                <c:pt idx="93" formatCode="General">
                  <c:v>123.9</c:v>
                </c:pt>
                <c:pt idx="94" formatCode="General">
                  <c:v>115.28</c:v>
                </c:pt>
                <c:pt idx="95" formatCode="General">
                  <c:v>101.35</c:v>
                </c:pt>
                <c:pt idx="96" formatCode="General">
                  <c:v>90.578999999999979</c:v>
                </c:pt>
                <c:pt idx="97" formatCode="General">
                  <c:v>82.036000000000001</c:v>
                </c:pt>
                <c:pt idx="98" formatCode="General">
                  <c:v>75.055999999999983</c:v>
                </c:pt>
                <c:pt idx="99" formatCode="General">
                  <c:v>41.456000000000003</c:v>
                </c:pt>
                <c:pt idx="100" formatCode="General">
                  <c:v>29.152000000000001</c:v>
                </c:pt>
                <c:pt idx="101" formatCode="General">
                  <c:v>22.666</c:v>
                </c:pt>
                <c:pt idx="102" formatCode="General">
                  <c:v>18.616000000000035</c:v>
                </c:pt>
                <c:pt idx="103" formatCode="General">
                  <c:v>15.875000000000039</c:v>
                </c:pt>
                <c:pt idx="104" formatCode="General">
                  <c:v>13.881</c:v>
                </c:pt>
                <c:pt idx="105" formatCode="General">
                  <c:v>12.323</c:v>
                </c:pt>
                <c:pt idx="106" formatCode="General">
                  <c:v>11.093</c:v>
                </c:pt>
                <c:pt idx="107" formatCode="General">
                  <c:v>10.099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ECPSSR-UA</c:v>
                </c:pt>
              </c:strCache>
            </c:strRef>
          </c:tx>
          <c:marker>
            <c:symbol val="none"/>
          </c:marker>
          <c:xVal>
            <c:numRef>
              <c:f>Sheet2!$A$4:$A$111</c:f>
              <c:numCache>
                <c:formatCode>General</c:formatCode>
                <c:ptCount val="108"/>
                <c:pt idx="0">
                  <c:v>1.0999999999999998E-2</c:v>
                </c:pt>
                <c:pt idx="1">
                  <c:v>1.2000000000000021E-2</c:v>
                </c:pt>
                <c:pt idx="2">
                  <c:v>1.4000000000000005E-2</c:v>
                </c:pt>
                <c:pt idx="3">
                  <c:v>1.600000000000007E-2</c:v>
                </c:pt>
                <c:pt idx="4">
                  <c:v>1.8000000000000047E-2</c:v>
                </c:pt>
                <c:pt idx="5">
                  <c:v>2.0000000000000046E-2</c:v>
                </c:pt>
                <c:pt idx="6">
                  <c:v>2.300000000000001E-2</c:v>
                </c:pt>
                <c:pt idx="7">
                  <c:v>2.6000000000000065E-2</c:v>
                </c:pt>
                <c:pt idx="8">
                  <c:v>3.0000000000000051E-2</c:v>
                </c:pt>
                <c:pt idx="9">
                  <c:v>3.5000000000000059E-2</c:v>
                </c:pt>
                <c:pt idx="10">
                  <c:v>4.0000000000000091E-2</c:v>
                </c:pt>
                <c:pt idx="11">
                  <c:v>4.5000000000000033E-2</c:v>
                </c:pt>
                <c:pt idx="12">
                  <c:v>5.0000000000000093E-2</c:v>
                </c:pt>
                <c:pt idx="13">
                  <c:v>5.5000000000000084E-2</c:v>
                </c:pt>
                <c:pt idx="14">
                  <c:v>6.0000000000000123E-2</c:v>
                </c:pt>
                <c:pt idx="15">
                  <c:v>7.0000000000000034E-2</c:v>
                </c:pt>
                <c:pt idx="16">
                  <c:v>8.0000000000000224E-2</c:v>
                </c:pt>
                <c:pt idx="17">
                  <c:v>9.0000000000000066E-2</c:v>
                </c:pt>
                <c:pt idx="18">
                  <c:v>0.1</c:v>
                </c:pt>
                <c:pt idx="19">
                  <c:v>0.11000000000000006</c:v>
                </c:pt>
                <c:pt idx="20">
                  <c:v>0.12000000000000002</c:v>
                </c:pt>
                <c:pt idx="21">
                  <c:v>0.14000000000000001</c:v>
                </c:pt>
                <c:pt idx="22">
                  <c:v>0.16000000000000011</c:v>
                </c:pt>
                <c:pt idx="23">
                  <c:v>0.18000000000000024</c:v>
                </c:pt>
                <c:pt idx="24">
                  <c:v>0.2</c:v>
                </c:pt>
                <c:pt idx="25">
                  <c:v>0.23</c:v>
                </c:pt>
                <c:pt idx="26">
                  <c:v>0.23100000000000001</c:v>
                </c:pt>
                <c:pt idx="27">
                  <c:v>0.26</c:v>
                </c:pt>
                <c:pt idx="28">
                  <c:v>0.30000000000000032</c:v>
                </c:pt>
                <c:pt idx="29">
                  <c:v>0.35000000000000031</c:v>
                </c:pt>
                <c:pt idx="30">
                  <c:v>0.4</c:v>
                </c:pt>
                <c:pt idx="31">
                  <c:v>0.45</c:v>
                </c:pt>
                <c:pt idx="32">
                  <c:v>0.45100000000000001</c:v>
                </c:pt>
                <c:pt idx="33">
                  <c:v>0.5</c:v>
                </c:pt>
                <c:pt idx="34">
                  <c:v>0.55000000000000004</c:v>
                </c:pt>
                <c:pt idx="35">
                  <c:v>0.60000000000000064</c:v>
                </c:pt>
                <c:pt idx="36">
                  <c:v>0.70000000000000062</c:v>
                </c:pt>
                <c:pt idx="37">
                  <c:v>0.8</c:v>
                </c:pt>
                <c:pt idx="38">
                  <c:v>0.9</c:v>
                </c:pt>
                <c:pt idx="39">
                  <c:v>0.90100000000000002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1.4</c:v>
                </c:pt>
                <c:pt idx="44">
                  <c:v>1.6</c:v>
                </c:pt>
                <c:pt idx="45">
                  <c:v>1.8</c:v>
                </c:pt>
                <c:pt idx="46">
                  <c:v>1.8</c:v>
                </c:pt>
                <c:pt idx="47">
                  <c:v>2</c:v>
                </c:pt>
                <c:pt idx="48">
                  <c:v>2.2999999999999998</c:v>
                </c:pt>
                <c:pt idx="49">
                  <c:v>2.6</c:v>
                </c:pt>
                <c:pt idx="50">
                  <c:v>3</c:v>
                </c:pt>
                <c:pt idx="51">
                  <c:v>3.5</c:v>
                </c:pt>
                <c:pt idx="52">
                  <c:v>4</c:v>
                </c:pt>
                <c:pt idx="53">
                  <c:v>4.5</c:v>
                </c:pt>
                <c:pt idx="54">
                  <c:v>5</c:v>
                </c:pt>
                <c:pt idx="55">
                  <c:v>5.5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14</c:v>
                </c:pt>
                <c:pt idx="64">
                  <c:v>16</c:v>
                </c:pt>
                <c:pt idx="65">
                  <c:v>18</c:v>
                </c:pt>
                <c:pt idx="66">
                  <c:v>20</c:v>
                </c:pt>
                <c:pt idx="67">
                  <c:v>23</c:v>
                </c:pt>
                <c:pt idx="68">
                  <c:v>26</c:v>
                </c:pt>
                <c:pt idx="69">
                  <c:v>30</c:v>
                </c:pt>
                <c:pt idx="70">
                  <c:v>35</c:v>
                </c:pt>
                <c:pt idx="71">
                  <c:v>40</c:v>
                </c:pt>
                <c:pt idx="72">
                  <c:v>45</c:v>
                </c:pt>
                <c:pt idx="73">
                  <c:v>50</c:v>
                </c:pt>
                <c:pt idx="74">
                  <c:v>55</c:v>
                </c:pt>
                <c:pt idx="75">
                  <c:v>60</c:v>
                </c:pt>
                <c:pt idx="76">
                  <c:v>70</c:v>
                </c:pt>
                <c:pt idx="77">
                  <c:v>80</c:v>
                </c:pt>
                <c:pt idx="78">
                  <c:v>90</c:v>
                </c:pt>
                <c:pt idx="79">
                  <c:v>100</c:v>
                </c:pt>
                <c:pt idx="80">
                  <c:v>110</c:v>
                </c:pt>
                <c:pt idx="81">
                  <c:v>120</c:v>
                </c:pt>
                <c:pt idx="82">
                  <c:v>140</c:v>
                </c:pt>
                <c:pt idx="83">
                  <c:v>160</c:v>
                </c:pt>
                <c:pt idx="84">
                  <c:v>180</c:v>
                </c:pt>
                <c:pt idx="85">
                  <c:v>200</c:v>
                </c:pt>
                <c:pt idx="86">
                  <c:v>230</c:v>
                </c:pt>
                <c:pt idx="87">
                  <c:v>260</c:v>
                </c:pt>
                <c:pt idx="88">
                  <c:v>300</c:v>
                </c:pt>
                <c:pt idx="89">
                  <c:v>350</c:v>
                </c:pt>
                <c:pt idx="90">
                  <c:v>400</c:v>
                </c:pt>
                <c:pt idx="91">
                  <c:v>450</c:v>
                </c:pt>
                <c:pt idx="92">
                  <c:v>500</c:v>
                </c:pt>
                <c:pt idx="93">
                  <c:v>550</c:v>
                </c:pt>
                <c:pt idx="94">
                  <c:v>600</c:v>
                </c:pt>
                <c:pt idx="95">
                  <c:v>700</c:v>
                </c:pt>
                <c:pt idx="96">
                  <c:v>800</c:v>
                </c:pt>
                <c:pt idx="97">
                  <c:v>900</c:v>
                </c:pt>
                <c:pt idx="98">
                  <c:v>1000</c:v>
                </c:pt>
                <c:pt idx="99">
                  <c:v>2000</c:v>
                </c:pt>
                <c:pt idx="100">
                  <c:v>3000</c:v>
                </c:pt>
                <c:pt idx="101">
                  <c:v>4000</c:v>
                </c:pt>
                <c:pt idx="102">
                  <c:v>5000</c:v>
                </c:pt>
                <c:pt idx="103">
                  <c:v>6000</c:v>
                </c:pt>
                <c:pt idx="104">
                  <c:v>7000</c:v>
                </c:pt>
                <c:pt idx="105">
                  <c:v>8000</c:v>
                </c:pt>
                <c:pt idx="106">
                  <c:v>9000</c:v>
                </c:pt>
                <c:pt idx="107">
                  <c:v>10000</c:v>
                </c:pt>
              </c:numCache>
            </c:numRef>
          </c:xVal>
          <c:yVal>
            <c:numRef>
              <c:f>Sheet2!$D$4:$D$111</c:f>
              <c:numCache>
                <c:formatCode>0.00E+00</c:formatCode>
                <c:ptCount val="108"/>
                <c:pt idx="0">
                  <c:v>1.0804000000001596E-130</c:v>
                </c:pt>
                <c:pt idx="1">
                  <c:v>4.8837000000004679E-85</c:v>
                </c:pt>
                <c:pt idx="2">
                  <c:v>1.4133000000000736E-51</c:v>
                </c:pt>
                <c:pt idx="3">
                  <c:v>2.1994000000000872E-37</c:v>
                </c:pt>
                <c:pt idx="4">
                  <c:v>1.9018000000000593E-29</c:v>
                </c:pt>
                <c:pt idx="5">
                  <c:v>2.2687000000000714E-24</c:v>
                </c:pt>
                <c:pt idx="6">
                  <c:v>1.8396000000000378E-19</c:v>
                </c:pt>
                <c:pt idx="7">
                  <c:v>2.7691000000000591E-16</c:v>
                </c:pt>
                <c:pt idx="8">
                  <c:v>1.8324000000000271E-13</c:v>
                </c:pt>
                <c:pt idx="9">
                  <c:v>3.6648000000000491E-11</c:v>
                </c:pt>
                <c:pt idx="10">
                  <c:v>1.3243000000000148E-9</c:v>
                </c:pt>
                <c:pt idx="11">
                  <c:v>1.7751000000000157E-8</c:v>
                </c:pt>
                <c:pt idx="12">
                  <c:v>1.274000000000011E-7</c:v>
                </c:pt>
                <c:pt idx="13">
                  <c:v>6.018100000000043E-7</c:v>
                </c:pt>
                <c:pt idx="14">
                  <c:v>2.1190000000000093E-6</c:v>
                </c:pt>
                <c:pt idx="15">
                  <c:v>1.4570000000000065E-5</c:v>
                </c:pt>
                <c:pt idx="16">
                  <c:v>6.0303000000000456E-5</c:v>
                </c:pt>
                <c:pt idx="17" formatCode="General">
                  <c:v>1.8136000000000077E-4</c:v>
                </c:pt>
                <c:pt idx="18" formatCode="General">
                  <c:v>4.4001000000000207E-4</c:v>
                </c:pt>
                <c:pt idx="19" formatCode="General">
                  <c:v>9.1710000000000207E-4</c:v>
                </c:pt>
                <c:pt idx="20" formatCode="General">
                  <c:v>1.7092000000000025E-3</c:v>
                </c:pt>
                <c:pt idx="21" formatCode="General">
                  <c:v>4.6861000000000038E-3</c:v>
                </c:pt>
                <c:pt idx="22" formatCode="General">
                  <c:v>1.0355E-2</c:v>
                </c:pt>
                <c:pt idx="23" formatCode="General">
                  <c:v>1.9801000000000086E-2</c:v>
                </c:pt>
                <c:pt idx="24" formatCode="General">
                  <c:v>3.4168000000000004E-2</c:v>
                </c:pt>
                <c:pt idx="25" formatCode="General">
                  <c:v>6.751500000000013E-2</c:v>
                </c:pt>
                <c:pt idx="26" formatCode="General">
                  <c:v>6.8909000000000012E-2</c:v>
                </c:pt>
                <c:pt idx="27" formatCode="General">
                  <c:v>0.11856000000000023</c:v>
                </c:pt>
                <c:pt idx="28" formatCode="General">
                  <c:v>0.22093000000000024</c:v>
                </c:pt>
                <c:pt idx="29" formatCode="General">
                  <c:v>0.42042000000000146</c:v>
                </c:pt>
                <c:pt idx="30" formatCode="General">
                  <c:v>0.71718000000000004</c:v>
                </c:pt>
                <c:pt idx="31" formatCode="General">
                  <c:v>1.1282000000000001</c:v>
                </c:pt>
                <c:pt idx="32" formatCode="General">
                  <c:v>1.1376999999999955</c:v>
                </c:pt>
                <c:pt idx="33" formatCode="General">
                  <c:v>1.6696</c:v>
                </c:pt>
                <c:pt idx="34" formatCode="General">
                  <c:v>2.3556999999999899</c:v>
                </c:pt>
                <c:pt idx="35" formatCode="General">
                  <c:v>3.1989999999999998</c:v>
                </c:pt>
                <c:pt idx="36" formatCode="General">
                  <c:v>5.3980999999999995</c:v>
                </c:pt>
                <c:pt idx="37" formatCode="General">
                  <c:v>8.3308</c:v>
                </c:pt>
                <c:pt idx="38" formatCode="General">
                  <c:v>12.033000000000001</c:v>
                </c:pt>
                <c:pt idx="39" formatCode="General">
                  <c:v>12.074</c:v>
                </c:pt>
                <c:pt idx="40" formatCode="General">
                  <c:v>16.524999999999999</c:v>
                </c:pt>
                <c:pt idx="41" formatCode="General">
                  <c:v>21.8</c:v>
                </c:pt>
                <c:pt idx="42" formatCode="General">
                  <c:v>27.843</c:v>
                </c:pt>
                <c:pt idx="43" formatCode="General">
                  <c:v>42.103000000000002</c:v>
                </c:pt>
                <c:pt idx="44" formatCode="General">
                  <c:v>58.987000000000002</c:v>
                </c:pt>
                <c:pt idx="45" formatCode="General">
                  <c:v>78.114999999999995</c:v>
                </c:pt>
                <c:pt idx="46" formatCode="General">
                  <c:v>78.215999999999994</c:v>
                </c:pt>
                <c:pt idx="47" formatCode="General">
                  <c:v>99.093999999999994</c:v>
                </c:pt>
                <c:pt idx="48" formatCode="General">
                  <c:v>133.20999999999998</c:v>
                </c:pt>
                <c:pt idx="49" formatCode="General">
                  <c:v>169.5</c:v>
                </c:pt>
                <c:pt idx="50" formatCode="General">
                  <c:v>219.66</c:v>
                </c:pt>
                <c:pt idx="51" formatCode="General">
                  <c:v>282.89</c:v>
                </c:pt>
                <c:pt idx="52" formatCode="General">
                  <c:v>344.65000000000032</c:v>
                </c:pt>
                <c:pt idx="53" formatCode="General">
                  <c:v>403.58</c:v>
                </c:pt>
                <c:pt idx="54" formatCode="General">
                  <c:v>458.90999999999963</c:v>
                </c:pt>
                <c:pt idx="55" formatCode="General">
                  <c:v>510.3</c:v>
                </c:pt>
                <c:pt idx="56" formatCode="General">
                  <c:v>557.63</c:v>
                </c:pt>
                <c:pt idx="57" formatCode="General">
                  <c:v>640.48</c:v>
                </c:pt>
                <c:pt idx="58" formatCode="General">
                  <c:v>708.8</c:v>
                </c:pt>
                <c:pt idx="59" formatCode="General">
                  <c:v>764.43999999999949</c:v>
                </c:pt>
                <c:pt idx="60" formatCode="General">
                  <c:v>809.28000000000054</c:v>
                </c:pt>
                <c:pt idx="61" formatCode="General">
                  <c:v>845.02</c:v>
                </c:pt>
                <c:pt idx="62" formatCode="General">
                  <c:v>873.14</c:v>
                </c:pt>
                <c:pt idx="63" formatCode="General">
                  <c:v>911.37</c:v>
                </c:pt>
                <c:pt idx="64" formatCode="General">
                  <c:v>931.77000000000055</c:v>
                </c:pt>
                <c:pt idx="65" formatCode="General">
                  <c:v>939.79000000000053</c:v>
                </c:pt>
                <c:pt idx="66" formatCode="General">
                  <c:v>939.23</c:v>
                </c:pt>
                <c:pt idx="67" formatCode="General">
                  <c:v>927.85999999999797</c:v>
                </c:pt>
                <c:pt idx="68" formatCode="General">
                  <c:v>908.83999999999946</c:v>
                </c:pt>
                <c:pt idx="69" formatCode="General">
                  <c:v>877.42</c:v>
                </c:pt>
                <c:pt idx="70" formatCode="General">
                  <c:v>834.62</c:v>
                </c:pt>
                <c:pt idx="71" formatCode="General">
                  <c:v>791.91</c:v>
                </c:pt>
                <c:pt idx="72" formatCode="General">
                  <c:v>751.25</c:v>
                </c:pt>
                <c:pt idx="73" formatCode="General">
                  <c:v>713.37</c:v>
                </c:pt>
                <c:pt idx="74" formatCode="General">
                  <c:v>678.43</c:v>
                </c:pt>
                <c:pt idx="75" formatCode="General">
                  <c:v>646.35999999999797</c:v>
                </c:pt>
                <c:pt idx="76" formatCode="General">
                  <c:v>590</c:v>
                </c:pt>
                <c:pt idx="77" formatCode="General">
                  <c:v>542.48</c:v>
                </c:pt>
                <c:pt idx="78" formatCode="General">
                  <c:v>502.08</c:v>
                </c:pt>
                <c:pt idx="79" formatCode="General">
                  <c:v>467.40999999999963</c:v>
                </c:pt>
                <c:pt idx="80" formatCode="General">
                  <c:v>437.38</c:v>
                </c:pt>
                <c:pt idx="81" formatCode="General">
                  <c:v>411.14000000000038</c:v>
                </c:pt>
                <c:pt idx="82" formatCode="General">
                  <c:v>367.5</c:v>
                </c:pt>
                <c:pt idx="83" formatCode="General">
                  <c:v>332.67</c:v>
                </c:pt>
                <c:pt idx="84" formatCode="General">
                  <c:v>304.22000000000003</c:v>
                </c:pt>
                <c:pt idx="85" formatCode="General">
                  <c:v>280.52999999999969</c:v>
                </c:pt>
                <c:pt idx="86" formatCode="General">
                  <c:v>251.59</c:v>
                </c:pt>
                <c:pt idx="87" formatCode="General">
                  <c:v>228.39000000000001</c:v>
                </c:pt>
                <c:pt idx="88" formatCode="General">
                  <c:v>203.72</c:v>
                </c:pt>
                <c:pt idx="89" formatCode="General">
                  <c:v>179.92000000000004</c:v>
                </c:pt>
                <c:pt idx="90" formatCode="General">
                  <c:v>161.41</c:v>
                </c:pt>
                <c:pt idx="91" formatCode="General">
                  <c:v>146.54</c:v>
                </c:pt>
                <c:pt idx="92" formatCode="General">
                  <c:v>134.34</c:v>
                </c:pt>
                <c:pt idx="93" formatCode="General">
                  <c:v>124.14999999999999</c:v>
                </c:pt>
                <c:pt idx="94" formatCode="General">
                  <c:v>115.5</c:v>
                </c:pt>
                <c:pt idx="95" formatCode="General">
                  <c:v>101.53</c:v>
                </c:pt>
                <c:pt idx="96" formatCode="General">
                  <c:v>90.732000000000014</c:v>
                </c:pt>
                <c:pt idx="97" formatCode="General">
                  <c:v>82.167999999999992</c:v>
                </c:pt>
                <c:pt idx="98" formatCode="General">
                  <c:v>75.169999999999987</c:v>
                </c:pt>
                <c:pt idx="99" formatCode="General">
                  <c:v>41.501000000000005</c:v>
                </c:pt>
                <c:pt idx="100" formatCode="General">
                  <c:v>29.178000000000001</c:v>
                </c:pt>
                <c:pt idx="101" formatCode="General">
                  <c:v>22.684000000000001</c:v>
                </c:pt>
                <c:pt idx="102" formatCode="General">
                  <c:v>18.629000000000001</c:v>
                </c:pt>
                <c:pt idx="103" formatCode="General">
                  <c:v>15.885000000000026</c:v>
                </c:pt>
                <c:pt idx="104" formatCode="General">
                  <c:v>13.89</c:v>
                </c:pt>
                <c:pt idx="105" formatCode="General">
                  <c:v>12.33</c:v>
                </c:pt>
                <c:pt idx="106" formatCode="General">
                  <c:v>11.099</c:v>
                </c:pt>
                <c:pt idx="107" formatCode="General">
                  <c:v>10.104000000000001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ECPSSR-HE</c:v>
                </c:pt>
              </c:strCache>
            </c:strRef>
          </c:tx>
          <c:marker>
            <c:symbol val="none"/>
          </c:marker>
          <c:xVal>
            <c:numRef>
              <c:f>Sheet2!$A$4:$A$111</c:f>
              <c:numCache>
                <c:formatCode>General</c:formatCode>
                <c:ptCount val="108"/>
                <c:pt idx="0">
                  <c:v>1.0999999999999998E-2</c:v>
                </c:pt>
                <c:pt idx="1">
                  <c:v>1.2000000000000021E-2</c:v>
                </c:pt>
                <c:pt idx="2">
                  <c:v>1.4000000000000005E-2</c:v>
                </c:pt>
                <c:pt idx="3">
                  <c:v>1.600000000000007E-2</c:v>
                </c:pt>
                <c:pt idx="4">
                  <c:v>1.8000000000000047E-2</c:v>
                </c:pt>
                <c:pt idx="5">
                  <c:v>2.0000000000000046E-2</c:v>
                </c:pt>
                <c:pt idx="6">
                  <c:v>2.300000000000001E-2</c:v>
                </c:pt>
                <c:pt idx="7">
                  <c:v>2.6000000000000065E-2</c:v>
                </c:pt>
                <c:pt idx="8">
                  <c:v>3.0000000000000051E-2</c:v>
                </c:pt>
                <c:pt idx="9">
                  <c:v>3.5000000000000059E-2</c:v>
                </c:pt>
                <c:pt idx="10">
                  <c:v>4.0000000000000091E-2</c:v>
                </c:pt>
                <c:pt idx="11">
                  <c:v>4.5000000000000033E-2</c:v>
                </c:pt>
                <c:pt idx="12">
                  <c:v>5.0000000000000093E-2</c:v>
                </c:pt>
                <c:pt idx="13">
                  <c:v>5.5000000000000084E-2</c:v>
                </c:pt>
                <c:pt idx="14">
                  <c:v>6.0000000000000123E-2</c:v>
                </c:pt>
                <c:pt idx="15">
                  <c:v>7.0000000000000034E-2</c:v>
                </c:pt>
                <c:pt idx="16">
                  <c:v>8.0000000000000224E-2</c:v>
                </c:pt>
                <c:pt idx="17">
                  <c:v>9.0000000000000066E-2</c:v>
                </c:pt>
                <c:pt idx="18">
                  <c:v>0.1</c:v>
                </c:pt>
                <c:pt idx="19">
                  <c:v>0.11000000000000006</c:v>
                </c:pt>
                <c:pt idx="20">
                  <c:v>0.12000000000000002</c:v>
                </c:pt>
                <c:pt idx="21">
                  <c:v>0.14000000000000001</c:v>
                </c:pt>
                <c:pt idx="22">
                  <c:v>0.16000000000000011</c:v>
                </c:pt>
                <c:pt idx="23">
                  <c:v>0.18000000000000024</c:v>
                </c:pt>
                <c:pt idx="24">
                  <c:v>0.2</c:v>
                </c:pt>
                <c:pt idx="25">
                  <c:v>0.23</c:v>
                </c:pt>
                <c:pt idx="26">
                  <c:v>0.23100000000000001</c:v>
                </c:pt>
                <c:pt idx="27">
                  <c:v>0.26</c:v>
                </c:pt>
                <c:pt idx="28">
                  <c:v>0.30000000000000032</c:v>
                </c:pt>
                <c:pt idx="29">
                  <c:v>0.35000000000000031</c:v>
                </c:pt>
                <c:pt idx="30">
                  <c:v>0.4</c:v>
                </c:pt>
                <c:pt idx="31">
                  <c:v>0.45</c:v>
                </c:pt>
                <c:pt idx="32">
                  <c:v>0.45100000000000001</c:v>
                </c:pt>
                <c:pt idx="33">
                  <c:v>0.5</c:v>
                </c:pt>
                <c:pt idx="34">
                  <c:v>0.55000000000000004</c:v>
                </c:pt>
                <c:pt idx="35">
                  <c:v>0.60000000000000064</c:v>
                </c:pt>
                <c:pt idx="36">
                  <c:v>0.70000000000000062</c:v>
                </c:pt>
                <c:pt idx="37">
                  <c:v>0.8</c:v>
                </c:pt>
                <c:pt idx="38">
                  <c:v>0.9</c:v>
                </c:pt>
                <c:pt idx="39">
                  <c:v>0.90100000000000002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1.4</c:v>
                </c:pt>
                <c:pt idx="44">
                  <c:v>1.6</c:v>
                </c:pt>
                <c:pt idx="45">
                  <c:v>1.8</c:v>
                </c:pt>
                <c:pt idx="46">
                  <c:v>1.8</c:v>
                </c:pt>
                <c:pt idx="47">
                  <c:v>2</c:v>
                </c:pt>
                <c:pt idx="48">
                  <c:v>2.2999999999999998</c:v>
                </c:pt>
                <c:pt idx="49">
                  <c:v>2.6</c:v>
                </c:pt>
                <c:pt idx="50">
                  <c:v>3</c:v>
                </c:pt>
                <c:pt idx="51">
                  <c:v>3.5</c:v>
                </c:pt>
                <c:pt idx="52">
                  <c:v>4</c:v>
                </c:pt>
                <c:pt idx="53">
                  <c:v>4.5</c:v>
                </c:pt>
                <c:pt idx="54">
                  <c:v>5</c:v>
                </c:pt>
                <c:pt idx="55">
                  <c:v>5.5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14</c:v>
                </c:pt>
                <c:pt idx="64">
                  <c:v>16</c:v>
                </c:pt>
                <c:pt idx="65">
                  <c:v>18</c:v>
                </c:pt>
                <c:pt idx="66">
                  <c:v>20</c:v>
                </c:pt>
                <c:pt idx="67">
                  <c:v>23</c:v>
                </c:pt>
                <c:pt idx="68">
                  <c:v>26</c:v>
                </c:pt>
                <c:pt idx="69">
                  <c:v>30</c:v>
                </c:pt>
                <c:pt idx="70">
                  <c:v>35</c:v>
                </c:pt>
                <c:pt idx="71">
                  <c:v>40</c:v>
                </c:pt>
                <c:pt idx="72">
                  <c:v>45</c:v>
                </c:pt>
                <c:pt idx="73">
                  <c:v>50</c:v>
                </c:pt>
                <c:pt idx="74">
                  <c:v>55</c:v>
                </c:pt>
                <c:pt idx="75">
                  <c:v>60</c:v>
                </c:pt>
                <c:pt idx="76">
                  <c:v>70</c:v>
                </c:pt>
                <c:pt idx="77">
                  <c:v>80</c:v>
                </c:pt>
                <c:pt idx="78">
                  <c:v>90</c:v>
                </c:pt>
                <c:pt idx="79">
                  <c:v>100</c:v>
                </c:pt>
                <c:pt idx="80">
                  <c:v>110</c:v>
                </c:pt>
                <c:pt idx="81">
                  <c:v>120</c:v>
                </c:pt>
                <c:pt idx="82">
                  <c:v>140</c:v>
                </c:pt>
                <c:pt idx="83">
                  <c:v>160</c:v>
                </c:pt>
                <c:pt idx="84">
                  <c:v>180</c:v>
                </c:pt>
                <c:pt idx="85">
                  <c:v>200</c:v>
                </c:pt>
                <c:pt idx="86">
                  <c:v>230</c:v>
                </c:pt>
                <c:pt idx="87">
                  <c:v>260</c:v>
                </c:pt>
                <c:pt idx="88">
                  <c:v>300</c:v>
                </c:pt>
                <c:pt idx="89">
                  <c:v>350</c:v>
                </c:pt>
                <c:pt idx="90">
                  <c:v>400</c:v>
                </c:pt>
                <c:pt idx="91">
                  <c:v>450</c:v>
                </c:pt>
                <c:pt idx="92">
                  <c:v>500</c:v>
                </c:pt>
                <c:pt idx="93">
                  <c:v>550</c:v>
                </c:pt>
                <c:pt idx="94">
                  <c:v>600</c:v>
                </c:pt>
                <c:pt idx="95">
                  <c:v>700</c:v>
                </c:pt>
                <c:pt idx="96">
                  <c:v>800</c:v>
                </c:pt>
                <c:pt idx="97">
                  <c:v>900</c:v>
                </c:pt>
                <c:pt idx="98">
                  <c:v>1000</c:v>
                </c:pt>
                <c:pt idx="99">
                  <c:v>2000</c:v>
                </c:pt>
                <c:pt idx="100">
                  <c:v>3000</c:v>
                </c:pt>
                <c:pt idx="101">
                  <c:v>4000</c:v>
                </c:pt>
                <c:pt idx="102">
                  <c:v>5000</c:v>
                </c:pt>
                <c:pt idx="103">
                  <c:v>6000</c:v>
                </c:pt>
                <c:pt idx="104">
                  <c:v>7000</c:v>
                </c:pt>
                <c:pt idx="105">
                  <c:v>8000</c:v>
                </c:pt>
                <c:pt idx="106">
                  <c:v>9000</c:v>
                </c:pt>
                <c:pt idx="107">
                  <c:v>10000</c:v>
                </c:pt>
              </c:numCache>
            </c:numRef>
          </c:xVal>
          <c:yVal>
            <c:numRef>
              <c:f>Sheet2!$E$4:$E$111</c:f>
              <c:numCache>
                <c:formatCode>0.00E+00</c:formatCode>
                <c:ptCount val="108"/>
                <c:pt idx="0">
                  <c:v>1.5114000000002311E-138</c:v>
                </c:pt>
                <c:pt idx="1">
                  <c:v>4.1781000000004102E-88</c:v>
                </c:pt>
                <c:pt idx="2">
                  <c:v>9.8273000000005589E-53</c:v>
                </c:pt>
                <c:pt idx="3">
                  <c:v>4.877000000000202E-38</c:v>
                </c:pt>
                <c:pt idx="4">
                  <c:v>6.9245000000002206E-30</c:v>
                </c:pt>
                <c:pt idx="5">
                  <c:v>1.0761000000000312E-24</c:v>
                </c:pt>
                <c:pt idx="6">
                  <c:v>1.0855000000000221E-19</c:v>
                </c:pt>
                <c:pt idx="7">
                  <c:v>1.8465000000000355E-16</c:v>
                </c:pt>
                <c:pt idx="8">
                  <c:v>1.3449000000000188E-13</c:v>
                </c:pt>
                <c:pt idx="9">
                  <c:v>2.8833000000000396E-11</c:v>
                </c:pt>
                <c:pt idx="10">
                  <c:v>1.087000000000011E-9</c:v>
                </c:pt>
                <c:pt idx="11">
                  <c:v>1.4990000000000133E-8</c:v>
                </c:pt>
                <c:pt idx="12">
                  <c:v>1.0979000000000076E-7</c:v>
                </c:pt>
                <c:pt idx="13">
                  <c:v>5.2649000000000243E-7</c:v>
                </c:pt>
                <c:pt idx="14">
                  <c:v>1.8758000000000111E-6</c:v>
                </c:pt>
                <c:pt idx="15">
                  <c:v>1.3122000000000097E-5</c:v>
                </c:pt>
                <c:pt idx="16">
                  <c:v>5.4981000000000347E-5</c:v>
                </c:pt>
                <c:pt idx="17" formatCode="General">
                  <c:v>1.6690000000000094E-4</c:v>
                </c:pt>
                <c:pt idx="18" formatCode="General">
                  <c:v>4.0800000000000206E-4</c:v>
                </c:pt>
                <c:pt idx="19" formatCode="General">
                  <c:v>8.5578000000000487E-4</c:v>
                </c:pt>
                <c:pt idx="20" formatCode="General">
                  <c:v>1.6037000000000041E-3</c:v>
                </c:pt>
                <c:pt idx="21" formatCode="General">
                  <c:v>4.4383000000000339E-3</c:v>
                </c:pt>
                <c:pt idx="22" formatCode="General">
                  <c:v>9.8858000000000626E-3</c:v>
                </c:pt>
                <c:pt idx="23" formatCode="General">
                  <c:v>1.9039E-2</c:v>
                </c:pt>
                <c:pt idx="24" formatCode="General">
                  <c:v>3.3068E-2</c:v>
                </c:pt>
                <c:pt idx="25" formatCode="General">
                  <c:v>6.5935000000000021E-2</c:v>
                </c:pt>
                <c:pt idx="26" formatCode="General">
                  <c:v>6.7316000000000431E-2</c:v>
                </c:pt>
                <c:pt idx="27" formatCode="General">
                  <c:v>0.11676000000000029</c:v>
                </c:pt>
                <c:pt idx="28" formatCode="General">
                  <c:v>0.21987000000000001</c:v>
                </c:pt>
                <c:pt idx="29" formatCode="General">
                  <c:v>0.41963</c:v>
                </c:pt>
                <c:pt idx="30" formatCode="General">
                  <c:v>0.71570000000000245</c:v>
                </c:pt>
                <c:pt idx="31" formatCode="General">
                  <c:v>1.125699999999995</c:v>
                </c:pt>
                <c:pt idx="32" formatCode="General">
                  <c:v>1.1352</c:v>
                </c:pt>
                <c:pt idx="33" formatCode="General">
                  <c:v>1.6656</c:v>
                </c:pt>
                <c:pt idx="34" formatCode="General">
                  <c:v>2.3496999999999977</c:v>
                </c:pt>
                <c:pt idx="35" formatCode="General">
                  <c:v>3.1903000000000001</c:v>
                </c:pt>
                <c:pt idx="36" formatCode="General">
                  <c:v>5.3818999999999999</c:v>
                </c:pt>
                <c:pt idx="37" formatCode="General">
                  <c:v>8.3034000000000248</c:v>
                </c:pt>
                <c:pt idx="38" formatCode="General">
                  <c:v>11.99</c:v>
                </c:pt>
                <c:pt idx="39" formatCode="General">
                  <c:v>12.031000000000001</c:v>
                </c:pt>
                <c:pt idx="40" formatCode="General">
                  <c:v>16.461999999999989</c:v>
                </c:pt>
                <c:pt idx="41" formatCode="General">
                  <c:v>21.713000000000001</c:v>
                </c:pt>
                <c:pt idx="42" formatCode="General">
                  <c:v>27.724999999999987</c:v>
                </c:pt>
                <c:pt idx="43" formatCode="General">
                  <c:v>41.909000000000006</c:v>
                </c:pt>
                <c:pt idx="44" formatCode="General">
                  <c:v>58.696000000000012</c:v>
                </c:pt>
                <c:pt idx="45" formatCode="General">
                  <c:v>77.708000000000013</c:v>
                </c:pt>
                <c:pt idx="46" formatCode="General">
                  <c:v>77.807999999999993</c:v>
                </c:pt>
                <c:pt idx="47" formatCode="General">
                  <c:v>98.554000000000002</c:v>
                </c:pt>
                <c:pt idx="48" formatCode="General">
                  <c:v>132.44</c:v>
                </c:pt>
                <c:pt idx="49" formatCode="General">
                  <c:v>168.49</c:v>
                </c:pt>
                <c:pt idx="50" formatCode="General">
                  <c:v>218.3</c:v>
                </c:pt>
                <c:pt idx="51" formatCode="General">
                  <c:v>281.10000000000002</c:v>
                </c:pt>
                <c:pt idx="52" formatCode="General">
                  <c:v>342.46</c:v>
                </c:pt>
                <c:pt idx="53" formatCode="General">
                  <c:v>401.03</c:v>
                </c:pt>
                <c:pt idx="54" formatCode="General">
                  <c:v>456.07</c:v>
                </c:pt>
                <c:pt idx="55" formatCode="General">
                  <c:v>507.22999999999894</c:v>
                </c:pt>
                <c:pt idx="56" formatCode="General">
                  <c:v>554.41</c:v>
                </c:pt>
                <c:pt idx="57" formatCode="General">
                  <c:v>637.16999999999996</c:v>
                </c:pt>
                <c:pt idx="58" formatCode="General">
                  <c:v>705.69</c:v>
                </c:pt>
                <c:pt idx="59" formatCode="General">
                  <c:v>761.78000000000054</c:v>
                </c:pt>
                <c:pt idx="60" formatCode="General">
                  <c:v>807.3</c:v>
                </c:pt>
                <c:pt idx="61" formatCode="General">
                  <c:v>843.9</c:v>
                </c:pt>
                <c:pt idx="62" formatCode="General">
                  <c:v>873.03</c:v>
                </c:pt>
                <c:pt idx="63" formatCode="General">
                  <c:v>913.64</c:v>
                </c:pt>
                <c:pt idx="64" formatCode="General">
                  <c:v>936.74</c:v>
                </c:pt>
                <c:pt idx="65" formatCode="General">
                  <c:v>947.65</c:v>
                </c:pt>
                <c:pt idx="66" formatCode="General">
                  <c:v>950.06</c:v>
                </c:pt>
                <c:pt idx="67" formatCode="General">
                  <c:v>943.16</c:v>
                </c:pt>
                <c:pt idx="68" formatCode="General">
                  <c:v>928.5</c:v>
                </c:pt>
                <c:pt idx="69" formatCode="General">
                  <c:v>902.61</c:v>
                </c:pt>
                <c:pt idx="70" formatCode="General">
                  <c:v>866.15</c:v>
                </c:pt>
                <c:pt idx="71" formatCode="General">
                  <c:v>829.14</c:v>
                </c:pt>
                <c:pt idx="72" formatCode="General">
                  <c:v>793.58</c:v>
                </c:pt>
                <c:pt idx="73" formatCode="General">
                  <c:v>760.27000000000055</c:v>
                </c:pt>
                <c:pt idx="74" formatCode="General">
                  <c:v>729.43</c:v>
                </c:pt>
                <c:pt idx="75" formatCode="General">
                  <c:v>701.06</c:v>
                </c:pt>
                <c:pt idx="76" formatCode="General">
                  <c:v>651.12</c:v>
                </c:pt>
                <c:pt idx="77" formatCode="General">
                  <c:v>608.94999999999948</c:v>
                </c:pt>
                <c:pt idx="78" formatCode="General">
                  <c:v>573.1</c:v>
                </c:pt>
                <c:pt idx="79" formatCode="General">
                  <c:v>542.37</c:v>
                </c:pt>
                <c:pt idx="80" formatCode="General">
                  <c:v>515.78000000000054</c:v>
                </c:pt>
                <c:pt idx="81" formatCode="General">
                  <c:v>492.59</c:v>
                </c:pt>
                <c:pt idx="82" formatCode="General">
                  <c:v>454.13</c:v>
                </c:pt>
                <c:pt idx="83" formatCode="General">
                  <c:v>423.6</c:v>
                </c:pt>
                <c:pt idx="84" formatCode="General">
                  <c:v>398.78999999999894</c:v>
                </c:pt>
                <c:pt idx="85" formatCode="General">
                  <c:v>378.25</c:v>
                </c:pt>
                <c:pt idx="86" formatCode="General">
                  <c:v>353.31</c:v>
                </c:pt>
                <c:pt idx="87" formatCode="General">
                  <c:v>333.52</c:v>
                </c:pt>
                <c:pt idx="88" formatCode="General">
                  <c:v>312.72999999999894</c:v>
                </c:pt>
                <c:pt idx="89" formatCode="General">
                  <c:v>292.94</c:v>
                </c:pt>
                <c:pt idx="90" formatCode="General">
                  <c:v>277.78999999999894</c:v>
                </c:pt>
                <c:pt idx="91" formatCode="General">
                  <c:v>265.83999999999969</c:v>
                </c:pt>
                <c:pt idx="92" formatCode="General">
                  <c:v>256.18</c:v>
                </c:pt>
                <c:pt idx="93" formatCode="General">
                  <c:v>248.22</c:v>
                </c:pt>
                <c:pt idx="94" formatCode="General">
                  <c:v>241.57</c:v>
                </c:pt>
                <c:pt idx="95" formatCode="General">
                  <c:v>231.1</c:v>
                </c:pt>
                <c:pt idx="96" formatCode="General">
                  <c:v>223.28</c:v>
                </c:pt>
                <c:pt idx="97" formatCode="General">
                  <c:v>217.23999999999998</c:v>
                </c:pt>
                <c:pt idx="98" formatCode="General">
                  <c:v>212.45000000000007</c:v>
                </c:pt>
                <c:pt idx="99" formatCode="General">
                  <c:v>192.09</c:v>
                </c:pt>
                <c:pt idx="100" formatCode="General">
                  <c:v>186.31</c:v>
                </c:pt>
                <c:pt idx="101" formatCode="General">
                  <c:v>183.84</c:v>
                </c:pt>
                <c:pt idx="102" formatCode="General">
                  <c:v>182.54</c:v>
                </c:pt>
                <c:pt idx="103" formatCode="General">
                  <c:v>181.78</c:v>
                </c:pt>
                <c:pt idx="104" formatCode="General">
                  <c:v>181.29</c:v>
                </c:pt>
                <c:pt idx="105" formatCode="General">
                  <c:v>180.96</c:v>
                </c:pt>
                <c:pt idx="106" formatCode="General">
                  <c:v>180.72</c:v>
                </c:pt>
                <c:pt idx="107" formatCode="General">
                  <c:v>180.55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PWBA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  <a:prstDash val="sysDash"/>
            </a:ln>
          </c:spPr>
          <c:marker>
            <c:symbol val="none"/>
          </c:marker>
          <c:xVal>
            <c:numRef>
              <c:f>Sheet2!$A$4:$A$111</c:f>
              <c:numCache>
                <c:formatCode>General</c:formatCode>
                <c:ptCount val="108"/>
                <c:pt idx="0">
                  <c:v>1.0999999999999998E-2</c:v>
                </c:pt>
                <c:pt idx="1">
                  <c:v>1.2000000000000021E-2</c:v>
                </c:pt>
                <c:pt idx="2">
                  <c:v>1.4000000000000005E-2</c:v>
                </c:pt>
                <c:pt idx="3">
                  <c:v>1.600000000000007E-2</c:v>
                </c:pt>
                <c:pt idx="4">
                  <c:v>1.8000000000000047E-2</c:v>
                </c:pt>
                <c:pt idx="5">
                  <c:v>2.0000000000000046E-2</c:v>
                </c:pt>
                <c:pt idx="6">
                  <c:v>2.300000000000001E-2</c:v>
                </c:pt>
                <c:pt idx="7">
                  <c:v>2.6000000000000065E-2</c:v>
                </c:pt>
                <c:pt idx="8">
                  <c:v>3.0000000000000051E-2</c:v>
                </c:pt>
                <c:pt idx="9">
                  <c:v>3.5000000000000059E-2</c:v>
                </c:pt>
                <c:pt idx="10">
                  <c:v>4.0000000000000091E-2</c:v>
                </c:pt>
                <c:pt idx="11">
                  <c:v>4.5000000000000033E-2</c:v>
                </c:pt>
                <c:pt idx="12">
                  <c:v>5.0000000000000093E-2</c:v>
                </c:pt>
                <c:pt idx="13">
                  <c:v>5.5000000000000084E-2</c:v>
                </c:pt>
                <c:pt idx="14">
                  <c:v>6.0000000000000123E-2</c:v>
                </c:pt>
                <c:pt idx="15">
                  <c:v>7.0000000000000034E-2</c:v>
                </c:pt>
                <c:pt idx="16">
                  <c:v>8.0000000000000224E-2</c:v>
                </c:pt>
                <c:pt idx="17">
                  <c:v>9.0000000000000066E-2</c:v>
                </c:pt>
                <c:pt idx="18">
                  <c:v>0.1</c:v>
                </c:pt>
                <c:pt idx="19">
                  <c:v>0.11000000000000006</c:v>
                </c:pt>
                <c:pt idx="20">
                  <c:v>0.12000000000000002</c:v>
                </c:pt>
                <c:pt idx="21">
                  <c:v>0.14000000000000001</c:v>
                </c:pt>
                <c:pt idx="22">
                  <c:v>0.16000000000000011</c:v>
                </c:pt>
                <c:pt idx="23">
                  <c:v>0.18000000000000024</c:v>
                </c:pt>
                <c:pt idx="24">
                  <c:v>0.2</c:v>
                </c:pt>
                <c:pt idx="25">
                  <c:v>0.23</c:v>
                </c:pt>
                <c:pt idx="26">
                  <c:v>0.23100000000000001</c:v>
                </c:pt>
                <c:pt idx="27">
                  <c:v>0.26</c:v>
                </c:pt>
                <c:pt idx="28">
                  <c:v>0.30000000000000032</c:v>
                </c:pt>
                <c:pt idx="29">
                  <c:v>0.35000000000000031</c:v>
                </c:pt>
                <c:pt idx="30">
                  <c:v>0.4</c:v>
                </c:pt>
                <c:pt idx="31">
                  <c:v>0.45</c:v>
                </c:pt>
                <c:pt idx="32">
                  <c:v>0.45100000000000001</c:v>
                </c:pt>
                <c:pt idx="33">
                  <c:v>0.5</c:v>
                </c:pt>
                <c:pt idx="34">
                  <c:v>0.55000000000000004</c:v>
                </c:pt>
                <c:pt idx="35">
                  <c:v>0.60000000000000064</c:v>
                </c:pt>
                <c:pt idx="36">
                  <c:v>0.70000000000000062</c:v>
                </c:pt>
                <c:pt idx="37">
                  <c:v>0.8</c:v>
                </c:pt>
                <c:pt idx="38">
                  <c:v>0.9</c:v>
                </c:pt>
                <c:pt idx="39">
                  <c:v>0.90100000000000002</c:v>
                </c:pt>
                <c:pt idx="40">
                  <c:v>1</c:v>
                </c:pt>
                <c:pt idx="41">
                  <c:v>1.1000000000000001</c:v>
                </c:pt>
                <c:pt idx="42">
                  <c:v>1.2</c:v>
                </c:pt>
                <c:pt idx="43">
                  <c:v>1.4</c:v>
                </c:pt>
                <c:pt idx="44">
                  <c:v>1.6</c:v>
                </c:pt>
                <c:pt idx="45">
                  <c:v>1.8</c:v>
                </c:pt>
                <c:pt idx="46">
                  <c:v>1.8</c:v>
                </c:pt>
                <c:pt idx="47">
                  <c:v>2</c:v>
                </c:pt>
                <c:pt idx="48">
                  <c:v>2.2999999999999998</c:v>
                </c:pt>
                <c:pt idx="49">
                  <c:v>2.6</c:v>
                </c:pt>
                <c:pt idx="50">
                  <c:v>3</c:v>
                </c:pt>
                <c:pt idx="51">
                  <c:v>3.5</c:v>
                </c:pt>
                <c:pt idx="52">
                  <c:v>4</c:v>
                </c:pt>
                <c:pt idx="53">
                  <c:v>4.5</c:v>
                </c:pt>
                <c:pt idx="54">
                  <c:v>5</c:v>
                </c:pt>
                <c:pt idx="55">
                  <c:v>5.5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14</c:v>
                </c:pt>
                <c:pt idx="64">
                  <c:v>16</c:v>
                </c:pt>
                <c:pt idx="65">
                  <c:v>18</c:v>
                </c:pt>
                <c:pt idx="66">
                  <c:v>20</c:v>
                </c:pt>
                <c:pt idx="67">
                  <c:v>23</c:v>
                </c:pt>
                <c:pt idx="68">
                  <c:v>26</c:v>
                </c:pt>
                <c:pt idx="69">
                  <c:v>30</c:v>
                </c:pt>
                <c:pt idx="70">
                  <c:v>35</c:v>
                </c:pt>
                <c:pt idx="71">
                  <c:v>40</c:v>
                </c:pt>
                <c:pt idx="72">
                  <c:v>45</c:v>
                </c:pt>
                <c:pt idx="73">
                  <c:v>50</c:v>
                </c:pt>
                <c:pt idx="74">
                  <c:v>55</c:v>
                </c:pt>
                <c:pt idx="75">
                  <c:v>60</c:v>
                </c:pt>
                <c:pt idx="76">
                  <c:v>70</c:v>
                </c:pt>
                <c:pt idx="77">
                  <c:v>80</c:v>
                </c:pt>
                <c:pt idx="78">
                  <c:v>90</c:v>
                </c:pt>
                <c:pt idx="79">
                  <c:v>100</c:v>
                </c:pt>
                <c:pt idx="80">
                  <c:v>110</c:v>
                </c:pt>
                <c:pt idx="81">
                  <c:v>120</c:v>
                </c:pt>
                <c:pt idx="82">
                  <c:v>140</c:v>
                </c:pt>
                <c:pt idx="83">
                  <c:v>160</c:v>
                </c:pt>
                <c:pt idx="84">
                  <c:v>180</c:v>
                </c:pt>
                <c:pt idx="85">
                  <c:v>200</c:v>
                </c:pt>
                <c:pt idx="86">
                  <c:v>230</c:v>
                </c:pt>
                <c:pt idx="87">
                  <c:v>260</c:v>
                </c:pt>
                <c:pt idx="88">
                  <c:v>300</c:v>
                </c:pt>
                <c:pt idx="89">
                  <c:v>350</c:v>
                </c:pt>
                <c:pt idx="90">
                  <c:v>400</c:v>
                </c:pt>
                <c:pt idx="91">
                  <c:v>450</c:v>
                </c:pt>
                <c:pt idx="92">
                  <c:v>500</c:v>
                </c:pt>
                <c:pt idx="93">
                  <c:v>550</c:v>
                </c:pt>
                <c:pt idx="94">
                  <c:v>600</c:v>
                </c:pt>
                <c:pt idx="95">
                  <c:v>700</c:v>
                </c:pt>
                <c:pt idx="96">
                  <c:v>800</c:v>
                </c:pt>
                <c:pt idx="97">
                  <c:v>900</c:v>
                </c:pt>
                <c:pt idx="98">
                  <c:v>1000</c:v>
                </c:pt>
                <c:pt idx="99">
                  <c:v>2000</c:v>
                </c:pt>
                <c:pt idx="100">
                  <c:v>3000</c:v>
                </c:pt>
                <c:pt idx="101">
                  <c:v>4000</c:v>
                </c:pt>
                <c:pt idx="102">
                  <c:v>5000</c:v>
                </c:pt>
                <c:pt idx="103">
                  <c:v>6000</c:v>
                </c:pt>
                <c:pt idx="104">
                  <c:v>7000</c:v>
                </c:pt>
                <c:pt idx="105">
                  <c:v>8000</c:v>
                </c:pt>
                <c:pt idx="106">
                  <c:v>9000</c:v>
                </c:pt>
                <c:pt idx="107">
                  <c:v>10000</c:v>
                </c:pt>
              </c:numCache>
            </c:numRef>
          </c:xVal>
          <c:yVal>
            <c:numRef>
              <c:f>Sheet2!$F$4:$F$111</c:f>
              <c:numCache>
                <c:formatCode>0.00E+00</c:formatCode>
                <c:ptCount val="108"/>
                <c:pt idx="0">
                  <c:v>5.1979000000000273E-9</c:v>
                </c:pt>
                <c:pt idx="1">
                  <c:v>2.6686000000000293E-8</c:v>
                </c:pt>
                <c:pt idx="2">
                  <c:v>7.5910000000000737E-8</c:v>
                </c:pt>
                <c:pt idx="3">
                  <c:v>3.1882000000000306E-7</c:v>
                </c:pt>
                <c:pt idx="4">
                  <c:v>8.8413000000000446E-7</c:v>
                </c:pt>
                <c:pt idx="5">
                  <c:v>1.9656000000000126E-6</c:v>
                </c:pt>
                <c:pt idx="6">
                  <c:v>3.7995000000000294E-6</c:v>
                </c:pt>
                <c:pt idx="7">
                  <c:v>8.5802000000000521E-6</c:v>
                </c:pt>
                <c:pt idx="8">
                  <c:v>1.6797000000000104E-5</c:v>
                </c:pt>
                <c:pt idx="9">
                  <c:v>3.5387000000000215E-5</c:v>
                </c:pt>
                <c:pt idx="10">
                  <c:v>7.6103000000000406E-5</c:v>
                </c:pt>
                <c:pt idx="11" formatCode="General">
                  <c:v>1.4411000000000027E-4</c:v>
                </c:pt>
                <c:pt idx="12" formatCode="General">
                  <c:v>2.4910000000000042E-4</c:v>
                </c:pt>
                <c:pt idx="13" formatCode="General">
                  <c:v>4.0206000000000123E-4</c:v>
                </c:pt>
                <c:pt idx="14" formatCode="General">
                  <c:v>6.151300000000029E-4</c:v>
                </c:pt>
                <c:pt idx="15" formatCode="General">
                  <c:v>9.0159000000000484E-4</c:v>
                </c:pt>
                <c:pt idx="16" formatCode="General">
                  <c:v>1.7530000000000059E-3</c:v>
                </c:pt>
                <c:pt idx="17" formatCode="General">
                  <c:v>3.0824000000000051E-3</c:v>
                </c:pt>
                <c:pt idx="18" formatCode="General">
                  <c:v>5.0299000000000038E-3</c:v>
                </c:pt>
                <c:pt idx="19" formatCode="General">
                  <c:v>7.7476000000000324E-3</c:v>
                </c:pt>
                <c:pt idx="20" formatCode="General">
                  <c:v>1.1398000000000005E-2</c:v>
                </c:pt>
                <c:pt idx="21" formatCode="General">
                  <c:v>1.6153000000000025E-2</c:v>
                </c:pt>
                <c:pt idx="22" formatCode="General">
                  <c:v>2.9698000000000002E-2</c:v>
                </c:pt>
                <c:pt idx="23" formatCode="General">
                  <c:v>4.9886000000000298E-2</c:v>
                </c:pt>
                <c:pt idx="24" formatCode="General">
                  <c:v>7.8284999999999993E-2</c:v>
                </c:pt>
                <c:pt idx="25" formatCode="General">
                  <c:v>0.1165000000000001</c:v>
                </c:pt>
                <c:pt idx="26" formatCode="General">
                  <c:v>0.19577000000000011</c:v>
                </c:pt>
                <c:pt idx="27" formatCode="General">
                  <c:v>0.19892000000000024</c:v>
                </c:pt>
                <c:pt idx="28" formatCode="General">
                  <c:v>0.30618000000000123</c:v>
                </c:pt>
                <c:pt idx="29" formatCode="General">
                  <c:v>0.51090000000000002</c:v>
                </c:pt>
                <c:pt idx="30" formatCode="General">
                  <c:v>0.87561999999999995</c:v>
                </c:pt>
                <c:pt idx="31" formatCode="General">
                  <c:v>1.3805000000000001</c:v>
                </c:pt>
                <c:pt idx="32" formatCode="General">
                  <c:v>2.0436000000000001</c:v>
                </c:pt>
                <c:pt idx="33" formatCode="General">
                  <c:v>2.0585999999999998</c:v>
                </c:pt>
                <c:pt idx="34" formatCode="General">
                  <c:v>2.8801000000000001</c:v>
                </c:pt>
                <c:pt idx="35" formatCode="General">
                  <c:v>3.9019999999999997</c:v>
                </c:pt>
                <c:pt idx="36" formatCode="General">
                  <c:v>5.1190999999999995</c:v>
                </c:pt>
                <c:pt idx="37" formatCode="General">
                  <c:v>8.1647000000000016</c:v>
                </c:pt>
                <c:pt idx="38" formatCode="General">
                  <c:v>12.048</c:v>
                </c:pt>
                <c:pt idx="39" formatCode="General">
                  <c:v>16.771000000000001</c:v>
                </c:pt>
                <c:pt idx="40" formatCode="General">
                  <c:v>16.821999999999999</c:v>
                </c:pt>
                <c:pt idx="41" formatCode="General">
                  <c:v>22.315999999999999</c:v>
                </c:pt>
                <c:pt idx="42" formatCode="General">
                  <c:v>28.649000000000001</c:v>
                </c:pt>
                <c:pt idx="43" formatCode="General">
                  <c:v>35.726000000000013</c:v>
                </c:pt>
                <c:pt idx="44" formatCode="General">
                  <c:v>51.909000000000006</c:v>
                </c:pt>
                <c:pt idx="45" formatCode="General">
                  <c:v>70.430000000000007</c:v>
                </c:pt>
                <c:pt idx="46" formatCode="General">
                  <c:v>90.85299999999998</c:v>
                </c:pt>
                <c:pt idx="47" formatCode="General">
                  <c:v>90.959000000000003</c:v>
                </c:pt>
                <c:pt idx="48" formatCode="General">
                  <c:v>112.77</c:v>
                </c:pt>
                <c:pt idx="49" formatCode="General">
                  <c:v>147.66</c:v>
                </c:pt>
                <c:pt idx="50" formatCode="General">
                  <c:v>184.06</c:v>
                </c:pt>
                <c:pt idx="51" formatCode="General">
                  <c:v>233.57</c:v>
                </c:pt>
                <c:pt idx="52" formatCode="General">
                  <c:v>295.11</c:v>
                </c:pt>
                <c:pt idx="53" formatCode="General">
                  <c:v>354.63</c:v>
                </c:pt>
                <c:pt idx="54" formatCode="General">
                  <c:v>411.1</c:v>
                </c:pt>
                <c:pt idx="55" formatCode="General">
                  <c:v>463.96</c:v>
                </c:pt>
                <c:pt idx="56" formatCode="General">
                  <c:v>512.98</c:v>
                </c:pt>
                <c:pt idx="57" formatCode="General">
                  <c:v>558.13</c:v>
                </c:pt>
                <c:pt idx="58" formatCode="General">
                  <c:v>637.23</c:v>
                </c:pt>
                <c:pt idx="59" formatCode="General">
                  <c:v>702.63</c:v>
                </c:pt>
                <c:pt idx="60" formatCode="General">
                  <c:v>756.09</c:v>
                </c:pt>
                <c:pt idx="61" formatCode="General">
                  <c:v>799.34999999999798</c:v>
                </c:pt>
                <c:pt idx="62" formatCode="General">
                  <c:v>833.98</c:v>
                </c:pt>
                <c:pt idx="63" formatCode="General">
                  <c:v>861.35999999999797</c:v>
                </c:pt>
                <c:pt idx="64" formatCode="General">
                  <c:v>898.88</c:v>
                </c:pt>
                <c:pt idx="65" formatCode="General">
                  <c:v>919.24</c:v>
                </c:pt>
                <c:pt idx="66" formatCode="General">
                  <c:v>927.59</c:v>
                </c:pt>
                <c:pt idx="67" formatCode="General">
                  <c:v>927.54</c:v>
                </c:pt>
                <c:pt idx="68" formatCode="General">
                  <c:v>917.1</c:v>
                </c:pt>
                <c:pt idx="69" formatCode="General">
                  <c:v>899.03</c:v>
                </c:pt>
                <c:pt idx="70" formatCode="General">
                  <c:v>868.81999999999948</c:v>
                </c:pt>
                <c:pt idx="71" formatCode="General">
                  <c:v>827.31999999999948</c:v>
                </c:pt>
                <c:pt idx="72" formatCode="General">
                  <c:v>785.7</c:v>
                </c:pt>
                <c:pt idx="73" formatCode="General">
                  <c:v>745.93</c:v>
                </c:pt>
                <c:pt idx="74" formatCode="General">
                  <c:v>708.77000000000055</c:v>
                </c:pt>
                <c:pt idx="75" formatCode="General">
                  <c:v>674.43999999999949</c:v>
                </c:pt>
                <c:pt idx="76" formatCode="General">
                  <c:v>642.87</c:v>
                </c:pt>
                <c:pt idx="77" formatCode="General">
                  <c:v>587.29999999999995</c:v>
                </c:pt>
                <c:pt idx="78" formatCode="General">
                  <c:v>540.33999999999946</c:v>
                </c:pt>
                <c:pt idx="79" formatCode="General">
                  <c:v>500.36</c:v>
                </c:pt>
                <c:pt idx="80" formatCode="General">
                  <c:v>466.01</c:v>
                </c:pt>
                <c:pt idx="81" formatCode="General">
                  <c:v>436.22999999999894</c:v>
                </c:pt>
                <c:pt idx="82" formatCode="General">
                  <c:v>410.18</c:v>
                </c:pt>
                <c:pt idx="83" formatCode="General">
                  <c:v>366.82</c:v>
                </c:pt>
                <c:pt idx="84" formatCode="General">
                  <c:v>332.19</c:v>
                </c:pt>
                <c:pt idx="85" formatCode="General">
                  <c:v>303.86</c:v>
                </c:pt>
                <c:pt idx="86" formatCode="General">
                  <c:v>280.27</c:v>
                </c:pt>
                <c:pt idx="87" formatCode="General">
                  <c:v>251.42000000000004</c:v>
                </c:pt>
                <c:pt idx="88" formatCode="General">
                  <c:v>228.28</c:v>
                </c:pt>
                <c:pt idx="89" formatCode="General">
                  <c:v>203.68</c:v>
                </c:pt>
                <c:pt idx="90" formatCode="General">
                  <c:v>179.91</c:v>
                </c:pt>
                <c:pt idx="91" formatCode="General">
                  <c:v>161.43</c:v>
                </c:pt>
                <c:pt idx="92" formatCode="General">
                  <c:v>146.57</c:v>
                </c:pt>
                <c:pt idx="93" formatCode="General">
                  <c:v>134.38000000000056</c:v>
                </c:pt>
                <c:pt idx="94" formatCode="General">
                  <c:v>124.19</c:v>
                </c:pt>
                <c:pt idx="95" formatCode="General">
                  <c:v>115.54</c:v>
                </c:pt>
                <c:pt idx="96" formatCode="General">
                  <c:v>101.58</c:v>
                </c:pt>
                <c:pt idx="97" formatCode="General">
                  <c:v>90.775999999999982</c:v>
                </c:pt>
                <c:pt idx="98" formatCode="General">
                  <c:v>82.210000000000022</c:v>
                </c:pt>
                <c:pt idx="99" formatCode="General">
                  <c:v>75.211000000000027</c:v>
                </c:pt>
                <c:pt idx="100" formatCode="General">
                  <c:v>41.524000000000001</c:v>
                </c:pt>
                <c:pt idx="101" formatCode="General">
                  <c:v>29.193000000000001</c:v>
                </c:pt>
                <c:pt idx="102" formatCode="General">
                  <c:v>22.695</c:v>
                </c:pt>
                <c:pt idx="103" formatCode="General">
                  <c:v>18.637000000000086</c:v>
                </c:pt>
                <c:pt idx="104" formatCode="General">
                  <c:v>15.892000000000024</c:v>
                </c:pt>
                <c:pt idx="105" formatCode="General">
                  <c:v>13.868</c:v>
                </c:pt>
                <c:pt idx="106" formatCode="General">
                  <c:v>12.313000000000002</c:v>
                </c:pt>
                <c:pt idx="107" formatCode="General">
                  <c:v>11.084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Sheet2!$H$2</c:f>
              <c:strCache>
                <c:ptCount val="1"/>
                <c:pt idx="0">
                  <c:v>Paul and Sacher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Sheet2!$H$4:$H$57</c:f>
              <c:numCache>
                <c:formatCode>General</c:formatCode>
                <c:ptCount val="54"/>
                <c:pt idx="0">
                  <c:v>0.1</c:v>
                </c:pt>
                <c:pt idx="1">
                  <c:v>0.11000000000000006</c:v>
                </c:pt>
                <c:pt idx="2">
                  <c:v>0.12000000000000002</c:v>
                </c:pt>
                <c:pt idx="3">
                  <c:v>0.14000000000000001</c:v>
                </c:pt>
                <c:pt idx="4">
                  <c:v>0.16000000000000011</c:v>
                </c:pt>
                <c:pt idx="5">
                  <c:v>0.18000000000000024</c:v>
                </c:pt>
                <c:pt idx="6">
                  <c:v>0.2</c:v>
                </c:pt>
                <c:pt idx="7">
                  <c:v>0.23</c:v>
                </c:pt>
                <c:pt idx="8">
                  <c:v>0.26</c:v>
                </c:pt>
                <c:pt idx="9">
                  <c:v>0.30000000000000032</c:v>
                </c:pt>
                <c:pt idx="10">
                  <c:v>0.35000000000000031</c:v>
                </c:pt>
                <c:pt idx="11">
                  <c:v>0.4</c:v>
                </c:pt>
                <c:pt idx="12">
                  <c:v>0.45</c:v>
                </c:pt>
                <c:pt idx="13">
                  <c:v>0.5</c:v>
                </c:pt>
                <c:pt idx="14">
                  <c:v>0.55000000000000004</c:v>
                </c:pt>
                <c:pt idx="15">
                  <c:v>0.60000000000000064</c:v>
                </c:pt>
                <c:pt idx="16">
                  <c:v>0.70000000000000062</c:v>
                </c:pt>
                <c:pt idx="17">
                  <c:v>0.8</c:v>
                </c:pt>
                <c:pt idx="18">
                  <c:v>0.9</c:v>
                </c:pt>
                <c:pt idx="19">
                  <c:v>1</c:v>
                </c:pt>
                <c:pt idx="20">
                  <c:v>1.1000000000000001</c:v>
                </c:pt>
                <c:pt idx="21">
                  <c:v>1.2</c:v>
                </c:pt>
                <c:pt idx="22">
                  <c:v>1.4</c:v>
                </c:pt>
                <c:pt idx="23">
                  <c:v>1.6</c:v>
                </c:pt>
                <c:pt idx="24">
                  <c:v>1.8</c:v>
                </c:pt>
                <c:pt idx="25">
                  <c:v>2</c:v>
                </c:pt>
                <c:pt idx="26">
                  <c:v>2.2999999999999998</c:v>
                </c:pt>
                <c:pt idx="27">
                  <c:v>2.6</c:v>
                </c:pt>
                <c:pt idx="28">
                  <c:v>3</c:v>
                </c:pt>
                <c:pt idx="29">
                  <c:v>3.5</c:v>
                </c:pt>
                <c:pt idx="30">
                  <c:v>4</c:v>
                </c:pt>
                <c:pt idx="31">
                  <c:v>4.5</c:v>
                </c:pt>
                <c:pt idx="32">
                  <c:v>5</c:v>
                </c:pt>
                <c:pt idx="33">
                  <c:v>5.5</c:v>
                </c:pt>
                <c:pt idx="34">
                  <c:v>6</c:v>
                </c:pt>
                <c:pt idx="35">
                  <c:v>7</c:v>
                </c:pt>
                <c:pt idx="36">
                  <c:v>8</c:v>
                </c:pt>
                <c:pt idx="37">
                  <c:v>9</c:v>
                </c:pt>
                <c:pt idx="38">
                  <c:v>10</c:v>
                </c:pt>
                <c:pt idx="39">
                  <c:v>11</c:v>
                </c:pt>
                <c:pt idx="40">
                  <c:v>12</c:v>
                </c:pt>
                <c:pt idx="41">
                  <c:v>14</c:v>
                </c:pt>
                <c:pt idx="42">
                  <c:v>16</c:v>
                </c:pt>
                <c:pt idx="43">
                  <c:v>18</c:v>
                </c:pt>
                <c:pt idx="44">
                  <c:v>20</c:v>
                </c:pt>
                <c:pt idx="45">
                  <c:v>23</c:v>
                </c:pt>
                <c:pt idx="46">
                  <c:v>26</c:v>
                </c:pt>
                <c:pt idx="47">
                  <c:v>30</c:v>
                </c:pt>
                <c:pt idx="48">
                  <c:v>35</c:v>
                </c:pt>
                <c:pt idx="49">
                  <c:v>40</c:v>
                </c:pt>
                <c:pt idx="50">
                  <c:v>45</c:v>
                </c:pt>
                <c:pt idx="51">
                  <c:v>50</c:v>
                </c:pt>
                <c:pt idx="52">
                  <c:v>55</c:v>
                </c:pt>
                <c:pt idx="53">
                  <c:v>60</c:v>
                </c:pt>
              </c:numCache>
            </c:numRef>
          </c:xVal>
          <c:yVal>
            <c:numRef>
              <c:f>Sheet2!$I$4:$I$57</c:f>
              <c:numCache>
                <c:formatCode>General</c:formatCode>
                <c:ptCount val="54"/>
                <c:pt idx="0">
                  <c:v>2.9064000000000054E-4</c:v>
                </c:pt>
                <c:pt idx="1">
                  <c:v>6.6945000000000014E-4</c:v>
                </c:pt>
                <c:pt idx="2">
                  <c:v>1.3535000000000021E-3</c:v>
                </c:pt>
                <c:pt idx="3">
                  <c:v>4.1066000000000132E-3</c:v>
                </c:pt>
                <c:pt idx="4">
                  <c:v>9.5954000000000612E-3</c:v>
                </c:pt>
                <c:pt idx="5">
                  <c:v>1.893700000000002E-2</c:v>
                </c:pt>
                <c:pt idx="6">
                  <c:v>3.3262E-2</c:v>
                </c:pt>
                <c:pt idx="7">
                  <c:v>6.6820000000000004E-2</c:v>
                </c:pt>
                <c:pt idx="8">
                  <c:v>0.11810000000000016</c:v>
                </c:pt>
                <c:pt idx="9">
                  <c:v>0.22111000000000011</c:v>
                </c:pt>
                <c:pt idx="10">
                  <c:v>0.41324</c:v>
                </c:pt>
                <c:pt idx="11">
                  <c:v>0.69766000000000084</c:v>
                </c:pt>
                <c:pt idx="12">
                  <c:v>1.093</c:v>
                </c:pt>
                <c:pt idx="13">
                  <c:v>1.617799999999995</c:v>
                </c:pt>
                <c:pt idx="14">
                  <c:v>2.2791000000000001</c:v>
                </c:pt>
                <c:pt idx="15">
                  <c:v>3.0914999999999977</c:v>
                </c:pt>
                <c:pt idx="16">
                  <c:v>5.1993999999999998</c:v>
                </c:pt>
                <c:pt idx="17">
                  <c:v>8.029300000000001</c:v>
                </c:pt>
                <c:pt idx="18">
                  <c:v>11.548999999999999</c:v>
                </c:pt>
                <c:pt idx="19">
                  <c:v>15.836</c:v>
                </c:pt>
                <c:pt idx="20">
                  <c:v>20.876000000000001</c:v>
                </c:pt>
                <c:pt idx="21">
                  <c:v>26.661999999999999</c:v>
                </c:pt>
                <c:pt idx="22">
                  <c:v>40.402000000000001</c:v>
                </c:pt>
                <c:pt idx="23">
                  <c:v>57.101000000000006</c:v>
                </c:pt>
                <c:pt idx="24">
                  <c:v>75.888999999999982</c:v>
                </c:pt>
                <c:pt idx="25">
                  <c:v>96.661999999999992</c:v>
                </c:pt>
                <c:pt idx="26">
                  <c:v>131.09</c:v>
                </c:pt>
                <c:pt idx="27">
                  <c:v>167.08</c:v>
                </c:pt>
                <c:pt idx="28">
                  <c:v>217.04</c:v>
                </c:pt>
                <c:pt idx="29">
                  <c:v>281.02</c:v>
                </c:pt>
                <c:pt idx="30">
                  <c:v>343.36</c:v>
                </c:pt>
                <c:pt idx="31">
                  <c:v>404.56</c:v>
                </c:pt>
                <c:pt idx="32">
                  <c:v>463.53</c:v>
                </c:pt>
                <c:pt idx="33">
                  <c:v>517.04999999999939</c:v>
                </c:pt>
                <c:pt idx="34">
                  <c:v>566.66999999999996</c:v>
                </c:pt>
                <c:pt idx="35">
                  <c:v>656.11</c:v>
                </c:pt>
                <c:pt idx="36">
                  <c:v>731.99</c:v>
                </c:pt>
                <c:pt idx="37">
                  <c:v>794.73</c:v>
                </c:pt>
                <c:pt idx="38">
                  <c:v>845.92</c:v>
                </c:pt>
                <c:pt idx="39">
                  <c:v>886.58</c:v>
                </c:pt>
                <c:pt idx="40">
                  <c:v>918.16</c:v>
                </c:pt>
                <c:pt idx="41">
                  <c:v>961.04</c:v>
                </c:pt>
                <c:pt idx="42">
                  <c:v>983.24</c:v>
                </c:pt>
                <c:pt idx="43">
                  <c:v>993.88</c:v>
                </c:pt>
                <c:pt idx="44">
                  <c:v>991.4</c:v>
                </c:pt>
                <c:pt idx="45">
                  <c:v>974.67000000000053</c:v>
                </c:pt>
                <c:pt idx="46">
                  <c:v>947.84999999999798</c:v>
                </c:pt>
                <c:pt idx="47">
                  <c:v>896.25</c:v>
                </c:pt>
                <c:pt idx="48">
                  <c:v>830.9</c:v>
                </c:pt>
                <c:pt idx="49">
                  <c:v>765.68000000000052</c:v>
                </c:pt>
                <c:pt idx="50">
                  <c:v>703.63</c:v>
                </c:pt>
                <c:pt idx="51">
                  <c:v>646</c:v>
                </c:pt>
                <c:pt idx="52">
                  <c:v>593.05999999999949</c:v>
                </c:pt>
                <c:pt idx="53">
                  <c:v>544.64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Sheet2!$K$2</c:f>
              <c:strCache>
                <c:ptCount val="1"/>
                <c:pt idx="0">
                  <c:v>Kahoul et al.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  <c:marker>
            <c:symbol val="none"/>
          </c:marker>
          <c:xVal>
            <c:numRef>
              <c:f>Sheet2!$K$4:$K$57</c:f>
              <c:numCache>
                <c:formatCode>General</c:formatCode>
                <c:ptCount val="54"/>
                <c:pt idx="0">
                  <c:v>0.1</c:v>
                </c:pt>
                <c:pt idx="1">
                  <c:v>0.11000000000000006</c:v>
                </c:pt>
                <c:pt idx="2">
                  <c:v>0.12000000000000002</c:v>
                </c:pt>
                <c:pt idx="3">
                  <c:v>0.14000000000000001</c:v>
                </c:pt>
                <c:pt idx="4">
                  <c:v>0.16000000000000011</c:v>
                </c:pt>
                <c:pt idx="5">
                  <c:v>0.18000000000000024</c:v>
                </c:pt>
                <c:pt idx="6">
                  <c:v>0.2</c:v>
                </c:pt>
                <c:pt idx="7">
                  <c:v>0.23</c:v>
                </c:pt>
                <c:pt idx="8">
                  <c:v>0.26</c:v>
                </c:pt>
                <c:pt idx="9">
                  <c:v>0.30000000000000032</c:v>
                </c:pt>
                <c:pt idx="10">
                  <c:v>0.35000000000000031</c:v>
                </c:pt>
                <c:pt idx="11">
                  <c:v>0.4</c:v>
                </c:pt>
                <c:pt idx="12">
                  <c:v>0.45</c:v>
                </c:pt>
                <c:pt idx="13">
                  <c:v>0.5</c:v>
                </c:pt>
                <c:pt idx="14">
                  <c:v>0.55000000000000004</c:v>
                </c:pt>
                <c:pt idx="15">
                  <c:v>0.60000000000000064</c:v>
                </c:pt>
                <c:pt idx="16">
                  <c:v>0.70000000000000062</c:v>
                </c:pt>
                <c:pt idx="17">
                  <c:v>0.8</c:v>
                </c:pt>
                <c:pt idx="18">
                  <c:v>0.9</c:v>
                </c:pt>
                <c:pt idx="19">
                  <c:v>1</c:v>
                </c:pt>
                <c:pt idx="20">
                  <c:v>1.1000000000000001</c:v>
                </c:pt>
                <c:pt idx="21">
                  <c:v>1.2</c:v>
                </c:pt>
                <c:pt idx="22">
                  <c:v>1.4</c:v>
                </c:pt>
                <c:pt idx="23">
                  <c:v>1.6</c:v>
                </c:pt>
                <c:pt idx="24">
                  <c:v>1.8</c:v>
                </c:pt>
                <c:pt idx="25">
                  <c:v>2</c:v>
                </c:pt>
                <c:pt idx="26">
                  <c:v>2.2999999999999998</c:v>
                </c:pt>
                <c:pt idx="27">
                  <c:v>2.6</c:v>
                </c:pt>
                <c:pt idx="28">
                  <c:v>3</c:v>
                </c:pt>
                <c:pt idx="29">
                  <c:v>3.5</c:v>
                </c:pt>
                <c:pt idx="30">
                  <c:v>4</c:v>
                </c:pt>
                <c:pt idx="31">
                  <c:v>4.5</c:v>
                </c:pt>
                <c:pt idx="32">
                  <c:v>5</c:v>
                </c:pt>
                <c:pt idx="33">
                  <c:v>5.5</c:v>
                </c:pt>
                <c:pt idx="34">
                  <c:v>6</c:v>
                </c:pt>
                <c:pt idx="35">
                  <c:v>7</c:v>
                </c:pt>
                <c:pt idx="36">
                  <c:v>8</c:v>
                </c:pt>
                <c:pt idx="37">
                  <c:v>9</c:v>
                </c:pt>
                <c:pt idx="38">
                  <c:v>10</c:v>
                </c:pt>
                <c:pt idx="39">
                  <c:v>11</c:v>
                </c:pt>
                <c:pt idx="40">
                  <c:v>12</c:v>
                </c:pt>
                <c:pt idx="41">
                  <c:v>14</c:v>
                </c:pt>
                <c:pt idx="42">
                  <c:v>16</c:v>
                </c:pt>
                <c:pt idx="43">
                  <c:v>18</c:v>
                </c:pt>
                <c:pt idx="44">
                  <c:v>20</c:v>
                </c:pt>
                <c:pt idx="45">
                  <c:v>23</c:v>
                </c:pt>
                <c:pt idx="46">
                  <c:v>26</c:v>
                </c:pt>
                <c:pt idx="47">
                  <c:v>30</c:v>
                </c:pt>
                <c:pt idx="48">
                  <c:v>35</c:v>
                </c:pt>
                <c:pt idx="49">
                  <c:v>40</c:v>
                </c:pt>
                <c:pt idx="50">
                  <c:v>45</c:v>
                </c:pt>
                <c:pt idx="51">
                  <c:v>50</c:v>
                </c:pt>
                <c:pt idx="52">
                  <c:v>55</c:v>
                </c:pt>
                <c:pt idx="53">
                  <c:v>60</c:v>
                </c:pt>
              </c:numCache>
            </c:numRef>
          </c:xVal>
          <c:yVal>
            <c:numRef>
              <c:f>Sheet2!$L$4:$L$57</c:f>
              <c:numCache>
                <c:formatCode>General</c:formatCode>
                <c:ptCount val="54"/>
                <c:pt idx="0">
                  <c:v>3.6490100000000205E-4</c:v>
                </c:pt>
                <c:pt idx="1">
                  <c:v>6.7368100000000377E-4</c:v>
                </c:pt>
                <c:pt idx="2">
                  <c:v>1.1625900000000041E-3</c:v>
                </c:pt>
                <c:pt idx="3">
                  <c:v>2.9588000000000001E-3</c:v>
                </c:pt>
                <c:pt idx="4">
                  <c:v>6.4293500000000298E-3</c:v>
                </c:pt>
                <c:pt idx="5">
                  <c:v>1.24333E-2</c:v>
                </c:pt>
                <c:pt idx="6">
                  <c:v>2.1993599999999999E-2</c:v>
                </c:pt>
                <c:pt idx="7">
                  <c:v>4.5571899999999985E-2</c:v>
                </c:pt>
                <c:pt idx="8">
                  <c:v>8.4139800000000223E-2</c:v>
                </c:pt>
                <c:pt idx="9">
                  <c:v>0.1670260000000002</c:v>
                </c:pt>
                <c:pt idx="10">
                  <c:v>0.3374090000000014</c:v>
                </c:pt>
                <c:pt idx="11">
                  <c:v>0.60260899999999995</c:v>
                </c:pt>
                <c:pt idx="12">
                  <c:v>0.98324299999999742</c:v>
                </c:pt>
                <c:pt idx="13">
                  <c:v>1.4976599999999998</c:v>
                </c:pt>
                <c:pt idx="14">
                  <c:v>2.16161</c:v>
                </c:pt>
                <c:pt idx="15">
                  <c:v>2.9881199999999999</c:v>
                </c:pt>
                <c:pt idx="16">
                  <c:v>5.167979999999976</c:v>
                </c:pt>
                <c:pt idx="17">
                  <c:v>8.0924800000000268</c:v>
                </c:pt>
                <c:pt idx="18">
                  <c:v>11.7851</c:v>
                </c:pt>
                <c:pt idx="19">
                  <c:v>16.244900000000001</c:v>
                </c:pt>
                <c:pt idx="20">
                  <c:v>21.453600000000002</c:v>
                </c:pt>
                <c:pt idx="21">
                  <c:v>27.380299999999909</c:v>
                </c:pt>
                <c:pt idx="22">
                  <c:v>41.227300000000113</c:v>
                </c:pt>
                <c:pt idx="23">
                  <c:v>57.428100000000143</c:v>
                </c:pt>
                <c:pt idx="24">
                  <c:v>75.605599999999981</c:v>
                </c:pt>
                <c:pt idx="25">
                  <c:v>95.398399999999981</c:v>
                </c:pt>
                <c:pt idx="26">
                  <c:v>127.405</c:v>
                </c:pt>
                <c:pt idx="27">
                  <c:v>161.35700000000057</c:v>
                </c:pt>
                <c:pt idx="28">
                  <c:v>208.35300000000001</c:v>
                </c:pt>
                <c:pt idx="29">
                  <c:v>268.01099999999963</c:v>
                </c:pt>
                <c:pt idx="30">
                  <c:v>327.02</c:v>
                </c:pt>
                <c:pt idx="31">
                  <c:v>384.23899999999827</c:v>
                </c:pt>
                <c:pt idx="32">
                  <c:v>438.98899999999827</c:v>
                </c:pt>
                <c:pt idx="33">
                  <c:v>490.89699999999863</c:v>
                </c:pt>
                <c:pt idx="34">
                  <c:v>539.79300000000285</c:v>
                </c:pt>
                <c:pt idx="35">
                  <c:v>628.46799999999746</c:v>
                </c:pt>
                <c:pt idx="36">
                  <c:v>705.51499999999999</c:v>
                </c:pt>
                <c:pt idx="37">
                  <c:v>771.98800000000051</c:v>
                </c:pt>
                <c:pt idx="38">
                  <c:v>829.09</c:v>
                </c:pt>
                <c:pt idx="39">
                  <c:v>877.99099999999999</c:v>
                </c:pt>
                <c:pt idx="40">
                  <c:v>919.76499999999999</c:v>
                </c:pt>
                <c:pt idx="41">
                  <c:v>985.61199999999997</c:v>
                </c:pt>
                <c:pt idx="42">
                  <c:v>1032.83</c:v>
                </c:pt>
                <c:pt idx="43">
                  <c:v>1066.02</c:v>
                </c:pt>
                <c:pt idx="44">
                  <c:v>1088.58</c:v>
                </c:pt>
                <c:pt idx="45">
                  <c:v>1107.8599999999999</c:v>
                </c:pt>
                <c:pt idx="46">
                  <c:v>1114.79</c:v>
                </c:pt>
                <c:pt idx="47">
                  <c:v>1111.49</c:v>
                </c:pt>
                <c:pt idx="48">
                  <c:v>1095.1299999999999</c:v>
                </c:pt>
                <c:pt idx="49">
                  <c:v>1071.33</c:v>
                </c:pt>
                <c:pt idx="50">
                  <c:v>1043.8799999999999</c:v>
                </c:pt>
                <c:pt idx="51">
                  <c:v>1014.92</c:v>
                </c:pt>
                <c:pt idx="52">
                  <c:v>985.70600000000002</c:v>
                </c:pt>
                <c:pt idx="53">
                  <c:v>956.93899999999996</c:v>
                </c:pt>
              </c:numCache>
            </c:numRef>
          </c:yVal>
          <c:smooth val="1"/>
        </c:ser>
        <c:axId val="78525952"/>
        <c:axId val="78527872"/>
      </c:scatterChart>
      <c:valAx>
        <c:axId val="78525952"/>
        <c:scaling>
          <c:logBase val="10"/>
          <c:orientation val="minMax"/>
          <c:max val="10000"/>
          <c:min val="0.1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Energy (MeV)</a:t>
                </a:r>
              </a:p>
            </c:rich>
          </c:tx>
          <c:layout/>
        </c:title>
        <c:numFmt formatCode="General" sourceLinked="1"/>
        <c:majorTickMark val="in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78527872"/>
        <c:crossesAt val="0"/>
        <c:crossBetween val="midCat"/>
      </c:valAx>
      <c:valAx>
        <c:axId val="78527872"/>
        <c:scaling>
          <c:orientation val="minMax"/>
          <c:max val="12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Cross section (barn)</a:t>
                </a:r>
              </a:p>
            </c:rich>
          </c:tx>
          <c:layout/>
        </c:title>
        <c:numFmt formatCode="0" sourceLinked="0"/>
        <c:majorTickMark val="in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78525952"/>
        <c:crossesAt val="1.0000000000000023E-2"/>
        <c:crossBetween val="midCat"/>
      </c:valAx>
      <c:spPr>
        <a:ln>
          <a:solidFill>
            <a:schemeClr val="tx1"/>
          </a:solidFill>
        </a:ln>
      </c:spPr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EADL</c:v>
          </c:tx>
          <c:spPr>
            <a:solidFill>
              <a:srgbClr val="FF0000"/>
            </a:solidFill>
          </c:spPr>
          <c:cat>
            <c:numRef>
              <c:f>'KL3'!$E$138:$E$168</c:f>
              <c:numCache>
                <c:formatCode>[$-409]General</c:formatCode>
                <c:ptCount val="31"/>
                <c:pt idx="0">
                  <c:v>-50</c:v>
                </c:pt>
                <c:pt idx="1">
                  <c:v>-25</c:v>
                </c:pt>
                <c:pt idx="2">
                  <c:v>0</c:v>
                </c:pt>
                <c:pt idx="3">
                  <c:v>25</c:v>
                </c:pt>
                <c:pt idx="4">
                  <c:v>50</c:v>
                </c:pt>
                <c:pt idx="5">
                  <c:v>75</c:v>
                </c:pt>
                <c:pt idx="6">
                  <c:v>100</c:v>
                </c:pt>
                <c:pt idx="7">
                  <c:v>125</c:v>
                </c:pt>
                <c:pt idx="8">
                  <c:v>150</c:v>
                </c:pt>
                <c:pt idx="9">
                  <c:v>175</c:v>
                </c:pt>
                <c:pt idx="10">
                  <c:v>200</c:v>
                </c:pt>
                <c:pt idx="11">
                  <c:v>225</c:v>
                </c:pt>
                <c:pt idx="12">
                  <c:v>250</c:v>
                </c:pt>
                <c:pt idx="13">
                  <c:v>275</c:v>
                </c:pt>
                <c:pt idx="14">
                  <c:v>300</c:v>
                </c:pt>
                <c:pt idx="15">
                  <c:v>325</c:v>
                </c:pt>
                <c:pt idx="16">
                  <c:v>350</c:v>
                </c:pt>
                <c:pt idx="17">
                  <c:v>375</c:v>
                </c:pt>
                <c:pt idx="18">
                  <c:v>400</c:v>
                </c:pt>
                <c:pt idx="19">
                  <c:v>425</c:v>
                </c:pt>
                <c:pt idx="20">
                  <c:v>450</c:v>
                </c:pt>
                <c:pt idx="21">
                  <c:v>475</c:v>
                </c:pt>
                <c:pt idx="22">
                  <c:v>500</c:v>
                </c:pt>
                <c:pt idx="23">
                  <c:v>525</c:v>
                </c:pt>
                <c:pt idx="24">
                  <c:v>550</c:v>
                </c:pt>
                <c:pt idx="25">
                  <c:v>575</c:v>
                </c:pt>
                <c:pt idx="26">
                  <c:v>600</c:v>
                </c:pt>
                <c:pt idx="27">
                  <c:v>625</c:v>
                </c:pt>
                <c:pt idx="28">
                  <c:v>650</c:v>
                </c:pt>
                <c:pt idx="29">
                  <c:v>675</c:v>
                </c:pt>
                <c:pt idx="30">
                  <c:v>700</c:v>
                </c:pt>
              </c:numCache>
            </c:numRef>
          </c:cat>
          <c:val>
            <c:numRef>
              <c:f>'KL3'!$F$138:$F$168</c:f>
              <c:numCache>
                <c:formatCode>General</c:formatCode>
                <c:ptCount val="31"/>
                <c:pt idx="0">
                  <c:v>0</c:v>
                </c:pt>
                <c:pt idx="1">
                  <c:v>30</c:v>
                </c:pt>
                <c:pt idx="2">
                  <c:v>14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</c:numCache>
            </c:numRef>
          </c:val>
        </c:ser>
        <c:axId val="76298496"/>
        <c:axId val="76321152"/>
      </c:barChart>
      <c:catAx>
        <c:axId val="76298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Difference (eV)</a:t>
                </a:r>
              </a:p>
            </c:rich>
          </c:tx>
          <c:layout/>
        </c:title>
        <c:numFmt formatCode="[$-409]General" sourceLinked="1"/>
        <c:majorTickMark val="in"/>
        <c:tickLblPos val="nextTo"/>
        <c:crossAx val="76321152"/>
        <c:crosses val="autoZero"/>
        <c:auto val="1"/>
        <c:lblAlgn val="ctr"/>
        <c:lblOffset val="100"/>
        <c:tickLblSkip val="4"/>
      </c:catAx>
      <c:valAx>
        <c:axId val="763211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Counts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76298496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809430903496041"/>
          <c:y val="5.6121991499478115E-2"/>
          <c:w val="0.62436710954157104"/>
          <c:h val="0.82111130281777367"/>
        </c:manualLayout>
      </c:layout>
      <c:scatterChart>
        <c:scatterStyle val="lineMarker"/>
        <c:ser>
          <c:idx val="0"/>
          <c:order val="0"/>
          <c:tx>
            <c:strRef>
              <c:f>'KL3'!$K$1</c:f>
              <c:strCache>
                <c:ptCount val="1"/>
                <c:pt idx="0">
                  <c:v>Lotz</c:v>
                </c:pt>
              </c:strCache>
            </c:strRef>
          </c:tx>
          <c:spPr>
            <a:ln w="31680">
              <a:solidFill>
                <a:srgbClr val="004586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'KL3'!$N$13:$N$103</c:f>
              <c:numCache>
                <c:formatCode>0.000</c:formatCode>
                <c:ptCount val="91"/>
                <c:pt idx="0">
                  <c:v>-8.2487833044550905E-3</c:v>
                </c:pt>
                <c:pt idx="1">
                  <c:v>1.9212664988743104E-3</c:v>
                </c:pt>
                <c:pt idx="2">
                  <c:v>2.4886574650144107E-2</c:v>
                </c:pt>
                <c:pt idx="3">
                  <c:v>1.9640709540805313E-2</c:v>
                </c:pt>
                <c:pt idx="4">
                  <c:v>8.6207639721607126E-4</c:v>
                </c:pt>
                <c:pt idx="5">
                  <c:v>1.5891303484165103E-2</c:v>
                </c:pt>
                <c:pt idx="6">
                  <c:v>4.9829172597326901E-3</c:v>
                </c:pt>
                <c:pt idx="7">
                  <c:v>2.1354158722409099E-2</c:v>
                </c:pt>
                <c:pt idx="8">
                  <c:v>3.9896107830521606E-3</c:v>
                </c:pt>
                <c:pt idx="9">
                  <c:v>1.5811957919924301E-3</c:v>
                </c:pt>
                <c:pt idx="10">
                  <c:v>7.6116302459626334E-3</c:v>
                </c:pt>
                <c:pt idx="11">
                  <c:v>6.4780534549383649E-3</c:v>
                </c:pt>
                <c:pt idx="12">
                  <c:v>2.23680463170558E-3</c:v>
                </c:pt>
                <c:pt idx="13">
                  <c:v>-4.3616837391654397E-3</c:v>
                </c:pt>
                <c:pt idx="14">
                  <c:v>3.6104719939530701E-3</c:v>
                </c:pt>
                <c:pt idx="15">
                  <c:v>3.3735669333414407E-3</c:v>
                </c:pt>
                <c:pt idx="16">
                  <c:v>-9.6814397209795246E-5</c:v>
                </c:pt>
                <c:pt idx="17">
                  <c:v>-5.4542479501075115E-3</c:v>
                </c:pt>
                <c:pt idx="18">
                  <c:v>-3.3711086043716099E-3</c:v>
                </c:pt>
                <c:pt idx="19">
                  <c:v>2.2030803437094416E-3</c:v>
                </c:pt>
                <c:pt idx="20">
                  <c:v>1.0881007386715608E-3</c:v>
                </c:pt>
                <c:pt idx="21">
                  <c:v>3.5236866322690607E-3</c:v>
                </c:pt>
                <c:pt idx="22">
                  <c:v>4.8550956251498315E-3</c:v>
                </c:pt>
                <c:pt idx="23">
                  <c:v>6.9485100984858416E-3</c:v>
                </c:pt>
                <c:pt idx="24">
                  <c:v>4.2771142310244386E-3</c:v>
                </c:pt>
                <c:pt idx="25">
                  <c:v>5.3671643593401885E-3</c:v>
                </c:pt>
                <c:pt idx="26">
                  <c:v>7.8905743373506223E-3</c:v>
                </c:pt>
                <c:pt idx="27">
                  <c:v>3.807251545111212E-3</c:v>
                </c:pt>
                <c:pt idx="28">
                  <c:v>-1.4119108801903799E-3</c:v>
                </c:pt>
                <c:pt idx="29">
                  <c:v>-3.6099779791401608E-3</c:v>
                </c:pt>
                <c:pt idx="30">
                  <c:v>5.4516937461168257E-4</c:v>
                </c:pt>
                <c:pt idx="31">
                  <c:v>-9.6297598097071961E-4</c:v>
                </c:pt>
                <c:pt idx="32">
                  <c:v>-2.1282229132682197E-3</c:v>
                </c:pt>
                <c:pt idx="33">
                  <c:v>-1.08889760007365E-3</c:v>
                </c:pt>
                <c:pt idx="34">
                  <c:v>-8.2991167664905755E-4</c:v>
                </c:pt>
                <c:pt idx="35">
                  <c:v>-5.5401333193460496E-3</c:v>
                </c:pt>
                <c:pt idx="36">
                  <c:v>-3.7776690649393723E-4</c:v>
                </c:pt>
                <c:pt idx="37">
                  <c:v>3.7449943975659635E-4</c:v>
                </c:pt>
                <c:pt idx="38">
                  <c:v>-4.2288808396294579E-3</c:v>
                </c:pt>
                <c:pt idx="39">
                  <c:v>-3.0979254226086608E-3</c:v>
                </c:pt>
                <c:pt idx="40">
                  <c:v>-1.4245375001605905E-3</c:v>
                </c:pt>
                <c:pt idx="41">
                  <c:v>5.3113070898900031E-4</c:v>
                </c:pt>
                <c:pt idx="42">
                  <c:v>1.5651975770752105E-3</c:v>
                </c:pt>
                <c:pt idx="43">
                  <c:v>2.3765986120674299E-3</c:v>
                </c:pt>
                <c:pt idx="44">
                  <c:v>4.0968770379483802E-3</c:v>
                </c:pt>
                <c:pt idx="45">
                  <c:v>-4.1971863999866487E-4</c:v>
                </c:pt>
                <c:pt idx="46">
                  <c:v>-8.1383489501252431E-4</c:v>
                </c:pt>
                <c:pt idx="47">
                  <c:v>-3.588289259252082E-4</c:v>
                </c:pt>
                <c:pt idx="48">
                  <c:v>0</c:v>
                </c:pt>
                <c:pt idx="49">
                  <c:v>8.0495832120355533E-4</c:v>
                </c:pt>
                <c:pt idx="50">
                  <c:v>3.3752009027407199E-3</c:v>
                </c:pt>
                <c:pt idx="51">
                  <c:v>-2.8663572550228608E-3</c:v>
                </c:pt>
                <c:pt idx="52">
                  <c:v>-3.6915654907267509E-3</c:v>
                </c:pt>
                <c:pt idx="53">
                  <c:v>-3.9236803254810316E-3</c:v>
                </c:pt>
                <c:pt idx="54">
                  <c:v>-1.6745463374907808E-3</c:v>
                </c:pt>
                <c:pt idx="55">
                  <c:v>-3.9341092895560622E-3</c:v>
                </c:pt>
                <c:pt idx="56">
                  <c:v>-2.0435253508066216E-3</c:v>
                </c:pt>
                <c:pt idx="57">
                  <c:v>-2.1031776911429928E-4</c:v>
                </c:pt>
                <c:pt idx="58">
                  <c:v>1.54700325115361E-3</c:v>
                </c:pt>
                <c:pt idx="59">
                  <c:v>1.0346565605384105E-3</c:v>
                </c:pt>
                <c:pt idx="60">
                  <c:v>-9.162144766529498E-4</c:v>
                </c:pt>
                <c:pt idx="61">
                  <c:v>-7.2128201775392817E-4</c:v>
                </c:pt>
                <c:pt idx="62">
                  <c:v>-8.6035690472316441E-3</c:v>
                </c:pt>
                <c:pt idx="63">
                  <c:v>3.1286283398158101E-3</c:v>
                </c:pt>
                <c:pt idx="64">
                  <c:v>1.9437329926497505E-3</c:v>
                </c:pt>
                <c:pt idx="65">
                  <c:v>0</c:v>
                </c:pt>
                <c:pt idx="66">
                  <c:v>-1.6983838528452108E-3</c:v>
                </c:pt>
                <c:pt idx="67">
                  <c:v>-3.0818445455525821E-4</c:v>
                </c:pt>
                <c:pt idx="68">
                  <c:v>-1.3466421477957408E-3</c:v>
                </c:pt>
                <c:pt idx="69">
                  <c:v>2.1800899650458909E-3</c:v>
                </c:pt>
                <c:pt idx="70">
                  <c:v>7.0602023453992244E-4</c:v>
                </c:pt>
                <c:pt idx="71">
                  <c:v>2.0583896531613409E-3</c:v>
                </c:pt>
                <c:pt idx="72">
                  <c:v>-1.4672514152717906E-4</c:v>
                </c:pt>
                <c:pt idx="73">
                  <c:v>-1.556234534915531E-3</c:v>
                </c:pt>
                <c:pt idx="74">
                  <c:v>-3.6573261918711217E-3</c:v>
                </c:pt>
                <c:pt idx="75">
                  <c:v>3.6803493878352217E-3</c:v>
                </c:pt>
                <c:pt idx="76">
                  <c:v>7.1613573159232833E-3</c:v>
                </c:pt>
                <c:pt idx="77">
                  <c:v>1.1613727425817308E-3</c:v>
                </c:pt>
                <c:pt idx="78">
                  <c:v>-6.7815000678150003E-3</c:v>
                </c:pt>
                <c:pt idx="79">
                  <c:v>2.2005879970808117E-4</c:v>
                </c:pt>
                <c:pt idx="80">
                  <c:v>3.8779877914038312E-3</c:v>
                </c:pt>
                <c:pt idx="81">
                  <c:v>2.7121076831985108E-3</c:v>
                </c:pt>
                <c:pt idx="82">
                  <c:v>6.3494482329485638E-3</c:v>
                </c:pt>
                <c:pt idx="83">
                  <c:v>7.6195150623930303E-3</c:v>
                </c:pt>
                <c:pt idx="84">
                  <c:v>6.6998251779402098E-3</c:v>
                </c:pt>
                <c:pt idx="85">
                  <c:v>6.5745416839757748E-4</c:v>
                </c:pt>
                <c:pt idx="86">
                  <c:v>-1.3635585767371604E-2</c:v>
                </c:pt>
                <c:pt idx="87">
                  <c:v>-2.3455483187415499E-2</c:v>
                </c:pt>
                <c:pt idx="88">
                  <c:v>0.83948144613001219</c:v>
                </c:pt>
                <c:pt idx="89">
                  <c:v>0.7981833279669196</c:v>
                </c:pt>
                <c:pt idx="90">
                  <c:v>0.73000536768652724</c:v>
                </c:pt>
              </c:numCache>
            </c:numRef>
          </c:yVal>
        </c:ser>
        <c:ser>
          <c:idx val="1"/>
          <c:order val="1"/>
          <c:tx>
            <c:strRef>
              <c:f>'KL3'!$P$1</c:f>
              <c:strCache>
                <c:ptCount val="1"/>
                <c:pt idx="0">
                  <c:v>Carlson</c:v>
                </c:pt>
              </c:strCache>
            </c:strRef>
          </c:tx>
          <c:spPr>
            <a:ln w="3168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'KL3'!$S$13:$S$103</c:f>
              <c:numCache>
                <c:formatCode>0.000</c:formatCode>
                <c:ptCount val="91"/>
                <c:pt idx="0">
                  <c:v>-8.2487833044550905E-3</c:v>
                </c:pt>
                <c:pt idx="1">
                  <c:v>1.9212664988743104E-3</c:v>
                </c:pt>
                <c:pt idx="2">
                  <c:v>2.4886574650144107E-2</c:v>
                </c:pt>
                <c:pt idx="3">
                  <c:v>1.9640709540805313E-2</c:v>
                </c:pt>
                <c:pt idx="4">
                  <c:v>8.6207639721607126E-4</c:v>
                </c:pt>
                <c:pt idx="5">
                  <c:v>1.5891303484165103E-2</c:v>
                </c:pt>
                <c:pt idx="6">
                  <c:v>4.9829172597326901E-3</c:v>
                </c:pt>
                <c:pt idx="7">
                  <c:v>2.1354158722409099E-2</c:v>
                </c:pt>
                <c:pt idx="8">
                  <c:v>3.9896107830521606E-3</c:v>
                </c:pt>
                <c:pt idx="9">
                  <c:v>1.5811957919924301E-3</c:v>
                </c:pt>
                <c:pt idx="10">
                  <c:v>7.6116302459626334E-3</c:v>
                </c:pt>
                <c:pt idx="11">
                  <c:v>6.4780534549383649E-3</c:v>
                </c:pt>
                <c:pt idx="12">
                  <c:v>2.23680463170558E-3</c:v>
                </c:pt>
                <c:pt idx="13">
                  <c:v>-4.3616837391654397E-3</c:v>
                </c:pt>
                <c:pt idx="14">
                  <c:v>3.6104719939530701E-3</c:v>
                </c:pt>
                <c:pt idx="15">
                  <c:v>3.3735669333414407E-3</c:v>
                </c:pt>
                <c:pt idx="16">
                  <c:v>-9.6814397209795246E-5</c:v>
                </c:pt>
                <c:pt idx="17">
                  <c:v>-5.4542479501075115E-3</c:v>
                </c:pt>
                <c:pt idx="18">
                  <c:v>-3.3711086043716099E-3</c:v>
                </c:pt>
                <c:pt idx="19">
                  <c:v>2.2030803437094416E-3</c:v>
                </c:pt>
                <c:pt idx="20">
                  <c:v>1.0881007386715608E-3</c:v>
                </c:pt>
                <c:pt idx="21">
                  <c:v>3.5236866322690607E-3</c:v>
                </c:pt>
                <c:pt idx="22">
                  <c:v>4.8550956251498315E-3</c:v>
                </c:pt>
                <c:pt idx="23">
                  <c:v>6.9485100984858416E-3</c:v>
                </c:pt>
                <c:pt idx="24">
                  <c:v>4.2771142310244386E-3</c:v>
                </c:pt>
                <c:pt idx="25">
                  <c:v>5.3671643593401885E-3</c:v>
                </c:pt>
                <c:pt idx="26">
                  <c:v>4.728019492722702E-3</c:v>
                </c:pt>
                <c:pt idx="27">
                  <c:v>3.807251545111212E-3</c:v>
                </c:pt>
                <c:pt idx="28">
                  <c:v>-1.4119108801903799E-3</c:v>
                </c:pt>
                <c:pt idx="29">
                  <c:v>-3.6099779791401608E-3</c:v>
                </c:pt>
                <c:pt idx="30">
                  <c:v>5.4516937461168257E-4</c:v>
                </c:pt>
                <c:pt idx="31">
                  <c:v>-9.6297598097071961E-4</c:v>
                </c:pt>
                <c:pt idx="32">
                  <c:v>-2.1282229132682197E-3</c:v>
                </c:pt>
                <c:pt idx="33">
                  <c:v>-1.08889760007365E-3</c:v>
                </c:pt>
                <c:pt idx="34">
                  <c:v>-8.2991167664905755E-4</c:v>
                </c:pt>
                <c:pt idx="35">
                  <c:v>-5.5401333193460496E-3</c:v>
                </c:pt>
                <c:pt idx="36">
                  <c:v>-3.7776690649393723E-4</c:v>
                </c:pt>
                <c:pt idx="37">
                  <c:v>3.7449943975659635E-4</c:v>
                </c:pt>
                <c:pt idx="38">
                  <c:v>-4.2288808396294579E-3</c:v>
                </c:pt>
                <c:pt idx="39">
                  <c:v>-3.0979254226086608E-3</c:v>
                </c:pt>
                <c:pt idx="40">
                  <c:v>-1.4245375001605905E-3</c:v>
                </c:pt>
                <c:pt idx="41">
                  <c:v>5.3113070898900031E-4</c:v>
                </c:pt>
                <c:pt idx="42">
                  <c:v>1.5651975770752105E-3</c:v>
                </c:pt>
                <c:pt idx="43">
                  <c:v>2.3765986120674299E-3</c:v>
                </c:pt>
                <c:pt idx="44">
                  <c:v>-3.6267436073543317E-3</c:v>
                </c:pt>
                <c:pt idx="45">
                  <c:v>-4.1971863999866487E-4</c:v>
                </c:pt>
                <c:pt idx="46">
                  <c:v>-8.1383489501252431E-4</c:v>
                </c:pt>
                <c:pt idx="47">
                  <c:v>-3.588289259252082E-4</c:v>
                </c:pt>
                <c:pt idx="48">
                  <c:v>0</c:v>
                </c:pt>
                <c:pt idx="49">
                  <c:v>8.0495832120355533E-4</c:v>
                </c:pt>
                <c:pt idx="50">
                  <c:v>3.3752009027407199E-3</c:v>
                </c:pt>
                <c:pt idx="51">
                  <c:v>-2.8663572550228608E-3</c:v>
                </c:pt>
                <c:pt idx="52">
                  <c:v>-3.6915654907267509E-3</c:v>
                </c:pt>
                <c:pt idx="53">
                  <c:v>-3.9236803254810316E-3</c:v>
                </c:pt>
                <c:pt idx="54">
                  <c:v>-1.6745463374907808E-3</c:v>
                </c:pt>
                <c:pt idx="55">
                  <c:v>-3.9341092895560622E-3</c:v>
                </c:pt>
                <c:pt idx="56">
                  <c:v>-2.0435253508066216E-3</c:v>
                </c:pt>
                <c:pt idx="57">
                  <c:v>-2.1031776911429928E-4</c:v>
                </c:pt>
                <c:pt idx="58">
                  <c:v>1.54700325115361E-3</c:v>
                </c:pt>
                <c:pt idx="59">
                  <c:v>1.0346565605384105E-3</c:v>
                </c:pt>
                <c:pt idx="60">
                  <c:v>-9.162144766529498E-4</c:v>
                </c:pt>
                <c:pt idx="61">
                  <c:v>-7.2128201775392817E-4</c:v>
                </c:pt>
                <c:pt idx="62">
                  <c:v>-8.6035690472316441E-3</c:v>
                </c:pt>
                <c:pt idx="63">
                  <c:v>3.1286283398158101E-3</c:v>
                </c:pt>
                <c:pt idx="64">
                  <c:v>1.9437329926497505E-3</c:v>
                </c:pt>
                <c:pt idx="65">
                  <c:v>0</c:v>
                </c:pt>
                <c:pt idx="66">
                  <c:v>-1.6983838528452108E-3</c:v>
                </c:pt>
                <c:pt idx="67">
                  <c:v>-3.0818445455525821E-4</c:v>
                </c:pt>
                <c:pt idx="68">
                  <c:v>-1.3466421477957408E-3</c:v>
                </c:pt>
                <c:pt idx="69">
                  <c:v>2.1800899650458909E-3</c:v>
                </c:pt>
                <c:pt idx="70">
                  <c:v>7.0602023453992244E-4</c:v>
                </c:pt>
                <c:pt idx="71">
                  <c:v>2.0583896531613409E-3</c:v>
                </c:pt>
                <c:pt idx="72">
                  <c:v>-1.4672514152717906E-4</c:v>
                </c:pt>
                <c:pt idx="73">
                  <c:v>-1.556234534915531E-3</c:v>
                </c:pt>
                <c:pt idx="74">
                  <c:v>-3.6573261918711217E-3</c:v>
                </c:pt>
                <c:pt idx="75">
                  <c:v>3.6803493878352217E-3</c:v>
                </c:pt>
                <c:pt idx="76">
                  <c:v>7.1613573159232833E-3</c:v>
                </c:pt>
                <c:pt idx="77">
                  <c:v>1.1613727425817308E-3</c:v>
                </c:pt>
                <c:pt idx="78">
                  <c:v>-6.7815000678150003E-3</c:v>
                </c:pt>
                <c:pt idx="79">
                  <c:v>2.2005879970808117E-4</c:v>
                </c:pt>
                <c:pt idx="80">
                  <c:v>3.8779877914038312E-3</c:v>
                </c:pt>
                <c:pt idx="81">
                  <c:v>2.7121076831985108E-3</c:v>
                </c:pt>
                <c:pt idx="82">
                  <c:v>6.3494482329485638E-3</c:v>
                </c:pt>
                <c:pt idx="83">
                  <c:v>7.6195150623930303E-3</c:v>
                </c:pt>
                <c:pt idx="84">
                  <c:v>6.6998251779402098E-3</c:v>
                </c:pt>
                <c:pt idx="85">
                  <c:v>6.5745416839757748E-4</c:v>
                </c:pt>
                <c:pt idx="86">
                  <c:v>1.2903473779872105E-2</c:v>
                </c:pt>
                <c:pt idx="87">
                  <c:v>1.6677472836674999E-2</c:v>
                </c:pt>
                <c:pt idx="88">
                  <c:v>0.89077005058447045</c:v>
                </c:pt>
                <c:pt idx="89">
                  <c:v>3.3045806571878916E-2</c:v>
                </c:pt>
                <c:pt idx="90">
                  <c:v>-4.1289896362360079E-3</c:v>
                </c:pt>
              </c:numCache>
            </c:numRef>
          </c:yVal>
        </c:ser>
        <c:ser>
          <c:idx val="2"/>
          <c:order val="2"/>
          <c:tx>
            <c:strRef>
              <c:f>'KL3'!$U$1</c:f>
              <c:strCache>
                <c:ptCount val="1"/>
                <c:pt idx="0">
                  <c:v>ToI 1996</c:v>
                </c:pt>
              </c:strCache>
            </c:strRef>
          </c:tx>
          <c:spPr>
            <a:ln w="31680">
              <a:solidFill>
                <a:srgbClr val="FFD320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'KL3'!$X$13:$X$103</c:f>
              <c:numCache>
                <c:formatCode>0.000</c:formatCode>
                <c:ptCount val="91"/>
                <c:pt idx="0">
                  <c:v>-1.2962373764143701E-2</c:v>
                </c:pt>
                <c:pt idx="1">
                  <c:v>1.9212664988961501E-3</c:v>
                </c:pt>
                <c:pt idx="2">
                  <c:v>-7.0192902859557435E-3</c:v>
                </c:pt>
                <c:pt idx="3">
                  <c:v>1.2914439150122799E-2</c:v>
                </c:pt>
                <c:pt idx="4">
                  <c:v>8.6207639721607126E-4</c:v>
                </c:pt>
                <c:pt idx="5">
                  <c:v>-0.17281792539033106</c:v>
                </c:pt>
                <c:pt idx="6">
                  <c:v>-3.6830258006805526E-3</c:v>
                </c:pt>
                <c:pt idx="7">
                  <c:v>-1.52529705159941E-3</c:v>
                </c:pt>
                <c:pt idx="8">
                  <c:v>-9.5344935662352529E-3</c:v>
                </c:pt>
                <c:pt idx="9">
                  <c:v>-4.4539026507173516E-3</c:v>
                </c:pt>
                <c:pt idx="10">
                  <c:v>-5.1466539030280633E-4</c:v>
                </c:pt>
                <c:pt idx="11">
                  <c:v>-3.3001404393040198E-3</c:v>
                </c:pt>
                <c:pt idx="12">
                  <c:v>1.9951676616108518E-5</c:v>
                </c:pt>
                <c:pt idx="13">
                  <c:v>-3.2308768439282801E-4</c:v>
                </c:pt>
                <c:pt idx="14">
                  <c:v>-1.9298942371688899E-3</c:v>
                </c:pt>
                <c:pt idx="15">
                  <c:v>-1.7122123631661309E-3</c:v>
                </c:pt>
                <c:pt idx="16">
                  <c:v>-1.6583369329057113E-3</c:v>
                </c:pt>
                <c:pt idx="17">
                  <c:v>-1.1254797357435505E-3</c:v>
                </c:pt>
                <c:pt idx="18">
                  <c:v>-2.0338977339160202E-3</c:v>
                </c:pt>
                <c:pt idx="19">
                  <c:v>-2.8206386803776009E-4</c:v>
                </c:pt>
                <c:pt idx="20">
                  <c:v>-6.9453238653393855E-5</c:v>
                </c:pt>
                <c:pt idx="21">
                  <c:v>2.8103022220454311E-4</c:v>
                </c:pt>
                <c:pt idx="22">
                  <c:v>-1.2137739062782601E-3</c:v>
                </c:pt>
                <c:pt idx="23">
                  <c:v>3.1546197908051809E-3</c:v>
                </c:pt>
                <c:pt idx="24">
                  <c:v>-4.6335404169512403E-3</c:v>
                </c:pt>
                <c:pt idx="25">
                  <c:v>-4.6962688144226751E-3</c:v>
                </c:pt>
                <c:pt idx="26">
                  <c:v>2.1331432427037306E-2</c:v>
                </c:pt>
                <c:pt idx="27">
                  <c:v>-1.4183878305212511E-3</c:v>
                </c:pt>
                <c:pt idx="28">
                  <c:v>-1.41191088017754E-3</c:v>
                </c:pt>
                <c:pt idx="29">
                  <c:v>-9.3592021683303235E-4</c:v>
                </c:pt>
                <c:pt idx="30">
                  <c:v>2.4469230069882001E-3</c:v>
                </c:pt>
                <c:pt idx="31">
                  <c:v>-3.6111599285033511E-4</c:v>
                </c:pt>
                <c:pt idx="32">
                  <c:v>-4.1191411224680418E-4</c:v>
                </c:pt>
                <c:pt idx="33">
                  <c:v>-5.4444880004672917E-4</c:v>
                </c:pt>
                <c:pt idx="34">
                  <c:v>7.2617271706556749E-4</c:v>
                </c:pt>
                <c:pt idx="35">
                  <c:v>-9.8930952133428988E-5</c:v>
                </c:pt>
                <c:pt idx="36">
                  <c:v>-3.7776690649393723E-4</c:v>
                </c:pt>
                <c:pt idx="37">
                  <c:v>-7.6704704528855031E-5</c:v>
                </c:pt>
                <c:pt idx="38">
                  <c:v>-1.2082516684610801E-3</c:v>
                </c:pt>
                <c:pt idx="39">
                  <c:v>2.0652836151926511E-4</c:v>
                </c:pt>
                <c:pt idx="40">
                  <c:v>-2.3742291669822909E-4</c:v>
                </c:pt>
                <c:pt idx="41">
                  <c:v>5.3113070898900031E-4</c:v>
                </c:pt>
                <c:pt idx="42">
                  <c:v>-6.1879904210596917E-4</c:v>
                </c:pt>
                <c:pt idx="43">
                  <c:v>-6.9899959167234925E-5</c:v>
                </c:pt>
                <c:pt idx="44">
                  <c:v>1.1484688089981801E-2</c:v>
                </c:pt>
                <c:pt idx="45">
                  <c:v>-1.3883001169204706E-3</c:v>
                </c:pt>
                <c:pt idx="46">
                  <c:v>1.0499091393938701E-3</c:v>
                </c:pt>
                <c:pt idx="47">
                  <c:v>-6.5785303087376114E-4</c:v>
                </c:pt>
                <c:pt idx="48">
                  <c:v>-1.1520737327230905E-3</c:v>
                </c:pt>
                <c:pt idx="49">
                  <c:v>-1.1380445230669608E-3</c:v>
                </c:pt>
                <c:pt idx="50">
                  <c:v>6.9859431848658853E-4</c:v>
                </c:pt>
                <c:pt idx="51">
                  <c:v>-1.0587445716835708E-3</c:v>
                </c:pt>
                <c:pt idx="52">
                  <c:v>-1.1989486840054901E-3</c:v>
                </c:pt>
                <c:pt idx="53">
                  <c:v>-1.2757978972415501E-3</c:v>
                </c:pt>
                <c:pt idx="54">
                  <c:v>-9.7681869688090168E-4</c:v>
                </c:pt>
                <c:pt idx="55">
                  <c:v>-2.3604655737401799E-3</c:v>
                </c:pt>
                <c:pt idx="56">
                  <c:v>-1.1739400951432204E-3</c:v>
                </c:pt>
                <c:pt idx="57">
                  <c:v>-1.0515888455868005E-3</c:v>
                </c:pt>
                <c:pt idx="58">
                  <c:v>7.3279101370356302E-4</c:v>
                </c:pt>
                <c:pt idx="59">
                  <c:v>2.4634680012750911E-4</c:v>
                </c:pt>
                <c:pt idx="60">
                  <c:v>-1.4888485245488909E-3</c:v>
                </c:pt>
                <c:pt idx="61">
                  <c:v>-1.2761143390958604E-3</c:v>
                </c:pt>
                <c:pt idx="62">
                  <c:v>-1.2546871527153005E-3</c:v>
                </c:pt>
                <c:pt idx="63">
                  <c:v>3.6500663964433499E-3</c:v>
                </c:pt>
                <c:pt idx="64">
                  <c:v>-1.0907157382955908E-3</c:v>
                </c:pt>
                <c:pt idx="65">
                  <c:v>1.6355636968853801E-4</c:v>
                </c:pt>
                <c:pt idx="66">
                  <c:v>-1.85711131572568E-3</c:v>
                </c:pt>
                <c:pt idx="67">
                  <c:v>-6.1636890911051739E-4</c:v>
                </c:pt>
                <c:pt idx="68">
                  <c:v>-2.8429112009118016E-3</c:v>
                </c:pt>
                <c:pt idx="69">
                  <c:v>2.4707686270689301E-3</c:v>
                </c:pt>
                <c:pt idx="70">
                  <c:v>-1.5532445159755005E-3</c:v>
                </c:pt>
                <c:pt idx="71">
                  <c:v>5.4890390750170432E-4</c:v>
                </c:pt>
                <c:pt idx="72">
                  <c:v>-1.08043058760041E-3</c:v>
                </c:pt>
                <c:pt idx="73">
                  <c:v>-2.4640380136146901E-3</c:v>
                </c:pt>
                <c:pt idx="74">
                  <c:v>-3.6573261918711217E-3</c:v>
                </c:pt>
                <c:pt idx="75">
                  <c:v>3.6803493878352217E-3</c:v>
                </c:pt>
                <c:pt idx="76">
                  <c:v>4.7742382106155199E-3</c:v>
                </c:pt>
                <c:pt idx="77">
                  <c:v>0</c:v>
                </c:pt>
                <c:pt idx="78">
                  <c:v>-5.6512500565125004E-3</c:v>
                </c:pt>
                <c:pt idx="79">
                  <c:v>1.32035279826449E-3</c:v>
                </c:pt>
                <c:pt idx="80">
                  <c:v>2.8067204457107899E-3</c:v>
                </c:pt>
                <c:pt idx="81">
                  <c:v>-3.546602354937891E-3</c:v>
                </c:pt>
                <c:pt idx="82">
                  <c:v>2.53977929317942E-4</c:v>
                </c:pt>
                <c:pt idx="83">
                  <c:v>2.6717780088891911E-3</c:v>
                </c:pt>
                <c:pt idx="84">
                  <c:v>-4.8200181139086321E-5</c:v>
                </c:pt>
                <c:pt idx="85">
                  <c:v>6.5745416839757748E-4</c:v>
                </c:pt>
                <c:pt idx="86">
                  <c:v>-1.7387659703180108E-3</c:v>
                </c:pt>
                <c:pt idx="87">
                  <c:v>-5.61861384337526E-3</c:v>
                </c:pt>
                <c:pt idx="88">
                  <c:v>-2.8686846559298801E-3</c:v>
                </c:pt>
                <c:pt idx="89">
                  <c:v>-5.0839702418275217E-3</c:v>
                </c:pt>
                <c:pt idx="90">
                  <c:v>-3.0554523308146488E-2</c:v>
                </c:pt>
              </c:numCache>
            </c:numRef>
          </c:yVal>
        </c:ser>
        <c:ser>
          <c:idx val="3"/>
          <c:order val="3"/>
          <c:tx>
            <c:strRef>
              <c:f>'KL3'!$Z$1</c:f>
              <c:strCache>
                <c:ptCount val="1"/>
                <c:pt idx="0">
                  <c:v>ToI 1978</c:v>
                </c:pt>
              </c:strCache>
            </c:strRef>
          </c:tx>
          <c:spPr>
            <a:ln w="3168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'KL3'!$AC$13:$AC$103</c:f>
              <c:numCache>
                <c:formatCode>0.000</c:formatCode>
                <c:ptCount val="91"/>
                <c:pt idx="0">
                  <c:v>2.2389554683547801E-2</c:v>
                </c:pt>
                <c:pt idx="1">
                  <c:v>4.0346596476404185E-2</c:v>
                </c:pt>
                <c:pt idx="2">
                  <c:v>8.9336421820941595E-3</c:v>
                </c:pt>
                <c:pt idx="3">
                  <c:v>-8.1253346319525008E-2</c:v>
                </c:pt>
                <c:pt idx="4">
                  <c:v>8.6207639721607126E-4</c:v>
                </c:pt>
                <c:pt idx="5">
                  <c:v>1.5891303484165103E-2</c:v>
                </c:pt>
                <c:pt idx="6">
                  <c:v>4.9829172597326901E-3</c:v>
                </c:pt>
                <c:pt idx="7">
                  <c:v>2.1354158722409099E-2</c:v>
                </c:pt>
                <c:pt idx="8">
                  <c:v>-1.2915519653553304E-2</c:v>
                </c:pt>
                <c:pt idx="9">
                  <c:v>-4.4539026507173516E-3</c:v>
                </c:pt>
                <c:pt idx="10">
                  <c:v>-5.1466539030280633E-4</c:v>
                </c:pt>
                <c:pt idx="11">
                  <c:v>1.5889565078171701E-3</c:v>
                </c:pt>
                <c:pt idx="12">
                  <c:v>1.9951676616108518E-5</c:v>
                </c:pt>
                <c:pt idx="13">
                  <c:v>1.6962103429843005E-3</c:v>
                </c:pt>
                <c:pt idx="14">
                  <c:v>-8.310549346716547E-5</c:v>
                </c:pt>
                <c:pt idx="15">
                  <c:v>-1.6952597673887015E-5</c:v>
                </c:pt>
                <c:pt idx="16">
                  <c:v>-3.2198594686016309E-3</c:v>
                </c:pt>
                <c:pt idx="17">
                  <c:v>3.1744300239963815E-4</c:v>
                </c:pt>
                <c:pt idx="18">
                  <c:v>-6.9668686349691445E-4</c:v>
                </c:pt>
                <c:pt idx="19">
                  <c:v>-1.5246359739000605E-3</c:v>
                </c:pt>
                <c:pt idx="20">
                  <c:v>-1.22700721597834E-3</c:v>
                </c:pt>
                <c:pt idx="21">
                  <c:v>-1.8094022768213501E-2</c:v>
                </c:pt>
                <c:pt idx="22">
                  <c:v>4.8550956251498315E-3</c:v>
                </c:pt>
                <c:pt idx="23">
                  <c:v>6.9485100984858416E-3</c:v>
                </c:pt>
                <c:pt idx="24">
                  <c:v>-4.6335404169512403E-3</c:v>
                </c:pt>
                <c:pt idx="25">
                  <c:v>-3.0190299521364815E-3</c:v>
                </c:pt>
                <c:pt idx="26">
                  <c:v>-1.5812774226375513E-5</c:v>
                </c:pt>
                <c:pt idx="27">
                  <c:v>-3.657947562946802E-3</c:v>
                </c:pt>
                <c:pt idx="28">
                  <c:v>-1.4119108801903799E-3</c:v>
                </c:pt>
                <c:pt idx="29">
                  <c:v>3.07516642666415E-3</c:v>
                </c:pt>
                <c:pt idx="30">
                  <c:v>5.4516937461168257E-4</c:v>
                </c:pt>
                <c:pt idx="31">
                  <c:v>-9.6297598097071961E-4</c:v>
                </c:pt>
                <c:pt idx="32">
                  <c:v>3.5928064234836982E-3</c:v>
                </c:pt>
                <c:pt idx="33">
                  <c:v>-1.08889760007365E-3</c:v>
                </c:pt>
                <c:pt idx="34">
                  <c:v>-8.2991167664905755E-4</c:v>
                </c:pt>
                <c:pt idx="35">
                  <c:v>-5.9358571278257818E-4</c:v>
                </c:pt>
                <c:pt idx="36">
                  <c:v>-5.0998532375650801E-3</c:v>
                </c:pt>
                <c:pt idx="37">
                  <c:v>-4.1375420031635815E-3</c:v>
                </c:pt>
                <c:pt idx="38">
                  <c:v>-4.2288808396294579E-3</c:v>
                </c:pt>
                <c:pt idx="39">
                  <c:v>1.0326418075362201E-3</c:v>
                </c:pt>
                <c:pt idx="40">
                  <c:v>-1.4245375001605905E-3</c:v>
                </c:pt>
                <c:pt idx="41">
                  <c:v>5.3113070898900031E-4</c:v>
                </c:pt>
                <c:pt idx="42">
                  <c:v>1.5651975770752105E-3</c:v>
                </c:pt>
                <c:pt idx="43">
                  <c:v>2.3765986120674299E-3</c:v>
                </c:pt>
                <c:pt idx="44">
                  <c:v>7.3878110520700997E-4</c:v>
                </c:pt>
                <c:pt idx="45">
                  <c:v>-4.1971863999866487E-4</c:v>
                </c:pt>
                <c:pt idx="46">
                  <c:v>2.2924051623013312E-3</c:v>
                </c:pt>
                <c:pt idx="47">
                  <c:v>-3.588289259252082E-4</c:v>
                </c:pt>
                <c:pt idx="48">
                  <c:v>0</c:v>
                </c:pt>
                <c:pt idx="49">
                  <c:v>-1.970760027765861E-3</c:v>
                </c:pt>
                <c:pt idx="50">
                  <c:v>6.9859431848658853E-4</c:v>
                </c:pt>
                <c:pt idx="51">
                  <c:v>-1.3195572588433103E-2</c:v>
                </c:pt>
                <c:pt idx="52">
                  <c:v>-1.1989486840236205E-3</c:v>
                </c:pt>
                <c:pt idx="53">
                  <c:v>-1.5165144816237709E-3</c:v>
                </c:pt>
                <c:pt idx="54">
                  <c:v>-1.6745463374907808E-3</c:v>
                </c:pt>
                <c:pt idx="55">
                  <c:v>-3.9341092895560622E-3</c:v>
                </c:pt>
                <c:pt idx="56">
                  <c:v>-2.0435253508066216E-3</c:v>
                </c:pt>
                <c:pt idx="57">
                  <c:v>-2.1031776911429928E-4</c:v>
                </c:pt>
                <c:pt idx="58">
                  <c:v>1.54700325115361E-3</c:v>
                </c:pt>
                <c:pt idx="59">
                  <c:v>1.0346565605384105E-3</c:v>
                </c:pt>
                <c:pt idx="60">
                  <c:v>-9.162144766529498E-4</c:v>
                </c:pt>
                <c:pt idx="61">
                  <c:v>-7.2128201775392817E-4</c:v>
                </c:pt>
                <c:pt idx="62">
                  <c:v>-1.4339281745429501E-3</c:v>
                </c:pt>
                <c:pt idx="63">
                  <c:v>-2.0857522265354408E-3</c:v>
                </c:pt>
                <c:pt idx="64">
                  <c:v>-1.4278767083951798E-3</c:v>
                </c:pt>
                <c:pt idx="65">
                  <c:v>-1.6355636970281798E-3</c:v>
                </c:pt>
                <c:pt idx="66">
                  <c:v>-1.6983838528452108E-3</c:v>
                </c:pt>
                <c:pt idx="67">
                  <c:v>-3.0818445455525821E-4</c:v>
                </c:pt>
                <c:pt idx="68">
                  <c:v>-2.8429112009118016E-3</c:v>
                </c:pt>
                <c:pt idx="69">
                  <c:v>-7.2669665501529719E-4</c:v>
                </c:pt>
                <c:pt idx="70">
                  <c:v>-7.0602023453992244E-4</c:v>
                </c:pt>
                <c:pt idx="71">
                  <c:v>-6.8612988438711438E-4</c:v>
                </c:pt>
                <c:pt idx="72">
                  <c:v>-1.4672514152717906E-4</c:v>
                </c:pt>
                <c:pt idx="73">
                  <c:v>-1.556234534915531E-3</c:v>
                </c:pt>
                <c:pt idx="74">
                  <c:v>-2.3961792291544099E-3</c:v>
                </c:pt>
                <c:pt idx="75">
                  <c:v>2.4535662585568117E-3</c:v>
                </c:pt>
                <c:pt idx="76">
                  <c:v>-2.3871191053077608E-3</c:v>
                </c:pt>
                <c:pt idx="77">
                  <c:v>4.6454909703269286E-3</c:v>
                </c:pt>
                <c:pt idx="78">
                  <c:v>0</c:v>
                </c:pt>
                <c:pt idx="79">
                  <c:v>4.6212347939337418E-3</c:v>
                </c:pt>
                <c:pt idx="80">
                  <c:v>2.8067204457107899E-3</c:v>
                </c:pt>
                <c:pt idx="81">
                  <c:v>6.2587100381971219E-4</c:v>
                </c:pt>
                <c:pt idx="82">
                  <c:v>8.381271667492099E-3</c:v>
                </c:pt>
                <c:pt idx="83">
                  <c:v>1.5535894347999204E-2</c:v>
                </c:pt>
                <c:pt idx="84">
                  <c:v>2.7907904877903712E-2</c:v>
                </c:pt>
                <c:pt idx="85">
                  <c:v>5.1375347159278703E-2</c:v>
                </c:pt>
                <c:pt idx="86">
                  <c:v>1.5648893733035206E-2</c:v>
                </c:pt>
                <c:pt idx="87">
                  <c:v>9.5427250990589227E-3</c:v>
                </c:pt>
                <c:pt idx="88">
                  <c:v>0.8646910991669492</c:v>
                </c:pt>
                <c:pt idx="89">
                  <c:v>0.89986273280347095</c:v>
                </c:pt>
                <c:pt idx="90">
                  <c:v>0.9042487303356872</c:v>
                </c:pt>
              </c:numCache>
            </c:numRef>
          </c:yVal>
        </c:ser>
        <c:ser>
          <c:idx val="4"/>
          <c:order val="4"/>
          <c:tx>
            <c:strRef>
              <c:f>'KL3'!$AE$1</c:f>
              <c:strCache>
                <c:ptCount val="1"/>
                <c:pt idx="0">
                  <c:v>G4AtomicShells</c:v>
                </c:pt>
              </c:strCache>
            </c:strRef>
          </c:tx>
          <c:spPr>
            <a:ln w="3168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'KL3'!$AH$13:$AH$103</c:f>
              <c:numCache>
                <c:formatCode>0.000</c:formatCode>
                <c:ptCount val="91"/>
                <c:pt idx="0">
                  <c:v>-8.2487833044550905E-3</c:v>
                </c:pt>
                <c:pt idx="1">
                  <c:v>1.9212664988743104E-3</c:v>
                </c:pt>
                <c:pt idx="2">
                  <c:v>2.4886574650144107E-2</c:v>
                </c:pt>
                <c:pt idx="3">
                  <c:v>1.9640709540805313E-2</c:v>
                </c:pt>
                <c:pt idx="4">
                  <c:v>8.6207639721607126E-4</c:v>
                </c:pt>
                <c:pt idx="5">
                  <c:v>1.5891303484165103E-2</c:v>
                </c:pt>
                <c:pt idx="6">
                  <c:v>4.9829172597326901E-3</c:v>
                </c:pt>
                <c:pt idx="7">
                  <c:v>2.1354158722409099E-2</c:v>
                </c:pt>
                <c:pt idx="8">
                  <c:v>3.9896107830521606E-3</c:v>
                </c:pt>
                <c:pt idx="9">
                  <c:v>1.5811957919924301E-3</c:v>
                </c:pt>
                <c:pt idx="10">
                  <c:v>7.6116302459626334E-3</c:v>
                </c:pt>
                <c:pt idx="11">
                  <c:v>6.4780534549383649E-3</c:v>
                </c:pt>
                <c:pt idx="12">
                  <c:v>-8.6437313572357094E-2</c:v>
                </c:pt>
                <c:pt idx="13">
                  <c:v>-0.10532658510857303</c:v>
                </c:pt>
                <c:pt idx="14">
                  <c:v>-0.10719685262875503</c:v>
                </c:pt>
                <c:pt idx="15">
                  <c:v>-8.1389421341733381E-2</c:v>
                </c:pt>
                <c:pt idx="16">
                  <c:v>-7.8172941181721731E-2</c:v>
                </c:pt>
                <c:pt idx="17">
                  <c:v>-9.2029612237596606E-2</c:v>
                </c:pt>
                <c:pt idx="18">
                  <c:v>-7.0231652126299698E-2</c:v>
                </c:pt>
                <c:pt idx="19">
                  <c:v>-8.4776967067126341E-2</c:v>
                </c:pt>
                <c:pt idx="20">
                  <c:v>-4.5214058354157989E-2</c:v>
                </c:pt>
                <c:pt idx="21">
                  <c:v>-3.9711732168696001E-2</c:v>
                </c:pt>
                <c:pt idx="22">
                  <c:v>-3.560403458446891E-2</c:v>
                </c:pt>
                <c:pt idx="23">
                  <c:v>-3.0990392978182801E-2</c:v>
                </c:pt>
                <c:pt idx="24">
                  <c:v>-3.1365504360878302E-2</c:v>
                </c:pt>
                <c:pt idx="25">
                  <c:v>-5.3336195820996531E-2</c:v>
                </c:pt>
                <c:pt idx="26">
                  <c:v>-3.1783676188543012E-3</c:v>
                </c:pt>
                <c:pt idx="27">
                  <c:v>-1.8588345779062803E-2</c:v>
                </c:pt>
                <c:pt idx="28">
                  <c:v>-2.2590574082968998E-2</c:v>
                </c:pt>
                <c:pt idx="29">
                  <c:v>-2.3665411196553101E-2</c:v>
                </c:pt>
                <c:pt idx="30">
                  <c:v>-2.4811545723803417E-2</c:v>
                </c:pt>
                <c:pt idx="31">
                  <c:v>-2.5037375505260619E-2</c:v>
                </c:pt>
                <c:pt idx="32">
                  <c:v>-3.6454398933779712E-2</c:v>
                </c:pt>
                <c:pt idx="33">
                  <c:v>-3.3755825602164315E-2</c:v>
                </c:pt>
                <c:pt idx="34">
                  <c:v>-3.1951599551017E-2</c:v>
                </c:pt>
                <c:pt idx="35">
                  <c:v>-3.0272871352163409E-2</c:v>
                </c:pt>
                <c:pt idx="36">
                  <c:v>-3.3432371223991911E-2</c:v>
                </c:pt>
                <c:pt idx="37">
                  <c:v>-2.6697749217764414E-2</c:v>
                </c:pt>
                <c:pt idx="38">
                  <c:v>-2.1489618960573716E-2</c:v>
                </c:pt>
                <c:pt idx="39">
                  <c:v>-1.9620194343188214E-2</c:v>
                </c:pt>
                <c:pt idx="40">
                  <c:v>-1.7252731946363703E-2</c:v>
                </c:pt>
                <c:pt idx="41">
                  <c:v>-0.291590759236175</c:v>
                </c:pt>
                <c:pt idx="42">
                  <c:v>-2.0274768614657112E-2</c:v>
                </c:pt>
                <c:pt idx="43">
                  <c:v>-1.1183993468537605E-3</c:v>
                </c:pt>
                <c:pt idx="44">
                  <c:v>4.0968770379483802E-3</c:v>
                </c:pt>
                <c:pt idx="45">
                  <c:v>-4.1971863999866487E-4</c:v>
                </c:pt>
                <c:pt idx="46">
                  <c:v>2.2924051623013312E-3</c:v>
                </c:pt>
                <c:pt idx="47">
                  <c:v>-3.588289259252082E-4</c:v>
                </c:pt>
                <c:pt idx="48">
                  <c:v>0</c:v>
                </c:pt>
                <c:pt idx="49">
                  <c:v>8.0495832120355533E-4</c:v>
                </c:pt>
                <c:pt idx="50">
                  <c:v>6.9859431848658853E-4</c:v>
                </c:pt>
                <c:pt idx="51">
                  <c:v>-2.8405342167028624E-4</c:v>
                </c:pt>
                <c:pt idx="52">
                  <c:v>-1.1989486840236205E-3</c:v>
                </c:pt>
                <c:pt idx="53">
                  <c:v>-1.5165144816237709E-3</c:v>
                </c:pt>
                <c:pt idx="54">
                  <c:v>-1.6745463374907808E-3</c:v>
                </c:pt>
                <c:pt idx="55">
                  <c:v>-1.686046838381171E-3</c:v>
                </c:pt>
                <c:pt idx="56">
                  <c:v>1.304377883439741E-4</c:v>
                </c:pt>
                <c:pt idx="57">
                  <c:v>-2.1031776911429928E-4</c:v>
                </c:pt>
                <c:pt idx="58">
                  <c:v>1.54700325115361E-3</c:v>
                </c:pt>
                <c:pt idx="59">
                  <c:v>1.0346565605384105E-3</c:v>
                </c:pt>
                <c:pt idx="60">
                  <c:v>-2.8249946363338601E-3</c:v>
                </c:pt>
                <c:pt idx="61">
                  <c:v>-7.2128201775392817E-4</c:v>
                </c:pt>
                <c:pt idx="62">
                  <c:v>-1.4339281745429501E-3</c:v>
                </c:pt>
                <c:pt idx="63">
                  <c:v>3.1286283398158101E-3</c:v>
                </c:pt>
                <c:pt idx="64">
                  <c:v>-1.4278767083951798E-3</c:v>
                </c:pt>
                <c:pt idx="65">
                  <c:v>0</c:v>
                </c:pt>
                <c:pt idx="66">
                  <c:v>-1.6983838528452108E-3</c:v>
                </c:pt>
                <c:pt idx="67">
                  <c:v>-3.0818445455525821E-4</c:v>
                </c:pt>
                <c:pt idx="68">
                  <c:v>-2.8429112009118016E-3</c:v>
                </c:pt>
                <c:pt idx="69">
                  <c:v>2.1800899650458909E-3</c:v>
                </c:pt>
                <c:pt idx="70">
                  <c:v>-2.1180607036197698E-3</c:v>
                </c:pt>
                <c:pt idx="71">
                  <c:v>-6.8612988438711438E-4</c:v>
                </c:pt>
                <c:pt idx="72">
                  <c:v>-2.6824023600873208E-2</c:v>
                </c:pt>
                <c:pt idx="73">
                  <c:v>-2.8530966473482898E-3</c:v>
                </c:pt>
                <c:pt idx="74">
                  <c:v>-2.3961792291544099E-3</c:v>
                </c:pt>
                <c:pt idx="75">
                  <c:v>2.4535662585568117E-3</c:v>
                </c:pt>
                <c:pt idx="76">
                  <c:v>2.3871191053077608E-3</c:v>
                </c:pt>
                <c:pt idx="77">
                  <c:v>1.1613727425817308E-3</c:v>
                </c:pt>
                <c:pt idx="78">
                  <c:v>2.2605000226050016E-3</c:v>
                </c:pt>
                <c:pt idx="79">
                  <c:v>-8.8023519884833465E-4</c:v>
                </c:pt>
                <c:pt idx="80">
                  <c:v>3.8779877914038312E-3</c:v>
                </c:pt>
                <c:pt idx="81">
                  <c:v>1.6689893435091101E-3</c:v>
                </c:pt>
                <c:pt idx="82">
                  <c:v>6.3494482329485638E-3</c:v>
                </c:pt>
                <c:pt idx="83">
                  <c:v>1.1577704705196101E-2</c:v>
                </c:pt>
                <c:pt idx="84">
                  <c:v>2.6943901255178111E-2</c:v>
                </c:pt>
                <c:pt idx="85">
                  <c:v>4.8557686437563113E-2</c:v>
                </c:pt>
                <c:pt idx="86">
                  <c:v>1.5648893733035206E-2</c:v>
                </c:pt>
                <c:pt idx="87">
                  <c:v>9.5427250990589227E-3</c:v>
                </c:pt>
                <c:pt idx="88">
                  <c:v>0.8646910991669492</c:v>
                </c:pt>
                <c:pt idx="89">
                  <c:v>0.89986273280347095</c:v>
                </c:pt>
                <c:pt idx="90">
                  <c:v>0.9042487303356872</c:v>
                </c:pt>
              </c:numCache>
            </c:numRef>
          </c:yVal>
        </c:ser>
        <c:ser>
          <c:idx val="5"/>
          <c:order val="5"/>
          <c:tx>
            <c:strRef>
              <c:f>'KL3'!$AJ$1</c:f>
              <c:strCache>
                <c:ptCount val="1"/>
                <c:pt idx="0">
                  <c:v>X-ray Book</c:v>
                </c:pt>
              </c:strCache>
            </c:strRef>
          </c:tx>
          <c:spPr>
            <a:ln w="31680">
              <a:solidFill>
                <a:srgbClr val="83CAFF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'KL3'!$AM$13:$AM$96</c:f>
              <c:numCache>
                <c:formatCode>0.000</c:formatCode>
                <c:ptCount val="84"/>
                <c:pt idx="0">
                  <c:v>-1.1783976149221601E-3</c:v>
                </c:pt>
                <c:pt idx="1">
                  <c:v>-9.5102691694365776E-2</c:v>
                </c:pt>
                <c:pt idx="2">
                  <c:v>-1.4995756519971599E-2</c:v>
                </c:pt>
                <c:pt idx="3">
                  <c:v>2.3003844736146601E-2</c:v>
                </c:pt>
                <c:pt idx="4">
                  <c:v>-2.3276062724677117E-2</c:v>
                </c:pt>
                <c:pt idx="5">
                  <c:v>-0.15791982837392607</c:v>
                </c:pt>
                <c:pt idx="6">
                  <c:v>6.9977490212891125E-2</c:v>
                </c:pt>
                <c:pt idx="7">
                  <c:v>-1.52529705159941E-3</c:v>
                </c:pt>
                <c:pt idx="8">
                  <c:v>-6.1534674789172402E-3</c:v>
                </c:pt>
                <c:pt idx="9">
                  <c:v>-4.4539026507173516E-3</c:v>
                </c:pt>
                <c:pt idx="10">
                  <c:v>1.5737925882228099E-2</c:v>
                </c:pt>
                <c:pt idx="11">
                  <c:v>6.2702668346887647E-2</c:v>
                </c:pt>
                <c:pt idx="12">
                  <c:v>2.8839040092920414E-2</c:v>
                </c:pt>
                <c:pt idx="13">
                  <c:v>1.3811998507320499E-2</c:v>
                </c:pt>
                <c:pt idx="14">
                  <c:v>1.7636832502345599E-3</c:v>
                </c:pt>
                <c:pt idx="15">
                  <c:v>2.5411943884864018E-2</c:v>
                </c:pt>
                <c:pt idx="16">
                  <c:v>1.8641456031070206E-2</c:v>
                </c:pt>
                <c:pt idx="17">
                  <c:v>7.5320566930106138E-3</c:v>
                </c:pt>
                <c:pt idx="18">
                  <c:v>2.7384741415717714E-2</c:v>
                </c:pt>
                <c:pt idx="19">
                  <c:v>-1.8920645456062708E-2</c:v>
                </c:pt>
                <c:pt idx="20">
                  <c:v>-1.9747870853093309E-2</c:v>
                </c:pt>
                <c:pt idx="21">
                  <c:v>-1.1608709948064806E-2</c:v>
                </c:pt>
                <c:pt idx="22">
                  <c:v>-5.2596869272548523E-3</c:v>
                </c:pt>
                <c:pt idx="23">
                  <c:v>1.2576746369821E-3</c:v>
                </c:pt>
                <c:pt idx="24">
                  <c:v>1.4078834343800901E-2</c:v>
                </c:pt>
                <c:pt idx="25">
                  <c:v>-3.0190299521364815E-3</c:v>
                </c:pt>
                <c:pt idx="26">
                  <c:v>-3.1783676188543012E-3</c:v>
                </c:pt>
                <c:pt idx="27">
                  <c:v>3.807251545111212E-3</c:v>
                </c:pt>
                <c:pt idx="28">
                  <c:v>-1.4119108801903799E-3</c:v>
                </c:pt>
                <c:pt idx="29">
                  <c:v>-3.6099779791401608E-3</c:v>
                </c:pt>
                <c:pt idx="30">
                  <c:v>5.4516937461168257E-4</c:v>
                </c:pt>
                <c:pt idx="31">
                  <c:v>-9.6297598097071961E-4</c:v>
                </c:pt>
                <c:pt idx="32">
                  <c:v>3.5928064234836982E-3</c:v>
                </c:pt>
                <c:pt idx="33">
                  <c:v>-1.08889760007365E-3</c:v>
                </c:pt>
                <c:pt idx="34">
                  <c:v>-8.2991167664905755E-4</c:v>
                </c:pt>
                <c:pt idx="35">
                  <c:v>-5.9358571278257818E-4</c:v>
                </c:pt>
                <c:pt idx="36">
                  <c:v>-3.7776690649393723E-4</c:v>
                </c:pt>
                <c:pt idx="37">
                  <c:v>3.7449943975659635E-4</c:v>
                </c:pt>
                <c:pt idx="38">
                  <c:v>-4.2288808396294579E-3</c:v>
                </c:pt>
                <c:pt idx="39">
                  <c:v>1.0326418075362201E-3</c:v>
                </c:pt>
                <c:pt idx="40">
                  <c:v>-1.4245375001605905E-3</c:v>
                </c:pt>
                <c:pt idx="41">
                  <c:v>5.3113070898900031E-4</c:v>
                </c:pt>
                <c:pt idx="42">
                  <c:v>1.5651975770752105E-3</c:v>
                </c:pt>
                <c:pt idx="43">
                  <c:v>-1.1183993468537605E-3</c:v>
                </c:pt>
                <c:pt idx="44">
                  <c:v>-1.2693602625758499E-2</c:v>
                </c:pt>
                <c:pt idx="45">
                  <c:v>-4.1971863999866487E-4</c:v>
                </c:pt>
                <c:pt idx="46">
                  <c:v>2.2924051623013312E-3</c:v>
                </c:pt>
                <c:pt idx="47">
                  <c:v>-3.588289259252082E-4</c:v>
                </c:pt>
                <c:pt idx="48">
                  <c:v>0</c:v>
                </c:pt>
                <c:pt idx="49">
                  <c:v>8.0495832120355533E-4</c:v>
                </c:pt>
                <c:pt idx="50">
                  <c:v>6.9859431848658853E-4</c:v>
                </c:pt>
                <c:pt idx="51">
                  <c:v>-2.8405342167028624E-4</c:v>
                </c:pt>
                <c:pt idx="52">
                  <c:v>-1.1989486840236205E-3</c:v>
                </c:pt>
                <c:pt idx="53">
                  <c:v>-1.5165144816237709E-3</c:v>
                </c:pt>
                <c:pt idx="54">
                  <c:v>-1.6745463374907808E-3</c:v>
                </c:pt>
                <c:pt idx="55">
                  <c:v>-1.686046838381171E-3</c:v>
                </c:pt>
                <c:pt idx="56">
                  <c:v>1.304377883439741E-4</c:v>
                </c:pt>
                <c:pt idx="57">
                  <c:v>-2.1031776911429928E-4</c:v>
                </c:pt>
                <c:pt idx="58">
                  <c:v>1.54700325115361E-3</c:v>
                </c:pt>
                <c:pt idx="59">
                  <c:v>1.0346565605384105E-3</c:v>
                </c:pt>
                <c:pt idx="60">
                  <c:v>-2.8249946363338601E-3</c:v>
                </c:pt>
                <c:pt idx="61">
                  <c:v>-7.2128201775392817E-4</c:v>
                </c:pt>
                <c:pt idx="62">
                  <c:v>-1.4339281745429501E-3</c:v>
                </c:pt>
                <c:pt idx="63">
                  <c:v>3.1286283398158101E-3</c:v>
                </c:pt>
                <c:pt idx="64">
                  <c:v>-1.4278767083951798E-3</c:v>
                </c:pt>
                <c:pt idx="65">
                  <c:v>0</c:v>
                </c:pt>
                <c:pt idx="66">
                  <c:v>-1.6983838528452108E-3</c:v>
                </c:pt>
                <c:pt idx="67">
                  <c:v>-3.0818445455525821E-4</c:v>
                </c:pt>
                <c:pt idx="68">
                  <c:v>-2.8429112009118016E-3</c:v>
                </c:pt>
                <c:pt idx="69">
                  <c:v>2.1800899650458909E-3</c:v>
                </c:pt>
                <c:pt idx="70">
                  <c:v>-2.1180607036197698E-3</c:v>
                </c:pt>
                <c:pt idx="71">
                  <c:v>-6.8612988438711438E-4</c:v>
                </c:pt>
                <c:pt idx="72">
                  <c:v>-1.4672514152717906E-4</c:v>
                </c:pt>
                <c:pt idx="73">
                  <c:v>-2.8530966473482898E-3</c:v>
                </c:pt>
                <c:pt idx="74">
                  <c:v>-2.3961792291544099E-3</c:v>
                </c:pt>
                <c:pt idx="75">
                  <c:v>2.4535662585568117E-3</c:v>
                </c:pt>
                <c:pt idx="76">
                  <c:v>2.3871191053077608E-3</c:v>
                </c:pt>
                <c:pt idx="77">
                  <c:v>1.1613727425817308E-3</c:v>
                </c:pt>
                <c:pt idx="78">
                  <c:v>2.2605000226050016E-3</c:v>
                </c:pt>
                <c:pt idx="79">
                  <c:v>-8.8023519884833465E-4</c:v>
                </c:pt>
                <c:pt idx="80">
                  <c:v>3.8779877914038312E-3</c:v>
                </c:pt>
                <c:pt idx="81">
                  <c:v>1.6689893435091101E-3</c:v>
                </c:pt>
                <c:pt idx="82">
                  <c:v>6.3494482329485638E-3</c:v>
                </c:pt>
              </c:numCache>
            </c:numRef>
          </c:yVal>
        </c:ser>
        <c:ser>
          <c:idx val="6"/>
          <c:order val="6"/>
          <c:tx>
            <c:strRef>
              <c:f>'KL3'!$F$1</c:f>
              <c:strCache>
                <c:ptCount val="1"/>
                <c:pt idx="0">
                  <c:v>EADL</c:v>
                </c:pt>
              </c:strCache>
            </c:strRef>
          </c:tx>
          <c:spPr>
            <a:ln w="3168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'KL3'!$B$13:$B$103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'KL3'!$I$13:$I$103</c:f>
              <c:numCache>
                <c:formatCode>0.000</c:formatCode>
                <c:ptCount val="91"/>
                <c:pt idx="0">
                  <c:v>-1.2243551219052509</c:v>
                </c:pt>
                <c:pt idx="1">
                  <c:v>-1.2680358892582004</c:v>
                </c:pt>
                <c:pt idx="2">
                  <c:v>-1.2306092105850994</c:v>
                </c:pt>
                <c:pt idx="3">
                  <c:v>-1.17965330111898</c:v>
                </c:pt>
                <c:pt idx="4">
                  <c:v>-1.1186878047799205</c:v>
                </c:pt>
                <c:pt idx="5">
                  <c:v>-1.0657105399070401</c:v>
                </c:pt>
                <c:pt idx="6">
                  <c:v>-1.0132653923397494</c:v>
                </c:pt>
                <c:pt idx="7">
                  <c:v>-0.96246243956009603</c:v>
                </c:pt>
                <c:pt idx="8">
                  <c:v>-0.91869240844688638</c:v>
                </c:pt>
                <c:pt idx="9">
                  <c:v>-0.88376774575432759</c:v>
                </c:pt>
                <c:pt idx="10">
                  <c:v>-0.86461076804599302</c:v>
                </c:pt>
                <c:pt idx="11">
                  <c:v>-0.82613515664055626</c:v>
                </c:pt>
                <c:pt idx="12">
                  <c:v>-0.78784958856648024</c:v>
                </c:pt>
                <c:pt idx="13">
                  <c:v>-0.750290375056337</c:v>
                </c:pt>
                <c:pt idx="14">
                  <c:v>-0.7020475069783092</c:v>
                </c:pt>
                <c:pt idx="15">
                  <c:v>-0.68015517051687324</c:v>
                </c:pt>
                <c:pt idx="16">
                  <c:v>-0.64484946938372245</c:v>
                </c:pt>
                <c:pt idx="17">
                  <c:v>-0.60556581473622173</c:v>
                </c:pt>
                <c:pt idx="18">
                  <c:v>-0.56794153810354842</c:v>
                </c:pt>
                <c:pt idx="19">
                  <c:v>-0.52328066322831401</c:v>
                </c:pt>
                <c:pt idx="20">
                  <c:v>-0.49202989359996829</c:v>
                </c:pt>
                <c:pt idx="21">
                  <c:v>-0.46125706547810591</c:v>
                </c:pt>
                <c:pt idx="22">
                  <c:v>-0.42805759761776313</c:v>
                </c:pt>
                <c:pt idx="23">
                  <c:v>-0.40374011570644502</c:v>
                </c:pt>
                <c:pt idx="24">
                  <c:v>-0.37531677377274336</c:v>
                </c:pt>
                <c:pt idx="25">
                  <c:v>-0.36027090762104613</c:v>
                </c:pt>
                <c:pt idx="26">
                  <c:v>-0.32734023919351113</c:v>
                </c:pt>
                <c:pt idx="27">
                  <c:v>-0.31047763090413411</c:v>
                </c:pt>
                <c:pt idx="28">
                  <c:v>-0.28661790867760711</c:v>
                </c:pt>
                <c:pt idx="29">
                  <c:v>-0.26767318200841</c:v>
                </c:pt>
                <c:pt idx="30">
                  <c:v>-0.23907578830540699</c:v>
                </c:pt>
                <c:pt idx="31">
                  <c:v>-0.21823443168767812</c:v>
                </c:pt>
                <c:pt idx="32">
                  <c:v>-0.202364249699585</c:v>
                </c:pt>
                <c:pt idx="33">
                  <c:v>-0.17857920641142511</c:v>
                </c:pt>
                <c:pt idx="34">
                  <c:v>-0.160069214633836</c:v>
                </c:pt>
                <c:pt idx="35">
                  <c:v>-0.14651674010640511</c:v>
                </c:pt>
                <c:pt idx="36">
                  <c:v>-0.12598526331297899</c:v>
                </c:pt>
                <c:pt idx="37">
                  <c:v>-0.10791449519032795</c:v>
                </c:pt>
                <c:pt idx="38">
                  <c:v>-9.2258645256451527E-2</c:v>
                </c:pt>
                <c:pt idx="39">
                  <c:v>-7.0839227996990731E-2</c:v>
                </c:pt>
                <c:pt idx="40">
                  <c:v>-5.6031808339558481E-2</c:v>
                </c:pt>
                <c:pt idx="41">
                  <c:v>-3.9303672465351616E-2</c:v>
                </c:pt>
                <c:pt idx="42">
                  <c:v>-2.6462759035650592E-2</c:v>
                </c:pt>
                <c:pt idx="43">
                  <c:v>-9.8558942441567508E-3</c:v>
                </c:pt>
                <c:pt idx="44">
                  <c:v>8.4624017505097182E-3</c:v>
                </c:pt>
                <c:pt idx="45">
                  <c:v>1.8629050405950007E-2</c:v>
                </c:pt>
                <c:pt idx="46">
                  <c:v>3.8324789827137488E-2</c:v>
                </c:pt>
                <c:pt idx="47">
                  <c:v>5.1073317122223315E-2</c:v>
                </c:pt>
                <c:pt idx="48">
                  <c:v>6.68202764976875E-2</c:v>
                </c:pt>
                <c:pt idx="49">
                  <c:v>8.019050310172493E-2</c:v>
                </c:pt>
                <c:pt idx="50">
                  <c:v>9.5182806742665105E-2</c:v>
                </c:pt>
                <c:pt idx="51">
                  <c:v>0.10843093796246903</c:v>
                </c:pt>
                <c:pt idx="52">
                  <c:v>0.12368115333179899</c:v>
                </c:pt>
                <c:pt idx="53">
                  <c:v>0.136173371787005</c:v>
                </c:pt>
                <c:pt idx="54">
                  <c:v>0.147871744635409</c:v>
                </c:pt>
                <c:pt idx="55">
                  <c:v>0.16174809336202711</c:v>
                </c:pt>
                <c:pt idx="56">
                  <c:v>0.17622145205954201</c:v>
                </c:pt>
                <c:pt idx="57">
                  <c:v>0.18970662774386701</c:v>
                </c:pt>
                <c:pt idx="58">
                  <c:v>0.20225031978185701</c:v>
                </c:pt>
                <c:pt idx="59">
                  <c:v>0.213681214430607</c:v>
                </c:pt>
                <c:pt idx="60">
                  <c:v>0.22470160039762499</c:v>
                </c:pt>
                <c:pt idx="61">
                  <c:v>0.23748672794851888</c:v>
                </c:pt>
                <c:pt idx="62">
                  <c:v>0.23821131799507106</c:v>
                </c:pt>
                <c:pt idx="63">
                  <c:v>0.2652381581417439</c:v>
                </c:pt>
                <c:pt idx="64">
                  <c:v>0.27672992362781212</c:v>
                </c:pt>
                <c:pt idx="65">
                  <c:v>0.28949477437398813</c:v>
                </c:pt>
                <c:pt idx="66">
                  <c:v>0.298296520995596</c:v>
                </c:pt>
                <c:pt idx="67">
                  <c:v>0.314039959196383</c:v>
                </c:pt>
                <c:pt idx="68">
                  <c:v>0.32184747332527236</c:v>
                </c:pt>
                <c:pt idx="69">
                  <c:v>0.33936733789214429</c:v>
                </c:pt>
                <c:pt idx="70">
                  <c:v>0.34806797562818098</c:v>
                </c:pt>
                <c:pt idx="71">
                  <c:v>0.36433496860955822</c:v>
                </c:pt>
                <c:pt idx="72">
                  <c:v>0.37333545328931711</c:v>
                </c:pt>
                <c:pt idx="73">
                  <c:v>0.38620553708247912</c:v>
                </c:pt>
                <c:pt idx="74">
                  <c:v>0.39612626098932729</c:v>
                </c:pt>
                <c:pt idx="75">
                  <c:v>0.41587948082538012</c:v>
                </c:pt>
                <c:pt idx="76">
                  <c:v>0.4320685580607041</c:v>
                </c:pt>
                <c:pt idx="77">
                  <c:v>0.44248301492364012</c:v>
                </c:pt>
                <c:pt idx="78">
                  <c:v>0.43853700438537002</c:v>
                </c:pt>
                <c:pt idx="79">
                  <c:v>0.46454412619051499</c:v>
                </c:pt>
                <c:pt idx="80">
                  <c:v>0.47952068927911623</c:v>
                </c:pt>
                <c:pt idx="81">
                  <c:v>0.4908914906578381</c:v>
                </c:pt>
                <c:pt idx="82">
                  <c:v>0.50211436626157202</c:v>
                </c:pt>
                <c:pt idx="83">
                  <c:v>0.5122886945197852</c:v>
                </c:pt>
                <c:pt idx="84">
                  <c:v>0.52533377420432081</c:v>
                </c:pt>
                <c:pt idx="85">
                  <c:v>0.536952211534937</c:v>
                </c:pt>
                <c:pt idx="86">
                  <c:v>0.54276952474035678</c:v>
                </c:pt>
                <c:pt idx="87">
                  <c:v>0.55356724009228475</c:v>
                </c:pt>
                <c:pt idx="88">
                  <c:v>0.5786919319547974</c:v>
                </c:pt>
                <c:pt idx="89">
                  <c:v>0.5787252791946994</c:v>
                </c:pt>
                <c:pt idx="90">
                  <c:v>0.57062636772781683</c:v>
                </c:pt>
              </c:numCache>
            </c:numRef>
          </c:yVal>
        </c:ser>
        <c:axId val="78049280"/>
        <c:axId val="78038912"/>
      </c:scatterChart>
      <c:valAx>
        <c:axId val="78038912"/>
        <c:scaling>
          <c:orientation val="minMax"/>
          <c:max val="1"/>
          <c:min val="-1.5"/>
        </c:scaling>
        <c:axPos val="l"/>
        <c:majorGridlines>
          <c:spPr>
            <a:ln>
              <a:solidFill>
                <a:srgbClr val="B3B3B3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Relative Difference (%)</a:t>
                </a:r>
              </a:p>
            </c:rich>
          </c:tx>
          <c:layout>
            <c:manualLayout>
              <c:xMode val="edge"/>
              <c:yMode val="edge"/>
              <c:x val="1.3317508613910832E-2"/>
              <c:y val="0.32319047893961494"/>
            </c:manualLayout>
          </c:layout>
        </c:title>
        <c:numFmt formatCode="0.0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8049280"/>
        <c:crossesAt val="0"/>
        <c:crossBetween val="midCat"/>
      </c:valAx>
      <c:valAx>
        <c:axId val="78049280"/>
        <c:scaling>
          <c:orientation val="minMax"/>
          <c:max val="100"/>
          <c:min val="1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Atomic Number</a:t>
                </a:r>
              </a:p>
            </c:rich>
          </c:tx>
          <c:layout>
            <c:manualLayout>
              <c:xMode val="edge"/>
              <c:yMode val="edge"/>
              <c:x val="0.34968598400688211"/>
              <c:y val="0.94513843897202998"/>
            </c:manualLayout>
          </c:layout>
        </c:title>
        <c:numFmt formatCode="#,##0" sourceLinked="0"/>
        <c:maj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78038912"/>
        <c:crossesAt val="-1.5"/>
        <c:crossBetween val="midCat"/>
        <c:majorUnit val="10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400">
              <a:latin typeface="Arial Narrow" pitchFamily="34" charset="0"/>
            </a:defRPr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98265325656394"/>
          <c:y val="4.5644827068457045E-2"/>
          <c:w val="0.60279153892968251"/>
          <c:h val="0.78797561492768153"/>
        </c:manualLayout>
      </c:layout>
      <c:scatterChart>
        <c:scatterStyle val="lineMarker"/>
        <c:ser>
          <c:idx val="0"/>
          <c:order val="0"/>
          <c:tx>
            <c:strRef>
              <c:f>'KN3'!$K$1</c:f>
              <c:strCache>
                <c:ptCount val="1"/>
                <c:pt idx="0">
                  <c:v>Lotz</c:v>
                </c:pt>
              </c:strCache>
            </c:strRef>
          </c:tx>
          <c:spPr>
            <a:ln w="31680">
              <a:solidFill>
                <a:srgbClr val="004586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'KN3'!$N$13:$N$103</c:f>
              <c:numCache>
                <c:formatCode>General</c:formatCode>
                <c:ptCount val="91"/>
                <c:pt idx="26" formatCode="0.000">
                  <c:v>-1.3971358714635009E-2</c:v>
                </c:pt>
                <c:pt idx="27" formatCode="0.000">
                  <c:v>1.4224057886646499E-2</c:v>
                </c:pt>
                <c:pt idx="28" formatCode="0.000">
                  <c:v>8.2065667454976308E-3</c:v>
                </c:pt>
                <c:pt idx="29" formatCode="0.000">
                  <c:v>-2.1157055878126801E-2</c:v>
                </c:pt>
                <c:pt idx="30" formatCode="0.000">
                  <c:v>-7.2341585838815933E-3</c:v>
                </c:pt>
                <c:pt idx="31" formatCode="0.000">
                  <c:v>-4.7486136686283103E-3</c:v>
                </c:pt>
                <c:pt idx="32" formatCode="0.000">
                  <c:v>-6.3610459563053084E-3</c:v>
                </c:pt>
                <c:pt idx="33" formatCode="0.000">
                  <c:v>-1.9042722347656113E-3</c:v>
                </c:pt>
                <c:pt idx="34" formatCode="0.000">
                  <c:v>-1.35904649297723E-3</c:v>
                </c:pt>
                <c:pt idx="35" formatCode="0.000">
                  <c:v>-4.3153670219652218E-3</c:v>
                </c:pt>
                <c:pt idx="36" formatCode="0.000">
                  <c:v>2.4691967702846415E-3</c:v>
                </c:pt>
                <c:pt idx="37" formatCode="0.000">
                  <c:v>1.1391888425522105E-3</c:v>
                </c:pt>
                <c:pt idx="38" formatCode="0.000">
                  <c:v>-2.6272262458291524E-4</c:v>
                </c:pt>
                <c:pt idx="39" formatCode="0.000">
                  <c:v>2.8713766815473608E-3</c:v>
                </c:pt>
                <c:pt idx="40" formatCode="0.000">
                  <c:v>4.6719918212680799E-3</c:v>
                </c:pt>
                <c:pt idx="41" formatCode="0.000">
                  <c:v>7.1076386055334822E-3</c:v>
                </c:pt>
                <c:pt idx="42" formatCode="0.000">
                  <c:v>7.0660766492715004E-3</c:v>
                </c:pt>
                <c:pt idx="43" formatCode="0.000">
                  <c:v>9.9873795839890527E-3</c:v>
                </c:pt>
                <c:pt idx="44" formatCode="0.000">
                  <c:v>9.5889256625886904E-3</c:v>
                </c:pt>
                <c:pt idx="45" formatCode="0.000">
                  <c:v>3.6290851634705008E-3</c:v>
                </c:pt>
                <c:pt idx="46" formatCode="0.000">
                  <c:v>8.8572295122965553E-3</c:v>
                </c:pt>
                <c:pt idx="47" formatCode="0.000">
                  <c:v>4.389328252032882E-3</c:v>
                </c:pt>
                <c:pt idx="48" formatCode="0.000">
                  <c:v>9.6935110642765686E-3</c:v>
                </c:pt>
                <c:pt idx="49" formatCode="0.000">
                  <c:v>1.4362863380408704E-3</c:v>
                </c:pt>
                <c:pt idx="50" formatCode="0.000">
                  <c:v>2.3076035537094707E-2</c:v>
                </c:pt>
                <c:pt idx="51" formatCode="0.000">
                  <c:v>2.44787146449474E-2</c:v>
                </c:pt>
                <c:pt idx="52" formatCode="0.000">
                  <c:v>2.3617820719270009E-2</c:v>
                </c:pt>
                <c:pt idx="53" formatCode="0.000">
                  <c:v>7.0456683645376134E-3</c:v>
                </c:pt>
                <c:pt idx="54" formatCode="0.000">
                  <c:v>1.8814826082956301E-2</c:v>
                </c:pt>
                <c:pt idx="55" formatCode="0.000">
                  <c:v>-1.93333848890264E-2</c:v>
                </c:pt>
                <c:pt idx="56" formatCode="0.000">
                  <c:v>-2.8032143524574817E-2</c:v>
                </c:pt>
                <c:pt idx="57" formatCode="0.000">
                  <c:v>-2.3497514685946699E-2</c:v>
                </c:pt>
                <c:pt idx="58" formatCode="0.000">
                  <c:v>-8.3895550040199954E-2</c:v>
                </c:pt>
                <c:pt idx="59" formatCode="0.000">
                  <c:v>-6.4303240544885426E-2</c:v>
                </c:pt>
                <c:pt idx="60" formatCode="0.000">
                  <c:v>1.6397474788882509E-3</c:v>
                </c:pt>
                <c:pt idx="61" formatCode="0.000">
                  <c:v>-2.0645735067575121E-2</c:v>
                </c:pt>
                <c:pt idx="62" formatCode="0.000">
                  <c:v>-2.46229609110496E-2</c:v>
                </c:pt>
                <c:pt idx="63" formatCode="0.000">
                  <c:v>-2.238354958329291E-3</c:v>
                </c:pt>
                <c:pt idx="64" formatCode="0.000">
                  <c:v>-4.3414523316190914E-4</c:v>
                </c:pt>
                <c:pt idx="65" formatCode="0.000">
                  <c:v>-1.5442476074772804E-3</c:v>
                </c:pt>
                <c:pt idx="66" formatCode="0.000">
                  <c:v>-2.7246768532855517E-4</c:v>
                </c:pt>
                <c:pt idx="67" formatCode="0.000">
                  <c:v>-1.7191378391533808E-3</c:v>
                </c:pt>
                <c:pt idx="68" formatCode="0.000">
                  <c:v>-1.66927115769465E-3</c:v>
                </c:pt>
                <c:pt idx="69" formatCode="0.000">
                  <c:v>-6.4849063803959902E-3</c:v>
                </c:pt>
                <c:pt idx="70" formatCode="0.000">
                  <c:v>-1.9383366648494806E-2</c:v>
                </c:pt>
                <c:pt idx="71" formatCode="0.000">
                  <c:v>-3.2372555136347299E-2</c:v>
                </c:pt>
                <c:pt idx="72" formatCode="0.000">
                  <c:v>-7.8977278580265303E-3</c:v>
                </c:pt>
                <c:pt idx="73" formatCode="0.000">
                  <c:v>-1.6469734636968013E-2</c:v>
                </c:pt>
                <c:pt idx="74" formatCode="0.000">
                  <c:v>-1.9480519480519508E-2</c:v>
                </c:pt>
                <c:pt idx="75" formatCode="0.000">
                  <c:v>-2.4212820161910099E-2</c:v>
                </c:pt>
                <c:pt idx="76" formatCode="0.000">
                  <c:v>-3.3797970073433811E-2</c:v>
                </c:pt>
                <c:pt idx="77" formatCode="0.000">
                  <c:v>-3.0899268385064713E-2</c:v>
                </c:pt>
                <c:pt idx="78" formatCode="0.000">
                  <c:v>-9.704498034839153E-3</c:v>
                </c:pt>
                <c:pt idx="79" formatCode="0.000">
                  <c:v>-3.4949182000226717E-2</c:v>
                </c:pt>
                <c:pt idx="80" formatCode="0.000">
                  <c:v>-3.1273570153976311E-2</c:v>
                </c:pt>
                <c:pt idx="81" formatCode="0.000">
                  <c:v>-2.8667413213885797E-2</c:v>
                </c:pt>
                <c:pt idx="82" formatCode="0.000">
                  <c:v>-4.0137164396590097E-2</c:v>
                </c:pt>
                <c:pt idx="83" formatCode="0.000">
                  <c:v>1.5310158290025407E-2</c:v>
                </c:pt>
                <c:pt idx="84" formatCode="0.000">
                  <c:v>-1.82309060262847E-3</c:v>
                </c:pt>
                <c:pt idx="85" formatCode="0.000">
                  <c:v>-4.0382013851030852E-4</c:v>
                </c:pt>
                <c:pt idx="86" formatCode="0.000">
                  <c:v>3.1500527633837885E-2</c:v>
                </c:pt>
                <c:pt idx="88" formatCode="0.000">
                  <c:v>0.70469422105853741</c:v>
                </c:pt>
                <c:pt idx="90" formatCode="0.000">
                  <c:v>0.62165699328553525</c:v>
                </c:pt>
              </c:numCache>
            </c:numRef>
          </c:yVal>
        </c:ser>
        <c:ser>
          <c:idx val="1"/>
          <c:order val="1"/>
          <c:tx>
            <c:strRef>
              <c:f>'KN3'!$P$1</c:f>
              <c:strCache>
                <c:ptCount val="1"/>
                <c:pt idx="0">
                  <c:v>Carlson</c:v>
                </c:pt>
              </c:strCache>
            </c:strRef>
          </c:tx>
          <c:spPr>
            <a:ln w="31680">
              <a:solidFill>
                <a:srgbClr val="FF420E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'KN3'!$S$13:$S$103</c:f>
              <c:numCache>
                <c:formatCode>General</c:formatCode>
                <c:ptCount val="91"/>
                <c:pt idx="26" formatCode="0.000">
                  <c:v>-1.3971358714635009E-2</c:v>
                </c:pt>
                <c:pt idx="27" formatCode="0.000">
                  <c:v>1.4224057886646499E-2</c:v>
                </c:pt>
                <c:pt idx="28" formatCode="0.000">
                  <c:v>8.2065667454976308E-3</c:v>
                </c:pt>
                <c:pt idx="29" formatCode="0.000">
                  <c:v>-2.1157055878126801E-2</c:v>
                </c:pt>
                <c:pt idx="30" formatCode="0.000">
                  <c:v>-7.2341585838815933E-3</c:v>
                </c:pt>
                <c:pt idx="31" formatCode="0.000">
                  <c:v>-4.7486136686283103E-3</c:v>
                </c:pt>
                <c:pt idx="32" formatCode="0.000">
                  <c:v>-6.3610459563053084E-3</c:v>
                </c:pt>
                <c:pt idx="33" formatCode="0.000">
                  <c:v>-1.9042722347656113E-3</c:v>
                </c:pt>
                <c:pt idx="34" formatCode="0.000">
                  <c:v>-1.35904649297723E-3</c:v>
                </c:pt>
                <c:pt idx="35" formatCode="0.000">
                  <c:v>-4.3153670219652218E-3</c:v>
                </c:pt>
                <c:pt idx="36" formatCode="0.000">
                  <c:v>2.4691967702846415E-3</c:v>
                </c:pt>
                <c:pt idx="37" formatCode="0.000">
                  <c:v>1.1391888425522105E-3</c:v>
                </c:pt>
                <c:pt idx="38" formatCode="0.000">
                  <c:v>-2.6272262458291524E-4</c:v>
                </c:pt>
                <c:pt idx="39" formatCode="0.000">
                  <c:v>2.8713766815473608E-3</c:v>
                </c:pt>
                <c:pt idx="40" formatCode="0.000">
                  <c:v>4.6719918212680799E-3</c:v>
                </c:pt>
                <c:pt idx="41" formatCode="0.000">
                  <c:v>7.1076386055334822E-3</c:v>
                </c:pt>
                <c:pt idx="42" formatCode="0.000">
                  <c:v>7.0660766492715004E-3</c:v>
                </c:pt>
                <c:pt idx="43" formatCode="0.000">
                  <c:v>9.9873795839890527E-3</c:v>
                </c:pt>
                <c:pt idx="44" formatCode="0.000">
                  <c:v>1.394752823648881E-2</c:v>
                </c:pt>
                <c:pt idx="45" formatCode="0.000">
                  <c:v>3.6290851634705008E-3</c:v>
                </c:pt>
                <c:pt idx="46" formatCode="0.000">
                  <c:v>8.8572295122965553E-3</c:v>
                </c:pt>
                <c:pt idx="47" formatCode="0.000">
                  <c:v>4.389328252032882E-3</c:v>
                </c:pt>
                <c:pt idx="48" formatCode="0.000">
                  <c:v>9.6935110642765686E-3</c:v>
                </c:pt>
                <c:pt idx="49" formatCode="0.000">
                  <c:v>1.4362863380408704E-3</c:v>
                </c:pt>
                <c:pt idx="50" formatCode="0.000">
                  <c:v>2.3076035537094707E-2</c:v>
                </c:pt>
                <c:pt idx="51" formatCode="0.000">
                  <c:v>2.44787146449474E-2</c:v>
                </c:pt>
                <c:pt idx="52" formatCode="0.000">
                  <c:v>2.3617820719270009E-2</c:v>
                </c:pt>
                <c:pt idx="53" formatCode="0.000">
                  <c:v>7.0456683645376134E-3</c:v>
                </c:pt>
                <c:pt idx="54" formatCode="0.000">
                  <c:v>1.8814826082956301E-2</c:v>
                </c:pt>
                <c:pt idx="55" formatCode="0.000">
                  <c:v>-1.93333848890264E-2</c:v>
                </c:pt>
                <c:pt idx="56" formatCode="0.000">
                  <c:v>-2.8032143524574817E-2</c:v>
                </c:pt>
                <c:pt idx="57" formatCode="0.000">
                  <c:v>-2.3497514685946699E-2</c:v>
                </c:pt>
                <c:pt idx="58" formatCode="0.000">
                  <c:v>-8.3895550040199954E-2</c:v>
                </c:pt>
                <c:pt idx="59" formatCode="0.000">
                  <c:v>-6.4303240544885426E-2</c:v>
                </c:pt>
                <c:pt idx="60" formatCode="0.000">
                  <c:v>1.6397474788882509E-3</c:v>
                </c:pt>
                <c:pt idx="61" formatCode="0.000">
                  <c:v>-2.0645735067575121E-2</c:v>
                </c:pt>
                <c:pt idx="62" formatCode="0.000">
                  <c:v>-2.46229609110496E-2</c:v>
                </c:pt>
                <c:pt idx="63" formatCode="0.000">
                  <c:v>-2.238354958329291E-3</c:v>
                </c:pt>
                <c:pt idx="64" formatCode="0.000">
                  <c:v>-4.3414523316190914E-4</c:v>
                </c:pt>
                <c:pt idx="65" formatCode="0.000">
                  <c:v>-1.5442476074772804E-3</c:v>
                </c:pt>
                <c:pt idx="66" formatCode="0.000">
                  <c:v>-2.7246768532855517E-4</c:v>
                </c:pt>
                <c:pt idx="67" formatCode="0.000">
                  <c:v>-1.7191378391533808E-3</c:v>
                </c:pt>
                <c:pt idx="68" formatCode="0.000">
                  <c:v>-1.66927115769465E-3</c:v>
                </c:pt>
                <c:pt idx="69" formatCode="0.000">
                  <c:v>-6.4849063803959902E-3</c:v>
                </c:pt>
                <c:pt idx="70" formatCode="0.000">
                  <c:v>-1.9383366648494806E-2</c:v>
                </c:pt>
                <c:pt idx="71" formatCode="0.000">
                  <c:v>-3.2372555136347299E-2</c:v>
                </c:pt>
                <c:pt idx="72" formatCode="0.000">
                  <c:v>-7.8977278580265303E-3</c:v>
                </c:pt>
                <c:pt idx="73" formatCode="0.000">
                  <c:v>-1.6469734636968013E-2</c:v>
                </c:pt>
                <c:pt idx="74" formatCode="0.000">
                  <c:v>-1.9480519480519508E-2</c:v>
                </c:pt>
                <c:pt idx="75" formatCode="0.000">
                  <c:v>-2.4212820161910099E-2</c:v>
                </c:pt>
                <c:pt idx="76" formatCode="0.000">
                  <c:v>-3.3797970073433811E-2</c:v>
                </c:pt>
                <c:pt idx="77" formatCode="0.000">
                  <c:v>-3.0899268385064713E-2</c:v>
                </c:pt>
                <c:pt idx="78" formatCode="0.000">
                  <c:v>-9.704498034839153E-3</c:v>
                </c:pt>
                <c:pt idx="79" formatCode="0.000">
                  <c:v>-3.4949182000226717E-2</c:v>
                </c:pt>
                <c:pt idx="80" formatCode="0.000">
                  <c:v>-3.1273570153976311E-2</c:v>
                </c:pt>
                <c:pt idx="81" formatCode="0.000">
                  <c:v>-2.8667413213885797E-2</c:v>
                </c:pt>
                <c:pt idx="82" formatCode="0.000">
                  <c:v>-4.0137164396590097E-2</c:v>
                </c:pt>
                <c:pt idx="83" formatCode="0.000">
                  <c:v>1.5310158290025407E-2</c:v>
                </c:pt>
                <c:pt idx="84" formatCode="0.000">
                  <c:v>-1.82309060262847E-3</c:v>
                </c:pt>
                <c:pt idx="85" formatCode="0.000">
                  <c:v>-4.0382013851030852E-4</c:v>
                </c:pt>
                <c:pt idx="86" formatCode="0.000">
                  <c:v>6.6938621221905525E-2</c:v>
                </c:pt>
                <c:pt idx="88" formatCode="0.000">
                  <c:v>0.76229661492425704</c:v>
                </c:pt>
                <c:pt idx="90" formatCode="0.000">
                  <c:v>3.8409013315124613E-2</c:v>
                </c:pt>
              </c:numCache>
            </c:numRef>
          </c:yVal>
        </c:ser>
        <c:ser>
          <c:idx val="2"/>
          <c:order val="2"/>
          <c:tx>
            <c:strRef>
              <c:f>'KN3'!$U$1</c:f>
              <c:strCache>
                <c:ptCount val="1"/>
                <c:pt idx="0">
                  <c:v>ToI 1996</c:v>
                </c:pt>
              </c:strCache>
            </c:strRef>
          </c:tx>
          <c:spPr>
            <a:ln w="31680">
              <a:solidFill>
                <a:srgbClr val="FFD320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'KN3'!$X$13:$X$103</c:f>
              <c:numCache>
                <c:formatCode>General</c:formatCode>
                <c:ptCount val="91"/>
                <c:pt idx="26" formatCode="0.000">
                  <c:v>-2.3751309814877001E-2</c:v>
                </c:pt>
                <c:pt idx="27" formatCode="0.000">
                  <c:v>1.0536339175284798E-3</c:v>
                </c:pt>
                <c:pt idx="28" formatCode="0.000">
                  <c:v>1.2434192040037805E-4</c:v>
                </c:pt>
                <c:pt idx="29" formatCode="0.000">
                  <c:v>-1.6455487905212101E-2</c:v>
                </c:pt>
                <c:pt idx="30" formatCode="0.000">
                  <c:v>-7.7906323211157022E-3</c:v>
                </c:pt>
                <c:pt idx="31" formatCode="0.000">
                  <c:v>-6.3314848914980213E-3</c:v>
                </c:pt>
                <c:pt idx="32" formatCode="0.000">
                  <c:v>-2.8549576339298591E-3</c:v>
                </c:pt>
                <c:pt idx="33" formatCode="0.000">
                  <c:v>-1.42820417608287E-3</c:v>
                </c:pt>
                <c:pt idx="34" formatCode="0.000">
                  <c:v>-9.0603099530716649E-4</c:v>
                </c:pt>
                <c:pt idx="35" formatCode="0.000">
                  <c:v>-4.3153670219809219E-3</c:v>
                </c:pt>
                <c:pt idx="36" formatCode="0.000">
                  <c:v>-8.2306559009986935E-4</c:v>
                </c:pt>
                <c:pt idx="37" formatCode="0.000">
                  <c:v>5.4602499694556732E-3</c:v>
                </c:pt>
                <c:pt idx="38" formatCode="0.000">
                  <c:v>8.6323148077438428E-4</c:v>
                </c:pt>
                <c:pt idx="39" formatCode="0.000">
                  <c:v>4.665987107516088E-3</c:v>
                </c:pt>
                <c:pt idx="40" formatCode="0.000">
                  <c:v>6.3896358732041421E-3</c:v>
                </c:pt>
                <c:pt idx="41" formatCode="0.000">
                  <c:v>9.7400973483214408E-3</c:v>
                </c:pt>
                <c:pt idx="42" formatCode="0.000">
                  <c:v>8.9587757517490037E-3</c:v>
                </c:pt>
                <c:pt idx="43" formatCode="0.000">
                  <c:v>1.5132393309083E-2</c:v>
                </c:pt>
                <c:pt idx="44" formatCode="0.000">
                  <c:v>1.2204087206933004E-2</c:v>
                </c:pt>
                <c:pt idx="45" formatCode="0.000">
                  <c:v>3.6290851634705008E-3</c:v>
                </c:pt>
                <c:pt idx="46" formatCode="0.000">
                  <c:v>8.5888286180082034E-3</c:v>
                </c:pt>
                <c:pt idx="47" formatCode="0.000">
                  <c:v>7.4876776064068222E-3</c:v>
                </c:pt>
                <c:pt idx="48" formatCode="0.000">
                  <c:v>6.7108922752767402E-3</c:v>
                </c:pt>
                <c:pt idx="49" formatCode="0.000">
                  <c:v>-3.3513347887736415E-3</c:v>
                </c:pt>
                <c:pt idx="50" formatCode="0.000">
                  <c:v>2.1460713049504802E-2</c:v>
                </c:pt>
                <c:pt idx="51" formatCode="0.000">
                  <c:v>1.1126688474976099E-2</c:v>
                </c:pt>
                <c:pt idx="52" formatCode="0.000">
                  <c:v>2.5335480407950407E-2</c:v>
                </c:pt>
                <c:pt idx="53" formatCode="0.000">
                  <c:v>1.2019081327741498E-2</c:v>
                </c:pt>
                <c:pt idx="54" formatCode="0.000">
                  <c:v>1.52119870457892E-2</c:v>
                </c:pt>
                <c:pt idx="55" formatCode="0.000">
                  <c:v>-2.5713401902410692E-2</c:v>
                </c:pt>
                <c:pt idx="56" formatCode="0.000">
                  <c:v>-2.6910857783594609E-2</c:v>
                </c:pt>
                <c:pt idx="57" formatCode="0.000">
                  <c:v>-2.5124265702668701E-2</c:v>
                </c:pt>
                <c:pt idx="58" formatCode="0.000">
                  <c:v>-8.4769462019785455E-2</c:v>
                </c:pt>
                <c:pt idx="59" formatCode="0.000">
                  <c:v>-7.1072002707504897E-2</c:v>
                </c:pt>
                <c:pt idx="60" formatCode="0.000">
                  <c:v>6.2310404197801353E-3</c:v>
                </c:pt>
                <c:pt idx="61" formatCode="0.000">
                  <c:v>-1.9851668334206807E-2</c:v>
                </c:pt>
                <c:pt idx="62" formatCode="0.000">
                  <c:v>-1.4773776546616301E-2</c:v>
                </c:pt>
                <c:pt idx="63" formatCode="0.000">
                  <c:v>-2.387578622226601E-3</c:v>
                </c:pt>
                <c:pt idx="64" formatCode="0.000">
                  <c:v>-2.3154412435161401E-3</c:v>
                </c:pt>
                <c:pt idx="65" formatCode="0.000">
                  <c:v>-1.40386146141727E-4</c:v>
                </c:pt>
                <c:pt idx="66" formatCode="0.000">
                  <c:v>-8.1740305598566496E-4</c:v>
                </c:pt>
                <c:pt idx="67" formatCode="0.000">
                  <c:v>-3.4382756783067608E-3</c:v>
                </c:pt>
                <c:pt idx="68" formatCode="0.000">
                  <c:v>-3.3385423153892892E-3</c:v>
                </c:pt>
                <c:pt idx="69" formatCode="0.000">
                  <c:v>-8.355552451646972E-3</c:v>
                </c:pt>
                <c:pt idx="70" formatCode="0.000">
                  <c:v>-2.3744624144395484E-2</c:v>
                </c:pt>
                <c:pt idx="71" formatCode="0.000">
                  <c:v>-3.1901681607098199E-2</c:v>
                </c:pt>
                <c:pt idx="72" formatCode="0.000">
                  <c:v>-7.8977278580265303E-3</c:v>
                </c:pt>
                <c:pt idx="73" formatCode="0.000">
                  <c:v>-1.6469734636951807E-2</c:v>
                </c:pt>
                <c:pt idx="74" formatCode="0.000">
                  <c:v>-1.6233766233766201E-2</c:v>
                </c:pt>
                <c:pt idx="75" formatCode="0.000">
                  <c:v>-1.8949163604973101E-2</c:v>
                </c:pt>
                <c:pt idx="76" formatCode="0.000">
                  <c:v>-3.2773789162117602E-2</c:v>
                </c:pt>
                <c:pt idx="77" formatCode="0.000">
                  <c:v>-2.9902517791998092E-2</c:v>
                </c:pt>
                <c:pt idx="78" formatCode="0.000">
                  <c:v>-8.7340482313552296E-3</c:v>
                </c:pt>
                <c:pt idx="79" formatCode="0.000">
                  <c:v>-3.4004609513734102E-2</c:v>
                </c:pt>
                <c:pt idx="80" formatCode="0.000">
                  <c:v>-3.2193381040857998E-2</c:v>
                </c:pt>
                <c:pt idx="81" formatCode="0.000">
                  <c:v>-2.9563269876819714E-2</c:v>
                </c:pt>
                <c:pt idx="82" formatCode="0.000">
                  <c:v>-4.1882258500789686E-2</c:v>
                </c:pt>
                <c:pt idx="83" formatCode="0.000">
                  <c:v>1.2758465241687906E-2</c:v>
                </c:pt>
                <c:pt idx="84" formatCode="0.000">
                  <c:v>-5.137800789230082E-3</c:v>
                </c:pt>
                <c:pt idx="85" formatCode="0.000">
                  <c:v>-4.0382013851030852E-4</c:v>
                </c:pt>
                <c:pt idx="86" formatCode="0.000">
                  <c:v>4.0950685924000724E-2</c:v>
                </c:pt>
                <c:pt idx="88" formatCode="0.000">
                  <c:v>-2.094632504207971E-2</c:v>
                </c:pt>
                <c:pt idx="90" formatCode="0.000">
                  <c:v>-3.2007511095937198E-2</c:v>
                </c:pt>
              </c:numCache>
            </c:numRef>
          </c:yVal>
        </c:ser>
        <c:ser>
          <c:idx val="3"/>
          <c:order val="3"/>
          <c:tx>
            <c:strRef>
              <c:f>'KN3'!$Z$1</c:f>
              <c:strCache>
                <c:ptCount val="1"/>
                <c:pt idx="0">
                  <c:v>ToI 1978</c:v>
                </c:pt>
              </c:strCache>
            </c:strRef>
          </c:tx>
          <c:spPr>
            <a:ln w="31680">
              <a:solidFill>
                <a:srgbClr val="579D1C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'KN3'!$AC$13:$AC$103</c:f>
              <c:numCache>
                <c:formatCode>General</c:formatCode>
                <c:ptCount val="91"/>
                <c:pt idx="54" formatCode="0.000">
                  <c:v>1.2810094354354099E-2</c:v>
                </c:pt>
                <c:pt idx="55" formatCode="0.000">
                  <c:v>-2.3200061866831597E-2</c:v>
                </c:pt>
                <c:pt idx="56" formatCode="0.000">
                  <c:v>-3.55073817977948E-2</c:v>
                </c:pt>
                <c:pt idx="57" formatCode="0.000">
                  <c:v>-2.8920018075011308E-2</c:v>
                </c:pt>
                <c:pt idx="58" formatCode="0.000">
                  <c:v>-8.3895550040199954E-2</c:v>
                </c:pt>
                <c:pt idx="59" formatCode="0.000">
                  <c:v>-6.4303240544885426E-2</c:v>
                </c:pt>
                <c:pt idx="60" formatCode="0.000">
                  <c:v>1.6397474788882509E-3</c:v>
                </c:pt>
                <c:pt idx="61" formatCode="0.000">
                  <c:v>-1.9057601600838508E-2</c:v>
                </c:pt>
                <c:pt idx="62" formatCode="0.000">
                  <c:v>-1.3850415512465405E-2</c:v>
                </c:pt>
                <c:pt idx="63" formatCode="0.000">
                  <c:v>-3.7305915972154925E-3</c:v>
                </c:pt>
                <c:pt idx="64" formatCode="0.000">
                  <c:v>-1.88129601035423E-3</c:v>
                </c:pt>
                <c:pt idx="65" formatCode="0.000">
                  <c:v>-2.9481090688128326E-3</c:v>
                </c:pt>
                <c:pt idx="66" formatCode="0.000">
                  <c:v>-1.6348061119911509E-3</c:v>
                </c:pt>
                <c:pt idx="67" formatCode="0.000">
                  <c:v>-4.3639652839988115E-3</c:v>
                </c:pt>
                <c:pt idx="68" formatCode="0.000">
                  <c:v>-4.2373806310652797E-3</c:v>
                </c:pt>
                <c:pt idx="69" formatCode="0.000">
                  <c:v>-1.2720393284626401E-2</c:v>
                </c:pt>
                <c:pt idx="70" formatCode="0.000">
                  <c:v>-1.5748985401902001E-2</c:v>
                </c:pt>
                <c:pt idx="71" formatCode="0.000">
                  <c:v>-3.3549738959487201E-2</c:v>
                </c:pt>
                <c:pt idx="72" formatCode="0.000">
                  <c:v>-7.8977278580265303E-3</c:v>
                </c:pt>
                <c:pt idx="73" formatCode="0.000">
                  <c:v>-1.6469734636968013E-2</c:v>
                </c:pt>
                <c:pt idx="74" formatCode="0.000">
                  <c:v>0</c:v>
                </c:pt>
                <c:pt idx="75" formatCode="0.000">
                  <c:v>-1.0527313113873899E-3</c:v>
                </c:pt>
                <c:pt idx="76" formatCode="0.000">
                  <c:v>-7.1692663792132221E-3</c:v>
                </c:pt>
                <c:pt idx="77" formatCode="0.000">
                  <c:v>3.9870023722664138E-3</c:v>
                </c:pt>
                <c:pt idx="78" formatCode="0.000">
                  <c:v>-3.8817992139356609E-3</c:v>
                </c:pt>
                <c:pt idx="79" formatCode="0.000">
                  <c:v>1.8891449729852309E-3</c:v>
                </c:pt>
                <c:pt idx="80" formatCode="0.000">
                  <c:v>-3.3113191927739698E-2</c:v>
                </c:pt>
                <c:pt idx="81" formatCode="0.000">
                  <c:v>-2.8667413213885797E-2</c:v>
                </c:pt>
                <c:pt idx="82" formatCode="0.000">
                  <c:v>-3.6646976188190912E-2</c:v>
                </c:pt>
                <c:pt idx="83" formatCode="0.000">
                  <c:v>2.0413544386700601E-2</c:v>
                </c:pt>
                <c:pt idx="84" formatCode="0.000">
                  <c:v>2.13798807035828E-2</c:v>
                </c:pt>
                <c:pt idx="85" formatCode="0.000">
                  <c:v>6.1784481192077016E-2</c:v>
                </c:pt>
                <c:pt idx="86" formatCode="0.000">
                  <c:v>6.6151108031059475E-2</c:v>
                </c:pt>
                <c:pt idx="88" formatCode="0.000">
                  <c:v>0.7525715354404342</c:v>
                </c:pt>
                <c:pt idx="90" formatCode="0.000">
                  <c:v>0.80516672356890873</c:v>
                </c:pt>
              </c:numCache>
            </c:numRef>
          </c:yVal>
        </c:ser>
        <c:ser>
          <c:idx val="4"/>
          <c:order val="4"/>
          <c:tx>
            <c:strRef>
              <c:f>'KN3'!$AE$1</c:f>
              <c:strCache>
                <c:ptCount val="1"/>
                <c:pt idx="0">
                  <c:v>G4AtomicShells</c:v>
                </c:pt>
              </c:strCache>
            </c:strRef>
          </c:tx>
          <c:spPr>
            <a:ln w="3168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'KN3'!$AH$13:$AH$103</c:f>
              <c:numCache>
                <c:formatCode>General</c:formatCode>
                <c:ptCount val="91"/>
                <c:pt idx="26" formatCode="0.000">
                  <c:v>-2.0957038071952507E-2</c:v>
                </c:pt>
                <c:pt idx="27" formatCode="0.000">
                  <c:v>-5.5315780670305119E-3</c:v>
                </c:pt>
                <c:pt idx="28" formatCode="0.000">
                  <c:v>-1.0444721312455609E-2</c:v>
                </c:pt>
                <c:pt idx="29" formatCode="0.000">
                  <c:v>-3.8787935776572913E-2</c:v>
                </c:pt>
                <c:pt idx="30" formatCode="0.000">
                  <c:v>-2.9493108072760517E-2</c:v>
                </c:pt>
                <c:pt idx="31" formatCode="0.000">
                  <c:v>-2.5853563306942197E-2</c:v>
                </c:pt>
                <c:pt idx="32" formatCode="0.000">
                  <c:v>-3.6413231576635015E-2</c:v>
                </c:pt>
                <c:pt idx="33" formatCode="0.000">
                  <c:v>-3.0468355756145801E-2</c:v>
                </c:pt>
                <c:pt idx="34" formatCode="0.000">
                  <c:v>-2.85399763525877E-2</c:v>
                </c:pt>
                <c:pt idx="35" formatCode="0.000">
                  <c:v>-2.5892202131791307E-2</c:v>
                </c:pt>
                <c:pt idx="36" formatCode="0.000">
                  <c:v>-2.6338098883106002E-2</c:v>
                </c:pt>
                <c:pt idx="37" formatCode="0.000">
                  <c:v>-2.2430235486043323E-2</c:v>
                </c:pt>
                <c:pt idx="38" formatCode="0.000">
                  <c:v>-1.52754440293833E-2</c:v>
                </c:pt>
                <c:pt idx="39" formatCode="0.000">
                  <c:v>-1.1485506726202504E-2</c:v>
                </c:pt>
                <c:pt idx="40" formatCode="0.000">
                  <c:v>-9.0691605942203948E-3</c:v>
                </c:pt>
                <c:pt idx="41" formatCode="0.000">
                  <c:v>-0.24626651538803801</c:v>
                </c:pt>
                <c:pt idx="42" formatCode="0.000">
                  <c:v>-1.1860914375549399E-2</c:v>
                </c:pt>
                <c:pt idx="43" formatCode="0.000">
                  <c:v>-1.1197971048696301E-2</c:v>
                </c:pt>
                <c:pt idx="44" formatCode="0.000">
                  <c:v>2.8476203482822513E-2</c:v>
                </c:pt>
                <c:pt idx="45" formatCode="0.000">
                  <c:v>-1.9541227803177709E-3</c:v>
                </c:pt>
                <c:pt idx="46" formatCode="0.000">
                  <c:v>6.1732205691787502E-3</c:v>
                </c:pt>
                <c:pt idx="47" formatCode="0.000">
                  <c:v>-3.3565451339207589E-3</c:v>
                </c:pt>
                <c:pt idx="48" formatCode="0.000">
                  <c:v>2.2369640917589109E-3</c:v>
                </c:pt>
                <c:pt idx="49" formatCode="0.000">
                  <c:v>-8.1389559155881502E-3</c:v>
                </c:pt>
                <c:pt idx="50" formatCode="0.000">
                  <c:v>9.230414214837895E-3</c:v>
                </c:pt>
                <c:pt idx="51" formatCode="0.000">
                  <c:v>1.55773638649665E-2</c:v>
                </c:pt>
                <c:pt idx="52" formatCode="0.000">
                  <c:v>1.7176596886741793E-2</c:v>
                </c:pt>
                <c:pt idx="53" formatCode="0.000">
                  <c:v>8.2890216053649703E-4</c:v>
                </c:pt>
                <c:pt idx="54" formatCode="0.000">
                  <c:v>1.0808517111486801E-2</c:v>
                </c:pt>
                <c:pt idx="55" formatCode="0.000">
                  <c:v>-2.5133400355734307E-2</c:v>
                </c:pt>
                <c:pt idx="56" formatCode="0.000">
                  <c:v>-3.3638572229489801E-2</c:v>
                </c:pt>
                <c:pt idx="57" formatCode="0.000">
                  <c:v>-3.0727519204699499E-2</c:v>
                </c:pt>
                <c:pt idx="58" formatCode="0.000">
                  <c:v>-8.913902191771246E-2</c:v>
                </c:pt>
                <c:pt idx="59" formatCode="0.000">
                  <c:v>-6.9379812166850005E-2</c:v>
                </c:pt>
                <c:pt idx="60" formatCode="0.000">
                  <c:v>-3.2794949577765018E-3</c:v>
                </c:pt>
                <c:pt idx="61" formatCode="0.000">
                  <c:v>-3.0174535867994307E-2</c:v>
                </c:pt>
                <c:pt idx="62" formatCode="0.000">
                  <c:v>-2.3084025854109E-2</c:v>
                </c:pt>
                <c:pt idx="63" formatCode="0.000">
                  <c:v>-6.7150648749878814E-3</c:v>
                </c:pt>
                <c:pt idx="64" formatCode="0.000">
                  <c:v>-6.2227483419312118E-3</c:v>
                </c:pt>
                <c:pt idx="65" formatCode="0.000">
                  <c:v>-8.563554914155027E-3</c:v>
                </c:pt>
                <c:pt idx="66" formatCode="0.000">
                  <c:v>-7.0841598186415404E-3</c:v>
                </c:pt>
                <c:pt idx="67" formatCode="0.000">
                  <c:v>-7.0087927288442434E-3</c:v>
                </c:pt>
                <c:pt idx="68" formatCode="0.000">
                  <c:v>-6.8054901044359104E-3</c:v>
                </c:pt>
                <c:pt idx="69" formatCode="0.000">
                  <c:v>-1.14732959037803E-2</c:v>
                </c:pt>
                <c:pt idx="70" formatCode="0.000">
                  <c:v>-2.66521291416803E-2</c:v>
                </c:pt>
                <c:pt idx="71" formatCode="0.000">
                  <c:v>-3.9435658075186716E-2</c:v>
                </c:pt>
                <c:pt idx="72" formatCode="0.000">
                  <c:v>-1.47653172997945E-2</c:v>
                </c:pt>
                <c:pt idx="73" formatCode="0.000">
                  <c:v>-2.5372293900192199E-2</c:v>
                </c:pt>
                <c:pt idx="74" formatCode="0.000">
                  <c:v>-2.0562770562770602E-2</c:v>
                </c:pt>
                <c:pt idx="75" formatCode="0.000">
                  <c:v>-2.3160088850522686E-2</c:v>
                </c:pt>
                <c:pt idx="76" formatCode="0.000">
                  <c:v>-3.3797970073433811E-2</c:v>
                </c:pt>
                <c:pt idx="77" formatCode="0.000">
                  <c:v>-2.7909016605864919E-2</c:v>
                </c:pt>
                <c:pt idx="78" formatCode="0.000">
                  <c:v>-6.7931486243874017E-3</c:v>
                </c:pt>
                <c:pt idx="79" formatCode="0.000">
                  <c:v>-3.8727471946197085E-2</c:v>
                </c:pt>
                <c:pt idx="80" formatCode="0.000">
                  <c:v>-3.4033002814621321E-2</c:v>
                </c:pt>
                <c:pt idx="81" formatCode="0.000">
                  <c:v>-3.1354983202687599E-2</c:v>
                </c:pt>
                <c:pt idx="82" formatCode="0.000">
                  <c:v>-4.4499899657089004E-2</c:v>
                </c:pt>
                <c:pt idx="83" formatCode="0.000">
                  <c:v>1.7011286988917101E-2</c:v>
                </c:pt>
                <c:pt idx="84" formatCode="0.000">
                  <c:v>1.3093105237078805E-2</c:v>
                </c:pt>
                <c:pt idx="85" formatCode="0.000">
                  <c:v>3.4324711773376114E-2</c:v>
                </c:pt>
                <c:pt idx="86" formatCode="0.000">
                  <c:v>3.4650580397221603E-2</c:v>
                </c:pt>
                <c:pt idx="88" formatCode="0.000">
                  <c:v>0.75706003366373742</c:v>
                </c:pt>
                <c:pt idx="90" formatCode="0.000">
                  <c:v>0.80516672356890873</c:v>
                </c:pt>
              </c:numCache>
            </c:numRef>
          </c:yVal>
        </c:ser>
        <c:ser>
          <c:idx val="5"/>
          <c:order val="5"/>
          <c:tx>
            <c:strRef>
              <c:f>'KN3'!$AJ$1</c:f>
              <c:strCache>
                <c:ptCount val="1"/>
                <c:pt idx="0">
                  <c:v>X-ray Book</c:v>
                </c:pt>
              </c:strCache>
            </c:strRef>
          </c:tx>
          <c:spPr>
            <a:ln w="31680">
              <a:solidFill>
                <a:srgbClr val="83CAFF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'KN3'!$AM$13:$AM$103</c:f>
              <c:numCache>
                <c:formatCode>General</c:formatCode>
                <c:ptCount val="91"/>
                <c:pt idx="26" formatCode="0.000">
                  <c:v>-2.16556060076868E-2</c:v>
                </c:pt>
                <c:pt idx="27" formatCode="0.000">
                  <c:v>-5.5315780670305119E-3</c:v>
                </c:pt>
                <c:pt idx="28" formatCode="0.000">
                  <c:v>1.3677611242458405E-3</c:v>
                </c:pt>
                <c:pt idx="29" formatCode="0.000">
                  <c:v>-4.1138719762869877E-3</c:v>
                </c:pt>
                <c:pt idx="30" formatCode="0.000">
                  <c:v>3.3388424233439782E-3</c:v>
                </c:pt>
                <c:pt idx="31" formatCode="0.000">
                  <c:v>1.2135346042026695E-2</c:v>
                </c:pt>
                <c:pt idx="32" formatCode="0.000">
                  <c:v>-3.8566971546111608E-3</c:v>
                </c:pt>
                <c:pt idx="33" formatCode="0.000">
                  <c:v>-6.1888847629795714E-3</c:v>
                </c:pt>
                <c:pt idx="34" formatCode="0.000">
                  <c:v>-2.265077488300871E-3</c:v>
                </c:pt>
                <c:pt idx="35" formatCode="0.000">
                  <c:v>-1.2946101065864305E-3</c:v>
                </c:pt>
                <c:pt idx="36" formatCode="0.000">
                  <c:v>-1.2345983851572899E-3</c:v>
                </c:pt>
                <c:pt idx="37" formatCode="0.000">
                  <c:v>-3.9675197619739536E-3</c:v>
                </c:pt>
                <c:pt idx="38" formatCode="0.000">
                  <c:v>1.1372136464131901E-2</c:v>
                </c:pt>
                <c:pt idx="39" formatCode="0.000">
                  <c:v>1.9022870515265914E-2</c:v>
                </c:pt>
                <c:pt idx="40" formatCode="0.000">
                  <c:v>2.3222547582182507E-2</c:v>
                </c:pt>
                <c:pt idx="41" formatCode="0.000">
                  <c:v>1.8295588262397307E-2</c:v>
                </c:pt>
                <c:pt idx="42" formatCode="0.000">
                  <c:v>3.1355715131127206E-2</c:v>
                </c:pt>
                <c:pt idx="43" formatCode="0.000">
                  <c:v>1.3013858245801207E-2</c:v>
                </c:pt>
                <c:pt idx="44" formatCode="0.000">
                  <c:v>2.3245880394218502E-3</c:v>
                </c:pt>
                <c:pt idx="45" formatCode="0.000">
                  <c:v>5.5832079437882634E-3</c:v>
                </c:pt>
                <c:pt idx="46" formatCode="0.000">
                  <c:v>1.2614842032665399E-2</c:v>
                </c:pt>
                <c:pt idx="47" formatCode="0.000">
                  <c:v>-3.3565451339207589E-3</c:v>
                </c:pt>
                <c:pt idx="48" formatCode="0.000">
                  <c:v>8.4507532355236267E-3</c:v>
                </c:pt>
                <c:pt idx="49" formatCode="0.000">
                  <c:v>-2.3938105634072498E-3</c:v>
                </c:pt>
                <c:pt idx="50" formatCode="0.000">
                  <c:v>2.1691473404872409E-2</c:v>
                </c:pt>
                <c:pt idx="51" formatCode="0.000">
                  <c:v>1.1126688474976099E-2</c:v>
                </c:pt>
                <c:pt idx="52" formatCode="0.000">
                  <c:v>2.4906065485772514E-2</c:v>
                </c:pt>
                <c:pt idx="53" formatCode="0.000">
                  <c:v>1.1190179167205008E-2</c:v>
                </c:pt>
                <c:pt idx="54" formatCode="0.000">
                  <c:v>1.48116715972215E-2</c:v>
                </c:pt>
                <c:pt idx="55" formatCode="0.000">
                  <c:v>-2.3393395715719113E-2</c:v>
                </c:pt>
                <c:pt idx="56" formatCode="0.000">
                  <c:v>-2.6537095869925413E-2</c:v>
                </c:pt>
                <c:pt idx="57" formatCode="0.000">
                  <c:v>-2.7474017171255517E-2</c:v>
                </c:pt>
                <c:pt idx="58" formatCode="0.000">
                  <c:v>-8.4245114832028983E-2</c:v>
                </c:pt>
                <c:pt idx="59" formatCode="0.000">
                  <c:v>-6.3626364328620899E-2</c:v>
                </c:pt>
                <c:pt idx="60" formatCode="0.000">
                  <c:v>1.1970156595889004E-2</c:v>
                </c:pt>
                <c:pt idx="61" formatCode="0.000">
                  <c:v>-1.9375228294181208E-2</c:v>
                </c:pt>
                <c:pt idx="62" formatCode="0.000">
                  <c:v>-1.49276700523193E-2</c:v>
                </c:pt>
                <c:pt idx="63" formatCode="0.000">
                  <c:v>2.387578622226601E-3</c:v>
                </c:pt>
                <c:pt idx="64" formatCode="0.000">
                  <c:v>1.44715077706597E-4</c:v>
                </c:pt>
                <c:pt idx="65" formatCode="0.000">
                  <c:v>-4.0711982378853501E-3</c:v>
                </c:pt>
                <c:pt idx="66" formatCode="0.000">
                  <c:v>-3.9507814373136016E-3</c:v>
                </c:pt>
                <c:pt idx="67" formatCode="0.000">
                  <c:v>-5.4218962619408317E-3</c:v>
                </c:pt>
                <c:pt idx="68" formatCode="0.000">
                  <c:v>-3.4669477890466112E-3</c:v>
                </c:pt>
                <c:pt idx="69" formatCode="0.000">
                  <c:v>-9.3532303563456081E-3</c:v>
                </c:pt>
                <c:pt idx="70" formatCode="0.000">
                  <c:v>-2.3744624144413088E-2</c:v>
                </c:pt>
                <c:pt idx="71" formatCode="0.000">
                  <c:v>-3.2961147047917312E-2</c:v>
                </c:pt>
                <c:pt idx="72" formatCode="0.000">
                  <c:v>-6.1808304975845335E-3</c:v>
                </c:pt>
                <c:pt idx="73" formatCode="0.000">
                  <c:v>-1.6247170655390608E-2</c:v>
                </c:pt>
                <c:pt idx="74" formatCode="0.000">
                  <c:v>0</c:v>
                </c:pt>
                <c:pt idx="75" formatCode="0.000">
                  <c:v>-1.0527313113873899E-3</c:v>
                </c:pt>
                <c:pt idx="76" formatCode="0.000">
                  <c:v>-3.0725427339485197E-3</c:v>
                </c:pt>
                <c:pt idx="77" formatCode="0.000">
                  <c:v>9.9675059306660388E-4</c:v>
                </c:pt>
                <c:pt idx="78" formatCode="0.000">
                  <c:v>-1.9408996069678304E-3</c:v>
                </c:pt>
                <c:pt idx="79" formatCode="0.000">
                  <c:v>-2.8337174594778402E-3</c:v>
                </c:pt>
                <c:pt idx="80" formatCode="0.000">
                  <c:v>-3.0721683621841998E-2</c:v>
                </c:pt>
                <c:pt idx="81" formatCode="0.000">
                  <c:v>-2.7771556550951801E-2</c:v>
                </c:pt>
                <c:pt idx="82" formatCode="0.000">
                  <c:v>-3.8392070292390501E-2</c:v>
                </c:pt>
              </c:numCache>
            </c:numRef>
          </c:yVal>
        </c:ser>
        <c:ser>
          <c:idx val="6"/>
          <c:order val="6"/>
          <c:tx>
            <c:strRef>
              <c:f>'KN3'!$F$1</c:f>
              <c:strCache>
                <c:ptCount val="1"/>
                <c:pt idx="0">
                  <c:v>EADL</c:v>
                </c:pt>
              </c:strCache>
            </c:strRef>
          </c:tx>
          <c:spPr>
            <a:ln w="3168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'KN3'!$B$13:$B$103</c:f>
              <c:numCache>
                <c:formatCode>[$-409]General</c:formatCode>
                <c:ptCount val="9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  <c:pt idx="46">
                  <c:v>56</c:v>
                </c:pt>
                <c:pt idx="47">
                  <c:v>57</c:v>
                </c:pt>
                <c:pt idx="48">
                  <c:v>58</c:v>
                </c:pt>
                <c:pt idx="49">
                  <c:v>59</c:v>
                </c:pt>
                <c:pt idx="50">
                  <c:v>60</c:v>
                </c:pt>
                <c:pt idx="51">
                  <c:v>61</c:v>
                </c:pt>
                <c:pt idx="52">
                  <c:v>62</c:v>
                </c:pt>
                <c:pt idx="53">
                  <c:v>63</c:v>
                </c:pt>
                <c:pt idx="54">
                  <c:v>64</c:v>
                </c:pt>
                <c:pt idx="55">
                  <c:v>65</c:v>
                </c:pt>
                <c:pt idx="56">
                  <c:v>66</c:v>
                </c:pt>
                <c:pt idx="57">
                  <c:v>67</c:v>
                </c:pt>
                <c:pt idx="58">
                  <c:v>68</c:v>
                </c:pt>
                <c:pt idx="59">
                  <c:v>69</c:v>
                </c:pt>
                <c:pt idx="60">
                  <c:v>70</c:v>
                </c:pt>
                <c:pt idx="61">
                  <c:v>71</c:v>
                </c:pt>
                <c:pt idx="62">
                  <c:v>72</c:v>
                </c:pt>
                <c:pt idx="63">
                  <c:v>73</c:v>
                </c:pt>
                <c:pt idx="64">
                  <c:v>74</c:v>
                </c:pt>
                <c:pt idx="65">
                  <c:v>75</c:v>
                </c:pt>
                <c:pt idx="66">
                  <c:v>76</c:v>
                </c:pt>
                <c:pt idx="67">
                  <c:v>77</c:v>
                </c:pt>
                <c:pt idx="68">
                  <c:v>78</c:v>
                </c:pt>
                <c:pt idx="69">
                  <c:v>79</c:v>
                </c:pt>
                <c:pt idx="70">
                  <c:v>80</c:v>
                </c:pt>
                <c:pt idx="71">
                  <c:v>81</c:v>
                </c:pt>
                <c:pt idx="72">
                  <c:v>82</c:v>
                </c:pt>
                <c:pt idx="73">
                  <c:v>83</c:v>
                </c:pt>
                <c:pt idx="74">
                  <c:v>84</c:v>
                </c:pt>
                <c:pt idx="75">
                  <c:v>85</c:v>
                </c:pt>
                <c:pt idx="76">
                  <c:v>86</c:v>
                </c:pt>
                <c:pt idx="77">
                  <c:v>87</c:v>
                </c:pt>
                <c:pt idx="78">
                  <c:v>88</c:v>
                </c:pt>
                <c:pt idx="79">
                  <c:v>89</c:v>
                </c:pt>
                <c:pt idx="80">
                  <c:v>90</c:v>
                </c:pt>
                <c:pt idx="81">
                  <c:v>91</c:v>
                </c:pt>
                <c:pt idx="82">
                  <c:v>92</c:v>
                </c:pt>
                <c:pt idx="83">
                  <c:v>93</c:v>
                </c:pt>
                <c:pt idx="84">
                  <c:v>94</c:v>
                </c:pt>
                <c:pt idx="85">
                  <c:v>95</c:v>
                </c:pt>
                <c:pt idx="86">
                  <c:v>96</c:v>
                </c:pt>
                <c:pt idx="87">
                  <c:v>97</c:v>
                </c:pt>
                <c:pt idx="88">
                  <c:v>98</c:v>
                </c:pt>
                <c:pt idx="89">
                  <c:v>99</c:v>
                </c:pt>
                <c:pt idx="90">
                  <c:v>100</c:v>
                </c:pt>
              </c:numCache>
            </c:numRef>
          </c:xVal>
          <c:yVal>
            <c:numRef>
              <c:f>'KN3'!$I$13:$I$103</c:f>
              <c:numCache>
                <c:formatCode>General</c:formatCode>
                <c:ptCount val="91"/>
                <c:pt idx="21" formatCode="0.000">
                  <c:v>-0.38875523083185198</c:v>
                </c:pt>
                <c:pt idx="22" formatCode="0.000">
                  <c:v>-0.36267100983067413</c:v>
                </c:pt>
                <c:pt idx="23" formatCode="0.000">
                  <c:v>-0.36369490422560113</c:v>
                </c:pt>
                <c:pt idx="24" formatCode="0.000">
                  <c:v>-0.3374092753169623</c:v>
                </c:pt>
                <c:pt idx="25" formatCode="0.000">
                  <c:v>-0.33876284373701515</c:v>
                </c:pt>
                <c:pt idx="26" formatCode="0.000">
                  <c:v>-0.33335661893118612</c:v>
                </c:pt>
                <c:pt idx="27" formatCode="0.000">
                  <c:v>-0.30482946276524225</c:v>
                </c:pt>
                <c:pt idx="28" formatCode="0.000">
                  <c:v>-0.27902326934698712</c:v>
                </c:pt>
                <c:pt idx="29" formatCode="0.000">
                  <c:v>-0.28056606878392698</c:v>
                </c:pt>
                <c:pt idx="30" formatCode="0.000">
                  <c:v>-0.25063577124478098</c:v>
                </c:pt>
                <c:pt idx="31" formatCode="0.000">
                  <c:v>-0.22825003033837599</c:v>
                </c:pt>
                <c:pt idx="32" formatCode="0.000">
                  <c:v>-0.21402164859277906</c:v>
                </c:pt>
                <c:pt idx="33" formatCode="0.000">
                  <c:v>-0.19018918944652699</c:v>
                </c:pt>
                <c:pt idx="34" formatCode="0.000">
                  <c:v>-0.17196468291179806</c:v>
                </c:pt>
                <c:pt idx="35" formatCode="0.000">
                  <c:v>-0.1587191990678761</c:v>
                </c:pt>
                <c:pt idx="36" formatCode="0.000">
                  <c:v>-0.13782233306172806</c:v>
                </c:pt>
                <c:pt idx="37" formatCode="0.000">
                  <c:v>-0.12118612342285605</c:v>
                </c:pt>
                <c:pt idx="38" formatCode="0.000">
                  <c:v>-0.10606487672490904</c:v>
                </c:pt>
                <c:pt idx="39" formatCode="0.000">
                  <c:v>-8.6392545906133628E-2</c:v>
                </c:pt>
                <c:pt idx="40" formatCode="0.000">
                  <c:v>-7.3652576947013729E-2</c:v>
                </c:pt>
                <c:pt idx="41" formatCode="0.000">
                  <c:v>-6.2389272204128515E-2</c:v>
                </c:pt>
                <c:pt idx="42" formatCode="0.000">
                  <c:v>-5.2617035048991435E-2</c:v>
                </c:pt>
                <c:pt idx="43" formatCode="0.000">
                  <c:v>-3.6045360862171819E-2</c:v>
                </c:pt>
                <c:pt idx="44" formatCode="0.000">
                  <c:v>-1.9410310129102701E-2</c:v>
                </c:pt>
                <c:pt idx="45" formatCode="0.000">
                  <c:v>-1.2450553714645403E-2</c:v>
                </c:pt>
                <c:pt idx="46" formatCode="0.000">
                  <c:v>7.9178263822092237E-3</c:v>
                </c:pt>
                <c:pt idx="47" formatCode="0.000">
                  <c:v>1.45364223876329E-2</c:v>
                </c:pt>
                <c:pt idx="48" formatCode="0.000">
                  <c:v>3.3678737159212005E-2</c:v>
                </c:pt>
                <c:pt idx="49" formatCode="0.000">
                  <c:v>3.8396721437054394E-2</c:v>
                </c:pt>
                <c:pt idx="50" formatCode="0.000">
                  <c:v>7.4489442713739099E-2</c:v>
                </c:pt>
                <c:pt idx="51" formatCode="0.000">
                  <c:v>9.3753477090142673E-2</c:v>
                </c:pt>
                <c:pt idx="52" formatCode="0.000">
                  <c:v>0.10937198067633402</c:v>
                </c:pt>
                <c:pt idx="53" formatCode="0.000">
                  <c:v>0.10589225100814906</c:v>
                </c:pt>
                <c:pt idx="54" formatCode="0.000">
                  <c:v>0.12718021801179497</c:v>
                </c:pt>
                <c:pt idx="55" formatCode="0.000">
                  <c:v>0.10625628335008704</c:v>
                </c:pt>
                <c:pt idx="56" formatCode="0.000">
                  <c:v>0.11108204074005303</c:v>
                </c:pt>
                <c:pt idx="57" formatCode="0.000">
                  <c:v>0.129778581111618</c:v>
                </c:pt>
                <c:pt idx="58" formatCode="0.000">
                  <c:v>8.2200160799802247E-2</c:v>
                </c:pt>
                <c:pt idx="59" formatCode="0.000">
                  <c:v>0.116981132075467</c:v>
                </c:pt>
                <c:pt idx="60" formatCode="0.000">
                  <c:v>0.198540624743792</c:v>
                </c:pt>
                <c:pt idx="61" formatCode="0.000">
                  <c:v>0.190496609335044</c:v>
                </c:pt>
                <c:pt idx="62" formatCode="0.000">
                  <c:v>0.19418282548476495</c:v>
                </c:pt>
                <c:pt idx="63" formatCode="0.000">
                  <c:v>0.23001335551791707</c:v>
                </c:pt>
                <c:pt idx="64" formatCode="0.000">
                  <c:v>0.24323710263048806</c:v>
                </c:pt>
                <c:pt idx="65" formatCode="0.000">
                  <c:v>0.25453412155474497</c:v>
                </c:pt>
                <c:pt idx="66" formatCode="0.000">
                  <c:v>0.26779486452907608</c:v>
                </c:pt>
                <c:pt idx="67" formatCode="0.000">
                  <c:v>0.277905243767126</c:v>
                </c:pt>
                <c:pt idx="68" formatCode="0.000">
                  <c:v>0.28847573714372698</c:v>
                </c:pt>
                <c:pt idx="69" formatCode="0.000">
                  <c:v>0.29482629180582626</c:v>
                </c:pt>
                <c:pt idx="70" formatCode="0.000">
                  <c:v>0.29180447028892814</c:v>
                </c:pt>
                <c:pt idx="71" formatCode="0.000">
                  <c:v>0.29333066504999322</c:v>
                </c:pt>
                <c:pt idx="72" formatCode="0.000">
                  <c:v>0.33055997179710322</c:v>
                </c:pt>
                <c:pt idx="73" formatCode="0.000">
                  <c:v>0.33500330507511911</c:v>
                </c:pt>
                <c:pt idx="74" formatCode="0.000">
                  <c:v>0.34528138528137797</c:v>
                </c:pt>
                <c:pt idx="75" formatCode="0.000">
                  <c:v>0.35297028139507336</c:v>
                </c:pt>
                <c:pt idx="76" formatCode="0.000">
                  <c:v>0.35396716475998413</c:v>
                </c:pt>
                <c:pt idx="77" formatCode="0.000">
                  <c:v>0.36999382014631993</c:v>
                </c:pt>
                <c:pt idx="78" formatCode="0.000">
                  <c:v>0.39564268038235922</c:v>
                </c:pt>
                <c:pt idx="79" formatCode="0.000">
                  <c:v>0.3878036800544053</c:v>
                </c:pt>
                <c:pt idx="80" formatCode="0.000">
                  <c:v>0.40089037693849811</c:v>
                </c:pt>
                <c:pt idx="81" formatCode="0.000">
                  <c:v>0.4160627099663991</c:v>
                </c:pt>
                <c:pt idx="82" formatCode="0.000">
                  <c:v>0.41227848211714813</c:v>
                </c:pt>
                <c:pt idx="83" formatCode="0.000">
                  <c:v>0.47648614855956711</c:v>
                </c:pt>
                <c:pt idx="84" formatCode="0.000">
                  <c:v>0.47218046608140213</c:v>
                </c:pt>
                <c:pt idx="85" formatCode="0.000">
                  <c:v>0.48902618773598222</c:v>
                </c:pt>
                <c:pt idx="86" formatCode="0.000">
                  <c:v>0.53834401726229419</c:v>
                </c:pt>
                <c:pt idx="88" formatCode="0.000">
                  <c:v>0.51026743968580901</c:v>
                </c:pt>
                <c:pt idx="90" formatCode="0.000">
                  <c:v>0.51809491293956622</c:v>
                </c:pt>
              </c:numCache>
            </c:numRef>
          </c:yVal>
        </c:ser>
        <c:axId val="78143872"/>
        <c:axId val="78121216"/>
      </c:scatterChart>
      <c:valAx>
        <c:axId val="78121216"/>
        <c:scaling>
          <c:orientation val="minMax"/>
          <c:max val="0.60000000000000053"/>
          <c:min val="-0.4"/>
        </c:scaling>
        <c:axPos val="l"/>
        <c:majorGridlines>
          <c:spPr>
            <a:ln>
              <a:solidFill>
                <a:srgbClr val="B3B3B3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Relative Difference (%)</a:t>
                </a:r>
              </a:p>
            </c:rich>
          </c:tx>
          <c:layout>
            <c:manualLayout>
              <c:xMode val="edge"/>
              <c:yMode val="edge"/>
              <c:x val="1.5594472881619461E-2"/>
              <c:y val="0.29812320384065527"/>
            </c:manualLayout>
          </c:layout>
        </c:title>
        <c:numFmt formatCode="0.0" sourceLinked="0"/>
        <c:majorTickMark val="none"/>
        <c:tickLblPos val="nextTo"/>
        <c:spPr>
          <a:ln>
            <a:solidFill>
              <a:srgbClr val="B3B3B3"/>
            </a:solidFill>
          </a:ln>
        </c:spPr>
        <c:crossAx val="78143872"/>
        <c:crosses val="autoZero"/>
        <c:crossBetween val="midCat"/>
      </c:valAx>
      <c:valAx>
        <c:axId val="78143872"/>
        <c:scaling>
          <c:orientation val="minMax"/>
          <c:max val="100"/>
          <c:min val="3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Atomic Number</a:t>
                </a:r>
              </a:p>
            </c:rich>
          </c:tx>
          <c:layout>
            <c:manualLayout>
              <c:xMode val="edge"/>
              <c:yMode val="edge"/>
              <c:x val="0.40107122855535271"/>
              <c:y val="0.93172109508641332"/>
            </c:manualLayout>
          </c:layout>
        </c:title>
        <c:numFmt formatCode="[$-409]General" sourceLinked="1"/>
        <c:majorTickMark val="none"/>
        <c:tickLblPos val="nextTo"/>
        <c:spPr>
          <a:ln>
            <a:solidFill>
              <a:srgbClr val="B3B3B3"/>
            </a:solidFill>
          </a:ln>
        </c:spPr>
        <c:crossAx val="78121216"/>
        <c:crossesAt val="-0.4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8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'KN3'!$G$130</c:f>
              <c:strCache>
                <c:ptCount val="1"/>
                <c:pt idx="0">
                  <c:v>Lotz</c:v>
                </c:pt>
              </c:strCache>
            </c:strRef>
          </c:tx>
          <c:cat>
            <c:numRef>
              <c:f>'KN3'!$I$132:$I$162</c:f>
              <c:numCache>
                <c:formatCode>[$-409]General</c:formatCode>
                <c:ptCount val="31"/>
                <c:pt idx="0">
                  <c:v>-50</c:v>
                </c:pt>
                <c:pt idx="1">
                  <c:v>-45</c:v>
                </c:pt>
                <c:pt idx="2">
                  <c:v>-40</c:v>
                </c:pt>
                <c:pt idx="3">
                  <c:v>-35</c:v>
                </c:pt>
                <c:pt idx="4">
                  <c:v>-30</c:v>
                </c:pt>
                <c:pt idx="5">
                  <c:v>-25</c:v>
                </c:pt>
                <c:pt idx="6">
                  <c:v>-20</c:v>
                </c:pt>
                <c:pt idx="7">
                  <c:v>-15</c:v>
                </c:pt>
                <c:pt idx="8">
                  <c:v>-10</c:v>
                </c:pt>
                <c:pt idx="9">
                  <c:v>-5</c:v>
                </c:pt>
                <c:pt idx="10">
                  <c:v>0</c:v>
                </c:pt>
                <c:pt idx="11">
                  <c:v>5</c:v>
                </c:pt>
                <c:pt idx="12">
                  <c:v>10</c:v>
                </c:pt>
                <c:pt idx="13">
                  <c:v>15</c:v>
                </c:pt>
                <c:pt idx="14">
                  <c:v>20</c:v>
                </c:pt>
                <c:pt idx="15">
                  <c:v>25</c:v>
                </c:pt>
                <c:pt idx="16">
                  <c:v>30</c:v>
                </c:pt>
                <c:pt idx="17">
                  <c:v>35</c:v>
                </c:pt>
                <c:pt idx="18">
                  <c:v>40</c:v>
                </c:pt>
                <c:pt idx="19">
                  <c:v>45</c:v>
                </c:pt>
                <c:pt idx="20">
                  <c:v>50</c:v>
                </c:pt>
                <c:pt idx="21">
                  <c:v>55</c:v>
                </c:pt>
                <c:pt idx="22">
                  <c:v>60</c:v>
                </c:pt>
                <c:pt idx="23">
                  <c:v>65</c:v>
                </c:pt>
                <c:pt idx="24">
                  <c:v>70</c:v>
                </c:pt>
                <c:pt idx="25">
                  <c:v>75</c:v>
                </c:pt>
                <c:pt idx="26">
                  <c:v>80</c:v>
                </c:pt>
                <c:pt idx="27">
                  <c:v>85</c:v>
                </c:pt>
                <c:pt idx="28">
                  <c:v>90</c:v>
                </c:pt>
                <c:pt idx="29">
                  <c:v>95</c:v>
                </c:pt>
                <c:pt idx="30">
                  <c:v>100</c:v>
                </c:pt>
              </c:numCache>
            </c:numRef>
          </c:cat>
          <c:val>
            <c:numRef>
              <c:f>'KN3'!$H$132:$H$152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17</c:v>
                </c:pt>
                <c:pt idx="11">
                  <c:v>17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'KN3'!$I$130</c:f>
              <c:strCache>
                <c:ptCount val="1"/>
                <c:pt idx="0">
                  <c:v>Carlson</c:v>
                </c:pt>
              </c:strCache>
            </c:strRef>
          </c:tx>
          <c:val>
            <c:numRef>
              <c:f>'KN3'!$J$132:$J$152</c:f>
              <c:numCache>
                <c:formatCode>General</c:formatCode>
                <c:ptCount val="21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17</c:v>
                </c:pt>
                <c:pt idx="11">
                  <c:v>17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2"/>
          <c:order val="2"/>
          <c:tx>
            <c:strRef>
              <c:f>'KN3'!$K$130</c:f>
              <c:strCache>
                <c:ptCount val="1"/>
                <c:pt idx="0">
                  <c:v>ToI 1996</c:v>
                </c:pt>
              </c:strCache>
            </c:strRef>
          </c:tx>
          <c:val>
            <c:numRef>
              <c:f>'KN3'!$L$132:$L$152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17</c:v>
                </c:pt>
                <c:pt idx="11">
                  <c:v>15</c:v>
                </c:pt>
                <c:pt idx="12">
                  <c:v>4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3"/>
          <c:order val="3"/>
          <c:tx>
            <c:strRef>
              <c:f>'KN3'!$M$130</c:f>
              <c:strCache>
                <c:ptCount val="1"/>
                <c:pt idx="0">
                  <c:v>ToI 1978</c:v>
                </c:pt>
              </c:strCache>
            </c:strRef>
          </c:tx>
          <c:val>
            <c:numRef>
              <c:f>'KN3'!$N$132:$N$152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9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4"/>
          <c:order val="4"/>
          <c:tx>
            <c:strRef>
              <c:f>'KN3'!$O$130</c:f>
              <c:strCache>
                <c:ptCount val="1"/>
                <c:pt idx="0">
                  <c:v>X-ray Booklet</c:v>
                </c:pt>
              </c:strCache>
            </c:strRef>
          </c:tx>
          <c:val>
            <c:numRef>
              <c:f>'KN3'!$P$132:$P$152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  <c:pt idx="10">
                  <c:v>20</c:v>
                </c:pt>
                <c:pt idx="11">
                  <c:v>13</c:v>
                </c:pt>
                <c:pt idx="12">
                  <c:v>8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ser>
          <c:idx val="5"/>
          <c:order val="5"/>
          <c:tx>
            <c:strRef>
              <c:f>'KN3'!$Q$130</c:f>
              <c:strCache>
                <c:ptCount val="1"/>
                <c:pt idx="0">
                  <c:v>G4AtomicShells</c:v>
                </c:pt>
              </c:strCache>
            </c:strRef>
          </c:tx>
          <c:val>
            <c:numRef>
              <c:f>'KN3'!$R$132:$R$152</c:f>
              <c:numCache>
                <c:formatCode>General</c:formatCode>
                <c:ptCount val="21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14</c:v>
                </c:pt>
                <c:pt idx="10">
                  <c:v>15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</c:numCache>
            </c:numRef>
          </c:val>
        </c:ser>
        <c:axId val="78178560"/>
        <c:axId val="78266752"/>
      </c:barChart>
      <c:catAx>
        <c:axId val="7817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Difference (</a:t>
                </a:r>
                <a:r>
                  <a:rPr lang="en-US" dirty="0" err="1" smtClean="0"/>
                  <a:t>eV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</c:title>
        <c:numFmt formatCode="[$-409]General" sourceLinked="1"/>
        <c:majorTickMark val="in"/>
        <c:tickLblPos val="nextTo"/>
        <c:crossAx val="78266752"/>
        <c:crosses val="autoZero"/>
        <c:auto val="1"/>
        <c:lblAlgn val="ctr"/>
        <c:lblOffset val="100"/>
      </c:catAx>
      <c:valAx>
        <c:axId val="78266752"/>
        <c:scaling>
          <c:orientation val="minMax"/>
          <c:max val="2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Counts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</c:title>
        <c:numFmt formatCode="General" sourceLinked="1"/>
        <c:majorTickMark val="in"/>
        <c:tickLblPos val="nextTo"/>
        <c:crossAx val="7817856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465693273413484"/>
          <c:y val="2.5748105429544695E-2"/>
          <c:w val="0.82863534486157975"/>
          <c:h val="0.80960576221620251"/>
        </c:manualLayout>
      </c:layout>
      <c:barChart>
        <c:barDir val="col"/>
        <c:grouping val="clustered"/>
        <c:ser>
          <c:idx val="0"/>
          <c:order val="0"/>
          <c:tx>
            <c:v>EADL</c:v>
          </c:tx>
          <c:spPr>
            <a:solidFill>
              <a:srgbClr val="FF0000"/>
            </a:solidFill>
          </c:spPr>
          <c:cat>
            <c:numRef>
              <c:f>'KN3'!$C$132:$C$162</c:f>
              <c:numCache>
                <c:formatCode>[$-409]General</c:formatCode>
                <c:ptCount val="31"/>
                <c:pt idx="0">
                  <c:v>-100</c:v>
                </c:pt>
                <c:pt idx="1">
                  <c:v>-80</c:v>
                </c:pt>
                <c:pt idx="2">
                  <c:v>-60</c:v>
                </c:pt>
                <c:pt idx="3">
                  <c:v>-40</c:v>
                </c:pt>
                <c:pt idx="4">
                  <c:v>-20</c:v>
                </c:pt>
                <c:pt idx="5">
                  <c:v>0</c:v>
                </c:pt>
                <c:pt idx="6">
                  <c:v>20</c:v>
                </c:pt>
                <c:pt idx="7">
                  <c:v>40</c:v>
                </c:pt>
                <c:pt idx="8">
                  <c:v>60</c:v>
                </c:pt>
                <c:pt idx="9">
                  <c:v>80</c:v>
                </c:pt>
                <c:pt idx="10">
                  <c:v>100</c:v>
                </c:pt>
                <c:pt idx="11">
                  <c:v>120</c:v>
                </c:pt>
                <c:pt idx="12">
                  <c:v>140</c:v>
                </c:pt>
                <c:pt idx="13">
                  <c:v>160</c:v>
                </c:pt>
                <c:pt idx="14">
                  <c:v>180</c:v>
                </c:pt>
                <c:pt idx="15">
                  <c:v>200</c:v>
                </c:pt>
                <c:pt idx="16">
                  <c:v>220</c:v>
                </c:pt>
                <c:pt idx="17">
                  <c:v>240</c:v>
                </c:pt>
                <c:pt idx="18">
                  <c:v>260</c:v>
                </c:pt>
                <c:pt idx="19">
                  <c:v>280</c:v>
                </c:pt>
                <c:pt idx="20">
                  <c:v>300</c:v>
                </c:pt>
                <c:pt idx="21">
                  <c:v>320</c:v>
                </c:pt>
                <c:pt idx="22">
                  <c:v>340</c:v>
                </c:pt>
                <c:pt idx="23">
                  <c:v>360</c:v>
                </c:pt>
                <c:pt idx="24">
                  <c:v>380</c:v>
                </c:pt>
                <c:pt idx="25">
                  <c:v>400</c:v>
                </c:pt>
                <c:pt idx="26">
                  <c:v>420</c:v>
                </c:pt>
                <c:pt idx="27">
                  <c:v>440</c:v>
                </c:pt>
                <c:pt idx="28">
                  <c:v>460</c:v>
                </c:pt>
                <c:pt idx="29">
                  <c:v>480</c:v>
                </c:pt>
                <c:pt idx="30">
                  <c:v>500</c:v>
                </c:pt>
              </c:numCache>
            </c:numRef>
          </c:cat>
          <c:val>
            <c:numRef>
              <c:f>'KN3'!$D$132:$D$163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8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6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6</c:v>
                </c:pt>
              </c:numCache>
            </c:numRef>
          </c:val>
        </c:ser>
        <c:axId val="78156928"/>
        <c:axId val="78272768"/>
      </c:barChart>
      <c:catAx>
        <c:axId val="781569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Difference (</a:t>
                </a:r>
                <a:r>
                  <a:rPr lang="en-US" dirty="0" err="1" smtClean="0"/>
                  <a:t>eV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</c:title>
        <c:numFmt formatCode="[$-409]General" sourceLinked="1"/>
        <c:majorTickMark val="in"/>
        <c:tickLblPos val="nextTo"/>
        <c:crossAx val="78272768"/>
        <c:crosses val="autoZero"/>
        <c:auto val="1"/>
        <c:lblAlgn val="ctr"/>
        <c:lblOffset val="100"/>
        <c:tickLblSkip val="5"/>
      </c:catAx>
      <c:valAx>
        <c:axId val="78272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Counts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7815692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x>
            <c:v>EADL</c:v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Summary!$B$5:$B$104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Summary!$Q$5:$Q$104</c:f>
              <c:numCache>
                <c:formatCode>0.0%</c:formatCode>
                <c:ptCount val="100"/>
                <c:pt idx="0">
                  <c:v>8.5304153429812551E-4</c:v>
                </c:pt>
                <c:pt idx="1">
                  <c:v>-4.7479603374085799E-2</c:v>
                </c:pt>
                <c:pt idx="2">
                  <c:v>2.0086429141087173E-2</c:v>
                </c:pt>
                <c:pt idx="3">
                  <c:v>-0.12257178714320967</c:v>
                </c:pt>
                <c:pt idx="4">
                  <c:v>-0.19739696312364419</c:v>
                </c:pt>
                <c:pt idx="5">
                  <c:v>-0.20250792607656992</c:v>
                </c:pt>
                <c:pt idx="6">
                  <c:v>-0.2101334103934884</c:v>
                </c:pt>
                <c:pt idx="7">
                  <c:v>3.9058312099338396E-2</c:v>
                </c:pt>
                <c:pt idx="8">
                  <c:v>-2.5414973483022189E-2</c:v>
                </c:pt>
                <c:pt idx="9">
                  <c:v>-7.4404692898050032E-2</c:v>
                </c:pt>
                <c:pt idx="10">
                  <c:v>2.1209939483567883E-3</c:v>
                </c:pt>
                <c:pt idx="11">
                  <c:v>-9.8898799403625448E-2</c:v>
                </c:pt>
                <c:pt idx="12">
                  <c:v>-0.18640783186875623</c:v>
                </c:pt>
                <c:pt idx="13">
                  <c:v>-0.20016683636542093</c:v>
                </c:pt>
                <c:pt idx="14">
                  <c:v>-0.20566050330418537</c:v>
                </c:pt>
                <c:pt idx="15">
                  <c:v>-1.0617760617760574E-2</c:v>
                </c:pt>
                <c:pt idx="16">
                  <c:v>-5.2253308245164866E-2</c:v>
                </c:pt>
                <c:pt idx="17">
                  <c:v>-8.4367623543744844E-2</c:v>
                </c:pt>
                <c:pt idx="18">
                  <c:v>-2.7806574976386368E-2</c:v>
                </c:pt>
                <c:pt idx="19">
                  <c:v>-0.10848655368710329</c:v>
                </c:pt>
                <c:pt idx="20">
                  <c:v>-0.10081536234092799</c:v>
                </c:pt>
                <c:pt idx="21">
                  <c:v>-8.0271232114350957E-2</c:v>
                </c:pt>
                <c:pt idx="22">
                  <c:v>-1.722451157688774E-2</c:v>
                </c:pt>
                <c:pt idx="23">
                  <c:v>-0.11919012783566105</c:v>
                </c:pt>
                <c:pt idx="24">
                  <c:v>-2.4751143395211214E-2</c:v>
                </c:pt>
                <c:pt idx="25">
                  <c:v>-4.7124924073699108E-2</c:v>
                </c:pt>
                <c:pt idx="26">
                  <c:v>-9.0090090090091026E-3</c:v>
                </c:pt>
                <c:pt idx="27">
                  <c:v>5.8928244194874156E-2</c:v>
                </c:pt>
                <c:pt idx="28">
                  <c:v>-7.9778422033547347E-2</c:v>
                </c:pt>
                <c:pt idx="29">
                  <c:v>-8.3477039024078714E-2</c:v>
                </c:pt>
                <c:pt idx="30">
                  <c:v>-0.18657176670611572</c:v>
                </c:pt>
                <c:pt idx="31">
                  <c:v>-0.20373699268298875</c:v>
                </c:pt>
                <c:pt idx="32">
                  <c:v>-0.20213309359867609</c:v>
                </c:pt>
                <c:pt idx="33">
                  <c:v>-3.6134695049423696E-2</c:v>
                </c:pt>
                <c:pt idx="34">
                  <c:v>-6.634613756792912E-2</c:v>
                </c:pt>
                <c:pt idx="35">
                  <c:v>-9.1402611503185599E-2</c:v>
                </c:pt>
                <c:pt idx="36">
                  <c:v>-3.7609824998204672E-2</c:v>
                </c:pt>
                <c:pt idx="37">
                  <c:v>-0.10446188695148301</c:v>
                </c:pt>
                <c:pt idx="38">
                  <c:v>-0.17488298779212852</c:v>
                </c:pt>
                <c:pt idx="39">
                  <c:v>-7.7465744132410794E-2</c:v>
                </c:pt>
                <c:pt idx="40">
                  <c:v>-0.15222891298879984</c:v>
                </c:pt>
                <c:pt idx="41">
                  <c:v>-0.15825390558908137</c:v>
                </c:pt>
                <c:pt idx="42">
                  <c:v>-0.1497252747252748</c:v>
                </c:pt>
                <c:pt idx="43">
                  <c:v>-0.13321105903131591</c:v>
                </c:pt>
                <c:pt idx="44">
                  <c:v>-0.12051374867607829</c:v>
                </c:pt>
                <c:pt idx="45">
                  <c:v>-7.9993762669577431E-2</c:v>
                </c:pt>
                <c:pt idx="46">
                  <c:v>-9.057311053034503E-2</c:v>
                </c:pt>
                <c:pt idx="47">
                  <c:v>-8.6037047744001449E-2</c:v>
                </c:pt>
                <c:pt idx="48">
                  <c:v>-0.20848887045485973</c:v>
                </c:pt>
                <c:pt idx="49">
                  <c:v>-0.21431392039651959</c:v>
                </c:pt>
                <c:pt idx="50">
                  <c:v>-0.18451744807397447</c:v>
                </c:pt>
                <c:pt idx="51">
                  <c:v>-7.7650506126798094E-2</c:v>
                </c:pt>
                <c:pt idx="52">
                  <c:v>-7.8583525494436021E-2</c:v>
                </c:pt>
                <c:pt idx="53">
                  <c:v>-9.6440172138040098E-2</c:v>
                </c:pt>
                <c:pt idx="54">
                  <c:v>-5.2363953876576247E-2</c:v>
                </c:pt>
                <c:pt idx="55">
                  <c:v>-0.1096954928334327</c:v>
                </c:pt>
                <c:pt idx="56">
                  <c:v>-7.8341013824884884E-2</c:v>
                </c:pt>
                <c:pt idx="57">
                  <c:v>-0.13156516872190241</c:v>
                </c:pt>
                <c:pt idx="58">
                  <c:v>-0.10652293075095945</c:v>
                </c:pt>
                <c:pt idx="59">
                  <c:v>-0.10226244343891422</c:v>
                </c:pt>
                <c:pt idx="60">
                  <c:v>-9.8889286993908879E-2</c:v>
                </c:pt>
                <c:pt idx="61">
                  <c:v>-9.8109396318018433E-2</c:v>
                </c:pt>
                <c:pt idx="62">
                  <c:v>-9.001128668171543E-2</c:v>
                </c:pt>
                <c:pt idx="63">
                  <c:v>-0.21135646687697182</c:v>
                </c:pt>
                <c:pt idx="64">
                  <c:v>-9.7854633514103548E-2</c:v>
                </c:pt>
                <c:pt idx="65">
                  <c:v>-9.9159777063092674E-2</c:v>
                </c:pt>
                <c:pt idx="66">
                  <c:v>-9.9892053475047704E-2</c:v>
                </c:pt>
                <c:pt idx="67" formatCode="0%">
                  <c:v>-0.1027719108666111</c:v>
                </c:pt>
                <c:pt idx="68" formatCode="0%">
                  <c:v>-0.10256617563831011</c:v>
                </c:pt>
                <c:pt idx="69" formatCode="0%">
                  <c:v>-0.10300278213040832</c:v>
                </c:pt>
                <c:pt idx="70" formatCode="0%">
                  <c:v>-0.25726607567408188</c:v>
                </c:pt>
                <c:pt idx="71" formatCode="0%">
                  <c:v>-0.24103676136613394</c:v>
                </c:pt>
                <c:pt idx="72" formatCode="0%">
                  <c:v>-0.16551870297764121</c:v>
                </c:pt>
                <c:pt idx="73">
                  <c:v>-5.7731434384537157E-2</c:v>
                </c:pt>
                <c:pt idx="74">
                  <c:v>2.891427841960819E-2</c:v>
                </c:pt>
                <c:pt idx="75">
                  <c:v>-5.7121186983005385E-3</c:v>
                </c:pt>
                <c:pt idx="76" formatCode="0%">
                  <c:v>-0.24277907884465266</c:v>
                </c:pt>
                <c:pt idx="77">
                  <c:v>-9.9209715586908942E-2</c:v>
                </c:pt>
                <c:pt idx="78" formatCode="0%">
                  <c:v>-0.10031976586634858</c:v>
                </c:pt>
                <c:pt idx="79">
                  <c:v>-8.5029940119760519E-2</c:v>
                </c:pt>
                <c:pt idx="80" formatCode="0%">
                  <c:v>-0.29602828983988799</c:v>
                </c:pt>
                <c:pt idx="81" formatCode="0%">
                  <c:v>-0.28674477867515197</c:v>
                </c:pt>
                <c:pt idx="82" formatCode="0%">
                  <c:v>-0.12840573742364975</c:v>
                </c:pt>
                <c:pt idx="83" formatCode="0%">
                  <c:v>-0.11575944853815062</c:v>
                </c:pt>
                <c:pt idx="85" formatCode="0%">
                  <c:v>-0.10313066939572958</c:v>
                </c:pt>
                <c:pt idx="86" formatCode="0%">
                  <c:v>-6.6958037665430889E-2</c:v>
                </c:pt>
                <c:pt idx="87" formatCode="0%">
                  <c:v>-0.10389511973325258</c:v>
                </c:pt>
                <c:pt idx="88" formatCode="0%">
                  <c:v>-0.22630560928433269</c:v>
                </c:pt>
                <c:pt idx="89" formatCode="0%">
                  <c:v>-0.21036358158783533</c:v>
                </c:pt>
                <c:pt idx="90" formatCode="0%">
                  <c:v>-0.29881154499151102</c:v>
                </c:pt>
                <c:pt idx="91" formatCode="0%">
                  <c:v>-0.33323646696049497</c:v>
                </c:pt>
                <c:pt idx="92" formatCode="0%">
                  <c:v>-0.34404775204685822</c:v>
                </c:pt>
                <c:pt idx="93">
                  <c:v>-0.10056422170594101</c:v>
                </c:pt>
                <c:pt idx="94" formatCode="0%">
                  <c:v>-8.098697646389233E-2</c:v>
                </c:pt>
                <c:pt idx="95" formatCode="0%">
                  <c:v>-0.34405981907400623</c:v>
                </c:pt>
                <c:pt idx="96" formatCode="0%">
                  <c:v>-0.37882185901676396</c:v>
                </c:pt>
                <c:pt idx="97" formatCode="0%">
                  <c:v>-9.1010395275164399E-2</c:v>
                </c:pt>
                <c:pt idx="98" formatCode="0%">
                  <c:v>-9.9688473520249274E-2</c:v>
                </c:pt>
                <c:pt idx="99" formatCode="0%">
                  <c:v>-0.10000000000000006</c:v>
                </c:pt>
              </c:numCache>
            </c:numRef>
          </c:yVal>
          <c:smooth val="1"/>
        </c:ser>
        <c:ser>
          <c:idx val="1"/>
          <c:order val="1"/>
          <c:tx>
            <c:v>Carlson</c:v>
          </c:tx>
          <c:spPr>
            <a:ln w="28575">
              <a:noFill/>
            </a:ln>
          </c:spPr>
          <c:marker>
            <c:spPr>
              <a:solidFill>
                <a:srgbClr val="336699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Summary!$B$5:$B$104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Summary!$V$5:$V$104</c:f>
              <c:numCache>
                <c:formatCode>0.00%</c:formatCode>
                <c:ptCount val="100"/>
                <c:pt idx="0">
                  <c:v>1.1756061719322748E-4</c:v>
                </c:pt>
                <c:pt idx="1">
                  <c:v>1.1101622544837956E-4</c:v>
                </c:pt>
                <c:pt idx="2">
                  <c:v>5.4545454545488949E-5</c:v>
                </c:pt>
                <c:pt idx="3">
                  <c:v>-8.5574572127157273E-5</c:v>
                </c:pt>
                <c:pt idx="4" formatCode="0.000%">
                  <c:v>0</c:v>
                </c:pt>
                <c:pt idx="5" formatCode="0.000%">
                  <c:v>-3.3407572383193503E-5</c:v>
                </c:pt>
                <c:pt idx="6">
                  <c:v>-3.5714285714295358E-4</c:v>
                </c:pt>
                <c:pt idx="7">
                  <c:v>1.3427561837449657E-4</c:v>
                </c:pt>
                <c:pt idx="8">
                  <c:v>-1.6489988221419493E-4</c:v>
                </c:pt>
                <c:pt idx="9">
                  <c:v>-2.2545090180361611E-4</c:v>
                </c:pt>
                <c:pt idx="10" formatCode="0.000%">
                  <c:v>-1.9417475728110125E-5</c:v>
                </c:pt>
                <c:pt idx="11" formatCode="0.000%">
                  <c:v>-2.9027576197448781E-5</c:v>
                </c:pt>
                <c:pt idx="12" formatCode="0.000%">
                  <c:v>4.1067761806885876E-5</c:v>
                </c:pt>
                <c:pt idx="13">
                  <c:v>-1.0736196319020636E-4</c:v>
                </c:pt>
                <c:pt idx="14">
                  <c:v>3.9615846338528411E-4</c:v>
                </c:pt>
                <c:pt idx="15" formatCode="0.0000%">
                  <c:v>0</c:v>
                </c:pt>
                <c:pt idx="16">
                  <c:v>1.9528071602941546E-4</c:v>
                </c:pt>
                <c:pt idx="17" formatCode="0.000%">
                  <c:v>2.7720027719963171E-5</c:v>
                </c:pt>
                <c:pt idx="18">
                  <c:v>7.1090047393409779E-5</c:v>
                </c:pt>
                <c:pt idx="19">
                  <c:v>-3.6697247706336553E-5</c:v>
                </c:pt>
                <c:pt idx="20">
                  <c:v>-3.6440677966101107E-3</c:v>
                </c:pt>
                <c:pt idx="21">
                  <c:v>-1.2898089171974158E-3</c:v>
                </c:pt>
                <c:pt idx="22">
                  <c:v>-9.351432880844307E-4</c:v>
                </c:pt>
                <c:pt idx="23">
                  <c:v>-2.516778523490028E-4</c:v>
                </c:pt>
                <c:pt idx="24" formatCode="0.000%">
                  <c:v>0</c:v>
                </c:pt>
                <c:pt idx="25">
                  <c:v>-4.3027888446215117E-3</c:v>
                </c:pt>
                <c:pt idx="26">
                  <c:v>-2.1766965428937726E-3</c:v>
                </c:pt>
                <c:pt idx="27">
                  <c:v>-5.9332509270709072E-4</c:v>
                </c:pt>
                <c:pt idx="28">
                  <c:v>-5.6258790435999432E-5</c:v>
                </c:pt>
                <c:pt idx="29" formatCode="0.000%">
                  <c:v>-2.3228803716554479E-5</c:v>
                </c:pt>
                <c:pt idx="30">
                  <c:v>1.4344262295084941E-4</c:v>
                </c:pt>
                <c:pt idx="31">
                  <c:v>9.5389507154273239E-5</c:v>
                </c:pt>
                <c:pt idx="32">
                  <c:v>2.7400768245838497E-3</c:v>
                </c:pt>
                <c:pt idx="33">
                  <c:v>-2.5531914893614239E-4</c:v>
                </c:pt>
                <c:pt idx="34">
                  <c:v>3.2819582955574949E-3</c:v>
                </c:pt>
                <c:pt idx="35" formatCode="0.000%">
                  <c:v>3.1446540880569557E-5</c:v>
                </c:pt>
                <c:pt idx="36">
                  <c:v>7.2139303482573623E-4</c:v>
                </c:pt>
                <c:pt idx="37">
                  <c:v>-9.6078431372534096E-4</c:v>
                </c:pt>
                <c:pt idx="38">
                  <c:v>3.1715399610136481E-2</c:v>
                </c:pt>
                <c:pt idx="39">
                  <c:v>3.3676470588235349E-2</c:v>
                </c:pt>
                <c:pt idx="40">
                  <c:v>2.1134380453752231E-2</c:v>
                </c:pt>
                <c:pt idx="41">
                  <c:v>1.2730318257956541E-3</c:v>
                </c:pt>
                <c:pt idx="42" formatCode="0.0000%">
                  <c:v>0</c:v>
                </c:pt>
                <c:pt idx="43">
                  <c:v>1.4890282131661539E-3</c:v>
                </c:pt>
                <c:pt idx="44">
                  <c:v>1.6768292682928381E-4</c:v>
                </c:pt>
                <c:pt idx="45">
                  <c:v>4.0417209908733876E-4</c:v>
                </c:pt>
                <c:pt idx="46">
                  <c:v>5.515239477503675E-4</c:v>
                </c:pt>
                <c:pt idx="47">
                  <c:v>-4.6228710462287376E-4</c:v>
                </c:pt>
                <c:pt idx="48">
                  <c:v>7.8602620087327689E-4</c:v>
                </c:pt>
                <c:pt idx="49">
                  <c:v>-6.7590987868280743E-4</c:v>
                </c:pt>
                <c:pt idx="50">
                  <c:v>4.5014245014246418E-3</c:v>
                </c:pt>
                <c:pt idx="51" formatCode="0.000%">
                  <c:v>4.8134777376542502E-5</c:v>
                </c:pt>
                <c:pt idx="52">
                  <c:v>-1.3499480789205858E-4</c:v>
                </c:pt>
                <c:pt idx="53" formatCode="0.000%">
                  <c:v>1.8248175182601324E-5</c:v>
                </c:pt>
                <c:pt idx="54">
                  <c:v>-1.0569105691056368E-3</c:v>
                </c:pt>
                <c:pt idx="55">
                  <c:v>-3.6637931034493124E-4</c:v>
                </c:pt>
                <c:pt idx="56">
                  <c:v>6.0311284046690413E-4</c:v>
                </c:pt>
                <c:pt idx="57">
                  <c:v>2.3139293139293141E-2</c:v>
                </c:pt>
                <c:pt idx="58">
                  <c:v>-1.0838445807770948E-2</c:v>
                </c:pt>
                <c:pt idx="59">
                  <c:v>-7.0564516129032603E-3</c:v>
                </c:pt>
                <c:pt idx="60">
                  <c:v>-6.3618290258449436E-3</c:v>
                </c:pt>
                <c:pt idx="61">
                  <c:v>-2.6915520628683805E-3</c:v>
                </c:pt>
                <c:pt idx="62">
                  <c:v>1.860465116279038E-3</c:v>
                </c:pt>
                <c:pt idx="63">
                  <c:v>-3.0886597938144335E-2</c:v>
                </c:pt>
                <c:pt idx="64">
                  <c:v>-2.6086956521740486E-3</c:v>
                </c:pt>
                <c:pt idx="65">
                  <c:v>-1.6635514018692682E-3</c:v>
                </c:pt>
                <c:pt idx="66">
                  <c:v>-3.966789667896614E-3</c:v>
                </c:pt>
                <c:pt idx="67">
                  <c:v>-1.9653284671532923E-2</c:v>
                </c:pt>
                <c:pt idx="68">
                  <c:v>-7.7477477477489018E-4</c:v>
                </c:pt>
                <c:pt idx="69">
                  <c:v>-7.4866310160427534E-4</c:v>
                </c:pt>
                <c:pt idx="70">
                  <c:v>0.29133995037220844</c:v>
                </c:pt>
                <c:pt idx="71">
                  <c:v>3.3764478764478779E-2</c:v>
                </c:pt>
                <c:pt idx="72">
                  <c:v>5.56190476190477E-2</c:v>
                </c:pt>
                <c:pt idx="73">
                  <c:v>1.8353576248313134E-2</c:v>
                </c:pt>
                <c:pt idx="74">
                  <c:v>8.2506203473945976E-3</c:v>
                </c:pt>
                <c:pt idx="75">
                  <c:v>7.3659117997616069E-3</c:v>
                </c:pt>
                <c:pt idx="76">
                  <c:v>1.9587628865979267E-2</c:v>
                </c:pt>
                <c:pt idx="77">
                  <c:v>5.1053283767038314E-3</c:v>
                </c:pt>
                <c:pt idx="78">
                  <c:v>5.4216867469881612E-4</c:v>
                </c:pt>
                <c:pt idx="79">
                  <c:v>-3.9267015706805942E-3</c:v>
                </c:pt>
                <c:pt idx="80">
                  <c:v>4.1860465116284792E-4</c:v>
                </c:pt>
                <c:pt idx="81">
                  <c:v>6.238185255199064E-4</c:v>
                </c:pt>
                <c:pt idx="82">
                  <c:v>7.0866141732286243E-4</c:v>
                </c:pt>
                <c:pt idx="83">
                  <c:v>2.1505376344086052E-3</c:v>
                </c:pt>
                <c:pt idx="85">
                  <c:v>-5.0311203319502789E-3</c:v>
                </c:pt>
                <c:pt idx="86">
                  <c:v>-1.9131578947368506E-2</c:v>
                </c:pt>
                <c:pt idx="87">
                  <c:v>3.3826638477797564E-4</c:v>
                </c:pt>
                <c:pt idx="88">
                  <c:v>0.13250000000000006</c:v>
                </c:pt>
                <c:pt idx="89">
                  <c:v>-6.1586345381526103E-2</c:v>
                </c:pt>
                <c:pt idx="90">
                  <c:v>2.6634382566586061E-2</c:v>
                </c:pt>
                <c:pt idx="91">
                  <c:v>-4.6997578692493866E-2</c:v>
                </c:pt>
                <c:pt idx="92">
                  <c:v>-6.4647201946472013E-2</c:v>
                </c:pt>
                <c:pt idx="93">
                  <c:v>-4.7970479704796719E-3</c:v>
                </c:pt>
                <c:pt idx="94">
                  <c:v>4.7723132969035046E-3</c:v>
                </c:pt>
                <c:pt idx="95">
                  <c:v>-0.25226463104325691</c:v>
                </c:pt>
                <c:pt idx="96">
                  <c:v>-0.57088311688311721</c:v>
                </c:pt>
                <c:pt idx="97">
                  <c:v>-4.9334500875656766E-2</c:v>
                </c:pt>
                <c:pt idx="98">
                  <c:v>-7.2664359861591712E-2</c:v>
                </c:pt>
                <c:pt idx="99">
                  <c:v>-0.42735042735042783</c:v>
                </c:pt>
              </c:numCache>
            </c:numRef>
          </c:yVal>
          <c:smooth val="1"/>
        </c:ser>
        <c:axId val="78302592"/>
        <c:axId val="78313344"/>
      </c:scatterChart>
      <c:valAx>
        <c:axId val="78302592"/>
        <c:scaling>
          <c:orientation val="minMax"/>
          <c:max val="102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Z</a:t>
                </a:r>
              </a:p>
            </c:rich>
          </c:tx>
          <c:layout/>
        </c:title>
        <c:numFmt formatCode="General" sourceLinked="1"/>
        <c:majorTickMark val="in"/>
        <c:tickLblPos val="nextTo"/>
        <c:crossAx val="78313344"/>
        <c:crossesAt val="-0.60000000000000064"/>
        <c:crossBetween val="midCat"/>
      </c:valAx>
      <c:valAx>
        <c:axId val="78313344"/>
        <c:scaling>
          <c:orientation val="minMax"/>
          <c:max val="0.2"/>
          <c:min val="-0.60000000000000064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difference</a:t>
                </a:r>
              </a:p>
            </c:rich>
          </c:tx>
          <c:layout/>
        </c:title>
        <c:numFmt formatCode="0%" sourceLinked="0"/>
        <c:majorTickMark val="in"/>
        <c:tickLblPos val="nextTo"/>
        <c:crossAx val="78302592"/>
        <c:crossesAt val="0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t"/>
      <c:layout/>
      <c:txPr>
        <a:bodyPr/>
        <a:lstStyle/>
        <a:p>
          <a:pPr>
            <a:defRPr sz="2000" b="1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2"/>
          <c:order val="0"/>
          <c:tx>
            <c:strRef>
              <c:f>Summary!$P$8</c:f>
              <c:strCache>
                <c:ptCount val="1"/>
                <c:pt idx="0">
                  <c:v>EEDL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marker>
          <c:errBars>
            <c:errDir val="y"/>
            <c:errBarType val="both"/>
            <c:errValType val="cust"/>
            <c:noEndCap val="1"/>
            <c:plus>
              <c:numRef>
                <c:f>(Summary!$T$8;Summary!$T$13;Summary!$T$18;Summary!$T$23;Summary!$T$28;Summary!$T$33)</c:f>
                <c:numCache>
                  <c:formatCode>General</c:formatCode>
                  <c:ptCount val="6"/>
                  <c:pt idx="0">
                    <c:v>6.8915198368118356</c:v>
                  </c:pt>
                  <c:pt idx="1">
                    <c:v>6.0247733587339347</c:v>
                  </c:pt>
                  <c:pt idx="2">
                    <c:v>6.5034899708967489</c:v>
                  </c:pt>
                  <c:pt idx="3">
                    <c:v>6.958047678723883</c:v>
                  </c:pt>
                  <c:pt idx="4">
                    <c:v>6.5005309599373797</c:v>
                  </c:pt>
                  <c:pt idx="5">
                    <c:v>6.3258206110006805</c:v>
                  </c:pt>
                </c:numCache>
              </c:numRef>
            </c:plus>
            <c:minus>
              <c:numRef>
                <c:f>(Summary!$T$8;Summary!$T$13;Summary!$T$18;Summary!$T$23;Summary!$T$28;Summary!$T$33)</c:f>
                <c:numCache>
                  <c:formatCode>General</c:formatCode>
                  <c:ptCount val="6"/>
                  <c:pt idx="0">
                    <c:v>6.8915198368118356</c:v>
                  </c:pt>
                  <c:pt idx="1">
                    <c:v>6.0247733587339347</c:v>
                  </c:pt>
                  <c:pt idx="2">
                    <c:v>6.5034899708967489</c:v>
                  </c:pt>
                  <c:pt idx="3">
                    <c:v>6.958047678723883</c:v>
                  </c:pt>
                  <c:pt idx="4">
                    <c:v>6.5005309599373797</c:v>
                  </c:pt>
                  <c:pt idx="5">
                    <c:v>6.3258206110006805</c:v>
                  </c:pt>
                </c:numCache>
              </c:numRef>
            </c:minus>
          </c:errBars>
          <c:cat>
            <c:strRef>
              <c:f>(Summary!$A$5;Summary!$A$10;Summary!$A$15;Summary!$A$20;Summary!$A$25;Summary!$A$30)</c:f>
              <c:strCache>
                <c:ptCount val="6"/>
                <c:pt idx="0">
                  <c:v>0-20 eV</c:v>
                </c:pt>
                <c:pt idx="1">
                  <c:v>20-50 eV</c:v>
                </c:pt>
                <c:pt idx="2">
                  <c:v>50-100 eV</c:v>
                </c:pt>
                <c:pt idx="3">
                  <c:v>100-250 eV</c:v>
                </c:pt>
                <c:pt idx="4">
                  <c:v>250 eV-1 keV</c:v>
                </c:pt>
                <c:pt idx="5">
                  <c:v>&gt;1 keV</c:v>
                </c:pt>
              </c:strCache>
            </c:strRef>
          </c:cat>
          <c:val>
            <c:numRef>
              <c:f>(Summary!$S$8;Summary!$S$13;Summary!$S$18;Summary!$S$23;Summary!$S$28;Summary!$S$33)</c:f>
              <c:numCache>
                <c:formatCode>0</c:formatCode>
                <c:ptCount val="6"/>
                <c:pt idx="0">
                  <c:v>41.17647058823529</c:v>
                </c:pt>
                <c:pt idx="1">
                  <c:v>24.528301886792452</c:v>
                </c:pt>
                <c:pt idx="2">
                  <c:v>31.481481481481481</c:v>
                </c:pt>
                <c:pt idx="3">
                  <c:v>55.555555555555557</c:v>
                </c:pt>
                <c:pt idx="4">
                  <c:v>68.571428571428498</c:v>
                </c:pt>
                <c:pt idx="5">
                  <c:v>71.428571428571388</c:v>
                </c:pt>
              </c:numCache>
            </c:numRef>
          </c:val>
        </c:ser>
        <c:marker val="1"/>
        <c:axId val="78346496"/>
        <c:axId val="78352768"/>
      </c:lineChart>
      <c:catAx>
        <c:axId val="78346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Electron energy range (eV)</a:t>
                </a:r>
              </a:p>
            </c:rich>
          </c:tx>
          <c:layout/>
        </c:title>
        <c:majorTickMark val="in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352768"/>
        <c:crosses val="autoZero"/>
        <c:auto val="1"/>
        <c:lblAlgn val="ctr"/>
        <c:lblOffset val="100"/>
      </c:catAx>
      <c:valAx>
        <c:axId val="78352768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Compatibility with elemental experimental data (%)</a:t>
                </a:r>
              </a:p>
            </c:rich>
          </c:tx>
          <c:layout/>
        </c:title>
        <c:numFmt formatCode="0" sourceLinked="1"/>
        <c:majorTickMark val="in"/>
        <c:tickLblPos val="nextTo"/>
        <c:crossAx val="783464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'Z=2'!$B$1</c:f>
              <c:strCache>
                <c:ptCount val="1"/>
                <c:pt idx="0">
                  <c:v>Penelope</c:v>
                </c:pt>
              </c:strCache>
            </c:strRef>
          </c:tx>
          <c:marker>
            <c:symbol val="none"/>
          </c:marker>
          <c:xVal>
            <c:numRef>
              <c:f>'Z=2'!$A$3:$A$119</c:f>
              <c:numCache>
                <c:formatCode>0.0</c:formatCode>
                <c:ptCount val="117"/>
                <c:pt idx="0">
                  <c:v>10</c:v>
                </c:pt>
                <c:pt idx="1">
                  <c:v>11</c:v>
                </c:pt>
                <c:pt idx="2">
                  <c:v>12.5</c:v>
                </c:pt>
                <c:pt idx="3">
                  <c:v>14</c:v>
                </c:pt>
                <c:pt idx="4">
                  <c:v>15</c:v>
                </c:pt>
                <c:pt idx="5">
                  <c:v>17.5</c:v>
                </c:pt>
                <c:pt idx="6">
                  <c:v>20</c:v>
                </c:pt>
                <c:pt idx="7">
                  <c:v>22</c:v>
                </c:pt>
                <c:pt idx="8">
                  <c:v>24.59</c:v>
                </c:pt>
                <c:pt idx="9">
                  <c:v>24.59</c:v>
                </c:pt>
                <c:pt idx="10">
                  <c:v>25</c:v>
                </c:pt>
                <c:pt idx="11">
                  <c:v>25.819500000000001</c:v>
                </c:pt>
                <c:pt idx="12">
                  <c:v>26.138999999999999</c:v>
                </c:pt>
                <c:pt idx="13">
                  <c:v>26.462499999999967</c:v>
                </c:pt>
                <c:pt idx="14">
                  <c:v>26.79</c:v>
                </c:pt>
                <c:pt idx="15">
                  <c:v>27.121500000000001</c:v>
                </c:pt>
                <c:pt idx="16">
                  <c:v>27.457100000000001</c:v>
                </c:pt>
                <c:pt idx="17">
                  <c:v>27.796900000000001</c:v>
                </c:pt>
                <c:pt idx="18">
                  <c:v>28.140899999999988</c:v>
                </c:pt>
                <c:pt idx="19">
                  <c:v>28.489099999999979</c:v>
                </c:pt>
                <c:pt idx="20">
                  <c:v>28.841699999999989</c:v>
                </c:pt>
                <c:pt idx="21">
                  <c:v>29.198599999999981</c:v>
                </c:pt>
                <c:pt idx="22">
                  <c:v>29.56</c:v>
                </c:pt>
                <c:pt idx="23">
                  <c:v>29.92579999999997</c:v>
                </c:pt>
                <c:pt idx="24">
                  <c:v>30</c:v>
                </c:pt>
                <c:pt idx="25">
                  <c:v>30.296099999999985</c:v>
                </c:pt>
                <c:pt idx="26">
                  <c:v>30.670999999999999</c:v>
                </c:pt>
                <c:pt idx="27">
                  <c:v>31.050599999999989</c:v>
                </c:pt>
                <c:pt idx="28">
                  <c:v>31.434799999999989</c:v>
                </c:pt>
                <c:pt idx="29">
                  <c:v>31.823799999999981</c:v>
                </c:pt>
                <c:pt idx="30">
                  <c:v>32.217700000000001</c:v>
                </c:pt>
                <c:pt idx="31">
                  <c:v>32.616300000000003</c:v>
                </c:pt>
                <c:pt idx="32">
                  <c:v>33.020000000000003</c:v>
                </c:pt>
                <c:pt idx="33">
                  <c:v>33.428600000000003</c:v>
                </c:pt>
                <c:pt idx="34">
                  <c:v>33.842300000000002</c:v>
                </c:pt>
                <c:pt idx="35">
                  <c:v>34.261100000000013</c:v>
                </c:pt>
                <c:pt idx="36">
                  <c:v>34.685100000000013</c:v>
                </c:pt>
                <c:pt idx="37">
                  <c:v>35</c:v>
                </c:pt>
                <c:pt idx="38">
                  <c:v>35.1143</c:v>
                </c:pt>
                <c:pt idx="39">
                  <c:v>35.5488</c:v>
                </c:pt>
                <c:pt idx="40">
                  <c:v>35.988800000000005</c:v>
                </c:pt>
                <c:pt idx="41">
                  <c:v>36.434100000000001</c:v>
                </c:pt>
                <c:pt idx="42">
                  <c:v>36.884999999999998</c:v>
                </c:pt>
                <c:pt idx="43">
                  <c:v>38.897300000000001</c:v>
                </c:pt>
                <c:pt idx="44">
                  <c:v>40</c:v>
                </c:pt>
                <c:pt idx="45">
                  <c:v>41.019300000000001</c:v>
                </c:pt>
                <c:pt idx="46">
                  <c:v>43.257100000000001</c:v>
                </c:pt>
                <c:pt idx="47">
                  <c:v>45</c:v>
                </c:pt>
                <c:pt idx="48">
                  <c:v>45.617000000000004</c:v>
                </c:pt>
                <c:pt idx="49">
                  <c:v>48.105600000000003</c:v>
                </c:pt>
                <c:pt idx="50">
                  <c:v>50</c:v>
                </c:pt>
                <c:pt idx="51">
                  <c:v>50.730000000000011</c:v>
                </c:pt>
                <c:pt idx="52">
                  <c:v>53.497600000000006</c:v>
                </c:pt>
                <c:pt idx="53">
                  <c:v>55</c:v>
                </c:pt>
                <c:pt idx="54">
                  <c:v>56.4161</c:v>
                </c:pt>
                <c:pt idx="55">
                  <c:v>59.493900000000011</c:v>
                </c:pt>
                <c:pt idx="56">
                  <c:v>60</c:v>
                </c:pt>
                <c:pt idx="57">
                  <c:v>62.739600000000003</c:v>
                </c:pt>
                <c:pt idx="58">
                  <c:v>66.162399999999948</c:v>
                </c:pt>
                <c:pt idx="59">
                  <c:v>70</c:v>
                </c:pt>
                <c:pt idx="60">
                  <c:v>73.578199999999981</c:v>
                </c:pt>
                <c:pt idx="61">
                  <c:v>77.592299999999994</c:v>
                </c:pt>
                <c:pt idx="62">
                  <c:v>80</c:v>
                </c:pt>
                <c:pt idx="63">
                  <c:v>81.825299999999999</c:v>
                </c:pt>
                <c:pt idx="64">
                  <c:v>86.289299999999997</c:v>
                </c:pt>
                <c:pt idx="65">
                  <c:v>90</c:v>
                </c:pt>
                <c:pt idx="66">
                  <c:v>90.996799999999993</c:v>
                </c:pt>
                <c:pt idx="67">
                  <c:v>95.961100000000059</c:v>
                </c:pt>
                <c:pt idx="68">
                  <c:v>100</c:v>
                </c:pt>
                <c:pt idx="69">
                  <c:v>101.196</c:v>
                </c:pt>
                <c:pt idx="70">
                  <c:v>106.71700000000006</c:v>
                </c:pt>
                <c:pt idx="71">
                  <c:v>110</c:v>
                </c:pt>
                <c:pt idx="72">
                  <c:v>112.539</c:v>
                </c:pt>
                <c:pt idx="73">
                  <c:v>118.67899999999995</c:v>
                </c:pt>
                <c:pt idx="74">
                  <c:v>125</c:v>
                </c:pt>
                <c:pt idx="75">
                  <c:v>131.98100000000011</c:v>
                </c:pt>
                <c:pt idx="76">
                  <c:v>140</c:v>
                </c:pt>
                <c:pt idx="77">
                  <c:v>146.77399999999992</c:v>
                </c:pt>
                <c:pt idx="78">
                  <c:v>150</c:v>
                </c:pt>
                <c:pt idx="79">
                  <c:v>154.78100000000001</c:v>
                </c:pt>
                <c:pt idx="80">
                  <c:v>163.22499999999999</c:v>
                </c:pt>
                <c:pt idx="81">
                  <c:v>172.13</c:v>
                </c:pt>
                <c:pt idx="82" formatCode="0">
                  <c:v>175</c:v>
                </c:pt>
                <c:pt idx="83" formatCode="0">
                  <c:v>200</c:v>
                </c:pt>
                <c:pt idx="84" formatCode="0">
                  <c:v>220</c:v>
                </c:pt>
                <c:pt idx="85" formatCode="0">
                  <c:v>250</c:v>
                </c:pt>
                <c:pt idx="86" formatCode="0">
                  <c:v>300</c:v>
                </c:pt>
                <c:pt idx="87" formatCode="0">
                  <c:v>350</c:v>
                </c:pt>
                <c:pt idx="88" formatCode="0">
                  <c:v>400</c:v>
                </c:pt>
                <c:pt idx="89" formatCode="0">
                  <c:v>450</c:v>
                </c:pt>
                <c:pt idx="90" formatCode="0">
                  <c:v>500</c:v>
                </c:pt>
                <c:pt idx="91" formatCode="0">
                  <c:v>550</c:v>
                </c:pt>
                <c:pt idx="92" formatCode="0">
                  <c:v>600</c:v>
                </c:pt>
                <c:pt idx="93" formatCode="0">
                  <c:v>700</c:v>
                </c:pt>
                <c:pt idx="94" formatCode="0">
                  <c:v>800</c:v>
                </c:pt>
                <c:pt idx="95" formatCode="0">
                  <c:v>900</c:v>
                </c:pt>
                <c:pt idx="96" formatCode="0">
                  <c:v>1000</c:v>
                </c:pt>
                <c:pt idx="97" formatCode="0">
                  <c:v>1100</c:v>
                </c:pt>
                <c:pt idx="98" formatCode="0">
                  <c:v>1250</c:v>
                </c:pt>
                <c:pt idx="99" formatCode="0">
                  <c:v>1400</c:v>
                </c:pt>
                <c:pt idx="100" formatCode="0">
                  <c:v>1500</c:v>
                </c:pt>
                <c:pt idx="101" formatCode="0">
                  <c:v>1750</c:v>
                </c:pt>
                <c:pt idx="102" formatCode="0">
                  <c:v>2000</c:v>
                </c:pt>
                <c:pt idx="103" formatCode="0">
                  <c:v>2200</c:v>
                </c:pt>
                <c:pt idx="104" formatCode="0">
                  <c:v>2500</c:v>
                </c:pt>
                <c:pt idx="105" formatCode="0">
                  <c:v>3000</c:v>
                </c:pt>
                <c:pt idx="106" formatCode="0">
                  <c:v>3500</c:v>
                </c:pt>
                <c:pt idx="107" formatCode="0">
                  <c:v>4000</c:v>
                </c:pt>
                <c:pt idx="108" formatCode="0">
                  <c:v>4500</c:v>
                </c:pt>
                <c:pt idx="109" formatCode="0">
                  <c:v>5000</c:v>
                </c:pt>
                <c:pt idx="110" formatCode="0">
                  <c:v>5500</c:v>
                </c:pt>
                <c:pt idx="111" formatCode="0">
                  <c:v>6000</c:v>
                </c:pt>
                <c:pt idx="112" formatCode="0">
                  <c:v>7000</c:v>
                </c:pt>
                <c:pt idx="113" formatCode="0">
                  <c:v>8000</c:v>
                </c:pt>
                <c:pt idx="114" formatCode="0">
                  <c:v>9000</c:v>
                </c:pt>
                <c:pt idx="115" formatCode="0">
                  <c:v>10000</c:v>
                </c:pt>
                <c:pt idx="116" formatCode="0.0E+00">
                  <c:v>11000</c:v>
                </c:pt>
              </c:numCache>
            </c:numRef>
          </c:xVal>
          <c:yVal>
            <c:numRef>
              <c:f>'Z=2'!$B$3:$B$119</c:f>
              <c:numCache>
                <c:formatCode>0.000</c:formatCode>
                <c:ptCount val="1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1.4172299999999992E-2</c:v>
                </c:pt>
                <c:pt idx="11">
                  <c:v>4.1161900000000001E-2</c:v>
                </c:pt>
                <c:pt idx="12">
                  <c:v>5.1221999999999976E-2</c:v>
                </c:pt>
                <c:pt idx="13">
                  <c:v>6.1152700000000004E-2</c:v>
                </c:pt>
                <c:pt idx="14">
                  <c:v>7.0953099999999991E-2</c:v>
                </c:pt>
                <c:pt idx="15">
                  <c:v>8.0622400000000066E-2</c:v>
                </c:pt>
                <c:pt idx="16">
                  <c:v>9.0160200000000024E-2</c:v>
                </c:pt>
                <c:pt idx="17">
                  <c:v>9.9565900000000152E-2</c:v>
                </c:pt>
                <c:pt idx="18">
                  <c:v>0.10883899999999998</c:v>
                </c:pt>
                <c:pt idx="19">
                  <c:v>0.11798</c:v>
                </c:pt>
                <c:pt idx="20">
                  <c:v>0.12698800000000013</c:v>
                </c:pt>
                <c:pt idx="21">
                  <c:v>0.13586300000000001</c:v>
                </c:pt>
                <c:pt idx="22">
                  <c:v>0.14460500000000001</c:v>
                </c:pt>
                <c:pt idx="23">
                  <c:v>0.15321400000000018</c:v>
                </c:pt>
                <c:pt idx="24">
                  <c:v>0.15493200000000018</c:v>
                </c:pt>
                <c:pt idx="25">
                  <c:v>0.161691</c:v>
                </c:pt>
                <c:pt idx="26">
                  <c:v>0.17003499999999999</c:v>
                </c:pt>
                <c:pt idx="27">
                  <c:v>0.17824700000000024</c:v>
                </c:pt>
                <c:pt idx="28">
                  <c:v>0.18632800000000013</c:v>
                </c:pt>
                <c:pt idx="29">
                  <c:v>0.19427700000000001</c:v>
                </c:pt>
                <c:pt idx="30">
                  <c:v>0.20209600000000011</c:v>
                </c:pt>
                <c:pt idx="31">
                  <c:v>0.20978400000000011</c:v>
                </c:pt>
                <c:pt idx="32">
                  <c:v>0.21734200000000012</c:v>
                </c:pt>
                <c:pt idx="33">
                  <c:v>0.224771</c:v>
                </c:pt>
                <c:pt idx="34">
                  <c:v>0.232072</c:v>
                </c:pt>
                <c:pt idx="35">
                  <c:v>0.23924500000000012</c:v>
                </c:pt>
                <c:pt idx="36">
                  <c:v>0.24629100000000018</c:v>
                </c:pt>
                <c:pt idx="37">
                  <c:v>0.25138800000000022</c:v>
                </c:pt>
                <c:pt idx="38">
                  <c:v>0.25321000000000005</c:v>
                </c:pt>
                <c:pt idx="39">
                  <c:v>0.26000400000000001</c:v>
                </c:pt>
                <c:pt idx="40">
                  <c:v>0.26667200000000002</c:v>
                </c:pt>
                <c:pt idx="41">
                  <c:v>0.2732170000000001</c:v>
                </c:pt>
                <c:pt idx="42">
                  <c:v>0.279638</c:v>
                </c:pt>
                <c:pt idx="43">
                  <c:v>0.30606800000000023</c:v>
                </c:pt>
                <c:pt idx="44">
                  <c:v>0.31915600000000022</c:v>
                </c:pt>
                <c:pt idx="45">
                  <c:v>0.33044800000000035</c:v>
                </c:pt>
                <c:pt idx="46">
                  <c:v>0.35275900000000004</c:v>
                </c:pt>
                <c:pt idx="47">
                  <c:v>0.36801600000000023</c:v>
                </c:pt>
                <c:pt idx="48">
                  <c:v>0.37301600000000035</c:v>
                </c:pt>
                <c:pt idx="49">
                  <c:v>0.39126600000000022</c:v>
                </c:pt>
                <c:pt idx="50">
                  <c:v>0.40330600000000022</c:v>
                </c:pt>
                <c:pt idx="51">
                  <c:v>0.40756100000000001</c:v>
                </c:pt>
                <c:pt idx="52">
                  <c:v>0.42196300000000025</c:v>
                </c:pt>
                <c:pt idx="53">
                  <c:v>0.4287470000000001</c:v>
                </c:pt>
                <c:pt idx="54">
                  <c:v>0.43454900000000002</c:v>
                </c:pt>
                <c:pt idx="55">
                  <c:v>0.44539600000000001</c:v>
                </c:pt>
                <c:pt idx="56">
                  <c:v>0.44697100000000001</c:v>
                </c:pt>
                <c:pt idx="57">
                  <c:v>0.4545780000000002</c:v>
                </c:pt>
                <c:pt idx="58">
                  <c:v>0.46214099999999997</c:v>
                </c:pt>
                <c:pt idx="59">
                  <c:v>0.46844300000000005</c:v>
                </c:pt>
                <c:pt idx="60">
                  <c:v>0.47258800000000023</c:v>
                </c:pt>
                <c:pt idx="61">
                  <c:v>0.47562300000000002</c:v>
                </c:pt>
                <c:pt idx="62">
                  <c:v>0.47675400000000001</c:v>
                </c:pt>
                <c:pt idx="63">
                  <c:v>0.47731100000000032</c:v>
                </c:pt>
                <c:pt idx="64">
                  <c:v>0.477719</c:v>
                </c:pt>
                <c:pt idx="65">
                  <c:v>0.47718500000000008</c:v>
                </c:pt>
                <c:pt idx="66">
                  <c:v>0.47692600000000035</c:v>
                </c:pt>
                <c:pt idx="67">
                  <c:v>0.47502800000000023</c:v>
                </c:pt>
                <c:pt idx="68">
                  <c:v>0.47282700000000022</c:v>
                </c:pt>
                <c:pt idx="69">
                  <c:v>0.47207700000000002</c:v>
                </c:pt>
                <c:pt idx="70">
                  <c:v>0.46815600000000002</c:v>
                </c:pt>
                <c:pt idx="71">
                  <c:v>0.46553800000000001</c:v>
                </c:pt>
                <c:pt idx="72">
                  <c:v>0.46339000000000002</c:v>
                </c:pt>
                <c:pt idx="73">
                  <c:v>0.45780700000000007</c:v>
                </c:pt>
                <c:pt idx="74">
                  <c:v>0.45164500000000002</c:v>
                </c:pt>
                <c:pt idx="75">
                  <c:v>0.44456600000000002</c:v>
                </c:pt>
                <c:pt idx="76">
                  <c:v>0.436197</c:v>
                </c:pt>
                <c:pt idx="77">
                  <c:v>0.42902500000000032</c:v>
                </c:pt>
                <c:pt idx="78">
                  <c:v>0.42560600000000021</c:v>
                </c:pt>
                <c:pt idx="79">
                  <c:v>0.42055900000000007</c:v>
                </c:pt>
                <c:pt idx="80">
                  <c:v>0.41173699999999996</c:v>
                </c:pt>
                <c:pt idx="81">
                  <c:v>0.40261000000000002</c:v>
                </c:pt>
                <c:pt idx="82">
                  <c:v>0.39971400000000024</c:v>
                </c:pt>
                <c:pt idx="83">
                  <c:v>0.37560100000000002</c:v>
                </c:pt>
                <c:pt idx="84">
                  <c:v>0.35786400000000035</c:v>
                </c:pt>
                <c:pt idx="85">
                  <c:v>0.33393400000000023</c:v>
                </c:pt>
                <c:pt idx="86">
                  <c:v>0.30017500000000008</c:v>
                </c:pt>
                <c:pt idx="87">
                  <c:v>0.27260400000000001</c:v>
                </c:pt>
                <c:pt idx="88">
                  <c:v>0.24991900000000025</c:v>
                </c:pt>
                <c:pt idx="89">
                  <c:v>0.23129800000000011</c:v>
                </c:pt>
                <c:pt idx="90">
                  <c:v>0.21538000000000004</c:v>
                </c:pt>
                <c:pt idx="91">
                  <c:v>0.20156499999999999</c:v>
                </c:pt>
                <c:pt idx="92">
                  <c:v>0.18947800000000012</c:v>
                </c:pt>
                <c:pt idx="93">
                  <c:v>0.16943300000000011</c:v>
                </c:pt>
                <c:pt idx="94">
                  <c:v>0.15339400000000011</c:v>
                </c:pt>
                <c:pt idx="95">
                  <c:v>0.14030900000000004</c:v>
                </c:pt>
                <c:pt idx="96">
                  <c:v>0.12939899999999999</c:v>
                </c:pt>
                <c:pt idx="97">
                  <c:v>0.12016500000000011</c:v>
                </c:pt>
                <c:pt idx="98">
                  <c:v>0.10868200000000006</c:v>
                </c:pt>
                <c:pt idx="99">
                  <c:v>9.9320700000000026E-2</c:v>
                </c:pt>
                <c:pt idx="100">
                  <c:v>9.3993300000000071E-2</c:v>
                </c:pt>
                <c:pt idx="101">
                  <c:v>8.3006200000000044E-2</c:v>
                </c:pt>
                <c:pt idx="102">
                  <c:v>7.4445899999999995E-2</c:v>
                </c:pt>
                <c:pt idx="103">
                  <c:v>6.8862700000000054E-2</c:v>
                </c:pt>
                <c:pt idx="104">
                  <c:v>6.1983400000000022E-2</c:v>
                </c:pt>
                <c:pt idx="105">
                  <c:v>5.3272899999999977E-2</c:v>
                </c:pt>
                <c:pt idx="106">
                  <c:v>4.6853399999999996E-2</c:v>
                </c:pt>
                <c:pt idx="107">
                  <c:v>4.1890300000000012E-2</c:v>
                </c:pt>
                <c:pt idx="108">
                  <c:v>3.7939200000000027E-2</c:v>
                </c:pt>
                <c:pt idx="109">
                  <c:v>3.4714299999999997E-2</c:v>
                </c:pt>
                <c:pt idx="110">
                  <c:v>3.2029099999999998E-2</c:v>
                </c:pt>
                <c:pt idx="111">
                  <c:v>2.9756599999999984E-2</c:v>
                </c:pt>
                <c:pt idx="112">
                  <c:v>2.6114599999999988E-2</c:v>
                </c:pt>
                <c:pt idx="113">
                  <c:v>2.3319699999999981E-2</c:v>
                </c:pt>
                <c:pt idx="114">
                  <c:v>2.1103200000000016E-2</c:v>
                </c:pt>
                <c:pt idx="115">
                  <c:v>1.9300200000000003E-2</c:v>
                </c:pt>
                <c:pt idx="116">
                  <c:v>1.7803200000000002E-2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'Z=2'!$E$1</c:f>
              <c:strCache>
                <c:ptCount val="1"/>
                <c:pt idx="0">
                  <c:v>DM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'Z=2'!$D$3:$D$102</c:f>
              <c:numCache>
                <c:formatCode>0.00E+00</c:formatCode>
                <c:ptCount val="100"/>
                <c:pt idx="0">
                  <c:v>1</c:v>
                </c:pt>
                <c:pt idx="1">
                  <c:v>1.1233239999999998</c:v>
                </c:pt>
                <c:pt idx="2">
                  <c:v>1.261857</c:v>
                </c:pt>
                <c:pt idx="3">
                  <c:v>1.417473999999999</c:v>
                </c:pt>
                <c:pt idx="4">
                  <c:v>1.5922830000000001</c:v>
                </c:pt>
                <c:pt idx="5">
                  <c:v>1.7886500000000001</c:v>
                </c:pt>
                <c:pt idx="6">
                  <c:v>2.009233</c:v>
                </c:pt>
                <c:pt idx="7">
                  <c:v>2.2570199999999998</c:v>
                </c:pt>
                <c:pt idx="8">
                  <c:v>2.535364</c:v>
                </c:pt>
                <c:pt idx="9">
                  <c:v>2.848036</c:v>
                </c:pt>
                <c:pt idx="10">
                  <c:v>3.1992669999999981</c:v>
                </c:pt>
                <c:pt idx="11">
                  <c:v>3.5938140000000001</c:v>
                </c:pt>
                <c:pt idx="12">
                  <c:v>4.0370169999999961</c:v>
                </c:pt>
                <c:pt idx="13">
                  <c:v>4.5348790000000001</c:v>
                </c:pt>
                <c:pt idx="14">
                  <c:v>5.0941379999999947</c:v>
                </c:pt>
                <c:pt idx="15">
                  <c:v>5.7223680000000003</c:v>
                </c:pt>
                <c:pt idx="16">
                  <c:v>6.4280730000000004</c:v>
                </c:pt>
                <c:pt idx="17">
                  <c:v>7.220809</c:v>
                </c:pt>
                <c:pt idx="18">
                  <c:v>8.1113079999999993</c:v>
                </c:pt>
                <c:pt idx="19">
                  <c:v>9.1116279999999996</c:v>
                </c:pt>
                <c:pt idx="20">
                  <c:v>10.23531</c:v>
                </c:pt>
                <c:pt idx="21">
                  <c:v>11.49757</c:v>
                </c:pt>
                <c:pt idx="22">
                  <c:v>12.915500000000007</c:v>
                </c:pt>
                <c:pt idx="23">
                  <c:v>14.508290000000001</c:v>
                </c:pt>
                <c:pt idx="24">
                  <c:v>16.297509999999985</c:v>
                </c:pt>
                <c:pt idx="25">
                  <c:v>18.307379999999988</c:v>
                </c:pt>
                <c:pt idx="26">
                  <c:v>20.565119999999979</c:v>
                </c:pt>
                <c:pt idx="27">
                  <c:v>23.101299999999988</c:v>
                </c:pt>
                <c:pt idx="28">
                  <c:v>25.95023999999998</c:v>
                </c:pt>
                <c:pt idx="29">
                  <c:v>29.15053</c:v>
                </c:pt>
                <c:pt idx="30">
                  <c:v>32.745490000000011</c:v>
                </c:pt>
                <c:pt idx="31">
                  <c:v>36.783800000000006</c:v>
                </c:pt>
                <c:pt idx="32">
                  <c:v>41.320120000000003</c:v>
                </c:pt>
                <c:pt idx="33">
                  <c:v>46.415889999999997</c:v>
                </c:pt>
                <c:pt idx="34">
                  <c:v>52.140080000000005</c:v>
                </c:pt>
                <c:pt idx="35">
                  <c:v>58.570210000000003</c:v>
                </c:pt>
                <c:pt idx="36">
                  <c:v>65.793319999999994</c:v>
                </c:pt>
                <c:pt idx="37">
                  <c:v>73.907220000000081</c:v>
                </c:pt>
                <c:pt idx="38">
                  <c:v>83.02176</c:v>
                </c:pt>
                <c:pt idx="39">
                  <c:v>93.260329999999996</c:v>
                </c:pt>
                <c:pt idx="40">
                  <c:v>104.76160000000006</c:v>
                </c:pt>
                <c:pt idx="41">
                  <c:v>117.6812</c:v>
                </c:pt>
                <c:pt idx="42">
                  <c:v>132.19409999999999</c:v>
                </c:pt>
                <c:pt idx="43">
                  <c:v>148.49680000000001</c:v>
                </c:pt>
                <c:pt idx="44">
                  <c:v>166.81010000000001</c:v>
                </c:pt>
                <c:pt idx="45">
                  <c:v>187.38170000000011</c:v>
                </c:pt>
                <c:pt idx="46">
                  <c:v>210.49040000000011</c:v>
                </c:pt>
                <c:pt idx="47">
                  <c:v>236.44890000000001</c:v>
                </c:pt>
                <c:pt idx="48">
                  <c:v>265.60879999999975</c:v>
                </c:pt>
                <c:pt idx="49">
                  <c:v>298.36470000000008</c:v>
                </c:pt>
                <c:pt idx="50">
                  <c:v>335.16030000000001</c:v>
                </c:pt>
                <c:pt idx="51">
                  <c:v>376.49359999999962</c:v>
                </c:pt>
                <c:pt idx="52">
                  <c:v>422.92429999999979</c:v>
                </c:pt>
                <c:pt idx="53">
                  <c:v>475.08099999999979</c:v>
                </c:pt>
                <c:pt idx="54">
                  <c:v>533.66989999999998</c:v>
                </c:pt>
                <c:pt idx="55">
                  <c:v>599.48429999999996</c:v>
                </c:pt>
                <c:pt idx="56">
                  <c:v>673.4150999999996</c:v>
                </c:pt>
                <c:pt idx="57">
                  <c:v>756.4633</c:v>
                </c:pt>
                <c:pt idx="58">
                  <c:v>849.75340000000051</c:v>
                </c:pt>
                <c:pt idx="59">
                  <c:v>954.54849999999999</c:v>
                </c:pt>
                <c:pt idx="60">
                  <c:v>1072.2670000000001</c:v>
                </c:pt>
                <c:pt idx="61">
                  <c:v>1204.5039999999999</c:v>
                </c:pt>
                <c:pt idx="62">
                  <c:v>1353.048</c:v>
                </c:pt>
                <c:pt idx="63">
                  <c:v>1519.9110000000001</c:v>
                </c:pt>
                <c:pt idx="64">
                  <c:v>1707.3529999999998</c:v>
                </c:pt>
                <c:pt idx="65">
                  <c:v>1917.91</c:v>
                </c:pt>
                <c:pt idx="66">
                  <c:v>2154.4349999999999</c:v>
                </c:pt>
                <c:pt idx="67">
                  <c:v>2420.1279999999997</c:v>
                </c:pt>
                <c:pt idx="68">
                  <c:v>2718.5879999999997</c:v>
                </c:pt>
                <c:pt idx="69">
                  <c:v>3053.8560000000002</c:v>
                </c:pt>
                <c:pt idx="70">
                  <c:v>3430.4690000000001</c:v>
                </c:pt>
                <c:pt idx="71">
                  <c:v>3853.529</c:v>
                </c:pt>
                <c:pt idx="72">
                  <c:v>4328.7610000000004</c:v>
                </c:pt>
                <c:pt idx="73">
                  <c:v>4862.6020000000044</c:v>
                </c:pt>
                <c:pt idx="74">
                  <c:v>5462.277</c:v>
                </c:pt>
                <c:pt idx="75">
                  <c:v>6135.9069999999992</c:v>
                </c:pt>
                <c:pt idx="76">
                  <c:v>6892.6120000000037</c:v>
                </c:pt>
                <c:pt idx="77">
                  <c:v>7742.6370000000015</c:v>
                </c:pt>
                <c:pt idx="78">
                  <c:v>8697.49</c:v>
                </c:pt>
                <c:pt idx="79">
                  <c:v>9770.1</c:v>
                </c:pt>
                <c:pt idx="80">
                  <c:v>10974.99</c:v>
                </c:pt>
                <c:pt idx="81">
                  <c:v>12328.47</c:v>
                </c:pt>
                <c:pt idx="82">
                  <c:v>13848.859999999988</c:v>
                </c:pt>
                <c:pt idx="83">
                  <c:v>15556.76</c:v>
                </c:pt>
                <c:pt idx="84">
                  <c:v>17475.280000000013</c:v>
                </c:pt>
                <c:pt idx="85">
                  <c:v>19630.41</c:v>
                </c:pt>
                <c:pt idx="86">
                  <c:v>22051.309999999987</c:v>
                </c:pt>
                <c:pt idx="87">
                  <c:v>24770.760000000009</c:v>
                </c:pt>
                <c:pt idx="88">
                  <c:v>27825.59</c:v>
                </c:pt>
                <c:pt idx="89">
                  <c:v>31257.16</c:v>
                </c:pt>
                <c:pt idx="90">
                  <c:v>35111.920000000006</c:v>
                </c:pt>
                <c:pt idx="91">
                  <c:v>39442.06</c:v>
                </c:pt>
                <c:pt idx="92">
                  <c:v>44306.21</c:v>
                </c:pt>
                <c:pt idx="93">
                  <c:v>49770.239999999998</c:v>
                </c:pt>
                <c:pt idx="94">
                  <c:v>55908.1</c:v>
                </c:pt>
                <c:pt idx="95">
                  <c:v>62802.91</c:v>
                </c:pt>
                <c:pt idx="96">
                  <c:v>70548.02</c:v>
                </c:pt>
                <c:pt idx="97">
                  <c:v>79248.289999999994</c:v>
                </c:pt>
                <c:pt idx="98">
                  <c:v>89021.51</c:v>
                </c:pt>
                <c:pt idx="99">
                  <c:v>100000</c:v>
                </c:pt>
              </c:numCache>
            </c:numRef>
          </c:xVal>
          <c:yVal>
            <c:numRef>
              <c:f>'Z=2'!$E$3:$E$102</c:f>
              <c:numCache>
                <c:formatCode>0.00E+00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2.692841E-2</c:v>
                </c:pt>
                <c:pt idx="29">
                  <c:v>7.0306630000000078E-2</c:v>
                </c:pt>
                <c:pt idx="30">
                  <c:v>0.1078195</c:v>
                </c:pt>
                <c:pt idx="31">
                  <c:v>0.14087549999999999</c:v>
                </c:pt>
                <c:pt idx="32">
                  <c:v>0.17060520000000001</c:v>
                </c:pt>
                <c:pt idx="33">
                  <c:v>0.1978511</c:v>
                </c:pt>
                <c:pt idx="34">
                  <c:v>0.2231536999999999</c:v>
                </c:pt>
                <c:pt idx="35">
                  <c:v>0.24674700000000019</c:v>
                </c:pt>
                <c:pt idx="36">
                  <c:v>0.26857270000000022</c:v>
                </c:pt>
                <c:pt idx="37">
                  <c:v>0.28832390000000035</c:v>
                </c:pt>
                <c:pt idx="38">
                  <c:v>0.30552380000000023</c:v>
                </c:pt>
                <c:pt idx="39">
                  <c:v>0.3196311</c:v>
                </c:pt>
                <c:pt idx="40">
                  <c:v>0.33015580000000022</c:v>
                </c:pt>
                <c:pt idx="41">
                  <c:v>0.33675960000000027</c:v>
                </c:pt>
                <c:pt idx="42">
                  <c:v>0.33932070000000053</c:v>
                </c:pt>
                <c:pt idx="43">
                  <c:v>0.33795140000000023</c:v>
                </c:pt>
                <c:pt idx="44">
                  <c:v>0.33297110000000035</c:v>
                </c:pt>
                <c:pt idx="45">
                  <c:v>0.32485170000000035</c:v>
                </c:pt>
                <c:pt idx="46">
                  <c:v>0.31415090000000023</c:v>
                </c:pt>
                <c:pt idx="47">
                  <c:v>0.30145050000000023</c:v>
                </c:pt>
                <c:pt idx="48">
                  <c:v>0.28730780000000022</c:v>
                </c:pt>
                <c:pt idx="49">
                  <c:v>0.27222470000000026</c:v>
                </c:pt>
                <c:pt idx="50">
                  <c:v>0.2566309</c:v>
                </c:pt>
                <c:pt idx="51">
                  <c:v>0.24087939999999999</c:v>
                </c:pt>
                <c:pt idx="52">
                  <c:v>0.22524980000000011</c:v>
                </c:pt>
                <c:pt idx="53">
                  <c:v>0.20995620000000012</c:v>
                </c:pt>
                <c:pt idx="54">
                  <c:v>0.195156</c:v>
                </c:pt>
                <c:pt idx="55">
                  <c:v>0.18096020000000018</c:v>
                </c:pt>
                <c:pt idx="56">
                  <c:v>0.16744220000000018</c:v>
                </c:pt>
                <c:pt idx="57">
                  <c:v>0.15464600000000012</c:v>
                </c:pt>
                <c:pt idx="58">
                  <c:v>0.14259269999999999</c:v>
                </c:pt>
                <c:pt idx="59">
                  <c:v>0.13128590000000001</c:v>
                </c:pt>
                <c:pt idx="60">
                  <c:v>0.12071640000000006</c:v>
                </c:pt>
                <c:pt idx="61">
                  <c:v>0.1108658</c:v>
                </c:pt>
                <c:pt idx="62">
                  <c:v>0.1017088</c:v>
                </c:pt>
                <c:pt idx="63">
                  <c:v>9.3215680000000023E-2</c:v>
                </c:pt>
                <c:pt idx="64">
                  <c:v>8.5353920000000028E-2</c:v>
                </c:pt>
                <c:pt idx="65">
                  <c:v>7.8089329999999998E-2</c:v>
                </c:pt>
                <c:pt idx="66">
                  <c:v>7.1387069999999997E-2</c:v>
                </c:pt>
                <c:pt idx="67">
                  <c:v>6.5212320000000004E-2</c:v>
                </c:pt>
                <c:pt idx="68">
                  <c:v>5.9530850000000003E-2</c:v>
                </c:pt>
                <c:pt idx="69">
                  <c:v>5.4309349999999985E-2</c:v>
                </c:pt>
                <c:pt idx="70">
                  <c:v>4.9515730000000049E-2</c:v>
                </c:pt>
                <c:pt idx="71">
                  <c:v>4.5119289999999999E-2</c:v>
                </c:pt>
                <c:pt idx="72">
                  <c:v>4.1090800000000004E-2</c:v>
                </c:pt>
                <c:pt idx="73">
                  <c:v>3.7402629999999999E-2</c:v>
                </c:pt>
                <c:pt idx="74">
                  <c:v>3.4028719999999998E-2</c:v>
                </c:pt>
                <c:pt idx="75">
                  <c:v>3.0944599999999989E-2</c:v>
                </c:pt>
                <c:pt idx="76">
                  <c:v>2.8127379999999997E-2</c:v>
                </c:pt>
                <c:pt idx="77">
                  <c:v>2.5555649999999999E-2</c:v>
                </c:pt>
                <c:pt idx="78">
                  <c:v>2.3209509999999999E-2</c:v>
                </c:pt>
                <c:pt idx="79">
                  <c:v>2.1070439999999999E-2</c:v>
                </c:pt>
                <c:pt idx="80">
                  <c:v>1.9121270000000013E-2</c:v>
                </c:pt>
                <c:pt idx="81">
                  <c:v>1.7346090000000002E-2</c:v>
                </c:pt>
                <c:pt idx="82">
                  <c:v>1.5730209999999998E-2</c:v>
                </c:pt>
                <c:pt idx="83">
                  <c:v>1.426004E-2</c:v>
                </c:pt>
                <c:pt idx="84">
                  <c:v>1.2923070000000009E-2</c:v>
                </c:pt>
                <c:pt idx="85">
                  <c:v>1.1707790000000001E-2</c:v>
                </c:pt>
                <c:pt idx="86">
                  <c:v>1.060358000000001E-2</c:v>
                </c:pt>
                <c:pt idx="87">
                  <c:v>9.6007010000000066E-3</c:v>
                </c:pt>
                <c:pt idx="88">
                  <c:v>8.6902230000000004E-3</c:v>
                </c:pt>
                <c:pt idx="89">
                  <c:v>7.8639420000000022E-3</c:v>
                </c:pt>
                <c:pt idx="90">
                  <c:v>7.1143450000000002E-3</c:v>
                </c:pt>
                <c:pt idx="91">
                  <c:v>6.4345540000000003E-3</c:v>
                </c:pt>
                <c:pt idx="92">
                  <c:v>5.8182770000000036E-3</c:v>
                </c:pt>
                <c:pt idx="93">
                  <c:v>5.259761000000006E-3</c:v>
                </c:pt>
                <c:pt idx="94">
                  <c:v>4.7537520000000034E-3</c:v>
                </c:pt>
                <c:pt idx="95">
                  <c:v>4.2954520000000034E-3</c:v>
                </c:pt>
                <c:pt idx="96">
                  <c:v>3.880486000000002E-3</c:v>
                </c:pt>
                <c:pt idx="97">
                  <c:v>3.5048610000000019E-3</c:v>
                </c:pt>
                <c:pt idx="98">
                  <c:v>3.1649420000000018E-3</c:v>
                </c:pt>
                <c:pt idx="99">
                  <c:v>2.8574160000000002E-3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'Z=2'!$H$1</c:f>
              <c:strCache>
                <c:ptCount val="1"/>
                <c:pt idx="0">
                  <c:v>EEDL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xVal>
            <c:numRef>
              <c:f>'Z=2'!$G$3:$G$52</c:f>
              <c:numCache>
                <c:formatCode>0.00E+00</c:formatCode>
                <c:ptCount val="50"/>
                <c:pt idx="0">
                  <c:v>10</c:v>
                </c:pt>
                <c:pt idx="1">
                  <c:v>11.513950000000001</c:v>
                </c:pt>
                <c:pt idx="2">
                  <c:v>13.257110000000001</c:v>
                </c:pt>
                <c:pt idx="3">
                  <c:v>15.26418</c:v>
                </c:pt>
                <c:pt idx="4">
                  <c:v>17.575109999999981</c:v>
                </c:pt>
                <c:pt idx="5">
                  <c:v>20.235900000000001</c:v>
                </c:pt>
                <c:pt idx="6">
                  <c:v>23.29951999999998</c:v>
                </c:pt>
                <c:pt idx="7">
                  <c:v>26.826960000000014</c:v>
                </c:pt>
                <c:pt idx="8">
                  <c:v>30.888439999999971</c:v>
                </c:pt>
                <c:pt idx="9">
                  <c:v>35.564800000000005</c:v>
                </c:pt>
                <c:pt idx="10">
                  <c:v>40.949150000000003</c:v>
                </c:pt>
                <c:pt idx="11">
                  <c:v>47.14866</c:v>
                </c:pt>
                <c:pt idx="12">
                  <c:v>54.286750000000012</c:v>
                </c:pt>
                <c:pt idx="13">
                  <c:v>62.505520000000011</c:v>
                </c:pt>
                <c:pt idx="14">
                  <c:v>71.96857</c:v>
                </c:pt>
                <c:pt idx="15">
                  <c:v>82.864279999999994</c:v>
                </c:pt>
                <c:pt idx="16">
                  <c:v>95.409549999999996</c:v>
                </c:pt>
                <c:pt idx="17">
                  <c:v>109.8541</c:v>
                </c:pt>
                <c:pt idx="18">
                  <c:v>126.4855</c:v>
                </c:pt>
                <c:pt idx="19">
                  <c:v>145.63479999999998</c:v>
                </c:pt>
                <c:pt idx="20">
                  <c:v>167.6833</c:v>
                </c:pt>
                <c:pt idx="21">
                  <c:v>193.06979999999999</c:v>
                </c:pt>
                <c:pt idx="22">
                  <c:v>222.29959999999988</c:v>
                </c:pt>
                <c:pt idx="23">
                  <c:v>255.95480000000001</c:v>
                </c:pt>
                <c:pt idx="24">
                  <c:v>294.70519999999965</c:v>
                </c:pt>
                <c:pt idx="25">
                  <c:v>339.32220000000001</c:v>
                </c:pt>
                <c:pt idx="26">
                  <c:v>390.69400000000002</c:v>
                </c:pt>
                <c:pt idx="27">
                  <c:v>449.8433</c:v>
                </c:pt>
                <c:pt idx="28">
                  <c:v>517.94749999999942</c:v>
                </c:pt>
                <c:pt idx="29">
                  <c:v>596.36229999999921</c:v>
                </c:pt>
                <c:pt idx="30">
                  <c:v>686.64880000000005</c:v>
                </c:pt>
                <c:pt idx="31">
                  <c:v>790.60429999999997</c:v>
                </c:pt>
                <c:pt idx="32">
                  <c:v>910.29819999999995</c:v>
                </c:pt>
                <c:pt idx="33">
                  <c:v>1048.1129999999998</c:v>
                </c:pt>
                <c:pt idx="34">
                  <c:v>1206.7929999999999</c:v>
                </c:pt>
                <c:pt idx="35">
                  <c:v>1389.4949999999999</c:v>
                </c:pt>
                <c:pt idx="36">
                  <c:v>1599.8589999999999</c:v>
                </c:pt>
                <c:pt idx="37">
                  <c:v>1842.07</c:v>
                </c:pt>
                <c:pt idx="38">
                  <c:v>2120.9510000000018</c:v>
                </c:pt>
                <c:pt idx="39">
                  <c:v>2442.0529999999999</c:v>
                </c:pt>
                <c:pt idx="40">
                  <c:v>2811.768999999998</c:v>
                </c:pt>
                <c:pt idx="41">
                  <c:v>3237.4580000000001</c:v>
                </c:pt>
                <c:pt idx="42">
                  <c:v>3727.5940000000001</c:v>
                </c:pt>
                <c:pt idx="43">
                  <c:v>4291.9339999999993</c:v>
                </c:pt>
                <c:pt idx="44">
                  <c:v>4941.7130000000006</c:v>
                </c:pt>
                <c:pt idx="45">
                  <c:v>5689.8660000000036</c:v>
                </c:pt>
                <c:pt idx="46">
                  <c:v>6551.2860000000001</c:v>
                </c:pt>
                <c:pt idx="47">
                  <c:v>7543.1200000000035</c:v>
                </c:pt>
                <c:pt idx="48">
                  <c:v>8685.1139999999923</c:v>
                </c:pt>
                <c:pt idx="49">
                  <c:v>10000</c:v>
                </c:pt>
              </c:numCache>
            </c:numRef>
          </c:xVal>
          <c:yVal>
            <c:numRef>
              <c:f>'Z=2'!$H$3:$H$52</c:f>
              <c:numCache>
                <c:formatCode>0.00E+00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0.11124489999999998</c:v>
                </c:pt>
                <c:pt idx="8">
                  <c:v>0.2101005</c:v>
                </c:pt>
                <c:pt idx="9">
                  <c:v>0.29411470000000023</c:v>
                </c:pt>
                <c:pt idx="10">
                  <c:v>0.35849720000000002</c:v>
                </c:pt>
                <c:pt idx="11">
                  <c:v>0.40788640000000037</c:v>
                </c:pt>
                <c:pt idx="12">
                  <c:v>0.4460859000000002</c:v>
                </c:pt>
                <c:pt idx="13">
                  <c:v>0.47475060000000002</c:v>
                </c:pt>
                <c:pt idx="14">
                  <c:v>0.48354180000000002</c:v>
                </c:pt>
                <c:pt idx="15">
                  <c:v>0.48960930000000008</c:v>
                </c:pt>
                <c:pt idx="16">
                  <c:v>0.47816530000000002</c:v>
                </c:pt>
                <c:pt idx="17">
                  <c:v>0.46498870000000037</c:v>
                </c:pt>
                <c:pt idx="18">
                  <c:v>0.4498173000000002</c:v>
                </c:pt>
                <c:pt idx="19">
                  <c:v>0.43234900000000026</c:v>
                </c:pt>
                <c:pt idx="20">
                  <c:v>0.41223610000000005</c:v>
                </c:pt>
                <c:pt idx="21">
                  <c:v>0.38907820000000043</c:v>
                </c:pt>
                <c:pt idx="22">
                  <c:v>0.36241420000000035</c:v>
                </c:pt>
                <c:pt idx="23">
                  <c:v>0.33340190000000036</c:v>
                </c:pt>
                <c:pt idx="24">
                  <c:v>0.31178490000000036</c:v>
                </c:pt>
                <c:pt idx="25">
                  <c:v>0.28689510000000001</c:v>
                </c:pt>
                <c:pt idx="26">
                  <c:v>0.25823709999999994</c:v>
                </c:pt>
                <c:pt idx="27">
                  <c:v>0.23873890000000011</c:v>
                </c:pt>
                <c:pt idx="28">
                  <c:v>0.21851670000000012</c:v>
                </c:pt>
                <c:pt idx="29">
                  <c:v>0.19523309999999999</c:v>
                </c:pt>
                <c:pt idx="30">
                  <c:v>0.1753536</c:v>
                </c:pt>
                <c:pt idx="31">
                  <c:v>0.15742110000000012</c:v>
                </c:pt>
                <c:pt idx="32">
                  <c:v>0.14184040000000012</c:v>
                </c:pt>
                <c:pt idx="33">
                  <c:v>0.12788440000000001</c:v>
                </c:pt>
                <c:pt idx="34">
                  <c:v>0.11708120000000002</c:v>
                </c:pt>
                <c:pt idx="35">
                  <c:v>0.10464250000000005</c:v>
                </c:pt>
                <c:pt idx="36">
                  <c:v>9.0878990000000007E-2</c:v>
                </c:pt>
                <c:pt idx="37">
                  <c:v>8.3430540000000025E-2</c:v>
                </c:pt>
                <c:pt idx="38">
                  <c:v>7.4854420000000074E-2</c:v>
                </c:pt>
                <c:pt idx="39">
                  <c:v>6.4979919999999997E-2</c:v>
                </c:pt>
                <c:pt idx="40">
                  <c:v>5.8758500000000012E-2</c:v>
                </c:pt>
                <c:pt idx="41">
                  <c:v>5.2975839999999996E-2</c:v>
                </c:pt>
                <c:pt idx="42">
                  <c:v>4.6317700000000024E-2</c:v>
                </c:pt>
                <c:pt idx="43">
                  <c:v>4.1037829999999997E-2</c:v>
                </c:pt>
                <c:pt idx="44">
                  <c:v>3.7199429999999999E-2</c:v>
                </c:pt>
                <c:pt idx="45">
                  <c:v>3.2779920000000025E-2</c:v>
                </c:pt>
                <c:pt idx="46">
                  <c:v>2.837686E-2</c:v>
                </c:pt>
                <c:pt idx="47">
                  <c:v>2.5331270000000024E-2</c:v>
                </c:pt>
                <c:pt idx="48">
                  <c:v>2.2387600000000011E-2</c:v>
                </c:pt>
                <c:pt idx="49">
                  <c:v>1.9746000000000014E-2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'Z=2'!$K$1</c:f>
              <c:strCache>
                <c:ptCount val="1"/>
                <c:pt idx="0">
                  <c:v>BEB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'Z=2'!$J$3:$J$102</c:f>
              <c:numCache>
                <c:formatCode>0.00E+00</c:formatCode>
                <c:ptCount val="100"/>
                <c:pt idx="0">
                  <c:v>1</c:v>
                </c:pt>
                <c:pt idx="1">
                  <c:v>1.1233239999999998</c:v>
                </c:pt>
                <c:pt idx="2">
                  <c:v>1.261857</c:v>
                </c:pt>
                <c:pt idx="3">
                  <c:v>1.417473999999999</c:v>
                </c:pt>
                <c:pt idx="4">
                  <c:v>1.5922830000000001</c:v>
                </c:pt>
                <c:pt idx="5">
                  <c:v>1.7886500000000001</c:v>
                </c:pt>
                <c:pt idx="6">
                  <c:v>2.009233</c:v>
                </c:pt>
                <c:pt idx="7">
                  <c:v>2.2570199999999998</c:v>
                </c:pt>
                <c:pt idx="8">
                  <c:v>2.535364</c:v>
                </c:pt>
                <c:pt idx="9">
                  <c:v>2.848036</c:v>
                </c:pt>
                <c:pt idx="10">
                  <c:v>3.1992669999999981</c:v>
                </c:pt>
                <c:pt idx="11">
                  <c:v>3.5938140000000001</c:v>
                </c:pt>
                <c:pt idx="12">
                  <c:v>4.0370169999999961</c:v>
                </c:pt>
                <c:pt idx="13">
                  <c:v>4.5348790000000001</c:v>
                </c:pt>
                <c:pt idx="14">
                  <c:v>5.0941379999999947</c:v>
                </c:pt>
                <c:pt idx="15">
                  <c:v>5.7223680000000003</c:v>
                </c:pt>
                <c:pt idx="16">
                  <c:v>6.4280730000000004</c:v>
                </c:pt>
                <c:pt idx="17">
                  <c:v>7.220809</c:v>
                </c:pt>
                <c:pt idx="18">
                  <c:v>8.1113079999999993</c:v>
                </c:pt>
                <c:pt idx="19">
                  <c:v>9.1116279999999996</c:v>
                </c:pt>
                <c:pt idx="20">
                  <c:v>10.23531</c:v>
                </c:pt>
                <c:pt idx="21">
                  <c:v>11.49757</c:v>
                </c:pt>
                <c:pt idx="22">
                  <c:v>12.915500000000007</c:v>
                </c:pt>
                <c:pt idx="23">
                  <c:v>14.508290000000001</c:v>
                </c:pt>
                <c:pt idx="24">
                  <c:v>16.297509999999985</c:v>
                </c:pt>
                <c:pt idx="25">
                  <c:v>18.307379999999988</c:v>
                </c:pt>
                <c:pt idx="26">
                  <c:v>20.565119999999979</c:v>
                </c:pt>
                <c:pt idx="27">
                  <c:v>23.101299999999988</c:v>
                </c:pt>
                <c:pt idx="28">
                  <c:v>25.95023999999998</c:v>
                </c:pt>
                <c:pt idx="29">
                  <c:v>29.15053</c:v>
                </c:pt>
                <c:pt idx="30">
                  <c:v>32.745490000000011</c:v>
                </c:pt>
                <c:pt idx="31">
                  <c:v>36.783800000000006</c:v>
                </c:pt>
                <c:pt idx="32">
                  <c:v>41.320120000000003</c:v>
                </c:pt>
                <c:pt idx="33">
                  <c:v>46.415889999999997</c:v>
                </c:pt>
                <c:pt idx="34">
                  <c:v>52.140080000000005</c:v>
                </c:pt>
                <c:pt idx="35">
                  <c:v>58.570210000000003</c:v>
                </c:pt>
                <c:pt idx="36">
                  <c:v>65.793319999999994</c:v>
                </c:pt>
                <c:pt idx="37">
                  <c:v>73.907220000000081</c:v>
                </c:pt>
                <c:pt idx="38">
                  <c:v>83.02176</c:v>
                </c:pt>
                <c:pt idx="39">
                  <c:v>93.260329999999996</c:v>
                </c:pt>
                <c:pt idx="40">
                  <c:v>104.76160000000006</c:v>
                </c:pt>
                <c:pt idx="41">
                  <c:v>117.6812</c:v>
                </c:pt>
                <c:pt idx="42">
                  <c:v>132.19409999999999</c:v>
                </c:pt>
                <c:pt idx="43">
                  <c:v>148.49680000000001</c:v>
                </c:pt>
                <c:pt idx="44">
                  <c:v>166.81010000000001</c:v>
                </c:pt>
                <c:pt idx="45">
                  <c:v>187.38170000000011</c:v>
                </c:pt>
                <c:pt idx="46">
                  <c:v>210.49040000000011</c:v>
                </c:pt>
                <c:pt idx="47">
                  <c:v>236.44890000000001</c:v>
                </c:pt>
                <c:pt idx="48">
                  <c:v>265.60879999999975</c:v>
                </c:pt>
                <c:pt idx="49">
                  <c:v>298.36470000000008</c:v>
                </c:pt>
                <c:pt idx="50">
                  <c:v>335.16030000000001</c:v>
                </c:pt>
                <c:pt idx="51">
                  <c:v>376.49359999999962</c:v>
                </c:pt>
                <c:pt idx="52">
                  <c:v>422.92429999999979</c:v>
                </c:pt>
                <c:pt idx="53">
                  <c:v>475.08099999999979</c:v>
                </c:pt>
                <c:pt idx="54">
                  <c:v>533.66989999999998</c:v>
                </c:pt>
                <c:pt idx="55">
                  <c:v>599.48429999999996</c:v>
                </c:pt>
                <c:pt idx="56">
                  <c:v>673.4150999999996</c:v>
                </c:pt>
                <c:pt idx="57">
                  <c:v>756.4633</c:v>
                </c:pt>
                <c:pt idx="58">
                  <c:v>849.75340000000051</c:v>
                </c:pt>
                <c:pt idx="59">
                  <c:v>954.54849999999999</c:v>
                </c:pt>
                <c:pt idx="60">
                  <c:v>1072.2670000000001</c:v>
                </c:pt>
                <c:pt idx="61">
                  <c:v>1204.5039999999999</c:v>
                </c:pt>
                <c:pt idx="62">
                  <c:v>1353.048</c:v>
                </c:pt>
                <c:pt idx="63">
                  <c:v>1519.9110000000001</c:v>
                </c:pt>
                <c:pt idx="64">
                  <c:v>1707.3529999999998</c:v>
                </c:pt>
                <c:pt idx="65">
                  <c:v>1917.91</c:v>
                </c:pt>
                <c:pt idx="66">
                  <c:v>2154.4349999999999</c:v>
                </c:pt>
                <c:pt idx="67">
                  <c:v>2420.1279999999997</c:v>
                </c:pt>
                <c:pt idx="68">
                  <c:v>2718.5879999999997</c:v>
                </c:pt>
                <c:pt idx="69">
                  <c:v>3053.8560000000002</c:v>
                </c:pt>
                <c:pt idx="70">
                  <c:v>3430.4690000000001</c:v>
                </c:pt>
                <c:pt idx="71">
                  <c:v>3853.529</c:v>
                </c:pt>
                <c:pt idx="72">
                  <c:v>4328.7610000000004</c:v>
                </c:pt>
                <c:pt idx="73">
                  <c:v>4862.6020000000044</c:v>
                </c:pt>
                <c:pt idx="74">
                  <c:v>5462.277</c:v>
                </c:pt>
                <c:pt idx="75">
                  <c:v>6135.9069999999992</c:v>
                </c:pt>
                <c:pt idx="76">
                  <c:v>6892.6120000000037</c:v>
                </c:pt>
                <c:pt idx="77">
                  <c:v>7742.6370000000015</c:v>
                </c:pt>
                <c:pt idx="78">
                  <c:v>8697.49</c:v>
                </c:pt>
                <c:pt idx="79">
                  <c:v>9770.1</c:v>
                </c:pt>
                <c:pt idx="80">
                  <c:v>10974.99</c:v>
                </c:pt>
                <c:pt idx="81">
                  <c:v>12328.47</c:v>
                </c:pt>
                <c:pt idx="82">
                  <c:v>13848.859999999988</c:v>
                </c:pt>
                <c:pt idx="83">
                  <c:v>15556.76</c:v>
                </c:pt>
                <c:pt idx="84">
                  <c:v>17475.280000000013</c:v>
                </c:pt>
                <c:pt idx="85">
                  <c:v>19630.41</c:v>
                </c:pt>
                <c:pt idx="86">
                  <c:v>22051.309999999987</c:v>
                </c:pt>
                <c:pt idx="87">
                  <c:v>24770.760000000009</c:v>
                </c:pt>
                <c:pt idx="88">
                  <c:v>27825.59</c:v>
                </c:pt>
                <c:pt idx="89">
                  <c:v>31257.16</c:v>
                </c:pt>
                <c:pt idx="90">
                  <c:v>35111.920000000006</c:v>
                </c:pt>
                <c:pt idx="91">
                  <c:v>39442.06</c:v>
                </c:pt>
                <c:pt idx="92">
                  <c:v>44306.21</c:v>
                </c:pt>
                <c:pt idx="93">
                  <c:v>49770.239999999998</c:v>
                </c:pt>
                <c:pt idx="94">
                  <c:v>55908.1</c:v>
                </c:pt>
                <c:pt idx="95">
                  <c:v>62802.91</c:v>
                </c:pt>
                <c:pt idx="96">
                  <c:v>70548.02</c:v>
                </c:pt>
                <c:pt idx="97">
                  <c:v>79248.289999999994</c:v>
                </c:pt>
                <c:pt idx="98">
                  <c:v>89021.51</c:v>
                </c:pt>
                <c:pt idx="99">
                  <c:v>100000</c:v>
                </c:pt>
              </c:numCache>
            </c:numRef>
          </c:xVal>
          <c:yVal>
            <c:numRef>
              <c:f>'Z=2'!$K$3:$K$102</c:f>
              <c:numCache>
                <c:formatCode>0.00E+00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1.711091E-2</c:v>
                </c:pt>
                <c:pt idx="29">
                  <c:v>5.8741429999999997E-2</c:v>
                </c:pt>
                <c:pt idx="30">
                  <c:v>0.10343370000000007</c:v>
                </c:pt>
                <c:pt idx="31">
                  <c:v>0.14813200000000001</c:v>
                </c:pt>
                <c:pt idx="32">
                  <c:v>0.19074520000000011</c:v>
                </c:pt>
                <c:pt idx="33">
                  <c:v>0.2298811</c:v>
                </c:pt>
                <c:pt idx="34">
                  <c:v>0.2646558</c:v>
                </c:pt>
                <c:pt idx="35">
                  <c:v>0.29455750000000008</c:v>
                </c:pt>
                <c:pt idx="36">
                  <c:v>0.31934960000000023</c:v>
                </c:pt>
                <c:pt idx="37">
                  <c:v>0.33900140000000023</c:v>
                </c:pt>
                <c:pt idx="38">
                  <c:v>0.3536369000000002</c:v>
                </c:pt>
                <c:pt idx="39">
                  <c:v>0.36349660000000023</c:v>
                </c:pt>
                <c:pt idx="40">
                  <c:v>0.36890770000000023</c:v>
                </c:pt>
                <c:pt idx="41">
                  <c:v>0.37025890000000022</c:v>
                </c:pt>
                <c:pt idx="42">
                  <c:v>0.36797970000000035</c:v>
                </c:pt>
                <c:pt idx="43">
                  <c:v>0.36252190000000023</c:v>
                </c:pt>
                <c:pt idx="44">
                  <c:v>0.35434420000000022</c:v>
                </c:pt>
                <c:pt idx="45">
                  <c:v>0.34389840000000027</c:v>
                </c:pt>
                <c:pt idx="46">
                  <c:v>0.33161890000000044</c:v>
                </c:pt>
                <c:pt idx="47">
                  <c:v>0.31791330000000023</c:v>
                </c:pt>
                <c:pt idx="48">
                  <c:v>0.30315660000000022</c:v>
                </c:pt>
                <c:pt idx="49">
                  <c:v>0.28768660000000035</c:v>
                </c:pt>
                <c:pt idx="50">
                  <c:v>0.27180150000000008</c:v>
                </c:pt>
                <c:pt idx="51">
                  <c:v>0.25576000000000004</c:v>
                </c:pt>
                <c:pt idx="52">
                  <c:v>0.23978130000000011</c:v>
                </c:pt>
                <c:pt idx="53">
                  <c:v>0.22404730000000012</c:v>
                </c:pt>
                <c:pt idx="54">
                  <c:v>0.20870530000000018</c:v>
                </c:pt>
                <c:pt idx="55">
                  <c:v>0.19387119999999997</c:v>
                </c:pt>
                <c:pt idx="56">
                  <c:v>0.17963280000000001</c:v>
                </c:pt>
                <c:pt idx="57">
                  <c:v>0.16605320000000001</c:v>
                </c:pt>
                <c:pt idx="58">
                  <c:v>0.15317459999999997</c:v>
                </c:pt>
                <c:pt idx="59">
                  <c:v>0.14102120000000001</c:v>
                </c:pt>
                <c:pt idx="60">
                  <c:v>0.12960269999999988</c:v>
                </c:pt>
                <c:pt idx="61">
                  <c:v>0.11891649999999998</c:v>
                </c:pt>
                <c:pt idx="62">
                  <c:v>0.1089504</c:v>
                </c:pt>
                <c:pt idx="63">
                  <c:v>9.9684870000000092E-2</c:v>
                </c:pt>
                <c:pt idx="64">
                  <c:v>9.1094750000000002E-2</c:v>
                </c:pt>
                <c:pt idx="65">
                  <c:v>8.3150770000000068E-2</c:v>
                </c:pt>
                <c:pt idx="66">
                  <c:v>7.5820910000000033E-2</c:v>
                </c:pt>
                <c:pt idx="67">
                  <c:v>6.907145000000002E-2</c:v>
                </c:pt>
                <c:pt idx="68">
                  <c:v>6.2867839999999994E-2</c:v>
                </c:pt>
                <c:pt idx="69">
                  <c:v>5.7175429999999999E-2</c:v>
                </c:pt>
                <c:pt idx="70">
                  <c:v>5.1959949999999949E-2</c:v>
                </c:pt>
                <c:pt idx="71">
                  <c:v>4.7187970000000024E-2</c:v>
                </c:pt>
                <c:pt idx="72">
                  <c:v>4.2827209999999998E-2</c:v>
                </c:pt>
                <c:pt idx="73">
                  <c:v>3.8846739999999998E-2</c:v>
                </c:pt>
                <c:pt idx="74">
                  <c:v>3.521715000000001E-2</c:v>
                </c:pt>
                <c:pt idx="75">
                  <c:v>3.1910630000000002E-2</c:v>
                </c:pt>
                <c:pt idx="76">
                  <c:v>2.8901050000000001E-2</c:v>
                </c:pt>
                <c:pt idx="77">
                  <c:v>2.6163889999999999E-2</c:v>
                </c:pt>
                <c:pt idx="78">
                  <c:v>2.3676320000000001E-2</c:v>
                </c:pt>
                <c:pt idx="79">
                  <c:v>2.1417110000000027E-2</c:v>
                </c:pt>
                <c:pt idx="80">
                  <c:v>1.9366550000000017E-2</c:v>
                </c:pt>
                <c:pt idx="81">
                  <c:v>1.7506450000000003E-2</c:v>
                </c:pt>
                <c:pt idx="82">
                  <c:v>1.5820010000000002E-2</c:v>
                </c:pt>
                <c:pt idx="83">
                  <c:v>1.429178E-2</c:v>
                </c:pt>
                <c:pt idx="84">
                  <c:v>1.2907550000000009E-2</c:v>
                </c:pt>
                <c:pt idx="85">
                  <c:v>1.1654289999999999E-2</c:v>
                </c:pt>
                <c:pt idx="86">
                  <c:v>1.0520050000000001E-2</c:v>
                </c:pt>
                <c:pt idx="87">
                  <c:v>9.4939340000000077E-3</c:v>
                </c:pt>
                <c:pt idx="88">
                  <c:v>8.5659470000000078E-3</c:v>
                </c:pt>
                <c:pt idx="89">
                  <c:v>7.7269859999999999E-3</c:v>
                </c:pt>
                <c:pt idx="90">
                  <c:v>6.968746000000004E-3</c:v>
                </c:pt>
                <c:pt idx="91">
                  <c:v>6.2836640000000082E-3</c:v>
                </c:pt>
                <c:pt idx="92">
                  <c:v>5.6648530000000001E-3</c:v>
                </c:pt>
                <c:pt idx="93">
                  <c:v>5.106049000000004E-3</c:v>
                </c:pt>
                <c:pt idx="94">
                  <c:v>4.6015620000000035E-3</c:v>
                </c:pt>
                <c:pt idx="95">
                  <c:v>4.1462180000000036E-3</c:v>
                </c:pt>
                <c:pt idx="96">
                  <c:v>3.7353260000000019E-3</c:v>
                </c:pt>
                <c:pt idx="97">
                  <c:v>3.3646259999999999E-3</c:v>
                </c:pt>
                <c:pt idx="98">
                  <c:v>3.0302549999999999E-3</c:v>
                </c:pt>
                <c:pt idx="99">
                  <c:v>2.728714000000004E-3</c:v>
                </c:pt>
              </c:numCache>
            </c:numRef>
          </c:yVal>
          <c:smooth val="1"/>
        </c:ser>
        <c:axId val="78424704"/>
        <c:axId val="78439168"/>
      </c:scatterChart>
      <c:valAx>
        <c:axId val="78424704"/>
        <c:scaling>
          <c:logBase val="10"/>
          <c:orientation val="minMax"/>
          <c:max val="10000"/>
          <c:min val="1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Energy (eV)</a:t>
                </a:r>
              </a:p>
            </c:rich>
          </c:tx>
          <c:layout/>
        </c:title>
        <c:numFmt formatCode="0" sourceLinked="0"/>
        <c:majorTickMark val="in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439168"/>
        <c:crosses val="autoZero"/>
        <c:crossBetween val="midCat"/>
      </c:valAx>
      <c:valAx>
        <c:axId val="78439168"/>
        <c:scaling>
          <c:orientation val="minMax"/>
          <c:max val="0.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en-US" sz="1050"/>
                  <a:t>Cross section (10-16 cm2)</a:t>
                </a:r>
              </a:p>
            </c:rich>
          </c:tx>
          <c:layout/>
        </c:title>
        <c:numFmt formatCode="0.0" sourceLinked="0"/>
        <c:majorTickMark val="in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78424704"/>
        <c:crosses val="autoZero"/>
        <c:crossBetween val="midCat"/>
        <c:majorUnit val="0.1"/>
      </c:valAx>
      <c:spPr>
        <a:ln>
          <a:solidFill>
            <a:sysClr val="windowText" lastClr="000000"/>
          </a:solidFill>
        </a:ln>
      </c:spPr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0.39418</cdr:x>
      <cdr:y>0.16326</cdr:y>
    </cdr:from>
    <cdr:to>
      <cdr:x>0.69048</cdr:x>
      <cdr:y>0.32652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251" y="499731"/>
          <a:ext cx="1190847" cy="499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EADL</a:t>
          </a:r>
          <a:endParaRPr lang="en-US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0.72351</cdr:x>
      <cdr:y>0.17595</cdr:y>
    </cdr:from>
    <cdr:to>
      <cdr:x>0.88889</cdr:x>
      <cdr:y>0.29326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7117" y="637955"/>
          <a:ext cx="680484" cy="425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2000" b="1" dirty="0" smtClean="0"/>
            <a:t>He</a:t>
          </a:r>
          <a:endParaRPr lang="en-US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162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t" anchorCtr="0" compatLnSpc="1">
            <a:prstTxWarp prst="textNoShape">
              <a:avLst/>
            </a:prstTxWarp>
          </a:bodyPr>
          <a:lstStyle>
            <a:lvl1pPr algn="l" defTabSz="969963" eaLnBrk="0" hangingPunct="0">
              <a:defRPr sz="1100" i="1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-1588"/>
            <a:ext cx="2916237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t" anchorCtr="0" compatLnSpc="1">
            <a:prstTxWarp prst="textNoShape">
              <a:avLst/>
            </a:prstTxWarp>
          </a:bodyPr>
          <a:lstStyle>
            <a:lvl1pPr algn="r" defTabSz="969963" eaLnBrk="0" hangingPunct="0">
              <a:defRPr sz="1100" i="1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9300"/>
            <a:ext cx="4913313" cy="3684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7888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29" tIns="48744" rIns="99229" bIns="48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757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b" anchorCtr="0" compatLnSpc="1">
            <a:prstTxWarp prst="textNoShape">
              <a:avLst/>
            </a:prstTxWarp>
          </a:bodyPr>
          <a:lstStyle>
            <a:lvl1pPr algn="l" defTabSz="969963" eaLnBrk="0" hangingPunct="0">
              <a:defRPr sz="1100" i="1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57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b" anchorCtr="0" compatLnSpc="1">
            <a:prstTxWarp prst="textNoShape">
              <a:avLst/>
            </a:prstTxWarp>
          </a:bodyPr>
          <a:lstStyle>
            <a:lvl1pPr algn="r" defTabSz="969963" eaLnBrk="0" hangingPunct="0">
              <a:defRPr sz="1100" i="1">
                <a:latin typeface="Times New Roman" pitchFamily="18" charset="0"/>
              </a:defRPr>
            </a:lvl1pPr>
          </a:lstStyle>
          <a:p>
            <a:fld id="{DB3C3B02-A81B-4779-8D2A-0CB32251B86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0850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96938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50963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01813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2900"/>
            <a:ext cx="19431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56769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42900"/>
            <a:ext cx="7772400" cy="6477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98463" y="6505575"/>
            <a:ext cx="25558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l" eaLnBrk="0" hangingPunct="0"/>
            <a:r>
              <a:rPr lang="en-US" sz="1200"/>
              <a:t>Maria Grazia Pia,</a:t>
            </a:r>
            <a:r>
              <a:rPr lang="en-US" sz="1200" i="1"/>
              <a:t> INFN Genova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8169275" y="6424613"/>
            <a:ext cx="1666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endParaRPr lang="it-IT"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Times New Roman" pitchFamily="18" charset="0"/>
        <a:buChar char=""/>
        <a:defRPr sz="20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18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28060" y="1634366"/>
            <a:ext cx="6700838" cy="951543"/>
          </a:xfrm>
          <a:noFill/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Data libraries as a collaborative tool across Monte Carlo codes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1638929" y="2595672"/>
            <a:ext cx="5895975" cy="76944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</a:rPr>
              <a:t>Maria </a:t>
            </a:r>
            <a:r>
              <a:rPr lang="en-US" dirty="0" err="1">
                <a:latin typeface="Times New Roman" pitchFamily="18" charset="0"/>
              </a:rPr>
              <a:t>Grazia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Pia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</a:rPr>
              <a:t>INFN </a:t>
            </a:r>
            <a:r>
              <a:rPr lang="en-US" sz="1600" dirty="0" err="1" smtClean="0">
                <a:latin typeface="Times New Roman" pitchFamily="18" charset="0"/>
              </a:rPr>
              <a:t>Genova</a:t>
            </a:r>
            <a:r>
              <a:rPr lang="en-US" sz="1600" dirty="0" smtClean="0">
                <a:latin typeface="Times New Roman" pitchFamily="18" charset="0"/>
              </a:rPr>
              <a:t>, Italy</a:t>
            </a:r>
            <a:endParaRPr lang="en-US" sz="1600" dirty="0">
              <a:latin typeface="Times New Roman" pitchFamily="18" charset="0"/>
            </a:endParaRPr>
          </a:p>
          <a:p>
            <a:endParaRPr lang="en-US" sz="800" dirty="0">
              <a:latin typeface="Times New Roman" pitchFamily="18" charset="0"/>
            </a:endParaRPr>
          </a:p>
        </p:txBody>
      </p:sp>
      <p:sp>
        <p:nvSpPr>
          <p:cNvPr id="201751" name="Rectangle 23"/>
          <p:cNvSpPr>
            <a:spLocks noChangeArrowheads="1"/>
          </p:cNvSpPr>
          <p:nvPr/>
        </p:nvSpPr>
        <p:spPr bwMode="auto">
          <a:xfrm>
            <a:off x="723013" y="3333547"/>
            <a:ext cx="7861928" cy="184665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Mauro Augelli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Marcia Begalli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Mincheol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Han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Steffen Hauf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Chan-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yeung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Kim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Markus Kuster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Maria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Grazia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Pia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Lina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Quintieri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Paolo Saracco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Hee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Seo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Manju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Sudhakar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Georg Weidenspointner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Andreas Zoglauer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i="1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CNES,France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i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State University Rio de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Janeiro, Brazil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i="1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400" i="1" dirty="0" err="1">
                <a:latin typeface="Times New Roman" pitchFamily="18" charset="0"/>
                <a:cs typeface="Times New Roman" pitchFamily="18" charset="0"/>
              </a:rPr>
              <a:t>Hanyang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University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Korea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400" i="1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Technische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Universität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i="1" dirty="0" err="1" smtClean="0">
                <a:latin typeface="Times New Roman" pitchFamily="18" charset="0"/>
                <a:cs typeface="Times New Roman" pitchFamily="18" charset="0"/>
              </a:rPr>
              <a:t>Darmstadt</a:t>
            </a:r>
            <a:r>
              <a:rPr lang="es-ES" sz="1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1400" i="1" dirty="0" err="1" smtClean="0"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it-IT" sz="1400" i="1" baseline="30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INFN Sezione di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Genova, </a:t>
            </a:r>
            <a:r>
              <a:rPr lang="it-IT" sz="1400" i="1" dirty="0">
                <a:latin typeface="Times New Roman" pitchFamily="18" charset="0"/>
                <a:cs typeface="Times New Roman" pitchFamily="18" charset="0"/>
              </a:rPr>
              <a:t>Italy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i="1" baseline="30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INFN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Laboratori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Nazionali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Frascati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400" i="1" dirty="0" smtClean="0">
                <a:latin typeface="Times New Roman" pitchFamily="18" charset="0"/>
                <a:cs typeface="Times New Roman" pitchFamily="18" charset="0"/>
              </a:rPr>
              <a:t>Italy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s-ES" sz="1400" i="1" baseline="30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MPE and MPI </a:t>
            </a:r>
            <a:r>
              <a:rPr lang="es-ES" sz="1400" i="1" dirty="0" err="1" smtClean="0">
                <a:latin typeface="Times New Roman" pitchFamily="18" charset="0"/>
                <a:cs typeface="Times New Roman" pitchFamily="18" charset="0"/>
              </a:rPr>
              <a:t>Halbleiterlabor,Germany</a:t>
            </a:r>
            <a:r>
              <a:rPr lang="es-ES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400" i="1" baseline="30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s-ES" sz="1400" i="1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es-ES" sz="1400" i="1" dirty="0">
                <a:latin typeface="Times New Roman" pitchFamily="18" charset="0"/>
                <a:cs typeface="Times New Roman" pitchFamily="18" charset="0"/>
              </a:rPr>
              <a:t> of California at Berkeley, </a:t>
            </a:r>
            <a:r>
              <a:rPr lang="es-ES" sz="1400" i="1" dirty="0" smtClean="0">
                <a:latin typeface="Times New Roman" pitchFamily="18" charset="0"/>
                <a:cs typeface="Times New Roman" pitchFamily="18" charset="0"/>
              </a:rPr>
              <a:t>USA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94882" y="5507664"/>
            <a:ext cx="6400800" cy="1084539"/>
          </a:xfrm>
        </p:spPr>
        <p:txBody>
          <a:bodyPr/>
          <a:lstStyle/>
          <a:p>
            <a:r>
              <a:rPr lang="en-US" dirty="0" smtClean="0"/>
              <a:t>SNA + MC 2010</a:t>
            </a:r>
          </a:p>
          <a:p>
            <a:r>
              <a:rPr lang="en-US" sz="1800" dirty="0" smtClean="0"/>
              <a:t>Joint International Conference on </a:t>
            </a:r>
          </a:p>
          <a:p>
            <a:r>
              <a:rPr lang="en-US" sz="1800" dirty="0" smtClean="0"/>
              <a:t>Supercomputing in Nuclear Applications + Monte Carlo 2010</a:t>
            </a:r>
            <a:endParaRPr lang="en-US" sz="1800" dirty="0"/>
          </a:p>
        </p:txBody>
      </p:sp>
      <p:pic>
        <p:nvPicPr>
          <p:cNvPr id="201757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14287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8" name="Picture 6" descr="C:\Documents and Settings\Administrator\바탕 화면\NANO5\NANO5_그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475" y="5765172"/>
            <a:ext cx="11525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809"/>
            <a:ext cx="7772400" cy="647700"/>
          </a:xfrm>
        </p:spPr>
        <p:txBody>
          <a:bodyPr/>
          <a:lstStyle/>
          <a:p>
            <a:r>
              <a:rPr lang="en-US" sz="2400" dirty="0" smtClean="0"/>
              <a:t>Effect of atomic parameters on </a:t>
            </a:r>
            <a:r>
              <a:rPr lang="en-US" sz="2400" dirty="0" err="1" smtClean="0"/>
              <a:t>ionisation</a:t>
            </a:r>
            <a:r>
              <a:rPr lang="en-US" sz="2400" dirty="0" smtClean="0"/>
              <a:t> cross sections</a:t>
            </a:r>
            <a:endParaRPr lang="en-US" sz="2400" dirty="0"/>
          </a:p>
        </p:txBody>
      </p:sp>
      <p:pic>
        <p:nvPicPr>
          <p:cNvPr id="3" name="Picture 2" descr="BEB_Parameter_Effec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546" y="691100"/>
            <a:ext cx="4349508" cy="323230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4104" y="2892035"/>
            <a:ext cx="4513516" cy="342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55038" y="722995"/>
            <a:ext cx="4593265" cy="400110"/>
          </a:xfrm>
          <a:prstGeom prst="rect">
            <a:avLst/>
          </a:prstGeom>
          <a:noFill/>
          <a:ln>
            <a:solidFill>
              <a:srgbClr val="3366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Comparison with experimental data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39833" y="1095134"/>
            <a:ext cx="38170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BEB cross section </a:t>
            </a:r>
          </a:p>
          <a:p>
            <a:pPr algn="l"/>
            <a:r>
              <a:rPr lang="en-US" dirty="0" smtClean="0"/>
              <a:t>○ with EADL binding energies</a:t>
            </a:r>
          </a:p>
          <a:p>
            <a:pPr algn="l"/>
            <a:r>
              <a:rPr lang="en-US" sz="3600" baseline="-25000" dirty="0" smtClean="0"/>
              <a:t>*</a:t>
            </a:r>
            <a:r>
              <a:rPr lang="en-US" dirty="0" smtClean="0"/>
              <a:t> with </a:t>
            </a:r>
            <a:r>
              <a:rPr lang="en-US" dirty="0" err="1" smtClean="0"/>
              <a:t>Lotz</a:t>
            </a:r>
            <a:r>
              <a:rPr lang="en-US" dirty="0" smtClean="0"/>
              <a:t> binding energies</a:t>
            </a:r>
          </a:p>
          <a:p>
            <a:pPr algn="l"/>
            <a:r>
              <a:rPr lang="en-US" dirty="0" smtClean="0"/>
              <a:t>□ with EADL (inner shells) </a:t>
            </a:r>
            <a:r>
              <a:rPr lang="en-US" dirty="0" err="1" smtClean="0"/>
              <a:t>b.e</a:t>
            </a:r>
            <a:r>
              <a:rPr lang="en-US" dirty="0" smtClean="0"/>
              <a:t>. and NIST </a:t>
            </a:r>
            <a:r>
              <a:rPr lang="en-US" dirty="0" err="1" smtClean="0"/>
              <a:t>ionisation</a:t>
            </a:r>
            <a:r>
              <a:rPr lang="en-US" dirty="0" smtClean="0"/>
              <a:t> energy</a:t>
            </a:r>
          </a:p>
          <a:p>
            <a:pPr algn="l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6690" y="3795812"/>
            <a:ext cx="35831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effect of outer shell binding energies on </a:t>
            </a:r>
            <a:r>
              <a:rPr lang="en-US" dirty="0" err="1" smtClean="0"/>
              <a:t>ionisation</a:t>
            </a:r>
            <a:r>
              <a:rPr lang="en-US" dirty="0" smtClean="0"/>
              <a:t> cross section value</a:t>
            </a:r>
          </a:p>
          <a:p>
            <a:endParaRPr lang="en-US" sz="500" dirty="0" smtClean="0"/>
          </a:p>
          <a:p>
            <a:r>
              <a:rPr lang="en-US" sz="1800" dirty="0" smtClean="0"/>
              <a:t>Limited effect of different electron kinetic energies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61505" y="5454510"/>
            <a:ext cx="4114801" cy="584775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Full set of results and references to experimental data in a forthcoming publication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098" y="6159809"/>
            <a:ext cx="84670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See I2: Low Energy Electrons and Photons, Design, development and validation of electron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ionisation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models for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-scale simulation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4264" y="3094074"/>
            <a:ext cx="1562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9900CC"/>
                </a:solidFill>
                <a:latin typeface="Arial Narrow" pitchFamily="34" charset="0"/>
              </a:rPr>
              <a:t>Statistical analysis to distill sound conclusions</a:t>
            </a:r>
            <a:endParaRPr lang="en-US" sz="1600" dirty="0">
              <a:solidFill>
                <a:srgbClr val="99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EADL </a:t>
            </a:r>
            <a:r>
              <a:rPr lang="en-US" sz="3200" dirty="0" err="1" smtClean="0"/>
              <a:t>radiative</a:t>
            </a:r>
            <a:r>
              <a:rPr lang="en-US" sz="3200" dirty="0" smtClean="0"/>
              <a:t> transition probabilities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711" y="1100470"/>
            <a:ext cx="8548576" cy="3577856"/>
          </a:xfrm>
        </p:spPr>
        <p:txBody>
          <a:bodyPr/>
          <a:lstStyle/>
          <a:p>
            <a:r>
              <a:rPr lang="en-US" b="1" dirty="0" smtClean="0"/>
              <a:t>EADL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>
                <a:latin typeface="+mn-lt"/>
                <a:ea typeface="+mn-ea"/>
                <a:cs typeface="+mn-cs"/>
              </a:rPr>
              <a:t>alculations based on </a:t>
            </a:r>
            <a:r>
              <a:rPr lang="en-US" b="1" dirty="0" err="1" smtClean="0">
                <a:latin typeface="+mn-lt"/>
                <a:ea typeface="+mn-ea"/>
                <a:cs typeface="+mn-cs"/>
              </a:rPr>
              <a:t>Hartree</a:t>
            </a:r>
            <a:r>
              <a:rPr lang="en-US" b="1" dirty="0" smtClean="0">
                <a:latin typeface="+mn-lt"/>
                <a:ea typeface="+mn-ea"/>
                <a:cs typeface="+mn-cs"/>
              </a:rPr>
              <a:t>-Slater</a:t>
            </a:r>
            <a:r>
              <a:rPr lang="en-US" dirty="0" smtClean="0">
                <a:latin typeface="+mn-lt"/>
                <a:ea typeface="+mn-ea"/>
                <a:cs typeface="+mn-cs"/>
              </a:rPr>
              <a:t> method by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Scofield</a:t>
            </a:r>
            <a:endParaRPr lang="en-US" dirty="0" smtClean="0"/>
          </a:p>
          <a:p>
            <a:r>
              <a:rPr lang="en-US" b="1" dirty="0" smtClean="0"/>
              <a:t>GUPIX database </a:t>
            </a:r>
            <a:r>
              <a:rPr lang="en-US" i="1" dirty="0" smtClean="0"/>
              <a:t>(commercial) </a:t>
            </a:r>
            <a:endParaRPr lang="en-US" sz="2000" dirty="0" smtClean="0"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latin typeface="+mn-lt"/>
              </a:rPr>
              <a:t>Calculations based on </a:t>
            </a:r>
            <a:r>
              <a:rPr lang="en-US" b="1" dirty="0" err="1" smtClean="0">
                <a:latin typeface="+mn-lt"/>
              </a:rPr>
              <a:t>Hartree-Fock</a:t>
            </a:r>
            <a:r>
              <a:rPr lang="en-US" dirty="0" smtClean="0">
                <a:latin typeface="+mn-lt"/>
              </a:rPr>
              <a:t> method by </a:t>
            </a:r>
            <a:r>
              <a:rPr lang="en-US" dirty="0" err="1" smtClean="0">
                <a:latin typeface="+mn-lt"/>
              </a:rPr>
              <a:t>Scofield</a:t>
            </a:r>
            <a:endParaRPr lang="en-US" dirty="0" smtClean="0">
              <a:latin typeface="+mn-lt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Validation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. experimental data collected by Salem</a:t>
            </a:r>
          </a:p>
          <a:p>
            <a:pPr lvl="1"/>
            <a:r>
              <a:rPr lang="en-US" dirty="0" smtClean="0"/>
              <a:t>K and L transitions</a:t>
            </a:r>
          </a:p>
          <a:p>
            <a:pPr lvl="1"/>
            <a:r>
              <a:rPr lang="en-US" dirty="0" smtClean="0"/>
              <a:t>Experimental data span several decades</a:t>
            </a:r>
          </a:p>
          <a:p>
            <a:pPr lvl="1"/>
            <a:r>
              <a:rPr lang="en-US" dirty="0" smtClean="0"/>
              <a:t>Data quality is largely variable</a:t>
            </a:r>
          </a:p>
          <a:p>
            <a:pPr lvl="1"/>
            <a:r>
              <a:rPr lang="en-US" dirty="0" smtClean="0"/>
              <a:t>One can draw sound conclusions only based on rigorous statistical analysis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14" y="4774025"/>
            <a:ext cx="5149718" cy="1190294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8977" y="3213359"/>
            <a:ext cx="33623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01343" y="4774025"/>
            <a:ext cx="3551275" cy="1200329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Hartree-Fock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 produces significantly more accurate results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4032" y="6104224"/>
            <a:ext cx="8218972" cy="615553"/>
          </a:xfrm>
          <a:prstGeom prst="rect">
            <a:avLst/>
          </a:prstGeom>
          <a:solidFill>
            <a:schemeClr val="bg1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Further details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I2: Low Energy Electrons and Photons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Conceptual challenges and computational progress in x-ray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simulation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8841" y="311002"/>
            <a:ext cx="7772400" cy="647700"/>
          </a:xfrm>
        </p:spPr>
        <p:txBody>
          <a:bodyPr/>
          <a:lstStyle/>
          <a:p>
            <a:r>
              <a:rPr lang="en-US" dirty="0" smtClean="0"/>
              <a:t>Inconsistencies in EADL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618" y="1212125"/>
            <a:ext cx="3233580" cy="229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49796" y="2307279"/>
            <a:ext cx="111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33CC"/>
                </a:solidFill>
              </a:rPr>
              <a:t>L</a:t>
            </a:r>
            <a:r>
              <a:rPr lang="en-US" baseline="-25000" dirty="0" smtClean="0">
                <a:solidFill>
                  <a:srgbClr val="0033CC"/>
                </a:solidFill>
              </a:rPr>
              <a:t>2</a:t>
            </a:r>
            <a:r>
              <a:rPr lang="en-US" dirty="0" smtClean="0">
                <a:solidFill>
                  <a:srgbClr val="0033CC"/>
                </a:solidFill>
              </a:rPr>
              <a:t>M</a:t>
            </a:r>
            <a:r>
              <a:rPr lang="en-US" baseline="-25000" dirty="0" smtClean="0">
                <a:solidFill>
                  <a:srgbClr val="0033CC"/>
                </a:solidFill>
              </a:rPr>
              <a:t>1</a:t>
            </a:r>
            <a:endParaRPr lang="en-US" baseline="-25000" dirty="0">
              <a:solidFill>
                <a:srgbClr val="0033CC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74013" y="1382246"/>
            <a:ext cx="3018996" cy="2178263"/>
            <a:chOff x="4774013" y="1052623"/>
            <a:chExt cx="3018996" cy="2178263"/>
          </a:xfrm>
        </p:grpSpPr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74013" y="1052623"/>
              <a:ext cx="3018996" cy="2178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138530" y="1970567"/>
              <a:ext cx="1116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2</a:t>
              </a:r>
              <a:r>
                <a:rPr lang="en-US" dirty="0" smtClean="0">
                  <a:solidFill>
                    <a:srgbClr val="0033CC"/>
                  </a:solidFill>
                </a:rPr>
                <a:t>M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4</a:t>
              </a:r>
              <a:endParaRPr lang="en-US" baseline="-25000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6134" y="3413060"/>
            <a:ext cx="3047208" cy="2162286"/>
            <a:chOff x="166134" y="3200400"/>
            <a:chExt cx="3047208" cy="2162286"/>
          </a:xfrm>
        </p:grpSpPr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134" y="3200400"/>
              <a:ext cx="3047208" cy="2162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474382" y="3664688"/>
              <a:ext cx="1116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3</a:t>
              </a:r>
              <a:r>
                <a:rPr lang="en-US" dirty="0" smtClean="0">
                  <a:solidFill>
                    <a:srgbClr val="0033CC"/>
                  </a:solidFill>
                </a:rPr>
                <a:t>M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1</a:t>
              </a:r>
              <a:endParaRPr lang="en-US" baseline="-25000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45619" y="3484753"/>
            <a:ext cx="2998381" cy="2132015"/>
            <a:chOff x="6145619" y="3272093"/>
            <a:chExt cx="2998381" cy="2132015"/>
          </a:xfrm>
        </p:grpSpPr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45619" y="3272093"/>
              <a:ext cx="2998381" cy="2132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612913" y="4189228"/>
              <a:ext cx="1116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33CC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3</a:t>
              </a:r>
              <a:r>
                <a:rPr lang="en-US" dirty="0" smtClean="0">
                  <a:solidFill>
                    <a:srgbClr val="0033CC"/>
                  </a:solidFill>
                </a:rPr>
                <a:t>M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5</a:t>
              </a:r>
              <a:endParaRPr lang="en-US" baseline="-25000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36600" y="3466222"/>
            <a:ext cx="3019647" cy="2169896"/>
            <a:chOff x="3136600" y="3253562"/>
            <a:chExt cx="3019647" cy="2169896"/>
          </a:xfrm>
        </p:grpSpPr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36600" y="3253562"/>
              <a:ext cx="3019647" cy="2169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799369" y="4522382"/>
              <a:ext cx="1116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33CC"/>
                  </a:solidFill>
                </a:rPr>
                <a:t>L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3</a:t>
              </a:r>
              <a:r>
                <a:rPr lang="en-US" dirty="0" smtClean="0">
                  <a:solidFill>
                    <a:srgbClr val="0033CC"/>
                  </a:solidFill>
                </a:rPr>
                <a:t>M</a:t>
              </a:r>
              <a:r>
                <a:rPr lang="en-US" baseline="-25000" dirty="0" smtClean="0">
                  <a:solidFill>
                    <a:srgbClr val="0033CC"/>
                  </a:solidFill>
                </a:rPr>
                <a:t>4</a:t>
              </a:r>
              <a:endParaRPr lang="en-US" baseline="-25000" dirty="0">
                <a:solidFill>
                  <a:srgbClr val="0033CC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86271" y="1945759"/>
            <a:ext cx="86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EADL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 bwMode="auto">
          <a:xfrm rot="10800000" flipV="1">
            <a:off x="1424763" y="2145814"/>
            <a:ext cx="361508" cy="23228"/>
          </a:xfrm>
          <a:prstGeom prst="straightConnector1">
            <a:avLst/>
          </a:prstGeom>
          <a:solidFill>
            <a:srgbClr val="00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58463" y="1456660"/>
            <a:ext cx="2154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□ </a:t>
            </a:r>
            <a:r>
              <a:rPr lang="en-US" sz="1400" dirty="0" err="1" smtClean="0"/>
              <a:t>Scofield</a:t>
            </a:r>
            <a:r>
              <a:rPr lang="en-US" sz="1400" dirty="0" smtClean="0"/>
              <a:t> </a:t>
            </a:r>
            <a:r>
              <a:rPr lang="en-US" sz="1400" dirty="0" err="1" smtClean="0"/>
              <a:t>Hartree</a:t>
            </a:r>
            <a:r>
              <a:rPr lang="en-US" sz="1400" dirty="0" smtClean="0"/>
              <a:t>-Slater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457202" y="5649272"/>
            <a:ext cx="83359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Discrepancies of EADL values w.r.t. experimental data were documented in </a:t>
            </a:r>
            <a:br>
              <a:rPr lang="it-IT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R. D. Bonetto, A. C. Carreras, J. Trincavelli, G. Castellano,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“L-shell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radiative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transition rates by selective synchrotron ionization”, </a:t>
            </a:r>
            <a:r>
              <a:rPr lang="nl-NL" sz="1600" i="1" dirty="0" smtClean="0">
                <a:latin typeface="Times New Roman" pitchFamily="18" charset="0"/>
                <a:cs typeface="Times New Roman" pitchFamily="18" charset="0"/>
              </a:rPr>
              <a:t>J. Phys. B, vol. 37, pp. 1477–1488, 2004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EADL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44009"/>
            <a:ext cx="8022265" cy="5080591"/>
          </a:xfrm>
        </p:spPr>
        <p:txBody>
          <a:bodyPr/>
          <a:lstStyle/>
          <a:p>
            <a:r>
              <a:rPr lang="en-US" dirty="0" smtClean="0"/>
              <a:t>The current version of EADL dates back to 1991</a:t>
            </a:r>
          </a:p>
          <a:p>
            <a:r>
              <a:rPr lang="en-US" dirty="0" smtClean="0"/>
              <a:t>It would profit from some rejuvenation</a:t>
            </a:r>
          </a:p>
          <a:p>
            <a:endParaRPr lang="en-US" sz="1400" dirty="0" smtClean="0"/>
          </a:p>
          <a:p>
            <a:r>
              <a:rPr lang="en-US" b="1" dirty="0" smtClean="0"/>
              <a:t>State-of-the-art binding energies</a:t>
            </a:r>
          </a:p>
          <a:p>
            <a:pPr lvl="1"/>
            <a:r>
              <a:rPr lang="en-US" dirty="0" smtClean="0"/>
              <a:t>Other data collections exhibit better accuracy </a:t>
            </a:r>
            <a:r>
              <a:rPr lang="en-US" dirty="0" err="1" smtClean="0"/>
              <a:t>w.r.t</a:t>
            </a:r>
            <a:r>
              <a:rPr lang="en-US" dirty="0" smtClean="0"/>
              <a:t>. experimental data</a:t>
            </a:r>
          </a:p>
          <a:p>
            <a:pPr lvl="1"/>
            <a:r>
              <a:rPr lang="en-US" dirty="0" smtClean="0"/>
              <a:t>Are they complete?</a:t>
            </a:r>
          </a:p>
          <a:p>
            <a:pPr lvl="1"/>
            <a:r>
              <a:rPr lang="en-US" dirty="0" smtClean="0"/>
              <a:t>What effect on other electromagnetic calculations?</a:t>
            </a:r>
          </a:p>
          <a:p>
            <a:r>
              <a:rPr lang="en-US" b="1" dirty="0" smtClean="0"/>
              <a:t>State-of-the-art </a:t>
            </a:r>
            <a:r>
              <a:rPr lang="en-US" b="1" dirty="0" err="1" smtClean="0"/>
              <a:t>radiative</a:t>
            </a:r>
            <a:r>
              <a:rPr lang="en-US" b="1" dirty="0" smtClean="0"/>
              <a:t> transition probabilities 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Hartree-Fock</a:t>
            </a:r>
            <a:r>
              <a:rPr lang="en-US" dirty="0" smtClean="0"/>
              <a:t> calculations</a:t>
            </a:r>
          </a:p>
          <a:p>
            <a:pPr lvl="1"/>
            <a:r>
              <a:rPr lang="en-US" dirty="0" smtClean="0"/>
              <a:t>We could retrieve </a:t>
            </a:r>
            <a:r>
              <a:rPr lang="en-US" dirty="0" err="1" smtClean="0"/>
              <a:t>Hartree-Fock</a:t>
            </a:r>
            <a:r>
              <a:rPr lang="en-US" dirty="0" smtClean="0"/>
              <a:t> calculations in the literature only for a small set of transitions</a:t>
            </a:r>
          </a:p>
          <a:p>
            <a:pPr lvl="1"/>
            <a:r>
              <a:rPr lang="en-US" dirty="0" smtClean="0"/>
              <a:t>Are further theoretical calculations needed?</a:t>
            </a:r>
          </a:p>
          <a:p>
            <a:r>
              <a:rPr lang="en-US" b="1" dirty="0" smtClean="0"/>
              <a:t>V&amp;V </a:t>
            </a:r>
            <a:r>
              <a:rPr lang="en-US" dirty="0" smtClean="0"/>
              <a:t>prior to release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EEDL </a:t>
            </a:r>
            <a:r>
              <a:rPr lang="en-US" sz="3200" dirty="0" smtClean="0"/>
              <a:t>Evaluated Electron Data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51338"/>
            <a:ext cx="3810000" cy="2344479"/>
          </a:xfrm>
        </p:spPr>
        <p:txBody>
          <a:bodyPr/>
          <a:lstStyle/>
          <a:p>
            <a:r>
              <a:rPr lang="en-US" b="1" dirty="0" smtClean="0"/>
              <a:t>Elastic scattering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Ionisation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err="1" smtClean="0"/>
              <a:t>Bremsstrahlung</a:t>
            </a:r>
            <a:endParaRPr lang="en-US" b="1" dirty="0" smtClean="0"/>
          </a:p>
          <a:p>
            <a:r>
              <a:rPr lang="en-US" b="1" dirty="0" smtClean="0"/>
              <a:t>Excitation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338"/>
            <a:ext cx="3810000" cy="2418907"/>
          </a:xfrm>
        </p:spPr>
        <p:txBody>
          <a:bodyPr/>
          <a:lstStyle/>
          <a:p>
            <a:r>
              <a:rPr lang="en-US" sz="2400" dirty="0" smtClean="0"/>
              <a:t>Cross sections</a:t>
            </a:r>
          </a:p>
          <a:p>
            <a:r>
              <a:rPr lang="en-US" sz="2400" dirty="0" smtClean="0"/>
              <a:t>Spectra</a:t>
            </a:r>
          </a:p>
          <a:p>
            <a:r>
              <a:rPr lang="en-US" sz="2400" dirty="0" smtClean="0"/>
              <a:t>Angular distributions</a:t>
            </a:r>
          </a:p>
          <a:p>
            <a:r>
              <a:rPr lang="en-US" sz="2400" dirty="0" smtClean="0"/>
              <a:t>Average energy to the residual atom</a:t>
            </a: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754912" y="3880878"/>
            <a:ext cx="7855688" cy="24472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= 1-100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lang="en-US" sz="2400" kern="0" dirty="0" smtClean="0">
                <a:latin typeface="+mn-lt"/>
              </a:rPr>
              <a:t>Electron energy: 10 </a:t>
            </a:r>
            <a:r>
              <a:rPr lang="en-US" sz="2400" kern="0" dirty="0" err="1" smtClean="0">
                <a:latin typeface="+mn-lt"/>
              </a:rPr>
              <a:t>eV</a:t>
            </a:r>
            <a:r>
              <a:rPr lang="en-US" sz="2400" kern="0" dirty="0" smtClean="0">
                <a:latin typeface="+mn-lt"/>
              </a:rPr>
              <a:t> – 100 </a:t>
            </a:r>
            <a:r>
              <a:rPr lang="en-US" sz="2400" kern="0" dirty="0" err="1" smtClean="0">
                <a:latin typeface="+mn-lt"/>
              </a:rPr>
              <a:t>GeV</a:t>
            </a: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pitchFamily="2" charset="2"/>
              <a:buBlip>
                <a:blip r:embed="rId2"/>
              </a:buBlip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lang="en-US" sz="2400" kern="0" dirty="0" smtClean="0">
                <a:latin typeface="+mn-lt"/>
              </a:rPr>
              <a:t>Data from theoretical calculations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S. T. Perkins, D. E. Cullen and S. M. Seltzer, Tables and Graphs of Electron-Interaction Cross Sections from 10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to 100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Derived from the LLNL Evaluated Electron Data Library (EEDL), Z = 1-100, UCRL-50400, Vol. 31, LLNL(1991)</a:t>
            </a:r>
            <a:endParaRPr kumimoji="0" lang="en-US" sz="1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33" y="342900"/>
            <a:ext cx="8314659" cy="647700"/>
          </a:xfrm>
        </p:spPr>
        <p:txBody>
          <a:bodyPr/>
          <a:lstStyle/>
          <a:p>
            <a:r>
              <a:rPr lang="en-US" sz="3200" b="1" dirty="0" smtClean="0"/>
              <a:t>Validation</a:t>
            </a:r>
            <a:r>
              <a:rPr lang="en-US" sz="3200" dirty="0" smtClean="0"/>
              <a:t> of EEDL </a:t>
            </a:r>
            <a:r>
              <a:rPr lang="en-US" sz="3200" dirty="0" err="1" smtClean="0"/>
              <a:t>ionisation</a:t>
            </a:r>
            <a:r>
              <a:rPr lang="en-US" sz="3200" dirty="0" smtClean="0"/>
              <a:t> cross sections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6567" y="1111103"/>
            <a:ext cx="8304028" cy="4724400"/>
          </a:xfrm>
        </p:spPr>
        <p:txBody>
          <a:bodyPr/>
          <a:lstStyle/>
          <a:p>
            <a:r>
              <a:rPr lang="en-US" dirty="0" smtClean="0"/>
              <a:t>Limited validation of EEDL cross sections in the literature</a:t>
            </a:r>
          </a:p>
          <a:p>
            <a:pPr lvl="1"/>
            <a:r>
              <a:rPr lang="en-US" sz="1600" i="1" dirty="0" smtClean="0"/>
              <a:t>“Comparing our K-shell ionization cross section to the compiled experimental data of </a:t>
            </a:r>
            <a:r>
              <a:rPr lang="en-US" sz="1600" i="1" dirty="0" err="1" smtClean="0"/>
              <a:t>Tawara</a:t>
            </a:r>
            <a:r>
              <a:rPr lang="en-US" sz="1600" i="1" dirty="0" smtClean="0"/>
              <a:t> and Kato and Long et al., we find that the uncertainties in our data appear to be </a:t>
            </a:r>
            <a:r>
              <a:rPr lang="en-US" sz="1600" b="1" i="1" dirty="0" smtClean="0"/>
              <a:t>≤30 to 40% </a:t>
            </a:r>
            <a:r>
              <a:rPr lang="en-US" sz="1600" i="1" dirty="0" smtClean="0"/>
              <a:t>at low energies. The error might be as large as </a:t>
            </a:r>
            <a:r>
              <a:rPr lang="en-US" sz="1600" b="1" i="1" dirty="0" smtClean="0"/>
              <a:t>a factor of 2 </a:t>
            </a:r>
            <a:r>
              <a:rPr lang="en-US" sz="1600" i="1" dirty="0" smtClean="0"/>
              <a:t>above several hundred </a:t>
            </a:r>
            <a:r>
              <a:rPr lang="en-US" sz="1600" i="1" dirty="0" err="1" smtClean="0"/>
              <a:t>MeV</a:t>
            </a:r>
            <a:r>
              <a:rPr lang="en-US" sz="1600" i="1" dirty="0" smtClean="0"/>
              <a:t> for intermediate-Z elements because of the uncertainty in the onset in energy of the density effect. Errors in the outer </a:t>
            </a:r>
            <a:r>
              <a:rPr lang="en-US" sz="1600" i="1" dirty="0" err="1" smtClean="0"/>
              <a:t>subshells</a:t>
            </a:r>
            <a:r>
              <a:rPr lang="en-US" sz="1600" i="1" dirty="0" smtClean="0"/>
              <a:t> are probably at least as much.”</a:t>
            </a:r>
          </a:p>
          <a:p>
            <a:pPr lvl="1"/>
            <a:endParaRPr lang="en-US" sz="1600" i="1" dirty="0" smtClean="0"/>
          </a:p>
          <a:p>
            <a:r>
              <a:rPr lang="en-US" dirty="0" smtClean="0"/>
              <a:t>Systematic </a:t>
            </a:r>
            <a:r>
              <a:rPr lang="en-US" b="1" dirty="0" smtClean="0"/>
              <a:t>validation</a:t>
            </a:r>
            <a:r>
              <a:rPr lang="en-US" dirty="0" smtClean="0"/>
              <a:t> of EEDL </a:t>
            </a:r>
            <a:r>
              <a:rPr lang="en-US" dirty="0" err="1" smtClean="0"/>
              <a:t>ionisation</a:t>
            </a:r>
            <a:r>
              <a:rPr lang="en-US" dirty="0" smtClean="0"/>
              <a:t> cross sections </a:t>
            </a:r>
            <a:r>
              <a:rPr lang="en-US" dirty="0" err="1" smtClean="0"/>
              <a:t>w.r.t</a:t>
            </a:r>
            <a:r>
              <a:rPr lang="en-US" dirty="0" smtClean="0"/>
              <a:t>. a large collection of experimental data</a:t>
            </a:r>
          </a:p>
          <a:p>
            <a:pPr lvl="1"/>
            <a:r>
              <a:rPr lang="en-US" altLang="ko-KR" dirty="0" smtClean="0">
                <a:latin typeface="Arial" charset="0"/>
              </a:rPr>
              <a:t>181 experimental data sets for 57 atoms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Evaluation of possible </a:t>
            </a:r>
            <a:r>
              <a:rPr lang="en-US" b="1" dirty="0" smtClean="0">
                <a:latin typeface="Arial" charset="0"/>
              </a:rPr>
              <a:t>alternatives</a:t>
            </a:r>
            <a:r>
              <a:rPr lang="en-US" dirty="0" smtClean="0">
                <a:latin typeface="Arial" charset="0"/>
              </a:rPr>
              <a:t> in the low energy range (below 1 </a:t>
            </a:r>
            <a:r>
              <a:rPr lang="en-US" dirty="0" err="1" smtClean="0">
                <a:latin typeface="Arial" charset="0"/>
              </a:rPr>
              <a:t>keV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019" y="5936525"/>
            <a:ext cx="86265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Further details in I2: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Low Energy Electrons and Photons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Design, development and validation of electron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ionisation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models for 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-scale simulation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93183" y="2317898"/>
          <a:ext cx="4933950" cy="423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9730" y="1137684"/>
            <a:ext cx="4699591" cy="1200329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% elements for which EEDL is </a:t>
            </a:r>
            <a:r>
              <a:rPr lang="en-US" sz="2400" b="1" dirty="0" smtClean="0">
                <a:solidFill>
                  <a:schemeClr val="bg1"/>
                </a:solidFill>
              </a:rPr>
              <a:t>compatible at 95% CL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with at least one data set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3116" y="2445488"/>
            <a:ext cx="37320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6699"/>
                </a:solidFill>
              </a:rPr>
              <a:t>Systematics</a:t>
            </a:r>
            <a:endParaRPr lang="en-US" sz="2800" b="1" dirty="0" smtClean="0">
              <a:solidFill>
                <a:srgbClr val="006699"/>
              </a:solidFill>
            </a:endParaRPr>
          </a:p>
          <a:p>
            <a:endParaRPr lang="en-US" dirty="0" smtClean="0"/>
          </a:p>
          <a:p>
            <a:pPr algn="l"/>
            <a:r>
              <a:rPr lang="en-US" dirty="0" smtClean="0"/>
              <a:t>Dependence of the results on the type of measurement</a:t>
            </a:r>
          </a:p>
          <a:p>
            <a:pPr algn="l"/>
            <a:endParaRPr lang="en-US" dirty="0" smtClean="0"/>
          </a:p>
          <a:p>
            <a:pPr algn="l"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sz="2400" dirty="0" smtClean="0"/>
              <a:t>Single </a:t>
            </a:r>
            <a:r>
              <a:rPr lang="en-US" sz="2400" dirty="0" err="1" smtClean="0"/>
              <a:t>ionisation</a:t>
            </a:r>
            <a:endParaRPr lang="en-US" sz="2400" dirty="0" smtClean="0"/>
          </a:p>
          <a:p>
            <a:pPr algn="l">
              <a:buBlip>
                <a:blip r:embed="rId3"/>
              </a:buBlip>
            </a:pPr>
            <a:r>
              <a:rPr lang="en-US" sz="2400" dirty="0" smtClean="0"/>
              <a:t> Absolute measurement</a:t>
            </a:r>
          </a:p>
          <a:p>
            <a:pPr algn="l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65135" y="212651"/>
            <a:ext cx="3508744" cy="1200329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validation of EEDL </a:t>
            </a:r>
          </a:p>
          <a:p>
            <a:r>
              <a:rPr lang="en-US" sz="2400" dirty="0" err="1" smtClean="0"/>
              <a:t>ionisation</a:t>
            </a:r>
            <a:r>
              <a:rPr lang="en-US" sz="2400" dirty="0" smtClean="0"/>
              <a:t> cross sections </a:t>
            </a:r>
          </a:p>
          <a:p>
            <a:r>
              <a:rPr lang="en-US" sz="2400" dirty="0" smtClean="0"/>
              <a:t>below 1 </a:t>
            </a:r>
            <a:r>
              <a:rPr lang="en-US" sz="2400" dirty="0" err="1" smtClean="0"/>
              <a:t>keV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028700"/>
          </a:xfrm>
        </p:spPr>
        <p:txBody>
          <a:bodyPr/>
          <a:lstStyle/>
          <a:p>
            <a:r>
              <a:rPr lang="en-US" sz="3600" dirty="0" smtClean="0"/>
              <a:t>New data library </a:t>
            </a:r>
            <a:br>
              <a:rPr lang="en-US" sz="3600" dirty="0" smtClean="0"/>
            </a:br>
            <a:r>
              <a:rPr lang="en-US" sz="3600" dirty="0" smtClean="0"/>
              <a:t>for electron </a:t>
            </a:r>
            <a:r>
              <a:rPr lang="en-US" sz="3600" dirty="0" err="1" smtClean="0"/>
              <a:t>ionisation</a:t>
            </a:r>
            <a:r>
              <a:rPr lang="en-US" sz="3600" dirty="0" smtClean="0"/>
              <a:t> cross sections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176" y="1600200"/>
            <a:ext cx="4901615" cy="4724400"/>
          </a:xfrm>
        </p:spPr>
        <p:txBody>
          <a:bodyPr/>
          <a:lstStyle/>
          <a:p>
            <a:r>
              <a:rPr lang="en-US" dirty="0" smtClean="0"/>
              <a:t>New data library in progress</a:t>
            </a:r>
          </a:p>
          <a:p>
            <a:r>
              <a:rPr lang="en-US" dirty="0" smtClean="0"/>
              <a:t>Electron impact </a:t>
            </a:r>
            <a:r>
              <a:rPr lang="en-US" dirty="0" err="1" smtClean="0"/>
              <a:t>ionisation</a:t>
            </a:r>
            <a:r>
              <a:rPr lang="en-US" dirty="0" smtClean="0"/>
              <a:t> cross sections at low energies </a:t>
            </a:r>
            <a:r>
              <a:rPr lang="en-US" sz="2000" dirty="0" smtClean="0"/>
              <a:t>(&lt;1 </a:t>
            </a:r>
            <a:r>
              <a:rPr lang="en-US" sz="2000" dirty="0" err="1" smtClean="0"/>
              <a:t>keV</a:t>
            </a:r>
            <a:r>
              <a:rPr lang="en-US" sz="2000" dirty="0" smtClean="0"/>
              <a:t>)</a:t>
            </a:r>
            <a:endParaRPr lang="en-US" sz="1400" dirty="0" smtClean="0"/>
          </a:p>
          <a:p>
            <a:r>
              <a:rPr lang="en-US" b="1" dirty="0" smtClean="0"/>
              <a:t>Binary-Encounter-Bethe</a:t>
            </a:r>
            <a:r>
              <a:rPr lang="en-US" dirty="0" smtClean="0"/>
              <a:t> </a:t>
            </a:r>
            <a:r>
              <a:rPr lang="en-US" sz="2000" dirty="0" smtClean="0"/>
              <a:t>model</a:t>
            </a:r>
            <a:endParaRPr lang="en-US" dirty="0" smtClean="0"/>
          </a:p>
          <a:p>
            <a:r>
              <a:rPr lang="en-US" b="1" dirty="0" smtClean="0"/>
              <a:t>Deutsch-</a:t>
            </a:r>
            <a:r>
              <a:rPr lang="en-US" b="1" dirty="0" err="1" smtClean="0"/>
              <a:t>Märk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model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Supported by extensive experimental validation</a:t>
            </a:r>
          </a:p>
          <a:p>
            <a:r>
              <a:rPr lang="en-US" dirty="0" smtClean="0">
                <a:cs typeface="Times New Roman" pitchFamily="18" charset="0"/>
              </a:rPr>
              <a:t>Further details in </a:t>
            </a:r>
          </a:p>
          <a:p>
            <a:pPr lvl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I2 Low Energy Electrons and Photons: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Design, development and validation of electron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ionisation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models for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-scale simulation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Paper in preparation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029201" y="1765004"/>
          <a:ext cx="4114799" cy="3625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67423" y="5385705"/>
            <a:ext cx="3604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data library values</a:t>
            </a:r>
          </a:p>
          <a:p>
            <a:r>
              <a:rPr lang="en-US" dirty="0" smtClean="0"/>
              <a:t>compared to EEDL and Penelope electron impact cross sections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72" y="332267"/>
            <a:ext cx="7772400" cy="1049966"/>
          </a:xfrm>
        </p:spPr>
        <p:txBody>
          <a:bodyPr/>
          <a:lstStyle/>
          <a:p>
            <a:r>
              <a:rPr lang="en-US" sz="3600" dirty="0" smtClean="0"/>
              <a:t>New data library </a:t>
            </a:r>
            <a:br>
              <a:rPr lang="en-US" sz="3600" dirty="0" smtClean="0"/>
            </a:br>
            <a:r>
              <a:rPr lang="en-US" sz="3600" dirty="0" smtClean="0"/>
              <a:t>for proton/</a:t>
            </a:r>
            <a:r>
              <a:rPr lang="en-US" sz="3600" dirty="0" smtClean="0">
                <a:latin typeface="Symbol" pitchFamily="18" charset="2"/>
              </a:rPr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ionisation</a:t>
            </a:r>
            <a:r>
              <a:rPr lang="en-US" sz="3600" dirty="0" smtClean="0"/>
              <a:t> cross sections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3" y="1642730"/>
            <a:ext cx="4518836" cy="4724400"/>
          </a:xfrm>
        </p:spPr>
        <p:txBody>
          <a:bodyPr/>
          <a:lstStyle/>
          <a:p>
            <a:r>
              <a:rPr lang="en-US" dirty="0" smtClean="0"/>
              <a:t>K and L shell </a:t>
            </a:r>
            <a:r>
              <a:rPr lang="en-US" dirty="0" err="1" smtClean="0"/>
              <a:t>ionisation</a:t>
            </a:r>
            <a:endParaRPr lang="en-US" dirty="0" smtClean="0"/>
          </a:p>
          <a:p>
            <a:r>
              <a:rPr lang="en-US" b="1" dirty="0" smtClean="0"/>
              <a:t>Theoretical models</a:t>
            </a:r>
          </a:p>
          <a:p>
            <a:pPr lvl="1"/>
            <a:r>
              <a:rPr lang="en-US" dirty="0" smtClean="0"/>
              <a:t>ECPSSR</a:t>
            </a:r>
            <a:r>
              <a:rPr lang="en-US" baseline="30000" dirty="0" smtClean="0"/>
              <a:t> </a:t>
            </a:r>
            <a:r>
              <a:rPr lang="en-US" dirty="0" smtClean="0"/>
              <a:t>model and  variants </a:t>
            </a:r>
          </a:p>
          <a:p>
            <a:pPr lvl="2"/>
            <a:r>
              <a:rPr lang="en-US" dirty="0" err="1" smtClean="0"/>
              <a:t>Hartree</a:t>
            </a:r>
            <a:r>
              <a:rPr lang="en-US" dirty="0" smtClean="0"/>
              <a:t>-Slater corrections</a:t>
            </a:r>
          </a:p>
          <a:p>
            <a:pPr lvl="2"/>
            <a:r>
              <a:rPr lang="en-US" dirty="0" smtClean="0"/>
              <a:t>“united atom” approximation</a:t>
            </a:r>
            <a:endParaRPr lang="en-US" baseline="30000" dirty="0" smtClean="0"/>
          </a:p>
          <a:p>
            <a:pPr lvl="2"/>
            <a:r>
              <a:rPr lang="en-US" dirty="0" smtClean="0"/>
              <a:t>specialized for high energies</a:t>
            </a:r>
            <a:endParaRPr lang="en-US" baseline="30000" dirty="0" smtClean="0"/>
          </a:p>
          <a:p>
            <a:pPr lvl="1"/>
            <a:r>
              <a:rPr lang="en-US" dirty="0" smtClean="0"/>
              <a:t>PWBA</a:t>
            </a:r>
          </a:p>
          <a:p>
            <a:r>
              <a:rPr lang="en-US" b="1" dirty="0" smtClean="0"/>
              <a:t>Empirical models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Paul and </a:t>
            </a:r>
            <a:r>
              <a:rPr lang="en-US" sz="1800" dirty="0" err="1" smtClean="0"/>
              <a:t>Sacher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Paul and </a:t>
            </a:r>
            <a:r>
              <a:rPr lang="en-US" sz="1800" dirty="0" err="1" smtClean="0"/>
              <a:t>Bolik</a:t>
            </a:r>
            <a:endParaRPr lang="en-US" sz="1800" baseline="300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Kahoul</a:t>
            </a:r>
            <a:r>
              <a:rPr lang="en-US" sz="1800" dirty="0" smtClean="0"/>
              <a:t> et al.</a:t>
            </a:r>
            <a:endParaRPr lang="en-US" sz="1800" baseline="300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Miyagawa</a:t>
            </a:r>
            <a:r>
              <a:rPr lang="en-US" sz="1800" dirty="0" smtClean="0"/>
              <a:t> et al.</a:t>
            </a:r>
            <a:endParaRPr lang="en-US" sz="1800" baseline="300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Orlic</a:t>
            </a:r>
            <a:r>
              <a:rPr lang="en-US" sz="1800" dirty="0" smtClean="0"/>
              <a:t> et al.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Sow et al.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738724" y="1638521"/>
          <a:ext cx="4320216" cy="4443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97302" y="6007395"/>
            <a:ext cx="3880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K shell ionization by proton impact on Cu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55981" y="138222"/>
            <a:ext cx="231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RSICC’s collaboration is kindly acknowledged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0" y="342900"/>
            <a:ext cx="6209413" cy="647700"/>
          </a:xfrm>
        </p:spPr>
        <p:txBody>
          <a:bodyPr/>
          <a:lstStyle/>
          <a:p>
            <a:r>
              <a:rPr lang="en-US" sz="2800" dirty="0" smtClean="0"/>
              <a:t>Review of radioactive decay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937" y="1169581"/>
            <a:ext cx="8054163" cy="4401879"/>
          </a:xfrm>
        </p:spPr>
        <p:txBody>
          <a:bodyPr/>
          <a:lstStyle/>
          <a:p>
            <a:r>
              <a:rPr lang="en-US" sz="2800" b="1" dirty="0" smtClean="0"/>
              <a:t>ENSDF</a:t>
            </a:r>
            <a:r>
              <a:rPr lang="en-US" sz="1600" dirty="0" smtClean="0"/>
              <a:t> Evaluated Nuclear Structure Data Files</a:t>
            </a:r>
            <a:endParaRPr lang="en-US" dirty="0" smtClean="0"/>
          </a:p>
          <a:p>
            <a:pPr lvl="1"/>
            <a:r>
              <a:rPr lang="en-US" dirty="0" smtClean="0"/>
              <a:t>half lives</a:t>
            </a:r>
          </a:p>
          <a:p>
            <a:pPr lvl="1"/>
            <a:r>
              <a:rPr lang="en-US" dirty="0" smtClean="0"/>
              <a:t>decay branches</a:t>
            </a:r>
          </a:p>
          <a:p>
            <a:pPr lvl="1"/>
            <a:r>
              <a:rPr lang="en-US" dirty="0" smtClean="0"/>
              <a:t>energy levels and level intensities </a:t>
            </a:r>
          </a:p>
          <a:p>
            <a:r>
              <a:rPr lang="en-US" dirty="0" smtClean="0"/>
              <a:t>of the decaying nucleus</a:t>
            </a:r>
          </a:p>
          <a:p>
            <a:r>
              <a:rPr lang="en-US" dirty="0" smtClean="0"/>
              <a:t>The current database used by Geant4 does not include references to the origin of the individual datasets or their actuality</a:t>
            </a:r>
          </a:p>
          <a:p>
            <a:r>
              <a:rPr lang="en-US" dirty="0" smtClean="0"/>
              <a:t>Work in progress to compare Geant4 radioactive decay datasets and the current version of ENSDF</a:t>
            </a:r>
          </a:p>
          <a:p>
            <a:r>
              <a:rPr lang="en-US" dirty="0" smtClean="0"/>
              <a:t>Further experimental activity to validate the simulation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308" y="5799806"/>
            <a:ext cx="835719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Further details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F4: Monte Carlo Applications III (Others) </a:t>
            </a:r>
          </a:p>
          <a:p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Radioactive decay simulation with Geant4: experimental benchmarks and developments for X-ray astronomy applications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2214" y="223284"/>
            <a:ext cx="3391786" cy="310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669" y="1148316"/>
            <a:ext cx="8548577" cy="5176284"/>
          </a:xfrm>
        </p:spPr>
        <p:txBody>
          <a:bodyPr/>
          <a:lstStyle/>
          <a:p>
            <a:r>
              <a:rPr lang="en-US" dirty="0" smtClean="0"/>
              <a:t>Compilations of evaluated theoretical or experimental data</a:t>
            </a:r>
          </a:p>
          <a:p>
            <a:endParaRPr lang="en-US" sz="1000" dirty="0" smtClean="0"/>
          </a:p>
          <a:p>
            <a:r>
              <a:rPr lang="en-US" dirty="0" smtClean="0"/>
              <a:t>Essential tool for Monte Carlo simulation</a:t>
            </a:r>
          </a:p>
          <a:p>
            <a:pPr lvl="1"/>
            <a:r>
              <a:rPr lang="en-US" dirty="0" smtClean="0"/>
              <a:t>Simulation results are as good as the data on which they are based</a:t>
            </a:r>
          </a:p>
          <a:p>
            <a:pPr lvl="1"/>
            <a:r>
              <a:rPr lang="en-US" i="1" dirty="0" smtClean="0"/>
              <a:t>well, sometimes they can be worse…</a:t>
            </a:r>
          </a:p>
          <a:p>
            <a:endParaRPr lang="en-US" sz="1000" dirty="0" smtClean="0"/>
          </a:p>
          <a:p>
            <a:r>
              <a:rPr lang="en-US" dirty="0" smtClean="0"/>
              <a:t>Largely shared across different Monte Carlo codes</a:t>
            </a:r>
          </a:p>
          <a:p>
            <a:endParaRPr lang="en-US" sz="1000" dirty="0" smtClean="0"/>
          </a:p>
          <a:p>
            <a:r>
              <a:rPr lang="en-US" dirty="0" smtClean="0"/>
              <a:t>Can be a powerful instrument for the community</a:t>
            </a:r>
          </a:p>
          <a:p>
            <a:pPr lvl="1"/>
            <a:r>
              <a:rPr lang="en-US" dirty="0" smtClean="0"/>
              <a:t>to study modeling systematic</a:t>
            </a:r>
          </a:p>
          <a:p>
            <a:pPr lvl="1"/>
            <a:r>
              <a:rPr lang="en-US" dirty="0" smtClean="0"/>
              <a:t>to exchange physics knowledge across Monte Carlo codes</a:t>
            </a:r>
          </a:p>
          <a:p>
            <a:endParaRPr lang="en-US" sz="1000" dirty="0" smtClean="0"/>
          </a:p>
          <a:p>
            <a:r>
              <a:rPr lang="en-US" dirty="0" smtClean="0"/>
              <a:t>Relatively </a:t>
            </a:r>
            <a:r>
              <a:rPr lang="en-US" dirty="0" smtClean="0"/>
              <a:t>limited </a:t>
            </a:r>
            <a:r>
              <a:rPr lang="en-US" dirty="0" smtClean="0"/>
              <a:t>documentation of their validation in the literature</a:t>
            </a:r>
          </a:p>
          <a:p>
            <a:pPr lvl="1"/>
            <a:r>
              <a:rPr lang="en-US" dirty="0" smtClean="0"/>
              <a:t>Sometimes even of their content…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270" y="1345018"/>
            <a:ext cx="8001000" cy="4724400"/>
          </a:xfrm>
        </p:spPr>
        <p:txBody>
          <a:bodyPr/>
          <a:lstStyle/>
          <a:p>
            <a:r>
              <a:rPr lang="en-US" dirty="0" smtClean="0"/>
              <a:t>Significant investment in </a:t>
            </a:r>
          </a:p>
          <a:p>
            <a:pPr lvl="1"/>
            <a:r>
              <a:rPr lang="en-US" sz="2400" b="1" dirty="0" smtClean="0">
                <a:latin typeface="+mn-lt"/>
              </a:rPr>
              <a:t>validating</a:t>
            </a:r>
          </a:p>
          <a:p>
            <a:pPr lvl="1"/>
            <a:r>
              <a:rPr lang="en-US" sz="2400" b="1" dirty="0" smtClean="0">
                <a:latin typeface="+mn-lt"/>
              </a:rPr>
              <a:t>improving</a:t>
            </a:r>
          </a:p>
          <a:p>
            <a:pPr lvl="1"/>
            <a:r>
              <a:rPr lang="en-US" sz="2400" b="1" dirty="0" smtClean="0">
                <a:latin typeface="+mn-lt"/>
              </a:rPr>
              <a:t>extending </a:t>
            </a:r>
          </a:p>
          <a:p>
            <a:pPr>
              <a:buFont typeface="Arial" pitchFamily="34" charset="0"/>
              <a:buChar char="‏"/>
            </a:pPr>
            <a:r>
              <a:rPr lang="en-US" dirty="0" smtClean="0"/>
              <a:t>physics data libraries for Monte Carlo simulation</a:t>
            </a:r>
          </a:p>
          <a:p>
            <a:endParaRPr lang="en-US" sz="1400" dirty="0" smtClean="0"/>
          </a:p>
          <a:p>
            <a:r>
              <a:rPr lang="en-US" dirty="0" smtClean="0"/>
              <a:t>The Monte Carlo community would profit from a collaborative common effort </a:t>
            </a:r>
          </a:p>
          <a:p>
            <a:pPr lvl="1"/>
            <a:r>
              <a:rPr lang="en-US" sz="2400" dirty="0" smtClean="0">
                <a:latin typeface="+mn-lt"/>
              </a:rPr>
              <a:t>to </a:t>
            </a:r>
            <a:r>
              <a:rPr lang="en-US" sz="2400" b="1" dirty="0" smtClean="0">
                <a:latin typeface="+mn-lt"/>
              </a:rPr>
              <a:t>review</a:t>
            </a:r>
            <a:r>
              <a:rPr lang="en-US" sz="2400" dirty="0" smtClean="0">
                <a:latin typeface="+mn-lt"/>
              </a:rPr>
              <a:t> existing data libraries</a:t>
            </a:r>
          </a:p>
          <a:p>
            <a:pPr lvl="1"/>
            <a:r>
              <a:rPr lang="en-US" sz="2400" dirty="0" smtClean="0">
                <a:latin typeface="+mn-lt"/>
              </a:rPr>
              <a:t>to </a:t>
            </a:r>
            <a:r>
              <a:rPr lang="en-US" sz="2400" b="1" dirty="0" smtClean="0">
                <a:latin typeface="+mn-lt"/>
              </a:rPr>
              <a:t>create</a:t>
            </a:r>
            <a:r>
              <a:rPr lang="en-US" sz="2400" dirty="0" smtClean="0">
                <a:latin typeface="+mn-lt"/>
              </a:rPr>
              <a:t> new data libraries, to facilitate exchanges of physics models across Monte Carlo codes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0212"/>
            <a:ext cx="7772400" cy="5091223"/>
          </a:xfrm>
        </p:spPr>
        <p:txBody>
          <a:bodyPr/>
          <a:lstStyle/>
          <a:p>
            <a:r>
              <a:rPr lang="en-US" b="1" dirty="0" smtClean="0"/>
              <a:t>Validation</a:t>
            </a:r>
            <a:r>
              <a:rPr lang="en-US" dirty="0" smtClean="0"/>
              <a:t> of current data libraries</a:t>
            </a:r>
          </a:p>
          <a:p>
            <a:pPr lvl="1"/>
            <a:r>
              <a:rPr lang="en-US" dirty="0" smtClean="0"/>
              <a:t>EADL (Evaluated Atomic Data Library)</a:t>
            </a:r>
          </a:p>
          <a:p>
            <a:pPr lvl="1"/>
            <a:r>
              <a:rPr lang="en-US" dirty="0" smtClean="0"/>
              <a:t>EEDL (Evaluated Electron Data Library)</a:t>
            </a:r>
          </a:p>
          <a:p>
            <a:pPr lvl="1"/>
            <a:r>
              <a:rPr lang="en-US" dirty="0" smtClean="0"/>
              <a:t>ENSDF (Radioactive decay data)</a:t>
            </a:r>
          </a:p>
          <a:p>
            <a:r>
              <a:rPr lang="en-US" dirty="0" smtClean="0"/>
              <a:t>Evaluation of </a:t>
            </a:r>
            <a:r>
              <a:rPr lang="en-US" b="1" dirty="0" smtClean="0"/>
              <a:t>improvements</a:t>
            </a:r>
            <a:r>
              <a:rPr lang="en-US" dirty="0" smtClean="0"/>
              <a:t> to current data libraries</a:t>
            </a:r>
          </a:p>
          <a:p>
            <a:r>
              <a:rPr lang="en-US" dirty="0" smtClean="0"/>
              <a:t>Evaluation of </a:t>
            </a:r>
            <a:r>
              <a:rPr lang="en-US" b="1" dirty="0" smtClean="0"/>
              <a:t>atomic parameter collections</a:t>
            </a:r>
          </a:p>
          <a:p>
            <a:pPr lvl="1"/>
            <a:r>
              <a:rPr lang="en-US" dirty="0" smtClean="0"/>
              <a:t>Available in the literature </a:t>
            </a:r>
          </a:p>
          <a:p>
            <a:r>
              <a:rPr lang="en-US" b="1" dirty="0" smtClean="0"/>
              <a:t>New data libraries</a:t>
            </a:r>
          </a:p>
          <a:p>
            <a:pPr lvl="1"/>
            <a:r>
              <a:rPr lang="en-US" dirty="0" smtClean="0"/>
              <a:t>Proton and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ionisation</a:t>
            </a:r>
            <a:endParaRPr lang="en-US" dirty="0" smtClean="0"/>
          </a:p>
          <a:p>
            <a:pPr lvl="1"/>
            <a:r>
              <a:rPr lang="en-US" dirty="0" smtClean="0"/>
              <a:t>Electron </a:t>
            </a:r>
            <a:r>
              <a:rPr lang="en-US" dirty="0" err="1" smtClean="0"/>
              <a:t>ionisation</a:t>
            </a:r>
            <a:endParaRPr lang="en-US" dirty="0" smtClean="0"/>
          </a:p>
          <a:p>
            <a:pPr lvl="1"/>
            <a:endParaRPr lang="en-US" sz="600" dirty="0" smtClean="0"/>
          </a:p>
          <a:p>
            <a:r>
              <a:rPr lang="en-US" b="1" dirty="0" smtClean="0"/>
              <a:t>Software too</a:t>
            </a:r>
            <a:r>
              <a:rPr lang="en-US" dirty="0" smtClean="0"/>
              <a:t>ls for data library management</a:t>
            </a:r>
          </a:p>
          <a:p>
            <a:pPr lvl="1"/>
            <a:r>
              <a:rPr lang="en-US" b="1" dirty="0" smtClean="0"/>
              <a:t>G3</a:t>
            </a:r>
            <a:r>
              <a:rPr lang="en-US" dirty="0" smtClean="0"/>
              <a:t>: Information Technology and its Applications II, </a:t>
            </a:r>
            <a:r>
              <a:rPr lang="en-US" i="1" dirty="0" smtClean="0"/>
              <a:t>Data management tools: computational evolutions and benchmarks 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35" y="311003"/>
            <a:ext cx="7772400" cy="647700"/>
          </a:xfrm>
        </p:spPr>
        <p:txBody>
          <a:bodyPr/>
          <a:lstStyle/>
          <a:p>
            <a:r>
              <a:rPr lang="en-US" dirty="0" smtClean="0"/>
              <a:t>EADL </a:t>
            </a:r>
            <a:r>
              <a:rPr lang="en-US" sz="3200" dirty="0" smtClean="0"/>
              <a:t>Evaluated Atomic Data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77656"/>
            <a:ext cx="7772400" cy="43469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Z = 1-100, all </a:t>
            </a:r>
            <a:r>
              <a:rPr lang="en-US" dirty="0" err="1" smtClean="0"/>
              <a:t>subshells</a:t>
            </a:r>
            <a:r>
              <a:rPr lang="en-US" dirty="0" smtClean="0"/>
              <a:t>:</a:t>
            </a:r>
            <a:endParaRPr lang="en-US" sz="1050" dirty="0" smtClean="0"/>
          </a:p>
          <a:p>
            <a:r>
              <a:rPr lang="en-US" b="1" dirty="0" err="1" smtClean="0"/>
              <a:t>Subshell</a:t>
            </a:r>
            <a:r>
              <a:rPr lang="en-US" b="1" dirty="0" smtClean="0"/>
              <a:t> data</a:t>
            </a:r>
          </a:p>
          <a:p>
            <a:pPr lvl="1"/>
            <a:r>
              <a:rPr lang="en-US" sz="2400" dirty="0" smtClean="0">
                <a:latin typeface="+mn-lt"/>
              </a:rPr>
              <a:t>Number of electrons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  <a:latin typeface="+mn-lt"/>
              </a:rPr>
              <a:t>Binding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and </a:t>
            </a:r>
            <a:r>
              <a:rPr lang="en-US" sz="2400" i="1" dirty="0" smtClean="0">
                <a:solidFill>
                  <a:srgbClr val="0070C0"/>
                </a:solidFill>
                <a:latin typeface="+mn-lt"/>
              </a:rPr>
              <a:t>kinetic</a:t>
            </a:r>
            <a:r>
              <a:rPr lang="en-US" sz="2400" dirty="0" smtClean="0">
                <a:latin typeface="+mn-lt"/>
              </a:rPr>
              <a:t> energies</a:t>
            </a:r>
          </a:p>
          <a:p>
            <a:pPr lvl="1"/>
            <a:r>
              <a:rPr lang="en-US" sz="2400" dirty="0" smtClean="0">
                <a:latin typeface="+mn-lt"/>
              </a:rPr>
              <a:t>Average radius</a:t>
            </a:r>
          </a:p>
          <a:p>
            <a:pPr lvl="1"/>
            <a:r>
              <a:rPr lang="en-US" sz="2400" dirty="0" smtClean="0">
                <a:latin typeface="+mn-lt"/>
              </a:rPr>
              <a:t>Level widths</a:t>
            </a:r>
          </a:p>
          <a:p>
            <a:pPr lvl="1"/>
            <a:r>
              <a:rPr lang="en-US" sz="2400" dirty="0" smtClean="0">
                <a:latin typeface="+mn-lt"/>
              </a:rPr>
              <a:t>Average number and energies of released electrons and X-rays</a:t>
            </a:r>
          </a:p>
          <a:p>
            <a:pPr lvl="1"/>
            <a:r>
              <a:rPr lang="en-US" sz="2400" dirty="0" smtClean="0">
                <a:latin typeface="+mn-lt"/>
              </a:rPr>
              <a:t>Average energy left to residual atom</a:t>
            </a:r>
            <a:endParaRPr lang="en-US" sz="1200" dirty="0" smtClean="0">
              <a:latin typeface="+mn-lt"/>
            </a:endParaRPr>
          </a:p>
          <a:p>
            <a:r>
              <a:rPr lang="en-US" b="1" dirty="0" err="1" smtClean="0">
                <a:solidFill>
                  <a:srgbClr val="0070C0"/>
                </a:solidFill>
              </a:rPr>
              <a:t>Radiative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non-</a:t>
            </a:r>
            <a:r>
              <a:rPr lang="en-US" dirty="0" err="1" smtClean="0"/>
              <a:t>radiative</a:t>
            </a:r>
            <a:r>
              <a:rPr lang="en-US" dirty="0" smtClean="0"/>
              <a:t> </a:t>
            </a:r>
            <a:r>
              <a:rPr lang="en-US" b="1" dirty="0" smtClean="0"/>
              <a:t>transition probabilities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279" y="1031358"/>
            <a:ext cx="7655442" cy="830997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To date, the most complete collection of atomic parameters relevant to Monte Carlo transport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84103" y="2328035"/>
            <a:ext cx="3019655" cy="1815882"/>
          </a:xfrm>
          <a:prstGeom prst="rect">
            <a:avLst/>
          </a:prstGeom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S. T. Perkin, et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al.,Tables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and Graphs of Atomic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Subshell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and Relaxation Data Derived from the LLNL Evaluated Atomic Data Library (EADL), Z = 1-100, UCRL-50400, Vol. 30, LLNL (1991)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binding energies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7805"/>
            <a:ext cx="7772400" cy="5016795"/>
          </a:xfrm>
        </p:spPr>
        <p:txBody>
          <a:bodyPr/>
          <a:lstStyle/>
          <a:p>
            <a:r>
              <a:rPr lang="en-US" sz="2800" b="1" dirty="0" smtClean="0"/>
              <a:t>Inner shells</a:t>
            </a:r>
          </a:p>
          <a:p>
            <a:pPr lvl="1"/>
            <a:r>
              <a:rPr lang="en-US" sz="2400" dirty="0" smtClean="0"/>
              <a:t>Evaluated through experimental measurements of characteristic X-ray energies</a:t>
            </a:r>
          </a:p>
          <a:p>
            <a:pPr lvl="1"/>
            <a:r>
              <a:rPr lang="en-US" sz="2400" dirty="0" smtClean="0"/>
              <a:t>E = </a:t>
            </a:r>
            <a:r>
              <a:rPr lang="en-US" sz="2400" dirty="0" err="1" smtClean="0"/>
              <a:t>subshell</a:t>
            </a:r>
            <a:r>
              <a:rPr lang="en-US" sz="2400" dirty="0" smtClean="0"/>
              <a:t> binding energy difference</a:t>
            </a:r>
          </a:p>
          <a:p>
            <a:pPr lvl="1"/>
            <a:r>
              <a:rPr lang="en-US" sz="2400" dirty="0" smtClean="0"/>
              <a:t>In progress: evaluation through direct experimental data</a:t>
            </a:r>
          </a:p>
          <a:p>
            <a:pPr lvl="1"/>
            <a:endParaRPr lang="en-US" dirty="0" smtClean="0"/>
          </a:p>
          <a:p>
            <a:r>
              <a:rPr lang="en-US" sz="2800" b="1" dirty="0" smtClean="0"/>
              <a:t>Outer shells</a:t>
            </a:r>
          </a:p>
          <a:p>
            <a:pPr lvl="1"/>
            <a:r>
              <a:rPr lang="en-US" sz="2400" dirty="0" err="1" smtClean="0"/>
              <a:t>Ionisation</a:t>
            </a:r>
            <a:r>
              <a:rPr lang="en-US" sz="2400" dirty="0" smtClean="0"/>
              <a:t> energy (AKA </a:t>
            </a:r>
            <a:r>
              <a:rPr lang="en-US" sz="2400" dirty="0" err="1" smtClean="0"/>
              <a:t>ionisation</a:t>
            </a:r>
            <a:r>
              <a:rPr lang="en-US" sz="2400" dirty="0" smtClean="0"/>
              <a:t> potential): direct experimental measurements</a:t>
            </a:r>
          </a:p>
          <a:p>
            <a:pPr lvl="1"/>
            <a:r>
              <a:rPr lang="en-US" sz="2400" dirty="0" smtClean="0"/>
              <a:t>Evaluated indirectly through their effects on electron impact cross section calculations compared to experimental data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10363" y="1120426"/>
            <a:ext cx="4040188" cy="639762"/>
          </a:xfrm>
          <a:solidFill>
            <a:srgbClr val="000066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Data libraries/collections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363" y="1760187"/>
            <a:ext cx="4040188" cy="4640613"/>
          </a:xfrm>
        </p:spPr>
        <p:txBody>
          <a:bodyPr/>
          <a:lstStyle/>
          <a:p>
            <a:r>
              <a:rPr lang="en-US" sz="2400" b="1" dirty="0" smtClean="0"/>
              <a:t>EADL</a:t>
            </a:r>
          </a:p>
          <a:p>
            <a:pPr lvl="1"/>
            <a:r>
              <a:rPr lang="en-US" sz="2000" dirty="0" smtClean="0"/>
              <a:t>Geant4</a:t>
            </a:r>
          </a:p>
          <a:p>
            <a:r>
              <a:rPr lang="en-US" sz="2400" b="1" dirty="0" err="1" smtClean="0"/>
              <a:t>Lotz</a:t>
            </a:r>
            <a:endParaRPr lang="en-US" sz="2400" b="1" dirty="0" smtClean="0"/>
          </a:p>
          <a:p>
            <a:r>
              <a:rPr lang="en-US" sz="2400" b="1" dirty="0" smtClean="0"/>
              <a:t>Carlson</a:t>
            </a:r>
          </a:p>
          <a:p>
            <a:pPr lvl="1"/>
            <a:r>
              <a:rPr lang="en-US" sz="2000" dirty="0" smtClean="0"/>
              <a:t>MCNP, Penelope 2008</a:t>
            </a:r>
          </a:p>
          <a:p>
            <a:pPr lvl="1"/>
            <a:r>
              <a:rPr lang="en-US" sz="2000" dirty="0" smtClean="0"/>
              <a:t>~Geant4 </a:t>
            </a:r>
          </a:p>
          <a:p>
            <a:r>
              <a:rPr lang="en-US" sz="2400" b="1" dirty="0" smtClean="0"/>
              <a:t>Table of Isotopes 1978</a:t>
            </a:r>
          </a:p>
          <a:p>
            <a:pPr lvl="1"/>
            <a:r>
              <a:rPr lang="en-US" sz="2000" dirty="0" smtClean="0"/>
              <a:t>EGS4, </a:t>
            </a:r>
            <a:r>
              <a:rPr lang="en-US" sz="2000" dirty="0" err="1" smtClean="0"/>
              <a:t>EGSnrc</a:t>
            </a:r>
            <a:r>
              <a:rPr lang="en-US" sz="2000" dirty="0" smtClean="0"/>
              <a:t>, Geant4</a:t>
            </a:r>
          </a:p>
          <a:p>
            <a:r>
              <a:rPr lang="en-US" sz="2400" b="1" dirty="0" smtClean="0"/>
              <a:t>Table of Isotopes 1996</a:t>
            </a:r>
          </a:p>
          <a:p>
            <a:pPr lvl="1"/>
            <a:r>
              <a:rPr lang="en-US" sz="2000" dirty="0" smtClean="0"/>
              <a:t>EGS5</a:t>
            </a:r>
          </a:p>
          <a:p>
            <a:r>
              <a:rPr lang="en-US" sz="2400" b="1" dirty="0" smtClean="0"/>
              <a:t>X-ray Data Booklet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98188" y="1120426"/>
            <a:ext cx="4041775" cy="639762"/>
          </a:xfrm>
          <a:solidFill>
            <a:srgbClr val="000066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Experimental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59962" y="1855881"/>
            <a:ext cx="4541506" cy="3951288"/>
          </a:xfrm>
        </p:spPr>
        <p:txBody>
          <a:bodyPr/>
          <a:lstStyle/>
          <a:p>
            <a:r>
              <a:rPr lang="en-US" b="1" dirty="0" smtClean="0"/>
              <a:t>Review</a:t>
            </a:r>
          </a:p>
          <a:p>
            <a:pPr lvl="1"/>
            <a:r>
              <a:rPr lang="en-US" sz="1600" i="1" dirty="0" smtClean="0"/>
              <a:t>Des Lattes et al., X-ray transition energies: new approach to a comprehensive evaluation, Rev. Mod. Phys. 75, 35–99 (2003) </a:t>
            </a:r>
          </a:p>
          <a:p>
            <a:r>
              <a:rPr lang="en-US" b="1" dirty="0" smtClean="0"/>
              <a:t>NIST </a:t>
            </a:r>
            <a:r>
              <a:rPr lang="en-US" sz="2000" b="1" dirty="0" smtClean="0"/>
              <a:t>Physics Reference Data</a:t>
            </a:r>
            <a:endParaRPr lang="en-US" b="1" dirty="0" smtClean="0"/>
          </a:p>
          <a:p>
            <a:pPr lvl="1"/>
            <a:r>
              <a:rPr lang="en-US" dirty="0" smtClean="0"/>
              <a:t>See references therein</a:t>
            </a:r>
          </a:p>
          <a:p>
            <a:r>
              <a:rPr lang="en-US" dirty="0" smtClean="0"/>
              <a:t>High precision evaluated experimental data</a:t>
            </a:r>
          </a:p>
          <a:p>
            <a:pPr lvl="1"/>
            <a:r>
              <a:rPr lang="en-US" dirty="0" smtClean="0"/>
              <a:t>Bibliography in forthcoming publication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42900"/>
            <a:ext cx="4332767" cy="647700"/>
          </a:xfrm>
        </p:spPr>
        <p:txBody>
          <a:bodyPr/>
          <a:lstStyle/>
          <a:p>
            <a:r>
              <a:rPr lang="en-US" dirty="0" smtClean="0"/>
              <a:t>KL3 transition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156791" y="3615069"/>
          <a:ext cx="3987209" cy="303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5124893" y="467833"/>
          <a:ext cx="4019107" cy="30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797441"/>
          <a:ext cx="5954233" cy="456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154" y="5592726"/>
            <a:ext cx="3338622" cy="707886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Full set of results in a forthcoming publication</a:t>
            </a:r>
            <a:endParaRPr lang="en-US" dirty="0"/>
          </a:p>
        </p:txBody>
      </p:sp>
      <p:sp>
        <p:nvSpPr>
          <p:cNvPr id="7" name="TextBox 1"/>
          <p:cNvSpPr txBox="1"/>
          <p:nvPr/>
        </p:nvSpPr>
        <p:spPr>
          <a:xfrm>
            <a:off x="6081822" y="3934046"/>
            <a:ext cx="1190847" cy="4997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/>
              <a:t>Lotz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242" y="5071729"/>
            <a:ext cx="2626242" cy="1096926"/>
          </a:xfrm>
        </p:spPr>
        <p:txBody>
          <a:bodyPr/>
          <a:lstStyle/>
          <a:p>
            <a:r>
              <a:rPr lang="en-US" sz="3600" b="1" dirty="0" smtClean="0"/>
              <a:t>KN3 transition</a:t>
            </a:r>
            <a:endParaRPr lang="en-US" sz="3600" b="1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38224" y="180752"/>
          <a:ext cx="4922876" cy="301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2434855" y="3242931"/>
          <a:ext cx="6566236" cy="343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95276" y="138223"/>
          <a:ext cx="3778603" cy="308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74958" y="510362"/>
            <a:ext cx="1297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EADL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Ionisation</a:t>
            </a:r>
            <a:r>
              <a:rPr lang="en-US" dirty="0" smtClean="0"/>
              <a:t> energies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619250" y="1719009"/>
          <a:ext cx="5905500" cy="4291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9219" y="1105786"/>
            <a:ext cx="7836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Difference </a:t>
            </a:r>
            <a:r>
              <a:rPr lang="en-US" sz="2400" b="1" dirty="0" err="1" smtClean="0"/>
              <a:t>w.r.t</a:t>
            </a:r>
            <a:r>
              <a:rPr lang="en-US" sz="2400" b="1" dirty="0" smtClean="0"/>
              <a:t>. NIST Reference (experimental) Data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6176" y="5964865"/>
            <a:ext cx="8070112" cy="400110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Full set of results in a forthcoming publication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Template-shad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ueTemplate-shaded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12700" cap="flat" cmpd="sng" algn="ctr">
          <a:solidFill>
            <a:srgbClr val="CCFF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FF"/>
        </a:solidFill>
        <a:ln w="12700" cap="flat" cmpd="sng" algn="ctr">
          <a:solidFill>
            <a:srgbClr val="CCFF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Template-shad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Template-shad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Template-shaded 8">
        <a:dk1>
          <a:srgbClr val="C0C0C0"/>
        </a:dk1>
        <a:lt1>
          <a:srgbClr val="FFFFFF"/>
        </a:lt1>
        <a:dk2>
          <a:srgbClr val="336699"/>
        </a:dk2>
        <a:lt2>
          <a:srgbClr val="006B61"/>
        </a:lt2>
        <a:accent1>
          <a:srgbClr val="FFCC66"/>
        </a:accent1>
        <a:accent2>
          <a:srgbClr val="66FFFF"/>
        </a:accent2>
        <a:accent3>
          <a:srgbClr val="ADB8CA"/>
        </a:accent3>
        <a:accent4>
          <a:srgbClr val="DADADA"/>
        </a:accent4>
        <a:accent5>
          <a:srgbClr val="FFE2B8"/>
        </a:accent5>
        <a:accent6>
          <a:srgbClr val="5CE7E7"/>
        </a:accent6>
        <a:hlink>
          <a:srgbClr val="CCFF33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Template-shaded 9">
        <a:dk1>
          <a:srgbClr val="000000"/>
        </a:dk1>
        <a:lt1>
          <a:srgbClr val="FFFFFF"/>
        </a:lt1>
        <a:dk2>
          <a:srgbClr val="FF0066"/>
        </a:dk2>
        <a:lt2>
          <a:srgbClr val="808080"/>
        </a:lt2>
        <a:accent1>
          <a:srgbClr val="CC0099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AACA"/>
        </a:accent5>
        <a:accent6>
          <a:srgbClr val="008A8A"/>
        </a:accent6>
        <a:hlink>
          <a:srgbClr val="00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30520</TotalTime>
  <Words>1371</Words>
  <Application>Microsoft Office PowerPoint</Application>
  <PresentationFormat>On-screen Show (4:3)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BlueTemplate-shaded</vt:lpstr>
      <vt:lpstr>Data libraries as a collaborative tool across Monte Carlo codes</vt:lpstr>
      <vt:lpstr>Data libraries</vt:lpstr>
      <vt:lpstr>Ongoing activities</vt:lpstr>
      <vt:lpstr>EADL Evaluated Atomic Data Library</vt:lpstr>
      <vt:lpstr>Atomic binding energies</vt:lpstr>
      <vt:lpstr>Sources</vt:lpstr>
      <vt:lpstr>KL3 transition</vt:lpstr>
      <vt:lpstr>KN3 transition</vt:lpstr>
      <vt:lpstr>Ionisation energies</vt:lpstr>
      <vt:lpstr>Effect of atomic parameters on ionisation cross sections</vt:lpstr>
      <vt:lpstr>EADL radiative transition probabilities</vt:lpstr>
      <vt:lpstr>Inconsistencies in EADL</vt:lpstr>
      <vt:lpstr>EADL improvement</vt:lpstr>
      <vt:lpstr>EEDL Evaluated Electron Data Library</vt:lpstr>
      <vt:lpstr>Validation of EEDL ionisation cross sections</vt:lpstr>
      <vt:lpstr>Results</vt:lpstr>
      <vt:lpstr>New data library  for electron ionisation cross sections </vt:lpstr>
      <vt:lpstr>New data library  for proton/a ionisation cross sections </vt:lpstr>
      <vt:lpstr>Review of radioactive decay data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Space Workshop - DNA</dc:title>
  <dc:creator>MG Pia</dc:creator>
  <cp:lastModifiedBy>pia</cp:lastModifiedBy>
  <cp:revision>1134</cp:revision>
  <cp:lastPrinted>2000-11-15T17:33:07Z</cp:lastPrinted>
  <dcterms:created xsi:type="dcterms:W3CDTF">1995-05-28T16:20:00Z</dcterms:created>
  <dcterms:modified xsi:type="dcterms:W3CDTF">2010-10-15T17:33:04Z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Maria.Grazia.Pia@cern.ch</vt:lpwstr>
  </property>
  <property fmtid="{D5CDD505-2E9C-101B-9397-08002B2CF9AE}" pid="8" name="HomePage">
    <vt:lpwstr>http://www.ge.infn.it/geant4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12385276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P:\infn.it\ge\user\geant4\www\talks\</vt:lpwstr>
  </property>
</Properties>
</file>