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02" r:id="rId3"/>
    <p:sldId id="257" r:id="rId4"/>
    <p:sldId id="258" r:id="rId5"/>
    <p:sldId id="289" r:id="rId6"/>
    <p:sldId id="270" r:id="rId7"/>
    <p:sldId id="279" r:id="rId8"/>
    <p:sldId id="280" r:id="rId9"/>
    <p:sldId id="271" r:id="rId10"/>
    <p:sldId id="272" r:id="rId11"/>
    <p:sldId id="282" r:id="rId12"/>
    <p:sldId id="311" r:id="rId13"/>
    <p:sldId id="314" r:id="rId14"/>
    <p:sldId id="310" r:id="rId15"/>
    <p:sldId id="312" r:id="rId16"/>
    <p:sldId id="350" r:id="rId17"/>
    <p:sldId id="349" r:id="rId18"/>
    <p:sldId id="313" r:id="rId19"/>
    <p:sldId id="316" r:id="rId20"/>
    <p:sldId id="317" r:id="rId21"/>
    <p:sldId id="318" r:id="rId22"/>
    <p:sldId id="319" r:id="rId23"/>
    <p:sldId id="329" r:id="rId24"/>
    <p:sldId id="330" r:id="rId25"/>
    <p:sldId id="320" r:id="rId26"/>
    <p:sldId id="328" r:id="rId27"/>
    <p:sldId id="327" r:id="rId28"/>
    <p:sldId id="321" r:id="rId29"/>
    <p:sldId id="331" r:id="rId30"/>
    <p:sldId id="323" r:id="rId31"/>
    <p:sldId id="325" r:id="rId32"/>
    <p:sldId id="332" r:id="rId33"/>
    <p:sldId id="315" r:id="rId34"/>
    <p:sldId id="354" r:id="rId35"/>
    <p:sldId id="287" r:id="rId36"/>
    <p:sldId id="341" r:id="rId37"/>
    <p:sldId id="345" r:id="rId38"/>
    <p:sldId id="346" r:id="rId39"/>
    <p:sldId id="347" r:id="rId40"/>
    <p:sldId id="342" r:id="rId41"/>
    <p:sldId id="333" r:id="rId42"/>
    <p:sldId id="344" r:id="rId43"/>
    <p:sldId id="336" r:id="rId44"/>
    <p:sldId id="343" r:id="rId45"/>
    <p:sldId id="353" r:id="rId46"/>
    <p:sldId id="348" r:id="rId47"/>
    <p:sldId id="268" r:id="rId48"/>
    <p:sldId id="293" r:id="rId49"/>
    <p:sldId id="351" r:id="rId50"/>
    <p:sldId id="334" r:id="rId51"/>
    <p:sldId id="306" r:id="rId52"/>
    <p:sldId id="285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00CC"/>
    <a:srgbClr val="FFFF99"/>
    <a:srgbClr val="00599D"/>
    <a:srgbClr val="990099"/>
    <a:srgbClr val="CBC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87" d="100"/>
          <a:sy n="87" d="100"/>
        </p:scale>
        <p:origin x="-1584" y="-104"/>
      </p:cViewPr>
      <p:guideLst>
        <p:guide orient="horz" pos="2161"/>
        <p:guide pos="28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forti:Documents:home:SuperB:Accelerator:SuperB%20Luminosity%20Model%20201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forti:Documents:home:SuperB:Accelerator:SuperB%20Luminosity%20Model%20201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2400"/>
              <a:t>Peak Luminosity (10^35) </a:t>
            </a:r>
          </a:p>
        </c:rich>
      </c:tx>
      <c:layout>
        <c:manualLayout>
          <c:xMode val="edge"/>
          <c:yMode val="edge"/>
          <c:x val="0.148630950028669"/>
          <c:y val="0.201336215168012"/>
        </c:manualLayout>
      </c:layout>
      <c:overlay val="0"/>
      <c:spPr>
        <a:solidFill>
          <a:srgbClr val="C0C0C0">
            <a:lumMod val="20000"/>
            <a:lumOff val="80000"/>
          </a:srgbClr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795662518979375"/>
          <c:y val="0.152091042975652"/>
          <c:w val="0.85351618338703"/>
          <c:h val="0.661596036944089"/>
        </c:manualLayout>
      </c:layout>
      <c:lineChart>
        <c:grouping val="standard"/>
        <c:varyColors val="0"/>
        <c:ser>
          <c:idx val="0"/>
          <c:order val="0"/>
          <c:tx>
            <c:v>Peak Luminosity(10^35)</c:v>
          </c:tx>
          <c:spPr>
            <a:ln w="762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Sheet1!$B$9:$B$105</c:f>
              <c:numCache>
                <c:formatCode>General</c:formatCode>
                <c:ptCount val="97"/>
                <c:pt idx="0">
                  <c:v>2016.0</c:v>
                </c:pt>
                <c:pt idx="12">
                  <c:v>2017.0</c:v>
                </c:pt>
                <c:pt idx="24">
                  <c:v>2018.0</c:v>
                </c:pt>
                <c:pt idx="36">
                  <c:v>2019.0</c:v>
                </c:pt>
                <c:pt idx="48">
                  <c:v>2020.0</c:v>
                </c:pt>
                <c:pt idx="60">
                  <c:v>2021.0</c:v>
                </c:pt>
                <c:pt idx="72">
                  <c:v>2022.0</c:v>
                </c:pt>
                <c:pt idx="84">
                  <c:v>2023.0</c:v>
                </c:pt>
                <c:pt idx="96">
                  <c:v>2024.0</c:v>
                </c:pt>
              </c:numCache>
            </c:numRef>
          </c:cat>
          <c:val>
            <c:numRef>
              <c:f>Sheet1!$Q$9:$Q$105</c:f>
              <c:numCache>
                <c:formatCode>0.00</c:formatCode>
                <c:ptCount val="97"/>
                <c:pt idx="0">
                  <c:v>0.01</c:v>
                </c:pt>
                <c:pt idx="1">
                  <c:v>0.25</c:v>
                </c:pt>
                <c:pt idx="2">
                  <c:v>0.750000000000001</c:v>
                </c:pt>
                <c:pt idx="3">
                  <c:v>1.5</c:v>
                </c:pt>
                <c:pt idx="4">
                  <c:v>2.25</c:v>
                </c:pt>
                <c:pt idx="5">
                  <c:v>3.0</c:v>
                </c:pt>
                <c:pt idx="6">
                  <c:v>3.5</c:v>
                </c:pt>
                <c:pt idx="7">
                  <c:v>4.0</c:v>
                </c:pt>
                <c:pt idx="8">
                  <c:v>4.5</c:v>
                </c:pt>
                <c:pt idx="9">
                  <c:v>5.0</c:v>
                </c:pt>
                <c:pt idx="10">
                  <c:v>5.0</c:v>
                </c:pt>
                <c:pt idx="11">
                  <c:v>5.0</c:v>
                </c:pt>
                <c:pt idx="12">
                  <c:v>5.0</c:v>
                </c:pt>
                <c:pt idx="13">
                  <c:v>5.0</c:v>
                </c:pt>
                <c:pt idx="14">
                  <c:v>5.0</c:v>
                </c:pt>
                <c:pt idx="15">
                  <c:v>5.0</c:v>
                </c:pt>
                <c:pt idx="16">
                  <c:v>6.0</c:v>
                </c:pt>
                <c:pt idx="17">
                  <c:v>7.0</c:v>
                </c:pt>
                <c:pt idx="18">
                  <c:v>8.0</c:v>
                </c:pt>
                <c:pt idx="19">
                  <c:v>9.0</c:v>
                </c:pt>
                <c:pt idx="20">
                  <c:v>10.0</c:v>
                </c:pt>
                <c:pt idx="21">
                  <c:v>10.0</c:v>
                </c:pt>
                <c:pt idx="22">
                  <c:v>10.0</c:v>
                </c:pt>
                <c:pt idx="23">
                  <c:v>10.0</c:v>
                </c:pt>
                <c:pt idx="24">
                  <c:v>10.0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10.0</c:v>
                </c:pt>
                <c:pt idx="30">
                  <c:v>10.0</c:v>
                </c:pt>
                <c:pt idx="31">
                  <c:v>10.0</c:v>
                </c:pt>
                <c:pt idx="32">
                  <c:v>10.0</c:v>
                </c:pt>
                <c:pt idx="33">
                  <c:v>10.0</c:v>
                </c:pt>
                <c:pt idx="34">
                  <c:v>10.0</c:v>
                </c:pt>
                <c:pt idx="35">
                  <c:v>10.0</c:v>
                </c:pt>
                <c:pt idx="36">
                  <c:v>10.0</c:v>
                </c:pt>
                <c:pt idx="37">
                  <c:v>10.0</c:v>
                </c:pt>
                <c:pt idx="38">
                  <c:v>11.0</c:v>
                </c:pt>
                <c:pt idx="39">
                  <c:v>12.0</c:v>
                </c:pt>
                <c:pt idx="40">
                  <c:v>13.0</c:v>
                </c:pt>
                <c:pt idx="41">
                  <c:v>14.0</c:v>
                </c:pt>
                <c:pt idx="42">
                  <c:v>14.5</c:v>
                </c:pt>
                <c:pt idx="43">
                  <c:v>15.0</c:v>
                </c:pt>
                <c:pt idx="44">
                  <c:v>15.5</c:v>
                </c:pt>
                <c:pt idx="45">
                  <c:v>16.0</c:v>
                </c:pt>
                <c:pt idx="46">
                  <c:v>16.0</c:v>
                </c:pt>
                <c:pt idx="47">
                  <c:v>16.0</c:v>
                </c:pt>
                <c:pt idx="48">
                  <c:v>16.0</c:v>
                </c:pt>
                <c:pt idx="49">
                  <c:v>16.0</c:v>
                </c:pt>
                <c:pt idx="50">
                  <c:v>16.0</c:v>
                </c:pt>
                <c:pt idx="51">
                  <c:v>16.5</c:v>
                </c:pt>
                <c:pt idx="52">
                  <c:v>17.0</c:v>
                </c:pt>
                <c:pt idx="53">
                  <c:v>17.5</c:v>
                </c:pt>
                <c:pt idx="54">
                  <c:v>18.0</c:v>
                </c:pt>
                <c:pt idx="55">
                  <c:v>18.0</c:v>
                </c:pt>
                <c:pt idx="56">
                  <c:v>18.0</c:v>
                </c:pt>
                <c:pt idx="57">
                  <c:v>18.0</c:v>
                </c:pt>
                <c:pt idx="58">
                  <c:v>18.0</c:v>
                </c:pt>
                <c:pt idx="59">
                  <c:v>18.0</c:v>
                </c:pt>
                <c:pt idx="60">
                  <c:v>18.0</c:v>
                </c:pt>
                <c:pt idx="61">
                  <c:v>18.0</c:v>
                </c:pt>
                <c:pt idx="62">
                  <c:v>18.0</c:v>
                </c:pt>
                <c:pt idx="63">
                  <c:v>18.5</c:v>
                </c:pt>
                <c:pt idx="64">
                  <c:v>19.0</c:v>
                </c:pt>
                <c:pt idx="65">
                  <c:v>19.5</c:v>
                </c:pt>
                <c:pt idx="66">
                  <c:v>20.0</c:v>
                </c:pt>
                <c:pt idx="67">
                  <c:v>20.0</c:v>
                </c:pt>
                <c:pt idx="68">
                  <c:v>20.0</c:v>
                </c:pt>
                <c:pt idx="69">
                  <c:v>20.0</c:v>
                </c:pt>
                <c:pt idx="70">
                  <c:v>20.0</c:v>
                </c:pt>
                <c:pt idx="71">
                  <c:v>20.0</c:v>
                </c:pt>
                <c:pt idx="72">
                  <c:v>20.0</c:v>
                </c:pt>
                <c:pt idx="73">
                  <c:v>20.0</c:v>
                </c:pt>
                <c:pt idx="74">
                  <c:v>20.0</c:v>
                </c:pt>
                <c:pt idx="75">
                  <c:v>20.0</c:v>
                </c:pt>
                <c:pt idx="76">
                  <c:v>21.0</c:v>
                </c:pt>
                <c:pt idx="77">
                  <c:v>22.0</c:v>
                </c:pt>
                <c:pt idx="78">
                  <c:v>23.0</c:v>
                </c:pt>
                <c:pt idx="79">
                  <c:v>24.0</c:v>
                </c:pt>
                <c:pt idx="80">
                  <c:v>25.0</c:v>
                </c:pt>
                <c:pt idx="81">
                  <c:v>25.0</c:v>
                </c:pt>
                <c:pt idx="82">
                  <c:v>25.0</c:v>
                </c:pt>
                <c:pt idx="83">
                  <c:v>25.0</c:v>
                </c:pt>
                <c:pt idx="84">
                  <c:v>25.0</c:v>
                </c:pt>
                <c:pt idx="85">
                  <c:v>25.0</c:v>
                </c:pt>
                <c:pt idx="86">
                  <c:v>25.0</c:v>
                </c:pt>
                <c:pt idx="87">
                  <c:v>25.0</c:v>
                </c:pt>
                <c:pt idx="88">
                  <c:v>25.0</c:v>
                </c:pt>
                <c:pt idx="89">
                  <c:v>25.0</c:v>
                </c:pt>
                <c:pt idx="90">
                  <c:v>25.0</c:v>
                </c:pt>
                <c:pt idx="91">
                  <c:v>25.0</c:v>
                </c:pt>
                <c:pt idx="92">
                  <c:v>25.0</c:v>
                </c:pt>
                <c:pt idx="93">
                  <c:v>25.0</c:v>
                </c:pt>
                <c:pt idx="94">
                  <c:v>25.0</c:v>
                </c:pt>
                <c:pt idx="95">
                  <c:v>25.0</c:v>
                </c:pt>
                <c:pt idx="96">
                  <c:v>25.0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5792760"/>
        <c:axId val="1045802040"/>
      </c:lineChart>
      <c:catAx>
        <c:axId val="1045792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802040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104580204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>
                  <a:alpha val="45000"/>
                </a:srgbClr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792760"/>
        <c:crosses val="autoZero"/>
        <c:crossBetween val="between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2400"/>
              <a:t>Integrated Luminosity(1/ab)</a:t>
            </a:r>
          </a:p>
        </c:rich>
      </c:tx>
      <c:layout>
        <c:manualLayout>
          <c:xMode val="edge"/>
          <c:yMode val="edge"/>
          <c:x val="0.180095452357145"/>
          <c:y val="0.06616394474688"/>
        </c:manualLayout>
      </c:layout>
      <c:overlay val="0"/>
      <c:spPr>
        <a:solidFill>
          <a:srgbClr val="C0C0C0">
            <a:lumMod val="20000"/>
            <a:lumOff val="80000"/>
          </a:srgbClr>
        </a:solidFill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01735116679801"/>
          <c:y val="0.0223880597014925"/>
          <c:w val="0.849146142598623"/>
          <c:h val="0.787312845222704"/>
        </c:manualLayout>
      </c:layout>
      <c:lineChart>
        <c:grouping val="standard"/>
        <c:varyColors val="0"/>
        <c:ser>
          <c:idx val="0"/>
          <c:order val="0"/>
          <c:tx>
            <c:v>Integrated Luminosity</c:v>
          </c:tx>
          <c:spPr>
            <a:ln w="76200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Sheet1!$B$9:$B$105</c:f>
              <c:numCache>
                <c:formatCode>General</c:formatCode>
                <c:ptCount val="97"/>
                <c:pt idx="0">
                  <c:v>2016.0</c:v>
                </c:pt>
                <c:pt idx="12">
                  <c:v>2017.0</c:v>
                </c:pt>
                <c:pt idx="24">
                  <c:v>2018.0</c:v>
                </c:pt>
                <c:pt idx="36">
                  <c:v>2019.0</c:v>
                </c:pt>
                <c:pt idx="48">
                  <c:v>2020.0</c:v>
                </c:pt>
                <c:pt idx="60">
                  <c:v>2021.0</c:v>
                </c:pt>
                <c:pt idx="72">
                  <c:v>2022.0</c:v>
                </c:pt>
                <c:pt idx="84">
                  <c:v>2023.0</c:v>
                </c:pt>
                <c:pt idx="96">
                  <c:v>2024.0</c:v>
                </c:pt>
              </c:numCache>
            </c:numRef>
          </c:cat>
          <c:val>
            <c:numRef>
              <c:f>Sheet1!$K$9:$K$105</c:f>
              <c:numCache>
                <c:formatCode>0.00</c:formatCode>
                <c:ptCount val="97"/>
                <c:pt idx="0">
                  <c:v>0.0001</c:v>
                </c:pt>
                <c:pt idx="1">
                  <c:v>0.0034696</c:v>
                </c:pt>
                <c:pt idx="2">
                  <c:v>0.0293896</c:v>
                </c:pt>
                <c:pt idx="3">
                  <c:v>0.0877096</c:v>
                </c:pt>
                <c:pt idx="4">
                  <c:v>0.2092096</c:v>
                </c:pt>
                <c:pt idx="5">
                  <c:v>0.3793096</c:v>
                </c:pt>
                <c:pt idx="6">
                  <c:v>0.5899096</c:v>
                </c:pt>
                <c:pt idx="7">
                  <c:v>0.832909600000001</c:v>
                </c:pt>
                <c:pt idx="8">
                  <c:v>1.1633896</c:v>
                </c:pt>
                <c:pt idx="9">
                  <c:v>1.5327496</c:v>
                </c:pt>
                <c:pt idx="10">
                  <c:v>1.5327496</c:v>
                </c:pt>
                <c:pt idx="11">
                  <c:v>1.5327496</c:v>
                </c:pt>
                <c:pt idx="12">
                  <c:v>1.759549599999999</c:v>
                </c:pt>
                <c:pt idx="13">
                  <c:v>1.9215496</c:v>
                </c:pt>
                <c:pt idx="14">
                  <c:v>2.1937096</c:v>
                </c:pt>
                <c:pt idx="15">
                  <c:v>2.6019496</c:v>
                </c:pt>
                <c:pt idx="16">
                  <c:v>3.1721896</c:v>
                </c:pt>
                <c:pt idx="17">
                  <c:v>3.930349599999999</c:v>
                </c:pt>
                <c:pt idx="18">
                  <c:v>4.902349600000007</c:v>
                </c:pt>
                <c:pt idx="19">
                  <c:v>6.0039496</c:v>
                </c:pt>
                <c:pt idx="20">
                  <c:v>7.235149600000002</c:v>
                </c:pt>
                <c:pt idx="21">
                  <c:v>8.531149600000001</c:v>
                </c:pt>
                <c:pt idx="22">
                  <c:v>8.531149600000001</c:v>
                </c:pt>
                <c:pt idx="23">
                  <c:v>8.531149600000001</c:v>
                </c:pt>
                <c:pt idx="24">
                  <c:v>9.036589600000002</c:v>
                </c:pt>
                <c:pt idx="25">
                  <c:v>9.38650960000002</c:v>
                </c:pt>
                <c:pt idx="26">
                  <c:v>10.1122696</c:v>
                </c:pt>
                <c:pt idx="27">
                  <c:v>11.0453896</c:v>
                </c:pt>
                <c:pt idx="28">
                  <c:v>12.3413896</c:v>
                </c:pt>
                <c:pt idx="29">
                  <c:v>13.6373896</c:v>
                </c:pt>
                <c:pt idx="30">
                  <c:v>14.9333896</c:v>
                </c:pt>
                <c:pt idx="31">
                  <c:v>16.22938959999997</c:v>
                </c:pt>
                <c:pt idx="32">
                  <c:v>17.52538959999992</c:v>
                </c:pt>
                <c:pt idx="33">
                  <c:v>18.8213896</c:v>
                </c:pt>
                <c:pt idx="34">
                  <c:v>18.8213896</c:v>
                </c:pt>
                <c:pt idx="35">
                  <c:v>18.8213896</c:v>
                </c:pt>
                <c:pt idx="36">
                  <c:v>19.1713096</c:v>
                </c:pt>
                <c:pt idx="37">
                  <c:v>19.87114959999997</c:v>
                </c:pt>
                <c:pt idx="38">
                  <c:v>20.95978959999997</c:v>
                </c:pt>
                <c:pt idx="39">
                  <c:v>22.15210959999999</c:v>
                </c:pt>
                <c:pt idx="40">
                  <c:v>23.7721095999999</c:v>
                </c:pt>
                <c:pt idx="41">
                  <c:v>25.52170959999997</c:v>
                </c:pt>
                <c:pt idx="42">
                  <c:v>27.5531896</c:v>
                </c:pt>
                <c:pt idx="43">
                  <c:v>29.6559496</c:v>
                </c:pt>
                <c:pt idx="44">
                  <c:v>31.8299896</c:v>
                </c:pt>
                <c:pt idx="45">
                  <c:v>34.07530960000001</c:v>
                </c:pt>
                <c:pt idx="46">
                  <c:v>34.07530960000001</c:v>
                </c:pt>
                <c:pt idx="47">
                  <c:v>34.07530960000001</c:v>
                </c:pt>
                <c:pt idx="48">
                  <c:v>35.0861896</c:v>
                </c:pt>
                <c:pt idx="49">
                  <c:v>36.27850960000004</c:v>
                </c:pt>
                <c:pt idx="50">
                  <c:v>38.1577096</c:v>
                </c:pt>
                <c:pt idx="51">
                  <c:v>40.26370960000001</c:v>
                </c:pt>
                <c:pt idx="52">
                  <c:v>42.65158959999994</c:v>
                </c:pt>
                <c:pt idx="53">
                  <c:v>45.1107496</c:v>
                </c:pt>
                <c:pt idx="54">
                  <c:v>47.6411896</c:v>
                </c:pt>
                <c:pt idx="55">
                  <c:v>50.2072696</c:v>
                </c:pt>
                <c:pt idx="56">
                  <c:v>52.7733496</c:v>
                </c:pt>
                <c:pt idx="57">
                  <c:v>55.3394296</c:v>
                </c:pt>
                <c:pt idx="58">
                  <c:v>55.3394296</c:v>
                </c:pt>
                <c:pt idx="59">
                  <c:v>55.3394296</c:v>
                </c:pt>
                <c:pt idx="60">
                  <c:v>56.50582960000001</c:v>
                </c:pt>
                <c:pt idx="61">
                  <c:v>57.95734959999994</c:v>
                </c:pt>
                <c:pt idx="62">
                  <c:v>60.1605496</c:v>
                </c:pt>
                <c:pt idx="63">
                  <c:v>62.52574960000001</c:v>
                </c:pt>
                <c:pt idx="64">
                  <c:v>65.19874959999983</c:v>
                </c:pt>
                <c:pt idx="65">
                  <c:v>67.9430296000002</c:v>
                </c:pt>
                <c:pt idx="66">
                  <c:v>70.75858959999998</c:v>
                </c:pt>
                <c:pt idx="67">
                  <c:v>73.60978959999967</c:v>
                </c:pt>
                <c:pt idx="68">
                  <c:v>76.4609896000002</c:v>
                </c:pt>
                <c:pt idx="69">
                  <c:v>79.31218959999998</c:v>
                </c:pt>
                <c:pt idx="70">
                  <c:v>79.31218959999998</c:v>
                </c:pt>
                <c:pt idx="71">
                  <c:v>79.31218959999998</c:v>
                </c:pt>
                <c:pt idx="72">
                  <c:v>80.5952296000002</c:v>
                </c:pt>
                <c:pt idx="73">
                  <c:v>82.09858959999998</c:v>
                </c:pt>
                <c:pt idx="74">
                  <c:v>84.36658959999998</c:v>
                </c:pt>
                <c:pt idx="75">
                  <c:v>86.89378959999995</c:v>
                </c:pt>
                <c:pt idx="76">
                  <c:v>89.8162696000001</c:v>
                </c:pt>
                <c:pt idx="77">
                  <c:v>92.88130959999995</c:v>
                </c:pt>
                <c:pt idx="78">
                  <c:v>96.08890959999995</c:v>
                </c:pt>
                <c:pt idx="79">
                  <c:v>99.4390696</c:v>
                </c:pt>
                <c:pt idx="80">
                  <c:v>102.9317896000001</c:v>
                </c:pt>
                <c:pt idx="81">
                  <c:v>106.4957896</c:v>
                </c:pt>
                <c:pt idx="82">
                  <c:v>106.4957896</c:v>
                </c:pt>
                <c:pt idx="83">
                  <c:v>106.4957896</c:v>
                </c:pt>
                <c:pt idx="84">
                  <c:v>108.0121096000001</c:v>
                </c:pt>
                <c:pt idx="85">
                  <c:v>109.6709896</c:v>
                </c:pt>
                <c:pt idx="86">
                  <c:v>112.2629896000001</c:v>
                </c:pt>
                <c:pt idx="87">
                  <c:v>115.6131496000001</c:v>
                </c:pt>
                <c:pt idx="88">
                  <c:v>119.1771496</c:v>
                </c:pt>
                <c:pt idx="89">
                  <c:v>122.7411496000002</c:v>
                </c:pt>
                <c:pt idx="90">
                  <c:v>126.3051496</c:v>
                </c:pt>
                <c:pt idx="91">
                  <c:v>129.8691496</c:v>
                </c:pt>
                <c:pt idx="92">
                  <c:v>133.4331496</c:v>
                </c:pt>
                <c:pt idx="93">
                  <c:v>136.9971496000002</c:v>
                </c:pt>
                <c:pt idx="94">
                  <c:v>136.9971496000002</c:v>
                </c:pt>
                <c:pt idx="95">
                  <c:v>136.9971496000002</c:v>
                </c:pt>
                <c:pt idx="96">
                  <c:v>138.9411496000001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2277704"/>
        <c:axId val="691045064"/>
      </c:lineChart>
      <c:catAx>
        <c:axId val="642277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45064"/>
        <c:crosses val="autoZero"/>
        <c:auto val="0"/>
        <c:lblAlgn val="ctr"/>
        <c:lblOffset val="100"/>
        <c:tickLblSkip val="2"/>
        <c:tickMarkSkip val="1"/>
        <c:noMultiLvlLbl val="0"/>
      </c:catAx>
      <c:valAx>
        <c:axId val="691045064"/>
        <c:scaling>
          <c:orientation val="minMax"/>
          <c:max val="100.0"/>
        </c:scaling>
        <c:delete val="0"/>
        <c:axPos val="l"/>
        <c:majorGridlines>
          <c:spPr>
            <a:ln w="3175">
              <a:solidFill>
                <a:srgbClr val="000000">
                  <a:alpha val="45000"/>
                </a:srgbClr>
              </a:solidFill>
              <a:prstDash val="solid"/>
            </a:ln>
          </c:spPr>
        </c:majorGridlines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42277704"/>
        <c:crosses val="autoZero"/>
        <c:crossBetween val="between"/>
      </c:valAx>
      <c:spPr>
        <a:solidFill>
          <a:schemeClr val="bg1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9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4" Type="http://schemas.openxmlformats.org/officeDocument/2006/relationships/image" Target="../media/image89.wmf"/><Relationship Id="rId5" Type="http://schemas.openxmlformats.org/officeDocument/2006/relationships/image" Target="../media/image90.wmf"/><Relationship Id="rId6" Type="http://schemas.openxmlformats.org/officeDocument/2006/relationships/image" Target="../media/image91.wmf"/><Relationship Id="rId7" Type="http://schemas.openxmlformats.org/officeDocument/2006/relationships/image" Target="../media/image92.wmf"/><Relationship Id="rId8" Type="http://schemas.openxmlformats.org/officeDocument/2006/relationships/image" Target="../media/image93.wmf"/><Relationship Id="rId1" Type="http://schemas.openxmlformats.org/officeDocument/2006/relationships/image" Target="../media/image86.wmf"/><Relationship Id="rId2" Type="http://schemas.openxmlformats.org/officeDocument/2006/relationships/image" Target="../media/image8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917BA-A99F-5443-A058-AE0E03BC16FA}" type="datetimeFigureOut">
              <a:rPr lang="en-US" smtClean="0"/>
              <a:pPr/>
              <a:t>20/6/12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CC8DB-6249-C243-BFAD-64332B6E82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9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10C62-4A49-9C40-A4A7-95C2CBCEF72B}" type="datetimeFigureOut">
              <a:rPr lang="en-US" smtClean="0"/>
              <a:pPr/>
              <a:t>20/6/12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C8268-8FD8-6447-9AAE-A65F99E84A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164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B9CF93F-4FBB-7E41-8792-CFE4C48FD615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D*</a:t>
            </a:r>
            <a:r>
              <a:rPr lang="en-US" baseline="-25000" dirty="0" smtClean="0"/>
              <a:t>s0</a:t>
            </a:r>
            <a:r>
              <a:rPr lang="en-US" baseline="30000" dirty="0" smtClean="0"/>
              <a:t>±</a:t>
            </a:r>
            <a:r>
              <a:rPr lang="en-US" dirty="0" smtClean="0"/>
              <a:t>(2317)-&gt; D</a:t>
            </a:r>
            <a:r>
              <a:rPr lang="en-US" baseline="30000" dirty="0" smtClean="0"/>
              <a:t>+</a:t>
            </a:r>
            <a:r>
              <a:rPr lang="en-US" baseline="-25000" dirty="0" smtClean="0"/>
              <a:t>s</a:t>
            </a:r>
            <a:r>
              <a:rPr lang="en-US" baseline="0" dirty="0" smtClean="0"/>
              <a:t>+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</a:p>
          <a:p>
            <a:endParaRPr lang="en-US" baseline="0" dirty="0" smtClean="0"/>
          </a:p>
          <a:p>
            <a:r>
              <a:rPr lang="en-US" baseline="0" dirty="0" smtClean="0"/>
              <a:t>PDG quota </a:t>
            </a:r>
            <a:r>
              <a:rPr lang="en-US" baseline="0" dirty="0" err="1" smtClean="0"/>
              <a:t>Γ</a:t>
            </a:r>
            <a:r>
              <a:rPr lang="en-US" baseline="0" dirty="0" smtClean="0"/>
              <a:t> &lt; 3.8 MeV/c</a:t>
            </a:r>
            <a:r>
              <a:rPr lang="en-US" baseline="30000" dirty="0" smtClean="0"/>
              <a:t>2</a:t>
            </a:r>
            <a:r>
              <a:rPr lang="en-US" baseline="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29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27F86A1-A2AF-AB42-8A52-C130D685BF97}" type="slidenum">
              <a:rPr lang="en-US" sz="1200">
                <a:latin typeface="Arial" charset="0"/>
              </a:rPr>
              <a:pPr/>
              <a:t>46</a:t>
            </a:fld>
            <a:endParaRPr lang="en-US" sz="1200">
              <a:latin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Richard Bergh's Nordic Summer Evening, 1899-1900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37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punti</a:t>
            </a:r>
            <a:r>
              <a:rPr lang="en-US" dirty="0" smtClean="0"/>
              <a:t> </a:t>
            </a:r>
            <a:r>
              <a:rPr lang="en-US" dirty="0" err="1" smtClean="0"/>
              <a:t>blu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misure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canale</a:t>
            </a:r>
            <a:r>
              <a:rPr lang="en-US" baseline="0" dirty="0" smtClean="0">
                <a:latin typeface="Symbol" charset="2"/>
                <a:cs typeface="Symbol" charset="2"/>
              </a:rPr>
              <a:t> </a:t>
            </a:r>
            <a:r>
              <a:rPr lang="en-US" baseline="0" dirty="0" err="1" smtClean="0">
                <a:latin typeface="Symbol" charset="2"/>
                <a:cs typeface="Symbol" charset="2"/>
              </a:rPr>
              <a:t>γη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c</a:t>
            </a:r>
            <a:r>
              <a:rPr lang="en-US" baseline="0" dirty="0" smtClean="0">
                <a:latin typeface="Symbol" charset="2"/>
                <a:cs typeface="Symbol" charset="2"/>
              </a:rPr>
              <a:t> di </a:t>
            </a:r>
            <a:r>
              <a:rPr lang="en-US" baseline="0" dirty="0" err="1" smtClean="0">
                <a:latin typeface="Symbol" charset="2"/>
                <a:cs typeface="Symbol" charset="2"/>
              </a:rPr>
              <a:t>decadimento</a:t>
            </a:r>
            <a:r>
              <a:rPr lang="en-US" baseline="0" dirty="0" smtClean="0">
                <a:latin typeface="Symbol" charset="2"/>
                <a:cs typeface="Symbol" charset="2"/>
              </a:rPr>
              <a:t> </a:t>
            </a:r>
            <a:r>
              <a:rPr lang="en-US" baseline="0" dirty="0" err="1" smtClean="0">
                <a:latin typeface="Symbol" charset="2"/>
                <a:cs typeface="Symbol" charset="2"/>
              </a:rPr>
              <a:t>della</a:t>
            </a:r>
            <a:r>
              <a:rPr lang="en-US" baseline="0" dirty="0" smtClean="0">
                <a:latin typeface="Symbol" charset="2"/>
                <a:cs typeface="Symbol" charset="2"/>
              </a:rPr>
              <a:t> J/</a:t>
            </a:r>
            <a:r>
              <a:rPr lang="en-US" baseline="0" dirty="0" err="1" smtClean="0">
                <a:latin typeface="Symbol" charset="2"/>
                <a:cs typeface="Symbol" charset="2"/>
              </a:rPr>
              <a:t>ψ</a:t>
            </a:r>
            <a:r>
              <a:rPr lang="en-US" baseline="0" dirty="0" smtClean="0">
                <a:latin typeface="Symbol" charset="2"/>
                <a:cs typeface="Symbol" charset="2"/>
              </a:rPr>
              <a:t> o </a:t>
            </a:r>
            <a:r>
              <a:rPr lang="en-US" baseline="0" dirty="0" err="1" smtClean="0">
                <a:latin typeface="Symbol" charset="2"/>
                <a:cs typeface="Symbol" charset="2"/>
              </a:rPr>
              <a:t>delle</a:t>
            </a:r>
            <a:r>
              <a:rPr lang="en-US" baseline="0" dirty="0" smtClean="0">
                <a:latin typeface="Symbol" charset="2"/>
                <a:cs typeface="Symbol" charset="2"/>
              </a:rPr>
              <a:t> </a:t>
            </a:r>
            <a:r>
              <a:rPr lang="en-US" baseline="0" dirty="0" err="1" smtClean="0">
                <a:latin typeface="Symbol" charset="2"/>
                <a:cs typeface="Symbol" charset="2"/>
              </a:rPr>
              <a:t>ψ</a:t>
            </a:r>
            <a:r>
              <a:rPr lang="en-US" baseline="0" dirty="0" smtClean="0">
                <a:latin typeface="Symbol" charset="2"/>
                <a:cs typeface="Symbol" charset="2"/>
              </a:rPr>
              <a:t>(1S,2S)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82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studying states with at least one charm</a:t>
            </a:r>
            <a:r>
              <a:rPr lang="en-US" baseline="0" dirty="0" smtClean="0"/>
              <a:t> quark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Charmonium spectrum. The solid lines are quark model predictions,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shaded lines are the observed conventional charmonium states,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horizontal dashed lines represent various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¯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D*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thresholds,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(red) dots are the newly discovered charmonium-like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states placed in the column with the most probable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 assignment. The states in the last column do not fit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elsewhere and appear to be truly exotic.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8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COMPASS collected</a:t>
            </a:r>
            <a:r>
              <a:rPr lang="en-US" baseline="0" dirty="0" smtClean="0"/>
              <a:t> data also on </a:t>
            </a:r>
            <a:r>
              <a:rPr lang="en-US" baseline="0" dirty="0" err="1" smtClean="0"/>
              <a:t>Hidrogen</a:t>
            </a:r>
            <a:r>
              <a:rPr lang="en-US" baseline="0" dirty="0" smtClean="0"/>
              <a:t> and in the final state pi-pi0pi0 but PWA is ongoing</a:t>
            </a:r>
            <a:endParaRPr lang="en-US" dirty="0" smtClean="0"/>
          </a:p>
          <a:p>
            <a:r>
              <a:rPr lang="en-US" dirty="0" smtClean="0"/>
              <a:t>no pi1(1600) -&gt; pi+ pi- pi+ by CLAS at 6GeV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Presented at the MENU2010 conference</a:t>
            </a:r>
          </a:p>
          <a:p>
            <a:r>
              <a:rPr lang="en-US" dirty="0" smtClean="0"/>
              <a:t>compass measured 1.7% exotic wave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72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Circular polarized photons were available at CEBAF form the very beginning. Now linearly polarized photons are available at CLAS.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FroST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(Frozen Spin Target) it’s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butanol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froze target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CLAS12 will have 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cherenkov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identify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43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crossing-angle scheme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elliminates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parasitic bunch crossings, but introduces beam-beam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betatron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coupling resonances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9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increase Luminosity:</a:t>
            </a:r>
            <a:r>
              <a:rPr lang="en-US" baseline="0" dirty="0" smtClean="0"/>
              <a:t> 	reduce </a:t>
            </a:r>
            <a:r>
              <a:rPr lang="en-US" baseline="0" dirty="0" err="1" smtClean="0"/>
              <a:t>emittance</a:t>
            </a:r>
            <a:r>
              <a:rPr lang="en-US" baseline="0" dirty="0" smtClean="0"/>
              <a:t> wit focusing quads</a:t>
            </a:r>
          </a:p>
          <a:p>
            <a:r>
              <a:rPr lang="en-US" baseline="0" dirty="0" smtClean="0"/>
              <a:t>				increase crossing angle </a:t>
            </a:r>
          </a:p>
          <a:p>
            <a:r>
              <a:rPr lang="en-US" baseline="0" dirty="0" smtClean="0"/>
              <a:t>				increase current 3.6 A e+; 2.6 A e-  new RF systems</a:t>
            </a:r>
          </a:p>
          <a:p>
            <a:r>
              <a:rPr lang="en-US" baseline="0" dirty="0" smtClean="0"/>
              <a:t>				new beam pipe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02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S. Olsen QWG Darmstadt last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C8268-8FD8-6447-9AAE-A65F99E84AB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5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8"/>
            <a:ext cx="8229600" cy="1143000"/>
          </a:xfrm>
        </p:spPr>
        <p:txBody>
          <a:bodyPr/>
          <a:lstStyle>
            <a:lvl1pPr>
              <a:defRPr>
                <a:solidFill>
                  <a:srgbClr val="00599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&lt;#&gt;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94" y="64859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Paola Gianotti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78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E858-CB38-2841-AE77-83C702204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image" Target="../media/image48.e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emf"/><Relationship Id="rId3" Type="http://schemas.openxmlformats.org/officeDocument/2006/relationships/image" Target="../media/image6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3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emf"/><Relationship Id="rId12" Type="http://schemas.openxmlformats.org/officeDocument/2006/relationships/image" Target="../media/image80.emf"/><Relationship Id="rId13" Type="http://schemas.openxmlformats.org/officeDocument/2006/relationships/image" Target="../media/image81.emf"/><Relationship Id="rId14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7" Type="http://schemas.openxmlformats.org/officeDocument/2006/relationships/image" Target="../media/image75.emf"/><Relationship Id="rId8" Type="http://schemas.openxmlformats.org/officeDocument/2006/relationships/image" Target="../media/image76.emf"/><Relationship Id="rId9" Type="http://schemas.openxmlformats.org/officeDocument/2006/relationships/image" Target="../media/image77.emf"/><Relationship Id="rId10" Type="http://schemas.openxmlformats.org/officeDocument/2006/relationships/image" Target="../media/image7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8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93.wmf"/><Relationship Id="rId10" Type="http://schemas.openxmlformats.org/officeDocument/2006/relationships/image" Target="../media/image88.w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89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90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91.w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92.w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86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andrew.cmu.edu/user/cmorning/glueballs.pdf" TargetMode="External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805.0252v2" TargetMode="External"/><Relationship Id="rId4" Type="http://schemas.openxmlformats.org/officeDocument/2006/relationships/hyperlink" Target="http://arxiv.org/abs/1111.0398v1" TargetMode="External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12.emf"/><Relationship Id="rId7" Type="http://schemas.openxmlformats.org/officeDocument/2006/relationships/image" Target="../media/image113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9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77" y="0"/>
            <a:ext cx="923690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216000" cy="1470025"/>
          </a:xfrm>
        </p:spPr>
        <p:txBody>
          <a:bodyPr>
            <a:normAutofit/>
          </a:bodyPr>
          <a:lstStyle/>
          <a:p>
            <a:r>
              <a:rPr lang="en-US" b="1" dirty="0"/>
              <a:t>Future </a:t>
            </a:r>
            <a:r>
              <a:rPr lang="en-US" b="1" dirty="0" smtClean="0"/>
              <a:t>facilities </a:t>
            </a:r>
            <a:r>
              <a:rPr lang="en-US" b="1" dirty="0"/>
              <a:t>for hadron spectroscopy 	</a:t>
            </a:r>
          </a:p>
        </p:txBody>
      </p:sp>
      <p:pic>
        <p:nvPicPr>
          <p:cNvPr id="4" name="Picture 3" descr="INFN_logo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78597"/>
            <a:ext cx="1556034" cy="9943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30950"/>
            <a:ext cx="2133600" cy="365125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Paola Gianotti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6393" y="6335540"/>
            <a:ext cx="5118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ATHOS 2012 - </a:t>
            </a:r>
            <a:r>
              <a:rPr lang="it-IT" dirty="0" err="1"/>
              <a:t>June</a:t>
            </a:r>
            <a:r>
              <a:rPr lang="it-IT" dirty="0"/>
              <a:t> 20-22, </a:t>
            </a:r>
            <a:r>
              <a:rPr lang="it-IT" dirty="0" smtClean="0"/>
              <a:t>2012 Camogli</a:t>
            </a:r>
            <a:r>
              <a:rPr lang="it-IT" dirty="0"/>
              <a:t>, </a:t>
            </a:r>
            <a:r>
              <a:rPr lang="it-IT" dirty="0" err="1" smtClean="0"/>
              <a:t>Italy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EE858-CB38-2841-AE77-83C70220488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OpenCharm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Charmonium</a:t>
            </a:r>
            <a:r>
              <a:rPr lang="en-US" dirty="0" smtClean="0"/>
              <a:t> spectroscopy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" y="1343131"/>
            <a:ext cx="84094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charm spectroscopy data came from: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B decays (lower spin favored) </a:t>
            </a:r>
          </a:p>
          <a:p>
            <a:pPr lvl="2"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lvl="2"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inclusive 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err="1" smtClean="0">
                <a:solidFill>
                  <a:srgbClr val="0000FF"/>
                </a:solidFill>
              </a:rPr>
              <a:t>+</a:t>
            </a:r>
            <a:r>
              <a:rPr lang="en-US" dirty="0" err="1" smtClean="0">
                <a:solidFill>
                  <a:srgbClr val="0000FF"/>
                </a:solidFill>
              </a:rPr>
              <a:t>e</a:t>
            </a:r>
            <a:r>
              <a:rPr lang="en-US" baseline="30000" dirty="0" smtClean="0">
                <a:solidFill>
                  <a:srgbClr val="0000FF"/>
                </a:solidFill>
              </a:rPr>
              <a:t>−</a:t>
            </a:r>
            <a:r>
              <a:rPr lang="en-US" dirty="0" smtClean="0">
                <a:solidFill>
                  <a:srgbClr val="0000FF"/>
                </a:solidFill>
              </a:rPr>
              <a:t>→ </a:t>
            </a:r>
            <a:r>
              <a:rPr lang="en-US" sz="1600" dirty="0" smtClean="0">
                <a:solidFill>
                  <a:srgbClr val="0000FF"/>
                </a:solidFill>
                <a:latin typeface="VerdanaBar"/>
                <a:cs typeface="VerdanaBar"/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c (all spins allowed)</a:t>
            </a:r>
          </a:p>
          <a:p>
            <a:pPr lvl="2">
              <a:buFont typeface="Arial"/>
              <a:buChar char="•"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03" y="3072715"/>
            <a:ext cx="8409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charmonium spectroscopy data came from: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Direct formation</a:t>
            </a:r>
          </a:p>
          <a:p>
            <a:pPr lvl="2"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Associate </a:t>
            </a:r>
            <a:r>
              <a:rPr lang="en-US" dirty="0" err="1" smtClean="0">
                <a:solidFill>
                  <a:srgbClr val="FF0000"/>
                </a:solidFill>
              </a:rPr>
              <a:t>chramonium</a:t>
            </a:r>
            <a:r>
              <a:rPr lang="en-US" dirty="0" smtClean="0">
                <a:solidFill>
                  <a:srgbClr val="FF0000"/>
                </a:solidFill>
              </a:rPr>
              <a:t> production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  C = +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B decays 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two photon collisions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   J ≠ 1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initial state radiation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451793" y="4268335"/>
            <a:ext cx="3143250" cy="1216025"/>
            <a:chOff x="5543550" y="2266461"/>
            <a:chExt cx="3143250" cy="1216025"/>
          </a:xfrm>
        </p:grpSpPr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5543550" y="2266461"/>
              <a:ext cx="3143250" cy="1216025"/>
              <a:chOff x="237103" y="2511819"/>
              <a:chExt cx="3142817" cy="1216421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962478" y="3061273"/>
                <a:ext cx="704753" cy="492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762494" y="2972344"/>
                <a:ext cx="1846008" cy="158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62494" y="3428105"/>
                <a:ext cx="184600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533400" y="2833300"/>
                <a:ext cx="356202" cy="7481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99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9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3" name="TextBox 32"/>
              <p:cNvSpPr txBox="1">
                <a:spLocks noChangeArrowheads="1"/>
              </p:cNvSpPr>
              <p:nvPr/>
            </p:nvSpPr>
            <p:spPr bwMode="auto">
              <a:xfrm>
                <a:off x="237103" y="3034267"/>
                <a:ext cx="37048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/>
                  <a:t>B</a:t>
                </a:r>
              </a:p>
            </p:txBody>
          </p:sp>
          <p:sp>
            <p:nvSpPr>
              <p:cNvPr id="14" name="TextBox 33"/>
              <p:cNvSpPr txBox="1">
                <a:spLocks noChangeArrowheads="1"/>
              </p:cNvSpPr>
              <p:nvPr/>
            </p:nvSpPr>
            <p:spPr bwMode="auto">
              <a:xfrm>
                <a:off x="554254" y="2833300"/>
                <a:ext cx="33534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b</a:t>
                </a:r>
              </a:p>
            </p:txBody>
          </p:sp>
          <p:sp>
            <p:nvSpPr>
              <p:cNvPr id="15" name="TextBox 34"/>
              <p:cNvSpPr txBox="1">
                <a:spLocks noChangeArrowheads="1"/>
              </p:cNvSpPr>
              <p:nvPr/>
            </p:nvSpPr>
            <p:spPr bwMode="auto">
              <a:xfrm>
                <a:off x="508602" y="3276600"/>
                <a:ext cx="48199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u,d</a:t>
                </a: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2532312" y="2511819"/>
                <a:ext cx="242855" cy="598683"/>
              </a:xfrm>
              <a:prstGeom prst="ellipse">
                <a:avLst/>
              </a:prstGeom>
              <a:solidFill>
                <a:srgbClr val="6699FF"/>
              </a:solidFill>
              <a:ln>
                <a:solidFill>
                  <a:srgbClr val="6699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TextBox 36"/>
              <p:cNvSpPr txBox="1">
                <a:spLocks noChangeArrowheads="1"/>
              </p:cNvSpPr>
              <p:nvPr/>
            </p:nvSpPr>
            <p:spPr bwMode="auto">
              <a:xfrm>
                <a:off x="2510202" y="2511819"/>
                <a:ext cx="31293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c</a:t>
                </a:r>
              </a:p>
            </p:txBody>
          </p:sp>
          <p:sp>
            <p:nvSpPr>
              <p:cNvPr id="18" name="TextBox 37"/>
              <p:cNvSpPr txBox="1">
                <a:spLocks noChangeArrowheads="1"/>
              </p:cNvSpPr>
              <p:nvPr/>
            </p:nvSpPr>
            <p:spPr bwMode="auto">
              <a:xfrm>
                <a:off x="2506136" y="2830520"/>
                <a:ext cx="31293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c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448199" y="2972344"/>
                <a:ext cx="609516" cy="154038"/>
              </a:xfrm>
              <a:prstGeom prst="line">
                <a:avLst/>
              </a:prstGeom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057715" y="3126382"/>
                <a:ext cx="550786" cy="1508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>
                <a:spLocks noChangeAspect="1"/>
              </p:cNvSpPr>
              <p:nvPr/>
            </p:nvSpPr>
            <p:spPr>
              <a:xfrm>
                <a:off x="2591042" y="3129558"/>
                <a:ext cx="242854" cy="598682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TextBox 55"/>
              <p:cNvSpPr txBox="1">
                <a:spLocks noChangeArrowheads="1"/>
              </p:cNvSpPr>
              <p:nvPr/>
            </p:nvSpPr>
            <p:spPr bwMode="auto">
              <a:xfrm>
                <a:off x="2556932" y="3095770"/>
                <a:ext cx="3225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s</a:t>
                </a:r>
              </a:p>
            </p:txBody>
          </p:sp>
          <p:sp>
            <p:nvSpPr>
              <p:cNvPr id="23" name="TextBox 56"/>
              <p:cNvSpPr txBox="1">
                <a:spLocks noChangeArrowheads="1"/>
              </p:cNvSpPr>
              <p:nvPr/>
            </p:nvSpPr>
            <p:spPr bwMode="auto">
              <a:xfrm>
                <a:off x="2510202" y="3451241"/>
                <a:ext cx="48199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i="1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u,d</a:t>
                </a:r>
              </a:p>
            </p:txBody>
          </p:sp>
          <p:sp>
            <p:nvSpPr>
              <p:cNvPr id="24" name="TextBox 57"/>
              <p:cNvSpPr txBox="1">
                <a:spLocks noChangeArrowheads="1"/>
              </p:cNvSpPr>
              <p:nvPr/>
            </p:nvSpPr>
            <p:spPr bwMode="auto">
              <a:xfrm>
                <a:off x="1371600" y="2945094"/>
                <a:ext cx="48922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/>
                  <a:t>W</a:t>
                </a:r>
                <a:r>
                  <a:rPr lang="en-US" sz="1600" i="1" baseline="30000"/>
                  <a:t>−</a:t>
                </a:r>
              </a:p>
            </p:txBody>
          </p:sp>
          <p:sp>
            <p:nvSpPr>
              <p:cNvPr id="25" name="TextBox 58"/>
              <p:cNvSpPr txBox="1">
                <a:spLocks noChangeArrowheads="1"/>
              </p:cNvSpPr>
              <p:nvPr/>
            </p:nvSpPr>
            <p:spPr bwMode="auto">
              <a:xfrm>
                <a:off x="2834640" y="2606540"/>
                <a:ext cx="51148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/>
                  <a:t>X</a:t>
                </a:r>
                <a:r>
                  <a:rPr lang="en-US" sz="1600" i="1" baseline="-25000"/>
                  <a:t>c</a:t>
                </a:r>
                <a:r>
                  <a:rPr lang="en-US" sz="1600" i="1" baseline="-25000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c</a:t>
                </a:r>
              </a:p>
            </p:txBody>
          </p:sp>
          <p:sp>
            <p:nvSpPr>
              <p:cNvPr id="26" name="TextBox 59"/>
              <p:cNvSpPr txBox="1">
                <a:spLocks noChangeArrowheads="1"/>
              </p:cNvSpPr>
              <p:nvPr/>
            </p:nvSpPr>
            <p:spPr bwMode="auto">
              <a:xfrm>
                <a:off x="2879456" y="3258135"/>
                <a:ext cx="50046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/>
                  <a:t>K</a:t>
                </a:r>
                <a:r>
                  <a:rPr lang="en-US" sz="1600" i="1" baseline="30000"/>
                  <a:t>(*)</a:t>
                </a:r>
                <a:endParaRPr lang="en-US" sz="1600" i="1" baseline="3000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</p:grp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6278362" y="2279862"/>
              <a:ext cx="14287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66CC"/>
                  </a:solidFill>
                </a:rPr>
                <a:t>B-meson decay</a:t>
              </a:r>
            </a:p>
          </p:txBody>
        </p:sp>
      </p:grpSp>
      <p:grpSp>
        <p:nvGrpSpPr>
          <p:cNvPr id="29" name="Group 60"/>
          <p:cNvGrpSpPr>
            <a:grpSpLocks/>
          </p:cNvGrpSpPr>
          <p:nvPr/>
        </p:nvGrpSpPr>
        <p:grpSpPr bwMode="auto">
          <a:xfrm>
            <a:off x="5149977" y="1270684"/>
            <a:ext cx="3125612" cy="1216025"/>
            <a:chOff x="237103" y="2511819"/>
            <a:chExt cx="3125181" cy="1216421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1962478" y="3061273"/>
              <a:ext cx="704753" cy="4922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62494" y="2972344"/>
              <a:ext cx="1846008" cy="158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62494" y="3428105"/>
              <a:ext cx="1846008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33400" y="2833300"/>
              <a:ext cx="356202" cy="748100"/>
            </a:xfrm>
            <a:prstGeom prst="ellipse">
              <a:avLst/>
            </a:prstGeom>
            <a:gradFill flip="none" rotWithShape="1">
              <a:gsLst>
                <a:gs pos="0">
                  <a:srgbClr val="FFFF99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TextBox 32"/>
            <p:cNvSpPr txBox="1">
              <a:spLocks noChangeArrowheads="1"/>
            </p:cNvSpPr>
            <p:nvPr/>
          </p:nvSpPr>
          <p:spPr bwMode="auto">
            <a:xfrm>
              <a:off x="237103" y="3034267"/>
              <a:ext cx="37048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/>
                <a:t>B</a:t>
              </a:r>
            </a:p>
          </p:txBody>
        </p:sp>
        <p:sp>
          <p:nvSpPr>
            <p:cNvPr id="35" name="TextBox 33"/>
            <p:cNvSpPr txBox="1">
              <a:spLocks noChangeArrowheads="1"/>
            </p:cNvSpPr>
            <p:nvPr/>
          </p:nvSpPr>
          <p:spPr bwMode="auto">
            <a:xfrm>
              <a:off x="554254" y="2833300"/>
              <a:ext cx="3353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err="1">
                  <a:latin typeface="VerdanaBar" pitchFamily="-109" charset="0"/>
                  <a:ea typeface="VerdanaBar" pitchFamily="-109" charset="0"/>
                  <a:cs typeface="VerdanaBar" pitchFamily="-109" charset="0"/>
                </a:rPr>
                <a:t>b</a:t>
              </a:r>
              <a:endParaRPr lang="en-US" sz="1200" i="1" dirty="0"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  <p:sp>
          <p:nvSpPr>
            <p:cNvPr id="36" name="TextBox 34"/>
            <p:cNvSpPr txBox="1">
              <a:spLocks noChangeArrowheads="1"/>
            </p:cNvSpPr>
            <p:nvPr/>
          </p:nvSpPr>
          <p:spPr bwMode="auto">
            <a:xfrm>
              <a:off x="508602" y="3276600"/>
              <a:ext cx="4819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i="1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u,d</a:t>
              </a: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532312" y="2511819"/>
              <a:ext cx="242855" cy="598683"/>
            </a:xfrm>
            <a:prstGeom prst="ellips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TextBox 36"/>
            <p:cNvSpPr txBox="1">
              <a:spLocks noChangeArrowheads="1"/>
            </p:cNvSpPr>
            <p:nvPr/>
          </p:nvSpPr>
          <p:spPr bwMode="auto">
            <a:xfrm>
              <a:off x="2510202" y="2511819"/>
              <a:ext cx="31293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>
                  <a:latin typeface="VerdanaBar" pitchFamily="-109" charset="0"/>
                  <a:ea typeface="VerdanaBar" pitchFamily="-109" charset="0"/>
                  <a:cs typeface="VerdanaBar" pitchFamily="-109" charset="0"/>
                </a:rPr>
                <a:t>c</a:t>
              </a:r>
            </a:p>
          </p:txBody>
        </p:sp>
        <p:sp>
          <p:nvSpPr>
            <p:cNvPr id="39" name="TextBox 37"/>
            <p:cNvSpPr txBox="1">
              <a:spLocks noChangeArrowheads="1"/>
            </p:cNvSpPr>
            <p:nvPr/>
          </p:nvSpPr>
          <p:spPr bwMode="auto">
            <a:xfrm>
              <a:off x="2447752" y="2830520"/>
              <a:ext cx="478233" cy="27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err="1" smtClean="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u,d</a:t>
              </a:r>
              <a:endParaRPr lang="en-US" sz="1200" i="1" dirty="0">
                <a:latin typeface="Verdana" pitchFamily="-109" charset="0"/>
                <a:ea typeface="Verdana" pitchFamily="-109" charset="0"/>
                <a:cs typeface="Verdana" pitchFamily="-109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448199" y="2972344"/>
              <a:ext cx="609516" cy="15403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057715" y="3126382"/>
              <a:ext cx="550786" cy="15086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2591042" y="3129558"/>
              <a:ext cx="242854" cy="598682"/>
            </a:xfrm>
            <a:prstGeom prst="ellipse">
              <a:avLst/>
            </a:prstGeom>
            <a:solidFill>
              <a:srgbClr val="CCFFCC"/>
            </a:solidFill>
            <a:ln>
              <a:solidFill>
                <a:srgbClr val="CCFF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55"/>
            <p:cNvSpPr txBox="1">
              <a:spLocks noChangeArrowheads="1"/>
            </p:cNvSpPr>
            <p:nvPr/>
          </p:nvSpPr>
          <p:spPr bwMode="auto">
            <a:xfrm>
              <a:off x="2556932" y="3095770"/>
              <a:ext cx="3225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>
                  <a:latin typeface="VerdanaBar" pitchFamily="-109" charset="0"/>
                  <a:ea typeface="VerdanaBar" pitchFamily="-109" charset="0"/>
                  <a:cs typeface="VerdanaBar" pitchFamily="-109" charset="0"/>
                </a:rPr>
                <a:t>s</a:t>
              </a:r>
            </a:p>
          </p:txBody>
        </p:sp>
        <p:sp>
          <p:nvSpPr>
            <p:cNvPr id="44" name="TextBox 56"/>
            <p:cNvSpPr txBox="1">
              <a:spLocks noChangeArrowheads="1"/>
            </p:cNvSpPr>
            <p:nvPr/>
          </p:nvSpPr>
          <p:spPr bwMode="auto">
            <a:xfrm>
              <a:off x="2568586" y="3451241"/>
              <a:ext cx="48199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err="1" smtClean="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c</a:t>
              </a:r>
              <a:endParaRPr lang="en-US" sz="1200" i="1" dirty="0">
                <a:latin typeface="Verdana" pitchFamily="-109" charset="0"/>
                <a:ea typeface="Verdana" pitchFamily="-109" charset="0"/>
                <a:cs typeface="Verdana" pitchFamily="-109" charset="0"/>
              </a:endParaRPr>
            </a:p>
          </p:txBody>
        </p:sp>
        <p:sp>
          <p:nvSpPr>
            <p:cNvPr id="45" name="TextBox 57"/>
            <p:cNvSpPr txBox="1">
              <a:spLocks noChangeArrowheads="1"/>
            </p:cNvSpPr>
            <p:nvPr/>
          </p:nvSpPr>
          <p:spPr bwMode="auto">
            <a:xfrm>
              <a:off x="1371600" y="2945094"/>
              <a:ext cx="48922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/>
                <a:t>W</a:t>
              </a:r>
              <a:r>
                <a:rPr lang="en-US" sz="1600" i="1" baseline="30000" dirty="0"/>
                <a:t>−</a:t>
              </a:r>
            </a:p>
          </p:txBody>
        </p:sp>
        <p:sp>
          <p:nvSpPr>
            <p:cNvPr id="46" name="TextBox 58"/>
            <p:cNvSpPr txBox="1">
              <a:spLocks noChangeArrowheads="1"/>
            </p:cNvSpPr>
            <p:nvPr/>
          </p:nvSpPr>
          <p:spPr bwMode="auto">
            <a:xfrm>
              <a:off x="2834640" y="2606540"/>
              <a:ext cx="413287" cy="3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/>
                <a:t>D</a:t>
              </a:r>
              <a:r>
                <a:rPr lang="en-US" sz="1600" i="1" baseline="30000" dirty="0" smtClean="0"/>
                <a:t>−</a:t>
              </a:r>
              <a:endParaRPr lang="en-US" sz="1600" i="1" baseline="30000" dirty="0"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  <p:sp>
          <p:nvSpPr>
            <p:cNvPr id="47" name="TextBox 59"/>
            <p:cNvSpPr txBox="1">
              <a:spLocks noChangeArrowheads="1"/>
            </p:cNvSpPr>
            <p:nvPr/>
          </p:nvSpPr>
          <p:spPr bwMode="auto">
            <a:xfrm>
              <a:off x="2879456" y="3258135"/>
              <a:ext cx="482828" cy="3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 smtClean="0"/>
                <a:t>D</a:t>
              </a:r>
              <a:r>
                <a:rPr lang="en-US" sz="1600" i="1" baseline="-25000" dirty="0" smtClean="0"/>
                <a:t>S</a:t>
              </a:r>
              <a:r>
                <a:rPr lang="en-US" sz="1600" i="1" baseline="30000" dirty="0" smtClean="0"/>
                <a:t>+</a:t>
              </a:r>
              <a:endParaRPr lang="en-US" sz="1600" i="1" baseline="-25000" dirty="0"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</p:grp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5903577" y="1395953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66CC"/>
                </a:solidFill>
              </a:rPr>
              <a:t>B-meson decay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5594272" y="3647475"/>
            <a:ext cx="3316160" cy="1341528"/>
            <a:chOff x="4525041" y="4300020"/>
            <a:chExt cx="3316160" cy="1341528"/>
          </a:xfrm>
        </p:grpSpPr>
        <p:sp>
          <p:nvSpPr>
            <p:cNvPr id="49" name="TextBox 111"/>
            <p:cNvSpPr txBox="1">
              <a:spLocks noChangeArrowheads="1"/>
            </p:cNvSpPr>
            <p:nvPr/>
          </p:nvSpPr>
          <p:spPr bwMode="auto">
            <a:xfrm>
              <a:off x="4525041" y="4300020"/>
              <a:ext cx="33161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Associate </a:t>
              </a:r>
              <a:r>
                <a:rPr lang="en-US" sz="1400" dirty="0" smtClean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production </a:t>
              </a:r>
              <a:r>
                <a:rPr lang="en-US" sz="1400" dirty="0" err="1" smtClean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e</a:t>
              </a:r>
              <a:r>
                <a:rPr lang="en-US" sz="1400" baseline="300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+</a:t>
              </a:r>
              <a:r>
                <a:rPr lang="en-US" sz="14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e</a:t>
              </a:r>
              <a:r>
                <a:rPr lang="en-US" sz="1400" baseline="300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−</a:t>
              </a:r>
              <a:r>
                <a:rPr lang="en-US" sz="14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⟶J/Ψ</a:t>
              </a:r>
              <a:r>
                <a:rPr lang="en-US" sz="1400" dirty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 </a:t>
              </a:r>
              <a:r>
                <a:rPr lang="en-US" sz="14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X</a:t>
              </a:r>
              <a:r>
                <a:rPr lang="en-US" sz="1400" baseline="-250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c</a:t>
              </a:r>
              <a:r>
                <a:rPr lang="en-US" sz="1400" baseline="-25000" dirty="0" err="1">
                  <a:solidFill>
                    <a:srgbClr val="0066CC"/>
                  </a:solidFill>
                  <a:latin typeface="VerdanaBar" pitchFamily="-109" charset="0"/>
                  <a:ea typeface="VerdanaBar" pitchFamily="-109" charset="0"/>
                  <a:cs typeface="VerdanaBar" pitchFamily="-109" charset="0"/>
                </a:rPr>
                <a:t>c</a:t>
              </a:r>
              <a:endParaRPr lang="en-US" sz="1400" baseline="-25000" dirty="0">
                <a:solidFill>
                  <a:srgbClr val="0066CC"/>
                </a:solidFill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  <p:grpSp>
          <p:nvGrpSpPr>
            <p:cNvPr id="50" name="Group 138"/>
            <p:cNvGrpSpPr>
              <a:grpSpLocks/>
            </p:cNvGrpSpPr>
            <p:nvPr/>
          </p:nvGrpSpPr>
          <p:grpSpPr bwMode="auto">
            <a:xfrm>
              <a:off x="4606209" y="4538235"/>
              <a:ext cx="3141663" cy="1103313"/>
              <a:chOff x="381000" y="4572000"/>
              <a:chExt cx="3141053" cy="1102954"/>
            </a:xfrm>
          </p:grpSpPr>
          <p:sp>
            <p:nvSpPr>
              <p:cNvPr id="51" name="Arc 50"/>
              <p:cNvSpPr/>
              <p:nvPr/>
            </p:nvSpPr>
            <p:spPr>
              <a:xfrm flipH="1">
                <a:off x="2557040" y="4997312"/>
                <a:ext cx="457111" cy="180916"/>
              </a:xfrm>
              <a:prstGeom prst="arc">
                <a:avLst>
                  <a:gd name="adj1" fmla="val 16200000"/>
                  <a:gd name="adj2" fmla="val 6037178"/>
                </a:avLst>
              </a:prstGeom>
              <a:ln>
                <a:solidFill>
                  <a:srgbClr val="03030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52" name="Group 132"/>
              <p:cNvGrpSpPr>
                <a:grpSpLocks/>
              </p:cNvGrpSpPr>
              <p:nvPr/>
            </p:nvGrpSpPr>
            <p:grpSpPr bwMode="auto">
              <a:xfrm>
                <a:off x="381000" y="4665575"/>
                <a:ext cx="2743200" cy="975625"/>
                <a:chOff x="1447800" y="4967975"/>
                <a:chExt cx="2743200" cy="975625"/>
              </a:xfrm>
            </p:grpSpPr>
            <p:grpSp>
              <p:nvGrpSpPr>
                <p:cNvPr id="57" name="Group 131"/>
                <p:cNvGrpSpPr>
                  <a:grpSpLocks/>
                </p:cNvGrpSpPr>
                <p:nvPr/>
              </p:nvGrpSpPr>
              <p:grpSpPr bwMode="auto">
                <a:xfrm>
                  <a:off x="1447800" y="4967975"/>
                  <a:ext cx="2743200" cy="975625"/>
                  <a:chOff x="1447800" y="4967975"/>
                  <a:chExt cx="2743200" cy="975625"/>
                </a:xfrm>
              </p:grpSpPr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1773175" y="5064838"/>
                    <a:ext cx="747567" cy="32533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Freeform 59"/>
                  <p:cNvSpPr/>
                  <p:nvPr/>
                </p:nvSpPr>
                <p:spPr>
                  <a:xfrm>
                    <a:off x="2508044" y="5333039"/>
                    <a:ext cx="509489" cy="101567"/>
                  </a:xfrm>
                  <a:custGeom>
                    <a:avLst/>
                    <a:gdLst>
                      <a:gd name="connsiteX0" fmla="*/ 0 w 694267"/>
                      <a:gd name="connsiteY0" fmla="*/ 419100 h 674511"/>
                      <a:gd name="connsiteX1" fmla="*/ 67733 w 694267"/>
                      <a:gd name="connsiteY1" fmla="*/ 55033 h 674511"/>
                      <a:gd name="connsiteX2" fmla="*/ 135467 w 694267"/>
                      <a:gd name="connsiteY2" fmla="*/ 664633 h 674511"/>
                      <a:gd name="connsiteX3" fmla="*/ 254000 w 694267"/>
                      <a:gd name="connsiteY3" fmla="*/ 46566 h 674511"/>
                      <a:gd name="connsiteX4" fmla="*/ 338667 w 694267"/>
                      <a:gd name="connsiteY4" fmla="*/ 664633 h 674511"/>
                      <a:gd name="connsiteX5" fmla="*/ 431800 w 694267"/>
                      <a:gd name="connsiteY5" fmla="*/ 46566 h 674511"/>
                      <a:gd name="connsiteX6" fmla="*/ 516467 w 694267"/>
                      <a:gd name="connsiteY6" fmla="*/ 673100 h 674511"/>
                      <a:gd name="connsiteX7" fmla="*/ 626533 w 694267"/>
                      <a:gd name="connsiteY7" fmla="*/ 38100 h 674511"/>
                      <a:gd name="connsiteX8" fmla="*/ 694267 w 694267"/>
                      <a:gd name="connsiteY8" fmla="*/ 444500 h 674511"/>
                      <a:gd name="connsiteX9" fmla="*/ 694267 w 694267"/>
                      <a:gd name="connsiteY9" fmla="*/ 444500 h 674511"/>
                      <a:gd name="connsiteX10" fmla="*/ 694267 w 694267"/>
                      <a:gd name="connsiteY10" fmla="*/ 444500 h 674511"/>
                      <a:gd name="connsiteX11" fmla="*/ 694267 w 694267"/>
                      <a:gd name="connsiteY11" fmla="*/ 427566 h 6745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94267" h="674511">
                        <a:moveTo>
                          <a:pt x="0" y="419100"/>
                        </a:moveTo>
                        <a:cubicBezTo>
                          <a:pt x="22577" y="216605"/>
                          <a:pt x="45155" y="14111"/>
                          <a:pt x="67733" y="55033"/>
                        </a:cubicBezTo>
                        <a:cubicBezTo>
                          <a:pt x="90311" y="95955"/>
                          <a:pt x="104423" y="666044"/>
                          <a:pt x="135467" y="664633"/>
                        </a:cubicBezTo>
                        <a:cubicBezTo>
                          <a:pt x="166511" y="663222"/>
                          <a:pt x="220133" y="46566"/>
                          <a:pt x="254000" y="46566"/>
                        </a:cubicBezTo>
                        <a:cubicBezTo>
                          <a:pt x="287867" y="46566"/>
                          <a:pt x="309034" y="664633"/>
                          <a:pt x="338667" y="664633"/>
                        </a:cubicBezTo>
                        <a:cubicBezTo>
                          <a:pt x="368300" y="664633"/>
                          <a:pt x="402167" y="45155"/>
                          <a:pt x="431800" y="46566"/>
                        </a:cubicBezTo>
                        <a:cubicBezTo>
                          <a:pt x="461433" y="47977"/>
                          <a:pt x="484012" y="674511"/>
                          <a:pt x="516467" y="673100"/>
                        </a:cubicBezTo>
                        <a:cubicBezTo>
                          <a:pt x="548922" y="671689"/>
                          <a:pt x="596900" y="76200"/>
                          <a:pt x="626533" y="38100"/>
                        </a:cubicBezTo>
                        <a:cubicBezTo>
                          <a:pt x="656166" y="0"/>
                          <a:pt x="694267" y="444500"/>
                          <a:pt x="694267" y="444500"/>
                        </a:cubicBezTo>
                        <a:lnTo>
                          <a:pt x="694267" y="444500"/>
                        </a:lnTo>
                        <a:lnTo>
                          <a:pt x="694267" y="444500"/>
                        </a:lnTo>
                        <a:lnTo>
                          <a:pt x="694267" y="427566"/>
                        </a:lnTo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sp>
                <p:nvSpPr>
                  <p:cNvPr id="61" name="TextBox 1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7800" y="5361801"/>
                    <a:ext cx="359738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e</a:t>
                    </a:r>
                    <a:r>
                      <a:rPr lang="en-US" sz="1200" baseline="300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+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62" name="TextBox 1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7800" y="4967975"/>
                    <a:ext cx="370837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e</a:t>
                    </a:r>
                    <a:r>
                      <a:rPr lang="en-US" sz="1200" baseline="300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−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63" name="TextBox 1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67000" y="5358824"/>
                    <a:ext cx="249831" cy="5847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 err="1">
                        <a:latin typeface="Symbol" pitchFamily="-109" charset="2"/>
                        <a:ea typeface="Symbol" pitchFamily="-109" charset="2"/>
                        <a:cs typeface="Symbol" pitchFamily="-109" charset="2"/>
                      </a:rPr>
                      <a:t>γ</a:t>
                    </a:r>
                    <a:endParaRPr lang="en-US" sz="1600" dirty="0">
                      <a:latin typeface="Symbol" pitchFamily="-109" charset="2"/>
                      <a:ea typeface="Symbol" pitchFamily="-109" charset="2"/>
                      <a:cs typeface="Symbol" pitchFamily="-109" charset="2"/>
                    </a:endParaRPr>
                  </a:p>
                </p:txBody>
              </p:sp>
              <p:cxnSp>
                <p:nvCxnSpPr>
                  <p:cNvPr id="64" name="Straight Connector 63"/>
                  <p:cNvCxnSpPr/>
                  <p:nvPr/>
                </p:nvCxnSpPr>
                <p:spPr>
                  <a:xfrm flipV="1">
                    <a:off x="1752541" y="5390170"/>
                    <a:ext cx="747568" cy="32533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 flipH="1">
                    <a:off x="3044515" y="5064838"/>
                    <a:ext cx="747568" cy="32533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 flipH="1" flipV="1">
                    <a:off x="3023882" y="5390170"/>
                    <a:ext cx="747567" cy="32533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1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1262" y="5184000"/>
                    <a:ext cx="359738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Bar" pitchFamily="-109" charset="0"/>
                        <a:ea typeface="VerdanaBar" pitchFamily="-109" charset="0"/>
                        <a:cs typeface="VerdanaBar" pitchFamily="-109" charset="0"/>
                      </a:rPr>
                      <a:t>c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68" name="TextBox 1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8169" y="5010307"/>
                    <a:ext cx="370837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c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69" name="Freeform 68"/>
                  <p:cNvSpPr/>
                  <p:nvPr/>
                </p:nvSpPr>
                <p:spPr>
                  <a:xfrm rot="1888825">
                    <a:off x="3347669" y="5275908"/>
                    <a:ext cx="272997" cy="115849"/>
                  </a:xfrm>
                  <a:custGeom>
                    <a:avLst/>
                    <a:gdLst>
                      <a:gd name="connsiteX0" fmla="*/ 0 w 609600"/>
                      <a:gd name="connsiteY0" fmla="*/ 114762 h 203478"/>
                      <a:gd name="connsiteX1" fmla="*/ 25400 w 609600"/>
                      <a:gd name="connsiteY1" fmla="*/ 72429 h 203478"/>
                      <a:gd name="connsiteX2" fmla="*/ 76200 w 609600"/>
                      <a:gd name="connsiteY2" fmla="*/ 38562 h 203478"/>
                      <a:gd name="connsiteX3" fmla="*/ 152400 w 609600"/>
                      <a:gd name="connsiteY3" fmla="*/ 63962 h 203478"/>
                      <a:gd name="connsiteX4" fmla="*/ 160866 w 609600"/>
                      <a:gd name="connsiteY4" fmla="*/ 89362 h 203478"/>
                      <a:gd name="connsiteX5" fmla="*/ 152400 w 609600"/>
                      <a:gd name="connsiteY5" fmla="*/ 140162 h 203478"/>
                      <a:gd name="connsiteX6" fmla="*/ 84666 w 609600"/>
                      <a:gd name="connsiteY6" fmla="*/ 140162 h 203478"/>
                      <a:gd name="connsiteX7" fmla="*/ 93133 w 609600"/>
                      <a:gd name="connsiteY7" fmla="*/ 97829 h 203478"/>
                      <a:gd name="connsiteX8" fmla="*/ 101600 w 609600"/>
                      <a:gd name="connsiteY8" fmla="*/ 72429 h 203478"/>
                      <a:gd name="connsiteX9" fmla="*/ 127000 w 609600"/>
                      <a:gd name="connsiteY9" fmla="*/ 63962 h 203478"/>
                      <a:gd name="connsiteX10" fmla="*/ 152400 w 609600"/>
                      <a:gd name="connsiteY10" fmla="*/ 47029 h 203478"/>
                      <a:gd name="connsiteX11" fmla="*/ 220133 w 609600"/>
                      <a:gd name="connsiteY11" fmla="*/ 55496 h 203478"/>
                      <a:gd name="connsiteX12" fmla="*/ 270933 w 609600"/>
                      <a:gd name="connsiteY12" fmla="*/ 89362 h 203478"/>
                      <a:gd name="connsiteX13" fmla="*/ 270933 w 609600"/>
                      <a:gd name="connsiteY13" fmla="*/ 140162 h 203478"/>
                      <a:gd name="connsiteX14" fmla="*/ 245533 w 609600"/>
                      <a:gd name="connsiteY14" fmla="*/ 148629 h 203478"/>
                      <a:gd name="connsiteX15" fmla="*/ 220133 w 609600"/>
                      <a:gd name="connsiteY15" fmla="*/ 140162 h 203478"/>
                      <a:gd name="connsiteX16" fmla="*/ 270933 w 609600"/>
                      <a:gd name="connsiteY16" fmla="*/ 38562 h 203478"/>
                      <a:gd name="connsiteX17" fmla="*/ 296333 w 609600"/>
                      <a:gd name="connsiteY17" fmla="*/ 21629 h 203478"/>
                      <a:gd name="connsiteX18" fmla="*/ 414866 w 609600"/>
                      <a:gd name="connsiteY18" fmla="*/ 38562 h 203478"/>
                      <a:gd name="connsiteX19" fmla="*/ 423333 w 609600"/>
                      <a:gd name="connsiteY19" fmla="*/ 63962 h 203478"/>
                      <a:gd name="connsiteX20" fmla="*/ 389466 w 609600"/>
                      <a:gd name="connsiteY20" fmla="*/ 148629 h 203478"/>
                      <a:gd name="connsiteX21" fmla="*/ 364066 w 609600"/>
                      <a:gd name="connsiteY21" fmla="*/ 140162 h 203478"/>
                      <a:gd name="connsiteX22" fmla="*/ 355600 w 609600"/>
                      <a:gd name="connsiteY22" fmla="*/ 114762 h 203478"/>
                      <a:gd name="connsiteX23" fmla="*/ 381000 w 609600"/>
                      <a:gd name="connsiteY23" fmla="*/ 47029 h 203478"/>
                      <a:gd name="connsiteX24" fmla="*/ 389466 w 609600"/>
                      <a:gd name="connsiteY24" fmla="*/ 21629 h 203478"/>
                      <a:gd name="connsiteX25" fmla="*/ 414866 w 609600"/>
                      <a:gd name="connsiteY25" fmla="*/ 13162 h 203478"/>
                      <a:gd name="connsiteX26" fmla="*/ 533400 w 609600"/>
                      <a:gd name="connsiteY26" fmla="*/ 38562 h 203478"/>
                      <a:gd name="connsiteX27" fmla="*/ 567266 w 609600"/>
                      <a:gd name="connsiteY27" fmla="*/ 80896 h 203478"/>
                      <a:gd name="connsiteX28" fmla="*/ 575733 w 609600"/>
                      <a:gd name="connsiteY28" fmla="*/ 106296 h 203478"/>
                      <a:gd name="connsiteX29" fmla="*/ 508000 w 609600"/>
                      <a:gd name="connsiteY29" fmla="*/ 131696 h 203478"/>
                      <a:gd name="connsiteX30" fmla="*/ 533400 w 609600"/>
                      <a:gd name="connsiteY30" fmla="*/ 30096 h 203478"/>
                      <a:gd name="connsiteX31" fmla="*/ 558800 w 609600"/>
                      <a:gd name="connsiteY31" fmla="*/ 21629 h 203478"/>
                      <a:gd name="connsiteX32" fmla="*/ 609600 w 609600"/>
                      <a:gd name="connsiteY32" fmla="*/ 4696 h 203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09600" h="203478">
                        <a:moveTo>
                          <a:pt x="0" y="114762"/>
                        </a:moveTo>
                        <a:cubicBezTo>
                          <a:pt x="8103" y="90450"/>
                          <a:pt x="4737" y="87926"/>
                          <a:pt x="25400" y="72429"/>
                        </a:cubicBezTo>
                        <a:cubicBezTo>
                          <a:pt x="41681" y="60218"/>
                          <a:pt x="76200" y="38562"/>
                          <a:pt x="76200" y="38562"/>
                        </a:cubicBezTo>
                        <a:cubicBezTo>
                          <a:pt x="109410" y="43307"/>
                          <a:pt x="134938" y="34859"/>
                          <a:pt x="152400" y="63962"/>
                        </a:cubicBezTo>
                        <a:cubicBezTo>
                          <a:pt x="156992" y="71615"/>
                          <a:pt x="158044" y="80895"/>
                          <a:pt x="160866" y="89362"/>
                        </a:cubicBezTo>
                        <a:cubicBezTo>
                          <a:pt x="158044" y="106295"/>
                          <a:pt x="160917" y="125257"/>
                          <a:pt x="152400" y="140162"/>
                        </a:cubicBezTo>
                        <a:cubicBezTo>
                          <a:pt x="141719" y="158854"/>
                          <a:pt x="90004" y="141230"/>
                          <a:pt x="84666" y="140162"/>
                        </a:cubicBezTo>
                        <a:cubicBezTo>
                          <a:pt x="87488" y="126051"/>
                          <a:pt x="89643" y="111790"/>
                          <a:pt x="93133" y="97829"/>
                        </a:cubicBezTo>
                        <a:cubicBezTo>
                          <a:pt x="95298" y="89171"/>
                          <a:pt x="95289" y="78740"/>
                          <a:pt x="101600" y="72429"/>
                        </a:cubicBezTo>
                        <a:cubicBezTo>
                          <a:pt x="107911" y="66118"/>
                          <a:pt x="119018" y="67953"/>
                          <a:pt x="127000" y="63962"/>
                        </a:cubicBezTo>
                        <a:cubicBezTo>
                          <a:pt x="136101" y="59411"/>
                          <a:pt x="143933" y="52673"/>
                          <a:pt x="152400" y="47029"/>
                        </a:cubicBezTo>
                        <a:cubicBezTo>
                          <a:pt x="174978" y="49851"/>
                          <a:pt x="198705" y="47843"/>
                          <a:pt x="220133" y="55496"/>
                        </a:cubicBezTo>
                        <a:cubicBezTo>
                          <a:pt x="239299" y="62341"/>
                          <a:pt x="270933" y="89362"/>
                          <a:pt x="270933" y="89362"/>
                        </a:cubicBezTo>
                        <a:cubicBezTo>
                          <a:pt x="276578" y="106296"/>
                          <a:pt x="287867" y="123228"/>
                          <a:pt x="270933" y="140162"/>
                        </a:cubicBezTo>
                        <a:cubicBezTo>
                          <a:pt x="264622" y="146473"/>
                          <a:pt x="254000" y="145807"/>
                          <a:pt x="245533" y="148629"/>
                        </a:cubicBezTo>
                        <a:cubicBezTo>
                          <a:pt x="237066" y="145807"/>
                          <a:pt x="221119" y="149032"/>
                          <a:pt x="220133" y="140162"/>
                        </a:cubicBezTo>
                        <a:cubicBezTo>
                          <a:pt x="215488" y="98360"/>
                          <a:pt x="238069" y="60471"/>
                          <a:pt x="270933" y="38562"/>
                        </a:cubicBezTo>
                        <a:lnTo>
                          <a:pt x="296333" y="21629"/>
                        </a:lnTo>
                        <a:cubicBezTo>
                          <a:pt x="335844" y="27273"/>
                          <a:pt x="377002" y="25941"/>
                          <a:pt x="414866" y="38562"/>
                        </a:cubicBezTo>
                        <a:cubicBezTo>
                          <a:pt x="423333" y="41384"/>
                          <a:pt x="423333" y="55037"/>
                          <a:pt x="423333" y="63962"/>
                        </a:cubicBezTo>
                        <a:cubicBezTo>
                          <a:pt x="423333" y="145881"/>
                          <a:pt x="435810" y="133180"/>
                          <a:pt x="389466" y="148629"/>
                        </a:cubicBezTo>
                        <a:cubicBezTo>
                          <a:pt x="380999" y="145807"/>
                          <a:pt x="370377" y="146473"/>
                          <a:pt x="364066" y="140162"/>
                        </a:cubicBezTo>
                        <a:cubicBezTo>
                          <a:pt x="357755" y="133851"/>
                          <a:pt x="355600" y="123687"/>
                          <a:pt x="355600" y="114762"/>
                        </a:cubicBezTo>
                        <a:cubicBezTo>
                          <a:pt x="355600" y="65866"/>
                          <a:pt x="356474" y="71554"/>
                          <a:pt x="381000" y="47029"/>
                        </a:cubicBezTo>
                        <a:cubicBezTo>
                          <a:pt x="383822" y="38562"/>
                          <a:pt x="383155" y="27940"/>
                          <a:pt x="389466" y="21629"/>
                        </a:cubicBezTo>
                        <a:cubicBezTo>
                          <a:pt x="395777" y="15318"/>
                          <a:pt x="405964" y="12526"/>
                          <a:pt x="414866" y="13162"/>
                        </a:cubicBezTo>
                        <a:cubicBezTo>
                          <a:pt x="473819" y="17373"/>
                          <a:pt x="490217" y="24169"/>
                          <a:pt x="533400" y="38562"/>
                        </a:cubicBezTo>
                        <a:cubicBezTo>
                          <a:pt x="549149" y="54312"/>
                          <a:pt x="556586" y="59535"/>
                          <a:pt x="567266" y="80896"/>
                        </a:cubicBezTo>
                        <a:cubicBezTo>
                          <a:pt x="571257" y="88878"/>
                          <a:pt x="572911" y="97829"/>
                          <a:pt x="575733" y="106296"/>
                        </a:cubicBezTo>
                        <a:cubicBezTo>
                          <a:pt x="573635" y="110492"/>
                          <a:pt x="540629" y="203478"/>
                          <a:pt x="508000" y="131696"/>
                        </a:cubicBezTo>
                        <a:cubicBezTo>
                          <a:pt x="495683" y="104599"/>
                          <a:pt x="502482" y="48646"/>
                          <a:pt x="533400" y="30096"/>
                        </a:cubicBezTo>
                        <a:cubicBezTo>
                          <a:pt x="541053" y="25504"/>
                          <a:pt x="550818" y="25620"/>
                          <a:pt x="558800" y="21629"/>
                        </a:cubicBezTo>
                        <a:cubicBezTo>
                          <a:pt x="602059" y="0"/>
                          <a:pt x="565026" y="4696"/>
                          <a:pt x="609600" y="4696"/>
                        </a:cubicBezTo>
                      </a:path>
                    </a:pathLst>
                  </a:custGeom>
                  <a:ln w="12700" cap="flat" cmpd="sng" algn="ctr">
                    <a:solidFill>
                      <a:srgbClr val="03030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70" name="TextBox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58169" y="5590401"/>
                    <a:ext cx="359738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Bar" pitchFamily="-109" charset="0"/>
                        <a:ea typeface="VerdanaBar" pitchFamily="-109" charset="0"/>
                        <a:cs typeface="VerdanaBar" pitchFamily="-109" charset="0"/>
                      </a:rPr>
                      <a:t>c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71" name="TextBox 1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163" y="5325533"/>
                    <a:ext cx="370837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c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  <p:sp>
                <p:nvSpPr>
                  <p:cNvPr id="72" name="TextBox 1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86763" y="5285601"/>
                    <a:ext cx="370837" cy="27699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>
                        <a:latin typeface="Verdana" pitchFamily="-109" charset="0"/>
                        <a:ea typeface="Verdana" pitchFamily="-109" charset="0"/>
                        <a:cs typeface="Verdana" pitchFamily="-109" charset="0"/>
                      </a:rPr>
                      <a:t>g</a:t>
                    </a:r>
                    <a:endParaRPr lang="en-US" sz="1200" baseline="300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endParaRPr>
                  </a:p>
                </p:txBody>
              </p:sp>
            </p:grpSp>
            <p:sp>
              <p:nvSpPr>
                <p:cNvPr id="58" name="Oval 57"/>
                <p:cNvSpPr/>
                <p:nvPr/>
              </p:nvSpPr>
              <p:spPr>
                <a:xfrm>
                  <a:off x="3771449" y="4968033"/>
                  <a:ext cx="185702" cy="36341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53" name="Arc 52"/>
              <p:cNvSpPr/>
              <p:nvPr/>
            </p:nvSpPr>
            <p:spPr>
              <a:xfrm rot="1511744" flipH="1">
                <a:off x="2515773" y="5273447"/>
                <a:ext cx="457111" cy="107915"/>
              </a:xfrm>
              <a:prstGeom prst="arc">
                <a:avLst>
                  <a:gd name="adj1" fmla="val 16200000"/>
                  <a:gd name="adj2" fmla="val 6037178"/>
                </a:avLst>
              </a:prstGeom>
              <a:ln>
                <a:solidFill>
                  <a:srgbClr val="03030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TextBox 135"/>
              <p:cNvSpPr txBox="1">
                <a:spLocks noChangeArrowheads="1"/>
              </p:cNvSpPr>
              <p:nvPr/>
            </p:nvSpPr>
            <p:spPr bwMode="auto">
              <a:xfrm>
                <a:off x="2895600" y="5336400"/>
                <a:ext cx="51847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D</a:t>
                </a:r>
                <a:r>
                  <a:rPr lang="en-US" sz="1600" i="1" baseline="30000"/>
                  <a:t>(*)</a:t>
                </a:r>
              </a:p>
            </p:txBody>
          </p:sp>
          <p:sp>
            <p:nvSpPr>
              <p:cNvPr id="55" name="TextBox 136"/>
              <p:cNvSpPr txBox="1">
                <a:spLocks noChangeArrowheads="1"/>
              </p:cNvSpPr>
              <p:nvPr/>
            </p:nvSpPr>
            <p:spPr bwMode="auto">
              <a:xfrm>
                <a:off x="2895600" y="4942574"/>
                <a:ext cx="5894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D</a:t>
                </a:r>
                <a:r>
                  <a:rPr lang="en-US" sz="1600" i="1" baseline="3000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(*)</a:t>
                </a:r>
              </a:p>
            </p:txBody>
          </p:sp>
          <p:sp>
            <p:nvSpPr>
              <p:cNvPr id="56" name="TextBox 137"/>
              <p:cNvSpPr txBox="1">
                <a:spLocks noChangeArrowheads="1"/>
              </p:cNvSpPr>
              <p:nvPr/>
            </p:nvSpPr>
            <p:spPr bwMode="auto">
              <a:xfrm>
                <a:off x="2958404" y="4572000"/>
                <a:ext cx="56364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/>
                  <a:t>J/Ψ</a:t>
                </a: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6636074" y="4993810"/>
            <a:ext cx="1993900" cy="1404106"/>
            <a:chOff x="4754541" y="5209758"/>
            <a:chExt cx="1993900" cy="1404106"/>
          </a:xfrm>
        </p:grpSpPr>
        <p:grpSp>
          <p:nvGrpSpPr>
            <p:cNvPr id="74" name="Group 109"/>
            <p:cNvGrpSpPr>
              <a:grpSpLocks/>
            </p:cNvGrpSpPr>
            <p:nvPr/>
          </p:nvGrpSpPr>
          <p:grpSpPr bwMode="auto">
            <a:xfrm>
              <a:off x="4754541" y="5378310"/>
              <a:ext cx="1993900" cy="1235554"/>
              <a:chOff x="6138960" y="3746719"/>
              <a:chExt cx="1993466" cy="1236166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6245300" y="3862792"/>
                <a:ext cx="749137" cy="324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6994437" y="3851675"/>
                <a:ext cx="747549" cy="3351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6248474" y="4582285"/>
                <a:ext cx="749137" cy="325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6997611" y="4572755"/>
                <a:ext cx="747549" cy="3351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 rot="20292950">
                <a:off x="6991262" y="4415515"/>
                <a:ext cx="433293" cy="131828"/>
              </a:xfrm>
              <a:custGeom>
                <a:avLst/>
                <a:gdLst>
                  <a:gd name="connsiteX0" fmla="*/ 0 w 694267"/>
                  <a:gd name="connsiteY0" fmla="*/ 419100 h 674511"/>
                  <a:gd name="connsiteX1" fmla="*/ 67733 w 694267"/>
                  <a:gd name="connsiteY1" fmla="*/ 55033 h 674511"/>
                  <a:gd name="connsiteX2" fmla="*/ 135467 w 694267"/>
                  <a:gd name="connsiteY2" fmla="*/ 664633 h 674511"/>
                  <a:gd name="connsiteX3" fmla="*/ 254000 w 694267"/>
                  <a:gd name="connsiteY3" fmla="*/ 46566 h 674511"/>
                  <a:gd name="connsiteX4" fmla="*/ 338667 w 694267"/>
                  <a:gd name="connsiteY4" fmla="*/ 664633 h 674511"/>
                  <a:gd name="connsiteX5" fmla="*/ 431800 w 694267"/>
                  <a:gd name="connsiteY5" fmla="*/ 46566 h 674511"/>
                  <a:gd name="connsiteX6" fmla="*/ 516467 w 694267"/>
                  <a:gd name="connsiteY6" fmla="*/ 673100 h 674511"/>
                  <a:gd name="connsiteX7" fmla="*/ 626533 w 694267"/>
                  <a:gd name="connsiteY7" fmla="*/ 38100 h 674511"/>
                  <a:gd name="connsiteX8" fmla="*/ 694267 w 694267"/>
                  <a:gd name="connsiteY8" fmla="*/ 444500 h 674511"/>
                  <a:gd name="connsiteX9" fmla="*/ 694267 w 694267"/>
                  <a:gd name="connsiteY9" fmla="*/ 444500 h 674511"/>
                  <a:gd name="connsiteX10" fmla="*/ 694267 w 694267"/>
                  <a:gd name="connsiteY10" fmla="*/ 444500 h 674511"/>
                  <a:gd name="connsiteX11" fmla="*/ 694267 w 694267"/>
                  <a:gd name="connsiteY11" fmla="*/ 427566 h 67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4267" h="674511">
                    <a:moveTo>
                      <a:pt x="0" y="419100"/>
                    </a:moveTo>
                    <a:cubicBezTo>
                      <a:pt x="22577" y="216605"/>
                      <a:pt x="45155" y="14111"/>
                      <a:pt x="67733" y="55033"/>
                    </a:cubicBezTo>
                    <a:cubicBezTo>
                      <a:pt x="90311" y="95955"/>
                      <a:pt x="104423" y="666044"/>
                      <a:pt x="135467" y="664633"/>
                    </a:cubicBezTo>
                    <a:cubicBezTo>
                      <a:pt x="166511" y="663222"/>
                      <a:pt x="220133" y="46566"/>
                      <a:pt x="254000" y="46566"/>
                    </a:cubicBezTo>
                    <a:cubicBezTo>
                      <a:pt x="287867" y="46566"/>
                      <a:pt x="309034" y="664633"/>
                      <a:pt x="338667" y="664633"/>
                    </a:cubicBezTo>
                    <a:cubicBezTo>
                      <a:pt x="368300" y="664633"/>
                      <a:pt x="402167" y="45155"/>
                      <a:pt x="431800" y="46566"/>
                    </a:cubicBezTo>
                    <a:cubicBezTo>
                      <a:pt x="461433" y="47977"/>
                      <a:pt x="484012" y="674511"/>
                      <a:pt x="516467" y="673100"/>
                    </a:cubicBezTo>
                    <a:cubicBezTo>
                      <a:pt x="548922" y="671689"/>
                      <a:pt x="596900" y="76200"/>
                      <a:pt x="626533" y="38100"/>
                    </a:cubicBezTo>
                    <a:cubicBezTo>
                      <a:pt x="656166" y="0"/>
                      <a:pt x="694267" y="444500"/>
                      <a:pt x="694267" y="444500"/>
                    </a:cubicBezTo>
                    <a:lnTo>
                      <a:pt x="694267" y="444500"/>
                    </a:lnTo>
                    <a:lnTo>
                      <a:pt x="694267" y="444500"/>
                    </a:lnTo>
                    <a:lnTo>
                      <a:pt x="694267" y="427566"/>
                    </a:lnTo>
                  </a:path>
                </a:pathLst>
              </a:cu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80" name="Freeform 79"/>
              <p:cNvSpPr/>
              <p:nvPr/>
            </p:nvSpPr>
            <p:spPr>
              <a:xfrm rot="1307050" flipV="1">
                <a:off x="6969042" y="4224921"/>
                <a:ext cx="433293" cy="130239"/>
              </a:xfrm>
              <a:custGeom>
                <a:avLst/>
                <a:gdLst>
                  <a:gd name="connsiteX0" fmla="*/ 0 w 694267"/>
                  <a:gd name="connsiteY0" fmla="*/ 419100 h 674511"/>
                  <a:gd name="connsiteX1" fmla="*/ 67733 w 694267"/>
                  <a:gd name="connsiteY1" fmla="*/ 55033 h 674511"/>
                  <a:gd name="connsiteX2" fmla="*/ 135467 w 694267"/>
                  <a:gd name="connsiteY2" fmla="*/ 664633 h 674511"/>
                  <a:gd name="connsiteX3" fmla="*/ 254000 w 694267"/>
                  <a:gd name="connsiteY3" fmla="*/ 46566 h 674511"/>
                  <a:gd name="connsiteX4" fmla="*/ 338667 w 694267"/>
                  <a:gd name="connsiteY4" fmla="*/ 664633 h 674511"/>
                  <a:gd name="connsiteX5" fmla="*/ 431800 w 694267"/>
                  <a:gd name="connsiteY5" fmla="*/ 46566 h 674511"/>
                  <a:gd name="connsiteX6" fmla="*/ 516467 w 694267"/>
                  <a:gd name="connsiteY6" fmla="*/ 673100 h 674511"/>
                  <a:gd name="connsiteX7" fmla="*/ 626533 w 694267"/>
                  <a:gd name="connsiteY7" fmla="*/ 38100 h 674511"/>
                  <a:gd name="connsiteX8" fmla="*/ 694267 w 694267"/>
                  <a:gd name="connsiteY8" fmla="*/ 444500 h 674511"/>
                  <a:gd name="connsiteX9" fmla="*/ 694267 w 694267"/>
                  <a:gd name="connsiteY9" fmla="*/ 444500 h 674511"/>
                  <a:gd name="connsiteX10" fmla="*/ 694267 w 694267"/>
                  <a:gd name="connsiteY10" fmla="*/ 444500 h 674511"/>
                  <a:gd name="connsiteX11" fmla="*/ 694267 w 694267"/>
                  <a:gd name="connsiteY11" fmla="*/ 427566 h 67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4267" h="674511">
                    <a:moveTo>
                      <a:pt x="0" y="419100"/>
                    </a:moveTo>
                    <a:cubicBezTo>
                      <a:pt x="22577" y="216605"/>
                      <a:pt x="45155" y="14111"/>
                      <a:pt x="67733" y="55033"/>
                    </a:cubicBezTo>
                    <a:cubicBezTo>
                      <a:pt x="90311" y="95955"/>
                      <a:pt x="104423" y="666044"/>
                      <a:pt x="135467" y="664633"/>
                    </a:cubicBezTo>
                    <a:cubicBezTo>
                      <a:pt x="166511" y="663222"/>
                      <a:pt x="220133" y="46566"/>
                      <a:pt x="254000" y="46566"/>
                    </a:cubicBezTo>
                    <a:cubicBezTo>
                      <a:pt x="287867" y="46566"/>
                      <a:pt x="309034" y="664633"/>
                      <a:pt x="338667" y="664633"/>
                    </a:cubicBezTo>
                    <a:cubicBezTo>
                      <a:pt x="368300" y="664633"/>
                      <a:pt x="402167" y="45155"/>
                      <a:pt x="431800" y="46566"/>
                    </a:cubicBezTo>
                    <a:cubicBezTo>
                      <a:pt x="461433" y="47977"/>
                      <a:pt x="484012" y="674511"/>
                      <a:pt x="516467" y="673100"/>
                    </a:cubicBezTo>
                    <a:cubicBezTo>
                      <a:pt x="548922" y="671689"/>
                      <a:pt x="596900" y="76200"/>
                      <a:pt x="626533" y="38100"/>
                    </a:cubicBezTo>
                    <a:cubicBezTo>
                      <a:pt x="656166" y="0"/>
                      <a:pt x="694267" y="444500"/>
                      <a:pt x="694267" y="444500"/>
                    </a:cubicBezTo>
                    <a:lnTo>
                      <a:pt x="694267" y="444500"/>
                    </a:lnTo>
                    <a:lnTo>
                      <a:pt x="694267" y="444500"/>
                    </a:lnTo>
                    <a:lnTo>
                      <a:pt x="694267" y="427566"/>
                    </a:lnTo>
                  </a:path>
                </a:pathLst>
              </a:cu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cxnSp>
            <p:nvCxnSpPr>
              <p:cNvPr id="81" name="Straight Connector 80"/>
              <p:cNvCxnSpPr>
                <a:cxnSpLocks noChangeAspect="1"/>
              </p:cNvCxnSpPr>
              <p:nvPr/>
            </p:nvCxnSpPr>
            <p:spPr>
              <a:xfrm flipV="1">
                <a:off x="6400841" y="4675993"/>
                <a:ext cx="374568" cy="16200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cxnSpLocks noChangeAspect="1"/>
              </p:cNvCxnSpPr>
              <p:nvPr/>
            </p:nvCxnSpPr>
            <p:spPr>
              <a:xfrm flipV="1">
                <a:off x="7061097" y="3994620"/>
                <a:ext cx="374568" cy="16200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cxnSpLocks noChangeAspect="1"/>
              </p:cNvCxnSpPr>
              <p:nvPr/>
            </p:nvCxnSpPr>
            <p:spPr>
              <a:xfrm>
                <a:off x="6400841" y="3927913"/>
                <a:ext cx="374568" cy="16359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cxnSpLocks noChangeAspect="1"/>
              </p:cNvCxnSpPr>
              <p:nvPr/>
            </p:nvCxnSpPr>
            <p:spPr>
              <a:xfrm>
                <a:off x="7059510" y="4606108"/>
                <a:ext cx="374568" cy="162005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8"/>
              <p:cNvSpPr txBox="1">
                <a:spLocks noChangeArrowheads="1"/>
              </p:cNvSpPr>
              <p:nvPr/>
            </p:nvSpPr>
            <p:spPr bwMode="auto">
              <a:xfrm>
                <a:off x="6138960" y="3886200"/>
                <a:ext cx="35973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e</a:t>
                </a:r>
                <a:r>
                  <a:rPr lang="en-US" sz="1200" baseline="3000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+</a:t>
                </a:r>
                <a:endParaRPr lang="en-US" sz="1200" baseline="3000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  <p:sp>
            <p:nvSpPr>
              <p:cNvPr id="86" name="TextBox 89"/>
              <p:cNvSpPr txBox="1">
                <a:spLocks noChangeArrowheads="1"/>
              </p:cNvSpPr>
              <p:nvPr/>
            </p:nvSpPr>
            <p:spPr bwMode="auto">
              <a:xfrm>
                <a:off x="7656348" y="3746719"/>
                <a:ext cx="35973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e</a:t>
                </a:r>
                <a:r>
                  <a:rPr lang="en-US" sz="1200" baseline="30000" dirty="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+</a:t>
                </a:r>
                <a:endParaRPr lang="en-US" sz="1200" baseline="30000" dirty="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  <p:sp>
            <p:nvSpPr>
              <p:cNvPr id="87" name="TextBox 91"/>
              <p:cNvSpPr txBox="1">
                <a:spLocks noChangeArrowheads="1"/>
              </p:cNvSpPr>
              <p:nvPr/>
            </p:nvSpPr>
            <p:spPr bwMode="auto">
              <a:xfrm>
                <a:off x="6146799" y="4599801"/>
                <a:ext cx="37083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e</a:t>
                </a:r>
                <a:r>
                  <a:rPr lang="en-US" sz="1200" baseline="3000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−</a:t>
                </a:r>
                <a:endParaRPr lang="en-US" sz="1200" baseline="3000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  <p:sp>
            <p:nvSpPr>
              <p:cNvPr id="88" name="TextBox 92"/>
              <p:cNvSpPr txBox="1">
                <a:spLocks noChangeArrowheads="1"/>
              </p:cNvSpPr>
              <p:nvPr/>
            </p:nvSpPr>
            <p:spPr bwMode="auto">
              <a:xfrm>
                <a:off x="7676617" y="4705886"/>
                <a:ext cx="37083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e</a:t>
                </a:r>
                <a:r>
                  <a:rPr lang="en-US" sz="1200" baseline="30000" dirty="0">
                    <a:latin typeface="Verdana" pitchFamily="-109" charset="0"/>
                    <a:ea typeface="Verdana" pitchFamily="-109" charset="0"/>
                    <a:cs typeface="Verdana" pitchFamily="-109" charset="0"/>
                  </a:rPr>
                  <a:t>−</a:t>
                </a:r>
                <a:endParaRPr lang="en-US" sz="1200" baseline="30000" dirty="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  <p:sp>
            <p:nvSpPr>
              <p:cNvPr id="89" name="TextBox 93"/>
              <p:cNvSpPr txBox="1">
                <a:spLocks noChangeArrowheads="1"/>
              </p:cNvSpPr>
              <p:nvPr/>
            </p:nvSpPr>
            <p:spPr bwMode="auto">
              <a:xfrm>
                <a:off x="6744166" y="4081046"/>
                <a:ext cx="39091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Symbol" pitchFamily="-109" charset="2"/>
                    <a:ea typeface="Symbol" pitchFamily="-109" charset="2"/>
                    <a:cs typeface="Symbol" pitchFamily="-109" charset="2"/>
                  </a:rPr>
                  <a:t>γ</a:t>
                </a:r>
                <a:r>
                  <a:rPr lang="en-US" sz="1600" baseline="30000">
                    <a:latin typeface="Symbol" pitchFamily="-109" charset="2"/>
                    <a:ea typeface="Symbol" pitchFamily="-109" charset="2"/>
                    <a:cs typeface="Symbol" pitchFamily="-109" charset="2"/>
                  </a:rPr>
                  <a:t>*</a:t>
                </a:r>
                <a:endParaRPr lang="en-US" sz="1600">
                  <a:latin typeface="Symbol" pitchFamily="-109" charset="2"/>
                  <a:ea typeface="Symbol" pitchFamily="-109" charset="2"/>
                  <a:cs typeface="Symbol" pitchFamily="-109" charset="2"/>
                </a:endParaRPr>
              </a:p>
            </p:txBody>
          </p:sp>
          <p:sp>
            <p:nvSpPr>
              <p:cNvPr id="90" name="TextBox 94"/>
              <p:cNvSpPr txBox="1">
                <a:spLocks noChangeArrowheads="1"/>
              </p:cNvSpPr>
              <p:nvPr/>
            </p:nvSpPr>
            <p:spPr bwMode="auto">
              <a:xfrm>
                <a:off x="6739468" y="4318005"/>
                <a:ext cx="39091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latin typeface="Symbol" pitchFamily="-109" charset="2"/>
                    <a:ea typeface="Symbol" pitchFamily="-109" charset="2"/>
                    <a:cs typeface="Symbol" pitchFamily="-109" charset="2"/>
                  </a:rPr>
                  <a:t>γ</a:t>
                </a:r>
                <a:r>
                  <a:rPr lang="en-US" sz="1600" baseline="30000">
                    <a:latin typeface="Symbol" pitchFamily="-109" charset="2"/>
                    <a:ea typeface="Symbol" pitchFamily="-109" charset="2"/>
                    <a:cs typeface="Symbol" pitchFamily="-109" charset="2"/>
                  </a:rPr>
                  <a:t>*</a:t>
                </a:r>
                <a:endParaRPr lang="en-US" sz="1600">
                  <a:latin typeface="Symbol" pitchFamily="-109" charset="2"/>
                  <a:ea typeface="Symbol" pitchFamily="-109" charset="2"/>
                  <a:cs typeface="Symbol" pitchFamily="-109" charset="2"/>
                </a:endParaRPr>
              </a:p>
            </p:txBody>
          </p:sp>
          <p:cxnSp>
            <p:nvCxnSpPr>
              <p:cNvPr id="91" name="Straight Connector 90"/>
              <p:cNvCxnSpPr>
                <a:cxnSpLocks noChangeAspect="1"/>
              </p:cNvCxnSpPr>
              <p:nvPr/>
            </p:nvCxnSpPr>
            <p:spPr>
              <a:xfrm rot="5400000" flipH="1" flipV="1">
                <a:off x="7805412" y="3999528"/>
                <a:ext cx="168358" cy="39996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cxnSpLocks noChangeAspect="1"/>
                <a:stCxn id="94" idx="6"/>
              </p:cNvCxnSpPr>
              <p:nvPr/>
            </p:nvCxnSpPr>
            <p:spPr>
              <a:xfrm flipV="1">
                <a:off x="7741986" y="4243980"/>
                <a:ext cx="387266" cy="160417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>
                <a:cxnSpLocks noChangeAspect="1"/>
              </p:cNvCxnSpPr>
              <p:nvPr/>
            </p:nvCxnSpPr>
            <p:spPr>
              <a:xfrm>
                <a:off x="7662628" y="4572755"/>
                <a:ext cx="387266" cy="16041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7384877" y="4186802"/>
                <a:ext cx="357109" cy="43677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5" name="Straight Connector 94"/>
              <p:cNvCxnSpPr>
                <a:cxnSpLocks/>
              </p:cNvCxnSpPr>
              <p:nvPr/>
            </p:nvCxnSpPr>
            <p:spPr>
              <a:xfrm>
                <a:off x="7745290" y="4462201"/>
                <a:ext cx="387136" cy="160598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  <a:scene3d>
                <a:camera prst="orthographicFront">
                  <a:rot lat="0" lon="0" rev="3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106"/>
              <p:cNvSpPr txBox="1">
                <a:spLocks noChangeArrowheads="1"/>
              </p:cNvSpPr>
              <p:nvPr/>
            </p:nvSpPr>
            <p:spPr bwMode="auto">
              <a:xfrm>
                <a:off x="7337116" y="4187557"/>
                <a:ext cx="51148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 dirty="0" err="1"/>
                  <a:t>X</a:t>
                </a:r>
                <a:r>
                  <a:rPr lang="en-US" sz="1600" i="1" baseline="-25000" dirty="0" err="1"/>
                  <a:t>c</a:t>
                </a:r>
                <a:r>
                  <a:rPr lang="en-US" sz="1600" i="1" baseline="-25000" dirty="0" err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c</a:t>
                </a:r>
                <a:endParaRPr lang="en-US" sz="1600" i="1" baseline="-25000" dirty="0">
                  <a:latin typeface="VerdanaBar" pitchFamily="-109" charset="0"/>
                  <a:ea typeface="VerdanaBar" pitchFamily="-109" charset="0"/>
                  <a:cs typeface="VerdanaBar" pitchFamily="-109" charset="0"/>
                </a:endParaRPr>
              </a:p>
            </p:txBody>
          </p:sp>
        </p:grpSp>
        <p:sp>
          <p:nvSpPr>
            <p:cNvPr id="97" name="TextBox 107"/>
            <p:cNvSpPr txBox="1">
              <a:spLocks noChangeArrowheads="1"/>
            </p:cNvSpPr>
            <p:nvPr/>
          </p:nvSpPr>
          <p:spPr bwMode="auto">
            <a:xfrm>
              <a:off x="5089645" y="5209758"/>
              <a:ext cx="11207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0066CC"/>
                  </a:solidFill>
                  <a:latin typeface="Symbol" pitchFamily="-109" charset="2"/>
                  <a:ea typeface="Symbol" pitchFamily="-109" charset="2"/>
                  <a:cs typeface="Symbol" pitchFamily="-109" charset="2"/>
                </a:rPr>
                <a:t>gg</a:t>
              </a:r>
              <a:r>
                <a:rPr lang="en-US" sz="1400" dirty="0">
                  <a:solidFill>
                    <a:srgbClr val="0066CC"/>
                  </a:solidFill>
                </a:rPr>
                <a:t>-collisions</a:t>
              </a:r>
            </a:p>
          </p:txBody>
        </p:sp>
      </p:grpSp>
      <p:grpSp>
        <p:nvGrpSpPr>
          <p:cNvPr id="122" name="Group 36"/>
          <p:cNvGrpSpPr>
            <a:grpSpLocks/>
          </p:cNvGrpSpPr>
          <p:nvPr/>
        </p:nvGrpSpPr>
        <p:grpSpPr bwMode="auto">
          <a:xfrm>
            <a:off x="3509680" y="5503470"/>
            <a:ext cx="2928937" cy="1366838"/>
            <a:chOff x="1067419" y="2523054"/>
            <a:chExt cx="3648321" cy="1634322"/>
          </a:xfrm>
        </p:grpSpPr>
        <p:grpSp>
          <p:nvGrpSpPr>
            <p:cNvPr id="123" name="Group 27"/>
            <p:cNvGrpSpPr>
              <a:grpSpLocks/>
            </p:cNvGrpSpPr>
            <p:nvPr/>
          </p:nvGrpSpPr>
          <p:grpSpPr bwMode="auto">
            <a:xfrm rot="-1475913">
              <a:off x="3402141" y="2999993"/>
              <a:ext cx="1041280" cy="273336"/>
              <a:chOff x="2557261" y="3576791"/>
              <a:chExt cx="1041280" cy="273336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 rot="10800000">
                <a:off x="2558424" y="3578403"/>
                <a:ext cx="1040117" cy="1860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rot="10800000">
                <a:off x="2557261" y="3576791"/>
                <a:ext cx="939270" cy="2733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Connector 123"/>
            <p:cNvCxnSpPr/>
            <p:nvPr/>
          </p:nvCxnSpPr>
          <p:spPr>
            <a:xfrm>
              <a:off x="1472787" y="3039355"/>
              <a:ext cx="931361" cy="3891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V="1">
              <a:off x="1472787" y="3428480"/>
              <a:ext cx="931361" cy="27333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Freeform 125"/>
            <p:cNvSpPr/>
            <p:nvPr/>
          </p:nvSpPr>
          <p:spPr>
            <a:xfrm>
              <a:off x="2388329" y="3362044"/>
              <a:ext cx="634748" cy="119585"/>
            </a:xfrm>
            <a:custGeom>
              <a:avLst/>
              <a:gdLst>
                <a:gd name="connsiteX0" fmla="*/ 0 w 694267"/>
                <a:gd name="connsiteY0" fmla="*/ 419100 h 674511"/>
                <a:gd name="connsiteX1" fmla="*/ 67733 w 694267"/>
                <a:gd name="connsiteY1" fmla="*/ 55033 h 674511"/>
                <a:gd name="connsiteX2" fmla="*/ 135467 w 694267"/>
                <a:gd name="connsiteY2" fmla="*/ 664633 h 674511"/>
                <a:gd name="connsiteX3" fmla="*/ 254000 w 694267"/>
                <a:gd name="connsiteY3" fmla="*/ 46566 h 674511"/>
                <a:gd name="connsiteX4" fmla="*/ 338667 w 694267"/>
                <a:gd name="connsiteY4" fmla="*/ 664633 h 674511"/>
                <a:gd name="connsiteX5" fmla="*/ 431800 w 694267"/>
                <a:gd name="connsiteY5" fmla="*/ 46566 h 674511"/>
                <a:gd name="connsiteX6" fmla="*/ 516467 w 694267"/>
                <a:gd name="connsiteY6" fmla="*/ 673100 h 674511"/>
                <a:gd name="connsiteX7" fmla="*/ 626533 w 694267"/>
                <a:gd name="connsiteY7" fmla="*/ 38100 h 674511"/>
                <a:gd name="connsiteX8" fmla="*/ 694267 w 694267"/>
                <a:gd name="connsiteY8" fmla="*/ 444500 h 674511"/>
                <a:gd name="connsiteX9" fmla="*/ 694267 w 694267"/>
                <a:gd name="connsiteY9" fmla="*/ 444500 h 674511"/>
                <a:gd name="connsiteX10" fmla="*/ 694267 w 694267"/>
                <a:gd name="connsiteY10" fmla="*/ 444500 h 674511"/>
                <a:gd name="connsiteX11" fmla="*/ 694267 w 694267"/>
                <a:gd name="connsiteY11" fmla="*/ 427566 h 67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267" h="674511">
                  <a:moveTo>
                    <a:pt x="0" y="419100"/>
                  </a:moveTo>
                  <a:cubicBezTo>
                    <a:pt x="22577" y="216605"/>
                    <a:pt x="45155" y="14111"/>
                    <a:pt x="67733" y="55033"/>
                  </a:cubicBezTo>
                  <a:cubicBezTo>
                    <a:pt x="90311" y="95955"/>
                    <a:pt x="104423" y="666044"/>
                    <a:pt x="135467" y="664633"/>
                  </a:cubicBezTo>
                  <a:cubicBezTo>
                    <a:pt x="166511" y="663222"/>
                    <a:pt x="220133" y="46566"/>
                    <a:pt x="254000" y="46566"/>
                  </a:cubicBezTo>
                  <a:cubicBezTo>
                    <a:pt x="287867" y="46566"/>
                    <a:pt x="309034" y="664633"/>
                    <a:pt x="338667" y="664633"/>
                  </a:cubicBezTo>
                  <a:cubicBezTo>
                    <a:pt x="368300" y="664633"/>
                    <a:pt x="402167" y="45155"/>
                    <a:pt x="431800" y="46566"/>
                  </a:cubicBezTo>
                  <a:cubicBezTo>
                    <a:pt x="461433" y="47977"/>
                    <a:pt x="484012" y="674511"/>
                    <a:pt x="516467" y="673100"/>
                  </a:cubicBezTo>
                  <a:cubicBezTo>
                    <a:pt x="548922" y="671689"/>
                    <a:pt x="596900" y="76200"/>
                    <a:pt x="626533" y="38100"/>
                  </a:cubicBezTo>
                  <a:cubicBezTo>
                    <a:pt x="656166" y="0"/>
                    <a:pt x="694267" y="444500"/>
                    <a:pt x="694267" y="444500"/>
                  </a:cubicBezTo>
                  <a:lnTo>
                    <a:pt x="694267" y="444500"/>
                  </a:lnTo>
                  <a:lnTo>
                    <a:pt x="694267" y="444500"/>
                  </a:lnTo>
                  <a:lnTo>
                    <a:pt x="694267" y="427566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27" name="Freeform 126"/>
            <p:cNvSpPr/>
            <p:nvPr/>
          </p:nvSpPr>
          <p:spPr>
            <a:xfrm rot="20292950">
              <a:off x="1939456" y="3060236"/>
              <a:ext cx="634749" cy="119584"/>
            </a:xfrm>
            <a:custGeom>
              <a:avLst/>
              <a:gdLst>
                <a:gd name="connsiteX0" fmla="*/ 0 w 694267"/>
                <a:gd name="connsiteY0" fmla="*/ 419100 h 674511"/>
                <a:gd name="connsiteX1" fmla="*/ 67733 w 694267"/>
                <a:gd name="connsiteY1" fmla="*/ 55033 h 674511"/>
                <a:gd name="connsiteX2" fmla="*/ 135467 w 694267"/>
                <a:gd name="connsiteY2" fmla="*/ 664633 h 674511"/>
                <a:gd name="connsiteX3" fmla="*/ 254000 w 694267"/>
                <a:gd name="connsiteY3" fmla="*/ 46566 h 674511"/>
                <a:gd name="connsiteX4" fmla="*/ 338667 w 694267"/>
                <a:gd name="connsiteY4" fmla="*/ 664633 h 674511"/>
                <a:gd name="connsiteX5" fmla="*/ 431800 w 694267"/>
                <a:gd name="connsiteY5" fmla="*/ 46566 h 674511"/>
                <a:gd name="connsiteX6" fmla="*/ 516467 w 694267"/>
                <a:gd name="connsiteY6" fmla="*/ 673100 h 674511"/>
                <a:gd name="connsiteX7" fmla="*/ 626533 w 694267"/>
                <a:gd name="connsiteY7" fmla="*/ 38100 h 674511"/>
                <a:gd name="connsiteX8" fmla="*/ 694267 w 694267"/>
                <a:gd name="connsiteY8" fmla="*/ 444500 h 674511"/>
                <a:gd name="connsiteX9" fmla="*/ 694267 w 694267"/>
                <a:gd name="connsiteY9" fmla="*/ 444500 h 674511"/>
                <a:gd name="connsiteX10" fmla="*/ 694267 w 694267"/>
                <a:gd name="connsiteY10" fmla="*/ 444500 h 674511"/>
                <a:gd name="connsiteX11" fmla="*/ 694267 w 694267"/>
                <a:gd name="connsiteY11" fmla="*/ 427566 h 674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4267" h="674511">
                  <a:moveTo>
                    <a:pt x="0" y="419100"/>
                  </a:moveTo>
                  <a:cubicBezTo>
                    <a:pt x="22577" y="216605"/>
                    <a:pt x="45155" y="14111"/>
                    <a:pt x="67733" y="55033"/>
                  </a:cubicBezTo>
                  <a:cubicBezTo>
                    <a:pt x="90311" y="95955"/>
                    <a:pt x="104423" y="666044"/>
                    <a:pt x="135467" y="664633"/>
                  </a:cubicBezTo>
                  <a:cubicBezTo>
                    <a:pt x="166511" y="663222"/>
                    <a:pt x="220133" y="46566"/>
                    <a:pt x="254000" y="46566"/>
                  </a:cubicBezTo>
                  <a:cubicBezTo>
                    <a:pt x="287867" y="46566"/>
                    <a:pt x="309034" y="664633"/>
                    <a:pt x="338667" y="664633"/>
                  </a:cubicBezTo>
                  <a:cubicBezTo>
                    <a:pt x="368300" y="664633"/>
                    <a:pt x="402167" y="45155"/>
                    <a:pt x="431800" y="46566"/>
                  </a:cubicBezTo>
                  <a:cubicBezTo>
                    <a:pt x="461433" y="47977"/>
                    <a:pt x="484012" y="674511"/>
                    <a:pt x="516467" y="673100"/>
                  </a:cubicBezTo>
                  <a:cubicBezTo>
                    <a:pt x="548922" y="671689"/>
                    <a:pt x="596900" y="76200"/>
                    <a:pt x="626533" y="38100"/>
                  </a:cubicBezTo>
                  <a:cubicBezTo>
                    <a:pt x="656166" y="0"/>
                    <a:pt x="694267" y="444500"/>
                    <a:pt x="694267" y="444500"/>
                  </a:cubicBezTo>
                  <a:lnTo>
                    <a:pt x="694267" y="444500"/>
                  </a:lnTo>
                  <a:lnTo>
                    <a:pt x="694267" y="444500"/>
                  </a:lnTo>
                  <a:lnTo>
                    <a:pt x="694267" y="427566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28" name="Oval 127"/>
            <p:cNvSpPr/>
            <p:nvPr/>
          </p:nvSpPr>
          <p:spPr>
            <a:xfrm>
              <a:off x="3038896" y="3200700"/>
              <a:ext cx="458759" cy="457458"/>
            </a:xfrm>
            <a:prstGeom prst="ellipse">
              <a:avLst/>
            </a:prstGeom>
            <a:noFill/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29" name="TextBox 16"/>
            <p:cNvSpPr txBox="1">
              <a:spLocks noChangeArrowheads="1"/>
            </p:cNvSpPr>
            <p:nvPr/>
          </p:nvSpPr>
          <p:spPr bwMode="auto">
            <a:xfrm>
              <a:off x="3026073" y="3210467"/>
              <a:ext cx="428322" cy="33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c</a:t>
              </a:r>
              <a:r>
                <a:rPr lang="en-US" sz="1200">
                  <a:latin typeface="VerdanaBar" pitchFamily="-109" charset="0"/>
                  <a:ea typeface="VerdanaBar" pitchFamily="-109" charset="0"/>
                  <a:cs typeface="VerdanaBar" pitchFamily="-109" charset="0"/>
                </a:rPr>
                <a:t>c</a:t>
              </a:r>
            </a:p>
          </p:txBody>
        </p:sp>
        <p:sp>
          <p:nvSpPr>
            <p:cNvPr id="130" name="TextBox 17"/>
            <p:cNvSpPr txBox="1">
              <a:spLocks noChangeArrowheads="1"/>
            </p:cNvSpPr>
            <p:nvPr/>
          </p:nvSpPr>
          <p:spPr bwMode="auto">
            <a:xfrm>
              <a:off x="4362157" y="2523054"/>
              <a:ext cx="353583" cy="69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pitchFamily="-109" charset="2"/>
                  <a:ea typeface="Symbol" pitchFamily="-109" charset="2"/>
                  <a:cs typeface="Symbol" pitchFamily="-109" charset="2"/>
                </a:rPr>
                <a:t>p</a:t>
              </a:r>
            </a:p>
          </p:txBody>
        </p:sp>
        <p:sp>
          <p:nvSpPr>
            <p:cNvPr id="131" name="TextBox 18"/>
            <p:cNvSpPr txBox="1">
              <a:spLocks noChangeArrowheads="1"/>
            </p:cNvSpPr>
            <p:nvPr/>
          </p:nvSpPr>
          <p:spPr bwMode="auto">
            <a:xfrm>
              <a:off x="1067419" y="3395134"/>
              <a:ext cx="448109" cy="33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e</a:t>
              </a:r>
              <a:r>
                <a:rPr lang="en-US" sz="1200" baseline="300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+</a:t>
              </a:r>
              <a:endParaRPr lang="en-US" sz="1200" baseline="30000"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  <p:sp>
          <p:nvSpPr>
            <p:cNvPr id="132" name="TextBox 19"/>
            <p:cNvSpPr txBox="1">
              <a:spLocks noChangeArrowheads="1"/>
            </p:cNvSpPr>
            <p:nvPr/>
          </p:nvSpPr>
          <p:spPr bwMode="auto">
            <a:xfrm>
              <a:off x="1067419" y="2924199"/>
              <a:ext cx="461935" cy="331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e</a:t>
              </a:r>
              <a:r>
                <a:rPr lang="en-US" sz="1200" baseline="300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−</a:t>
              </a:r>
              <a:endParaRPr lang="en-US" sz="1200" baseline="30000">
                <a:latin typeface="VerdanaBar" pitchFamily="-109" charset="0"/>
                <a:ea typeface="VerdanaBar" pitchFamily="-109" charset="0"/>
                <a:cs typeface="VerdanaBar" pitchFamily="-109" charset="0"/>
              </a:endParaRPr>
            </a:p>
          </p:txBody>
        </p:sp>
        <p:sp>
          <p:nvSpPr>
            <p:cNvPr id="133" name="TextBox 20"/>
            <p:cNvSpPr txBox="1">
              <a:spLocks noChangeArrowheads="1"/>
            </p:cNvSpPr>
            <p:nvPr/>
          </p:nvSpPr>
          <p:spPr bwMode="auto">
            <a:xfrm>
              <a:off x="2498084" y="2625628"/>
              <a:ext cx="311203" cy="69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pitchFamily="-109" charset="2"/>
                  <a:ea typeface="Symbol" pitchFamily="-109" charset="2"/>
                  <a:cs typeface="Symbol" pitchFamily="-109" charset="2"/>
                </a:rPr>
                <a:t>γ</a:t>
              </a:r>
            </a:p>
          </p:txBody>
        </p:sp>
        <p:sp>
          <p:nvSpPr>
            <p:cNvPr id="134" name="TextBox 21"/>
            <p:cNvSpPr txBox="1">
              <a:spLocks noChangeArrowheads="1"/>
            </p:cNvSpPr>
            <p:nvPr/>
          </p:nvSpPr>
          <p:spPr bwMode="auto">
            <a:xfrm>
              <a:off x="4337767" y="2856461"/>
              <a:ext cx="353583" cy="69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Symbol" pitchFamily="-109" charset="2"/>
                  <a:ea typeface="Symbol" pitchFamily="-109" charset="2"/>
                  <a:cs typeface="Symbol" pitchFamily="-109" charset="2"/>
                </a:rPr>
                <a:t>p</a:t>
              </a:r>
            </a:p>
          </p:txBody>
        </p:sp>
        <p:cxnSp>
          <p:nvCxnSpPr>
            <p:cNvPr id="135" name="Straight Connector 134"/>
            <p:cNvCxnSpPr>
              <a:stCxn id="128" idx="5"/>
            </p:cNvCxnSpPr>
            <p:nvPr/>
          </p:nvCxnSpPr>
          <p:spPr>
            <a:xfrm rot="16200000" flipH="1">
              <a:off x="3581509" y="3438738"/>
              <a:ext cx="322688" cy="62486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16200000" flipH="1">
              <a:off x="3523137" y="3489039"/>
              <a:ext cx="320790" cy="62486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24"/>
            <p:cNvSpPr txBox="1">
              <a:spLocks noChangeArrowheads="1"/>
            </p:cNvSpPr>
            <p:nvPr/>
          </p:nvSpPr>
          <p:spPr bwMode="auto">
            <a:xfrm>
              <a:off x="3294297" y="3752535"/>
              <a:ext cx="654747" cy="40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latin typeface="Verdana" pitchFamily="-109" charset="0"/>
                  <a:ea typeface="Verdana" pitchFamily="-109" charset="0"/>
                  <a:cs typeface="Verdana" pitchFamily="-109" charset="0"/>
                </a:rPr>
                <a:t>J</a:t>
              </a:r>
              <a:r>
                <a:rPr lang="en-US" sz="1600">
                  <a:latin typeface="Symbol" pitchFamily="-109" charset="2"/>
                  <a:ea typeface="Symbol" pitchFamily="-109" charset="2"/>
                  <a:cs typeface="Symbol" pitchFamily="-109" charset="2"/>
                </a:rPr>
                <a:t>/Y</a:t>
              </a:r>
            </a:p>
          </p:txBody>
        </p:sp>
      </p:grpSp>
      <p:sp>
        <p:nvSpPr>
          <p:cNvPr id="140" name="TextBox 27"/>
          <p:cNvSpPr txBox="1">
            <a:spLocks noChangeArrowheads="1"/>
          </p:cNvSpPr>
          <p:nvPr/>
        </p:nvSpPr>
        <p:spPr bwMode="auto">
          <a:xfrm>
            <a:off x="4403442" y="5503470"/>
            <a:ext cx="1881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66CC"/>
                </a:solidFill>
              </a:rPr>
              <a:t>Initial State Radiation</a:t>
            </a:r>
          </a:p>
        </p:txBody>
      </p:sp>
      <p:grpSp>
        <p:nvGrpSpPr>
          <p:cNvPr id="117" name="Group 116"/>
          <p:cNvGrpSpPr/>
          <p:nvPr/>
        </p:nvGrpSpPr>
        <p:grpSpPr>
          <a:xfrm>
            <a:off x="5079190" y="2389988"/>
            <a:ext cx="3033669" cy="1283136"/>
            <a:chOff x="4606209" y="4358416"/>
            <a:chExt cx="3033669" cy="1283136"/>
          </a:xfrm>
        </p:grpSpPr>
        <p:sp>
          <p:nvSpPr>
            <p:cNvPr id="118" name="TextBox 111"/>
            <p:cNvSpPr txBox="1">
              <a:spLocks noChangeArrowheads="1"/>
            </p:cNvSpPr>
            <p:nvPr/>
          </p:nvSpPr>
          <p:spPr bwMode="auto">
            <a:xfrm>
              <a:off x="4758609" y="4358416"/>
              <a:ext cx="23626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Direct formation </a:t>
              </a:r>
              <a:r>
                <a:rPr lang="en-US" sz="1400" dirty="0" err="1" smtClean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e</a:t>
              </a:r>
              <a:r>
                <a:rPr lang="en-US" sz="1400" baseline="300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+</a:t>
              </a:r>
              <a:r>
                <a:rPr lang="en-US" sz="1400" dirty="0" err="1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e</a:t>
              </a:r>
              <a:r>
                <a:rPr lang="en-US" sz="1400" baseline="30000" dirty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−</a:t>
              </a:r>
              <a:r>
                <a:rPr lang="en-US" sz="1400" dirty="0" smtClean="0">
                  <a:solidFill>
                    <a:srgbClr val="0066CC"/>
                  </a:solidFill>
                  <a:ea typeface="Symbol" pitchFamily="-109" charset="2"/>
                  <a:cs typeface="Symbol" pitchFamily="-109" charset="2"/>
                </a:rPr>
                <a:t>⟶ c</a:t>
              </a:r>
              <a:r>
                <a:rPr lang="en-US" sz="1200" dirty="0" smtClean="0">
                  <a:solidFill>
                    <a:srgbClr val="0066CC"/>
                  </a:solidFill>
                  <a:latin typeface="VerdanaBar"/>
                  <a:ea typeface="Symbol" pitchFamily="-109" charset="2"/>
                  <a:cs typeface="VerdanaBar"/>
                </a:rPr>
                <a:t>c</a:t>
              </a:r>
              <a:endParaRPr lang="en-US" sz="1200" baseline="-25000" dirty="0">
                <a:solidFill>
                  <a:srgbClr val="0066CC"/>
                </a:solidFill>
                <a:latin typeface="VerdanaBar"/>
                <a:ea typeface="VerdanaBar" pitchFamily="-109" charset="0"/>
                <a:cs typeface="VerdanaBar"/>
              </a:endParaRPr>
            </a:p>
          </p:txBody>
        </p:sp>
        <p:grpSp>
          <p:nvGrpSpPr>
            <p:cNvPr id="119" name="Group 138"/>
            <p:cNvGrpSpPr>
              <a:grpSpLocks/>
            </p:cNvGrpSpPr>
            <p:nvPr/>
          </p:nvGrpSpPr>
          <p:grpSpPr bwMode="auto">
            <a:xfrm>
              <a:off x="4606209" y="4571996"/>
              <a:ext cx="3033669" cy="1069556"/>
              <a:chOff x="381000" y="4605747"/>
              <a:chExt cx="3033079" cy="1069207"/>
            </a:xfrm>
          </p:grpSpPr>
          <p:grpSp>
            <p:nvGrpSpPr>
              <p:cNvPr id="145" name="Group 131"/>
              <p:cNvGrpSpPr>
                <a:grpSpLocks/>
              </p:cNvGrpSpPr>
              <p:nvPr/>
            </p:nvGrpSpPr>
            <p:grpSpPr bwMode="auto">
              <a:xfrm>
                <a:off x="381000" y="4605747"/>
                <a:ext cx="2652583" cy="1035453"/>
                <a:chOff x="1447800" y="4908147"/>
                <a:chExt cx="2652583" cy="1035453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1773175" y="5064838"/>
                  <a:ext cx="747567" cy="3253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Freeform 147"/>
                <p:cNvSpPr/>
                <p:nvPr/>
              </p:nvSpPr>
              <p:spPr>
                <a:xfrm>
                  <a:off x="2508044" y="5333039"/>
                  <a:ext cx="509489" cy="101567"/>
                </a:xfrm>
                <a:custGeom>
                  <a:avLst/>
                  <a:gdLst>
                    <a:gd name="connsiteX0" fmla="*/ 0 w 694267"/>
                    <a:gd name="connsiteY0" fmla="*/ 419100 h 674511"/>
                    <a:gd name="connsiteX1" fmla="*/ 67733 w 694267"/>
                    <a:gd name="connsiteY1" fmla="*/ 55033 h 674511"/>
                    <a:gd name="connsiteX2" fmla="*/ 135467 w 694267"/>
                    <a:gd name="connsiteY2" fmla="*/ 664633 h 674511"/>
                    <a:gd name="connsiteX3" fmla="*/ 254000 w 694267"/>
                    <a:gd name="connsiteY3" fmla="*/ 46566 h 674511"/>
                    <a:gd name="connsiteX4" fmla="*/ 338667 w 694267"/>
                    <a:gd name="connsiteY4" fmla="*/ 664633 h 674511"/>
                    <a:gd name="connsiteX5" fmla="*/ 431800 w 694267"/>
                    <a:gd name="connsiteY5" fmla="*/ 46566 h 674511"/>
                    <a:gd name="connsiteX6" fmla="*/ 516467 w 694267"/>
                    <a:gd name="connsiteY6" fmla="*/ 673100 h 674511"/>
                    <a:gd name="connsiteX7" fmla="*/ 626533 w 694267"/>
                    <a:gd name="connsiteY7" fmla="*/ 38100 h 674511"/>
                    <a:gd name="connsiteX8" fmla="*/ 694267 w 694267"/>
                    <a:gd name="connsiteY8" fmla="*/ 444500 h 674511"/>
                    <a:gd name="connsiteX9" fmla="*/ 694267 w 694267"/>
                    <a:gd name="connsiteY9" fmla="*/ 444500 h 674511"/>
                    <a:gd name="connsiteX10" fmla="*/ 694267 w 694267"/>
                    <a:gd name="connsiteY10" fmla="*/ 444500 h 674511"/>
                    <a:gd name="connsiteX11" fmla="*/ 694267 w 694267"/>
                    <a:gd name="connsiteY11" fmla="*/ 427566 h 674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4267" h="674511">
                      <a:moveTo>
                        <a:pt x="0" y="419100"/>
                      </a:moveTo>
                      <a:cubicBezTo>
                        <a:pt x="22577" y="216605"/>
                        <a:pt x="45155" y="14111"/>
                        <a:pt x="67733" y="55033"/>
                      </a:cubicBezTo>
                      <a:cubicBezTo>
                        <a:pt x="90311" y="95955"/>
                        <a:pt x="104423" y="666044"/>
                        <a:pt x="135467" y="664633"/>
                      </a:cubicBezTo>
                      <a:cubicBezTo>
                        <a:pt x="166511" y="663222"/>
                        <a:pt x="220133" y="46566"/>
                        <a:pt x="254000" y="46566"/>
                      </a:cubicBezTo>
                      <a:cubicBezTo>
                        <a:pt x="287867" y="46566"/>
                        <a:pt x="309034" y="664633"/>
                        <a:pt x="338667" y="664633"/>
                      </a:cubicBezTo>
                      <a:cubicBezTo>
                        <a:pt x="368300" y="664633"/>
                        <a:pt x="402167" y="45155"/>
                        <a:pt x="431800" y="46566"/>
                      </a:cubicBezTo>
                      <a:cubicBezTo>
                        <a:pt x="461433" y="47977"/>
                        <a:pt x="484012" y="674511"/>
                        <a:pt x="516467" y="673100"/>
                      </a:cubicBezTo>
                      <a:cubicBezTo>
                        <a:pt x="548922" y="671689"/>
                        <a:pt x="596900" y="76200"/>
                        <a:pt x="626533" y="38100"/>
                      </a:cubicBezTo>
                      <a:cubicBezTo>
                        <a:pt x="656166" y="0"/>
                        <a:pt x="694267" y="444500"/>
                        <a:pt x="694267" y="444500"/>
                      </a:cubicBezTo>
                      <a:lnTo>
                        <a:pt x="694267" y="444500"/>
                      </a:lnTo>
                      <a:lnTo>
                        <a:pt x="694267" y="444500"/>
                      </a:lnTo>
                      <a:lnTo>
                        <a:pt x="694267" y="427566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sp>
              <p:nvSpPr>
                <p:cNvPr id="149" name="TextBox 114"/>
                <p:cNvSpPr txBox="1">
                  <a:spLocks noChangeArrowheads="1"/>
                </p:cNvSpPr>
                <p:nvPr/>
              </p:nvSpPr>
              <p:spPr bwMode="auto">
                <a:xfrm>
                  <a:off x="1447800" y="5361801"/>
                  <a:ext cx="35973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latin typeface="Verdana" pitchFamily="-109" charset="0"/>
                      <a:ea typeface="Verdana" pitchFamily="-109" charset="0"/>
                      <a:cs typeface="Verdana" pitchFamily="-109" charset="0"/>
                    </a:rPr>
                    <a:t>e</a:t>
                  </a:r>
                  <a:r>
                    <a:rPr lang="en-US" sz="1200" baseline="30000">
                      <a:latin typeface="Verdana" pitchFamily="-109" charset="0"/>
                      <a:ea typeface="Verdana" pitchFamily="-109" charset="0"/>
                      <a:cs typeface="Verdana" pitchFamily="-109" charset="0"/>
                    </a:rPr>
                    <a:t>+</a:t>
                  </a:r>
                  <a:endParaRPr lang="en-US" sz="1200" baseline="30000">
                    <a:latin typeface="VerdanaBar" pitchFamily="-109" charset="0"/>
                    <a:ea typeface="VerdanaBar" pitchFamily="-109" charset="0"/>
                    <a:cs typeface="VerdanaBar" pitchFamily="-109" charset="0"/>
                  </a:endParaRPr>
                </a:p>
              </p:txBody>
            </p:sp>
            <p:sp>
              <p:nvSpPr>
                <p:cNvPr id="150" name="TextBox 115"/>
                <p:cNvSpPr txBox="1">
                  <a:spLocks noChangeArrowheads="1"/>
                </p:cNvSpPr>
                <p:nvPr/>
              </p:nvSpPr>
              <p:spPr bwMode="auto">
                <a:xfrm>
                  <a:off x="1447800" y="4967975"/>
                  <a:ext cx="37083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latin typeface="Verdana" pitchFamily="-109" charset="0"/>
                      <a:ea typeface="Verdana" pitchFamily="-109" charset="0"/>
                      <a:cs typeface="Verdana" pitchFamily="-109" charset="0"/>
                    </a:rPr>
                    <a:t>e</a:t>
                  </a:r>
                  <a:r>
                    <a:rPr lang="en-US" sz="1200" baseline="30000">
                      <a:latin typeface="Verdana" pitchFamily="-109" charset="0"/>
                      <a:ea typeface="Verdana" pitchFamily="-109" charset="0"/>
                      <a:cs typeface="Verdana" pitchFamily="-109" charset="0"/>
                    </a:rPr>
                    <a:t>−</a:t>
                  </a:r>
                  <a:endParaRPr lang="en-US" sz="1200" baseline="30000">
                    <a:latin typeface="VerdanaBar" pitchFamily="-109" charset="0"/>
                    <a:ea typeface="VerdanaBar" pitchFamily="-109" charset="0"/>
                    <a:cs typeface="VerdanaBar" pitchFamily="-109" charset="0"/>
                  </a:endParaRPr>
                </a:p>
              </p:txBody>
            </p:sp>
            <p:sp>
              <p:nvSpPr>
                <p:cNvPr id="151" name="TextBox 117"/>
                <p:cNvSpPr txBox="1">
                  <a:spLocks noChangeArrowheads="1"/>
                </p:cNvSpPr>
                <p:nvPr/>
              </p:nvSpPr>
              <p:spPr bwMode="auto">
                <a:xfrm>
                  <a:off x="2667000" y="5358824"/>
                  <a:ext cx="249831" cy="584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dirty="0" err="1">
                      <a:latin typeface="Symbol" pitchFamily="-109" charset="2"/>
                      <a:ea typeface="Symbol" pitchFamily="-109" charset="2"/>
                      <a:cs typeface="Symbol" pitchFamily="-109" charset="2"/>
                    </a:rPr>
                    <a:t>γ</a:t>
                  </a:r>
                  <a:endParaRPr lang="en-US" sz="1600" dirty="0">
                    <a:latin typeface="Symbol" pitchFamily="-109" charset="2"/>
                    <a:ea typeface="Symbol" pitchFamily="-109" charset="2"/>
                    <a:cs typeface="Symbol" pitchFamily="-109" charset="2"/>
                  </a:endParaRPr>
                </a:p>
              </p:txBody>
            </p: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1752541" y="5390170"/>
                  <a:ext cx="747568" cy="3253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3044515" y="5064838"/>
                  <a:ext cx="747568" cy="325332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H="1" flipV="1">
                  <a:off x="3023882" y="5390170"/>
                  <a:ext cx="747567" cy="3253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TextBox 122"/>
                <p:cNvSpPr txBox="1">
                  <a:spLocks noChangeArrowheads="1"/>
                </p:cNvSpPr>
                <p:nvPr/>
              </p:nvSpPr>
              <p:spPr bwMode="auto">
                <a:xfrm>
                  <a:off x="3729546" y="4908147"/>
                  <a:ext cx="370837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 err="1">
                      <a:latin typeface="Verdana" pitchFamily="-109" charset="0"/>
                      <a:ea typeface="Verdana" pitchFamily="-109" charset="0"/>
                      <a:cs typeface="Verdana" pitchFamily="-109" charset="0"/>
                    </a:rPr>
                    <a:t>c</a:t>
                  </a:r>
                  <a:endParaRPr lang="en-US" sz="1200" baseline="30000" dirty="0">
                    <a:latin typeface="VerdanaBar" pitchFamily="-109" charset="0"/>
                    <a:ea typeface="VerdanaBar" pitchFamily="-109" charset="0"/>
                    <a:cs typeface="VerdanaBar" pitchFamily="-109" charset="0"/>
                  </a:endParaRPr>
                </a:p>
              </p:txBody>
            </p:sp>
            <p:sp>
              <p:nvSpPr>
                <p:cNvPr id="158" name="TextBox 126"/>
                <p:cNvSpPr txBox="1">
                  <a:spLocks noChangeArrowheads="1"/>
                </p:cNvSpPr>
                <p:nvPr/>
              </p:nvSpPr>
              <p:spPr bwMode="auto">
                <a:xfrm>
                  <a:off x="3714951" y="5546621"/>
                  <a:ext cx="359738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>
                      <a:latin typeface="VerdanaBar" pitchFamily="-109" charset="0"/>
                      <a:ea typeface="VerdanaBar" pitchFamily="-109" charset="0"/>
                      <a:cs typeface="VerdanaBar" pitchFamily="-109" charset="0"/>
                    </a:rPr>
                    <a:t>c</a:t>
                  </a:r>
                  <a:endParaRPr lang="en-US" sz="1200" baseline="30000">
                    <a:latin typeface="VerdanaBar" pitchFamily="-109" charset="0"/>
                    <a:ea typeface="VerdanaBar" pitchFamily="-109" charset="0"/>
                    <a:cs typeface="VerdanaBar" pitchFamily="-109" charset="0"/>
                  </a:endParaRPr>
                </a:p>
              </p:txBody>
            </p:sp>
          </p:grpSp>
          <p:sp>
            <p:nvSpPr>
              <p:cNvPr id="142" name="TextBox 135"/>
              <p:cNvSpPr txBox="1">
                <a:spLocks noChangeArrowheads="1"/>
              </p:cNvSpPr>
              <p:nvPr/>
            </p:nvSpPr>
            <p:spPr bwMode="auto">
              <a:xfrm>
                <a:off x="2895600" y="5336400"/>
                <a:ext cx="51847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i="1">
                    <a:latin typeface="VerdanaBar" pitchFamily="-109" charset="0"/>
                    <a:ea typeface="VerdanaBar" pitchFamily="-109" charset="0"/>
                    <a:cs typeface="VerdanaBar" pitchFamily="-109" charset="0"/>
                  </a:rPr>
                  <a:t>D</a:t>
                </a:r>
                <a:r>
                  <a:rPr lang="en-US" sz="1600" i="1" baseline="30000"/>
                  <a:t>(*)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40" y="33438"/>
            <a:ext cx="8229600" cy="1143000"/>
          </a:xfrm>
        </p:spPr>
        <p:txBody>
          <a:bodyPr/>
          <a:lstStyle/>
          <a:p>
            <a:r>
              <a:rPr lang="en-US" dirty="0" smtClean="0"/>
              <a:t>Mesons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401365" y="2289942"/>
            <a:ext cx="351818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000" dirty="0" smtClean="0"/>
              <a:t>masses are barely known;</a:t>
            </a:r>
          </a:p>
          <a:p>
            <a:pPr marL="174625" indent="-174625">
              <a:buFont typeface="Arial"/>
              <a:buChar char="•"/>
            </a:pPr>
            <a:r>
              <a:rPr lang="en-US" sz="2000" dirty="0" smtClean="0"/>
              <a:t>often widths are just upper limits;</a:t>
            </a:r>
          </a:p>
          <a:p>
            <a:pPr marL="174625" indent="-174625">
              <a:buFont typeface="Arial"/>
              <a:buChar char="•"/>
            </a:pPr>
            <a:r>
              <a:rPr lang="en-US" sz="2000" dirty="0" smtClean="0"/>
              <a:t>few final states have been studied;</a:t>
            </a:r>
          </a:p>
          <a:p>
            <a:pPr marL="174625" indent="-174625">
              <a:buFont typeface="Arial"/>
              <a:buChar char="•"/>
            </a:pPr>
            <a:r>
              <a:rPr lang="en-US" sz="2000" dirty="0" smtClean="0"/>
              <a:t>statistics are poor;</a:t>
            </a:r>
          </a:p>
          <a:p>
            <a:pPr marL="174625" indent="-174625">
              <a:buFont typeface="Arial"/>
              <a:buChar char="•"/>
            </a:pPr>
            <a:r>
              <a:rPr lang="en-US" sz="2000" dirty="0" smtClean="0"/>
              <a:t>quantum number assignment is possible for few states;</a:t>
            </a:r>
          </a:p>
          <a:p>
            <a:pPr marL="174625" indent="-174625">
              <a:buFont typeface="Arial"/>
              <a:buChar char="•"/>
            </a:pPr>
            <a:r>
              <a:rPr lang="en-US" sz="2000" dirty="0" smtClean="0"/>
              <a:t>some resonances need confirmation… 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262769" y="1652946"/>
            <a:ext cx="865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Without entering into the details of each state some general consideration can be drawn.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01365" y="5535249"/>
            <a:ext cx="351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There are problems of compatibility Theory - Experiment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9" y="2382882"/>
            <a:ext cx="4546370" cy="409746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952713" y="6216747"/>
            <a:ext cx="1975270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Arxiv:09010.3409v2 [</a:t>
            </a:r>
            <a:r>
              <a:rPr lang="en-US" sz="1200" dirty="0" err="1" smtClean="0">
                <a:solidFill>
                  <a:srgbClr val="0000FF"/>
                </a:solidFill>
              </a:rPr>
              <a:t>hep-th</a:t>
            </a:r>
            <a:r>
              <a:rPr lang="en-US" sz="1200" dirty="0" smtClean="0">
                <a:solidFill>
                  <a:srgbClr val="0000FF"/>
                </a:solidFill>
              </a:rPr>
              <a:t>]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4829" y="129188"/>
            <a:ext cx="1269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XYZ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475" y="4295228"/>
            <a:ext cx="3790007" cy="267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Experiments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2564" y="1126614"/>
            <a:ext cx="49453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specifications for the next generation experiment in </a:t>
            </a:r>
            <a:r>
              <a:rPr lang="en-US" dirty="0" smtClean="0"/>
              <a:t>hadron </a:t>
            </a:r>
            <a:r>
              <a:rPr lang="en-US" dirty="0"/>
              <a:t>spectroscopy </a:t>
            </a:r>
            <a:r>
              <a:rPr lang="en-US" dirty="0" smtClean="0"/>
              <a:t>are:</a:t>
            </a:r>
          </a:p>
          <a:p>
            <a:endParaRPr lang="en-US" dirty="0" smtClean="0"/>
          </a:p>
          <a:p>
            <a:pPr marL="285750" indent="-285750">
              <a:buSzPct val="65000"/>
              <a:buBlip>
                <a:blip r:embed="rId3"/>
              </a:buBlip>
            </a:pPr>
            <a:r>
              <a:rPr lang="en-US" dirty="0" smtClean="0"/>
              <a:t>hermetic detectors for </a:t>
            </a:r>
            <a:r>
              <a:rPr lang="en-US" dirty="0"/>
              <a:t>both charged and neutral </a:t>
            </a:r>
            <a:r>
              <a:rPr lang="en-US" dirty="0" smtClean="0"/>
              <a:t>particles, </a:t>
            </a:r>
            <a:r>
              <a:rPr lang="en-US" dirty="0"/>
              <a:t>with excellent resolution and particle identification </a:t>
            </a:r>
            <a:r>
              <a:rPr lang="en-US" dirty="0" smtClean="0"/>
              <a:t>capability;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SzPct val="65000"/>
              <a:buBlip>
                <a:blip r:embed="rId3"/>
              </a:buBlip>
            </a:pPr>
            <a:r>
              <a:rPr lang="en-US" dirty="0" smtClean="0"/>
              <a:t>beam </a:t>
            </a:r>
            <a:r>
              <a:rPr lang="en-US" dirty="0"/>
              <a:t>energy </a:t>
            </a:r>
            <a:r>
              <a:rPr lang="en-US" dirty="0" smtClean="0"/>
              <a:t>high </a:t>
            </a:r>
            <a:r>
              <a:rPr lang="en-US" dirty="0"/>
              <a:t>enough to </a:t>
            </a:r>
            <a:r>
              <a:rPr lang="en-US" dirty="0" smtClean="0"/>
              <a:t>have a </a:t>
            </a:r>
            <a:r>
              <a:rPr lang="en-US" dirty="0"/>
              <a:t>sufficient phase space for the </a:t>
            </a:r>
            <a:r>
              <a:rPr lang="en-US" dirty="0" smtClean="0"/>
              <a:t>production;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SzPct val="65000"/>
              <a:buBlip>
                <a:blip r:embed="rId3"/>
              </a:buBlip>
            </a:pPr>
            <a:r>
              <a:rPr lang="en-US" dirty="0"/>
              <a:t>high statistics </a:t>
            </a:r>
            <a:r>
              <a:rPr lang="en-US" dirty="0" smtClean="0"/>
              <a:t>are needed together </a:t>
            </a:r>
            <a:r>
              <a:rPr lang="en-US" dirty="0"/>
              <a:t>with sensitivity to production cross sections at the sub-</a:t>
            </a:r>
            <a:r>
              <a:rPr lang="en-US" dirty="0" err="1"/>
              <a:t>nanobarn</a:t>
            </a:r>
            <a:r>
              <a:rPr lang="en-US" dirty="0"/>
              <a:t> </a:t>
            </a:r>
            <a:r>
              <a:rPr lang="en-US" dirty="0" smtClean="0"/>
              <a:t>level;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8170" y="1414168"/>
            <a:ext cx="2713368" cy="1816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0519" r="9900"/>
          <a:stretch/>
        </p:blipFill>
        <p:spPr>
          <a:xfrm>
            <a:off x="6681668" y="3139542"/>
            <a:ext cx="236131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 rot="5400000">
            <a:off x="4566443" y="27455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</a:endParaRPr>
          </a:p>
        </p:txBody>
      </p:sp>
      <p:pic>
        <p:nvPicPr>
          <p:cNvPr id="7" name="Picture 4" descr="6_GeV_Racetr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425" y="1257300"/>
            <a:ext cx="6705600" cy="4741863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1786" y="347311"/>
            <a:ext cx="3446463" cy="65424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3333CC"/>
                </a:solidFill>
                <a:latin typeface="Tahoma" pitchFamily="34" charset="0"/>
              </a:rPr>
              <a:t>12 </a:t>
            </a:r>
            <a:r>
              <a:rPr lang="en-US" sz="3600" b="1" dirty="0" err="1">
                <a:solidFill>
                  <a:srgbClr val="3333CC"/>
                </a:solidFill>
                <a:latin typeface="Tahoma" pitchFamily="34" charset="0"/>
              </a:rPr>
              <a:t>GeV</a:t>
            </a:r>
            <a:r>
              <a:rPr lang="en-US" sz="3600" b="1" dirty="0">
                <a:solidFill>
                  <a:srgbClr val="3333CC"/>
                </a:solidFill>
                <a:latin typeface="Tahoma" pitchFamily="34" charset="0"/>
              </a:rPr>
              <a:t> CEBAF</a:t>
            </a:r>
          </a:p>
        </p:txBody>
      </p: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3387725" y="792164"/>
            <a:ext cx="5791200" cy="3825876"/>
            <a:chOff x="2134" y="499"/>
            <a:chExt cx="3648" cy="2410"/>
          </a:xfrm>
        </p:grpSpPr>
        <p:pic>
          <p:nvPicPr>
            <p:cNvPr id="12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</p:spPr>
        </p:pic>
        <p:pic>
          <p:nvPicPr>
            <p:cNvPr id="13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</p:spPr>
        </p:pic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18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6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defTabSz="992188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700" b="1" i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CHL-2</a:t>
                </a:r>
              </a:p>
            </p:txBody>
          </p:sp>
          <p:grpSp>
            <p:nvGrpSpPr>
              <p:cNvPr id="19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20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4342" y="499"/>
              <a:ext cx="1440" cy="732"/>
              <a:chOff x="4560" y="528"/>
              <a:chExt cx="1440" cy="732"/>
            </a:xfrm>
          </p:grpSpPr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4704" y="528"/>
                <a:ext cx="1296" cy="52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9276" tIns="49638" rIns="99276" bIns="49638">
                <a:spAutoFit/>
              </a:bodyPr>
              <a:lstStyle/>
              <a:p>
                <a:pPr algn="ctr" defTabSz="992188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6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Upgrade magnets and power supplies</a:t>
                </a:r>
                <a:endParaRPr lang="en-US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pic>
            <p:nvPicPr>
              <p:cNvPr id="17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2" name="Group 35"/>
          <p:cNvGrpSpPr>
            <a:grpSpLocks/>
          </p:cNvGrpSpPr>
          <p:nvPr/>
        </p:nvGrpSpPr>
        <p:grpSpPr bwMode="auto">
          <a:xfrm>
            <a:off x="1212850" y="3895725"/>
            <a:ext cx="4908550" cy="2038350"/>
            <a:chOff x="764" y="2454"/>
            <a:chExt cx="3092" cy="1284"/>
          </a:xfrm>
        </p:grpSpPr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139" y="3286"/>
              <a:ext cx="171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7784" tIns="53892" rIns="107784" bIns="53892">
              <a:spAutoFit/>
            </a:bodyPr>
            <a:lstStyle/>
            <a:p>
              <a:pPr defTabSz="99218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Enhance equipment in existing halls</a:t>
              </a: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 rot="2428027">
              <a:off x="764" y="2454"/>
              <a:ext cx="1481" cy="9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/>
            <a:lstStyle/>
            <a:p>
              <a:pPr algn="ctr" defTabSz="99218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952500" y="3175"/>
            <a:ext cx="8162925" cy="4652963"/>
            <a:chOff x="636" y="0"/>
            <a:chExt cx="5142" cy="2931"/>
          </a:xfrm>
        </p:grpSpPr>
        <p:grpSp>
          <p:nvGrpSpPr>
            <p:cNvPr id="26" name="Group 22"/>
            <p:cNvGrpSpPr>
              <a:grpSpLocks/>
            </p:cNvGrpSpPr>
            <p:nvPr/>
          </p:nvGrpSpPr>
          <p:grpSpPr bwMode="auto">
            <a:xfrm>
              <a:off x="636" y="0"/>
              <a:ext cx="5142" cy="2931"/>
              <a:chOff x="636" y="0"/>
              <a:chExt cx="5142" cy="2931"/>
            </a:xfrm>
          </p:grpSpPr>
          <p:pic>
            <p:nvPicPr>
              <p:cNvPr id="28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</p:spPr>
          </p:pic>
          <p:pic>
            <p:nvPicPr>
              <p:cNvPr id="29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</p:spPr>
          </p:pic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32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</p:spPr>
            </p:pic>
            <p:sp>
              <p:nvSpPr>
                <p:cNvPr id="33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1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172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i="1">
                    <a:solidFill>
                      <a:srgbClr val="000000"/>
                    </a:solidFill>
                    <a:latin typeface="Arial" pitchFamily="34" charset="0"/>
                  </a:rPr>
                  <a:t>add Hall D 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i="1">
                    <a:solidFill>
                      <a:srgbClr val="000000"/>
                    </a:solidFill>
                    <a:latin typeface="Arial" pitchFamily="34" charset="0"/>
                  </a:rPr>
                  <a:t>(and beam line)</a:t>
                </a:r>
                <a:endParaRPr lang="en-US" sz="2000" b="1" i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4" y="108"/>
                </a:cxn>
                <a:cxn ang="0">
                  <a:pos x="28" y="122"/>
                </a:cxn>
                <a:cxn ang="0">
                  <a:pos x="44" y="128"/>
                </a:cxn>
                <a:cxn ang="0">
                  <a:pos x="53" y="107"/>
                </a:cxn>
                <a:cxn ang="0">
                  <a:pos x="72" y="99"/>
                </a:cxn>
                <a:cxn ang="0">
                  <a:pos x="88" y="106"/>
                </a:cxn>
                <a:cxn ang="0">
                  <a:pos x="94" y="88"/>
                </a:cxn>
                <a:cxn ang="0">
                  <a:pos x="96" y="82"/>
                </a:cxn>
                <a:cxn ang="0">
                  <a:pos x="112" y="84"/>
                </a:cxn>
                <a:cxn ang="0">
                  <a:pos x="128" y="88"/>
                </a:cxn>
                <a:cxn ang="0">
                  <a:pos x="146" y="60"/>
                </a:cxn>
                <a:cxn ang="0">
                  <a:pos x="152" y="62"/>
                </a:cxn>
                <a:cxn ang="0">
                  <a:pos x="158" y="66"/>
                </a:cxn>
                <a:cxn ang="0">
                  <a:pos x="170" y="70"/>
                </a:cxn>
                <a:cxn ang="0">
                  <a:pos x="192" y="38"/>
                </a:cxn>
                <a:cxn ang="0">
                  <a:pos x="214" y="54"/>
                </a:cxn>
                <a:cxn ang="0">
                  <a:pos x="236" y="24"/>
                </a:cxn>
                <a:cxn ang="0">
                  <a:pos x="254" y="34"/>
                </a:cxn>
                <a:cxn ang="0">
                  <a:pos x="266" y="38"/>
                </a:cxn>
                <a:cxn ang="0">
                  <a:pos x="286" y="10"/>
                </a:cxn>
                <a:cxn ang="0">
                  <a:pos x="304" y="0"/>
                </a:cxn>
              </a:cxnLst>
              <a:rect l="0" t="0" r="r" b="b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62766" y="4579863"/>
            <a:ext cx="3081337" cy="13446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Beam Power: </a:t>
            </a:r>
            <a:r>
              <a:rPr lang="en-US" sz="1600" b="1" i="1">
                <a:solidFill>
                  <a:srgbClr val="FF0000"/>
                </a:solidFill>
                <a:latin typeface="Arial" pitchFamily="34" charset="0"/>
              </a:rPr>
              <a:t>1MW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Beam Current: </a:t>
            </a:r>
            <a:r>
              <a:rPr lang="en-US" sz="1600" b="1" i="1">
                <a:solidFill>
                  <a:srgbClr val="FF0000"/>
                </a:solidFill>
                <a:latin typeface="Arial" pitchFamily="34" charset="0"/>
              </a:rPr>
              <a:t>90 µA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Max Pass energy: </a:t>
            </a:r>
            <a:r>
              <a:rPr lang="en-US" sz="1600" b="1" i="1">
                <a:solidFill>
                  <a:srgbClr val="FF0000"/>
                </a:solidFill>
                <a:latin typeface="Arial" pitchFamily="34" charset="0"/>
              </a:rPr>
              <a:t>2.2 GeV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Max Enery Hall A-C: </a:t>
            </a:r>
            <a:r>
              <a:rPr lang="en-US" sz="1600" b="1" i="1">
                <a:solidFill>
                  <a:srgbClr val="FF0000"/>
                </a:solidFill>
                <a:latin typeface="Arial" pitchFamily="34" charset="0"/>
              </a:rPr>
              <a:t>10.9 GeV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ial" pitchFamily="34" charset="0"/>
              </a:rPr>
              <a:t>Max Energy Hall D: </a:t>
            </a:r>
            <a:r>
              <a:rPr lang="en-US" sz="1600" b="1" i="1">
                <a:solidFill>
                  <a:srgbClr val="FF0000"/>
                </a:solidFill>
                <a:latin typeface="Arial" pitchFamily="34" charset="0"/>
              </a:rPr>
              <a:t>12 GeV</a:t>
            </a:r>
            <a:endParaRPr lang="en-CA" sz="1600" b="1" i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6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37" name="Slide Number Placeholder 3"/>
          <p:cNvSpPr txBox="1">
            <a:spLocks/>
          </p:cNvSpPr>
          <p:nvPr/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79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Meson </a:t>
            </a:r>
            <a:r>
              <a:rPr lang="en-US" dirty="0" err="1" smtClean="0"/>
              <a:t>photoproduction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1145" y="1127243"/>
            <a:ext cx="8690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According to the predictions of </a:t>
            </a:r>
            <a:r>
              <a:rPr lang="en-US" dirty="0"/>
              <a:t>the flux-tube </a:t>
            </a:r>
            <a:r>
              <a:rPr lang="en-US" dirty="0" smtClean="0"/>
              <a:t>model</a:t>
            </a:r>
            <a:r>
              <a:rPr lang="en-US" sz="1200" dirty="0" smtClean="0">
                <a:solidFill>
                  <a:srgbClr val="0000FF"/>
                </a:solidFill>
              </a:rPr>
              <a:t> [PRD31(1985)2910] </a:t>
            </a:r>
            <a:r>
              <a:rPr lang="en-US" dirty="0" smtClean="0"/>
              <a:t>adding a gluon to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 err="1" smtClean="0">
                <a:solidFill>
                  <a:srgbClr val="000000"/>
                </a:solidFill>
              </a:rPr>
              <a:t>q</a:t>
            </a:r>
            <a:r>
              <a:rPr lang="en-US" dirty="0" err="1" smtClean="0">
                <a:solidFill>
                  <a:srgbClr val="000000"/>
                </a:solidFill>
                <a:latin typeface="VerdanaBar"/>
                <a:cs typeface="VerdanaBar"/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 pair it is possible to create new hybrid states</a:t>
            </a:r>
            <a:r>
              <a:rPr lang="en-US" dirty="0">
                <a:solidFill>
                  <a:srgbClr val="000000"/>
                </a:solidFill>
              </a:rPr>
              <a:t>. The higher the excitation the more units of angular momentum are </a:t>
            </a:r>
            <a:r>
              <a:rPr lang="en-US" dirty="0" smtClean="0">
                <a:solidFill>
                  <a:srgbClr val="000000"/>
                </a:solidFill>
              </a:rPr>
              <a:t>carried.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7" name="Picture 6" descr="Untitled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77" y="3018059"/>
            <a:ext cx="2596723" cy="36878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003325">
            <a:off x="7577629" y="3774530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ground state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152044">
            <a:off x="6596922" y="3413246"/>
            <a:ext cx="1189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excited states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2448" y="2111443"/>
            <a:ext cx="658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beams are expected to be particularly </a:t>
            </a:r>
            <a:r>
              <a:rPr lang="en-US" dirty="0" smtClean="0"/>
              <a:t>good </a:t>
            </a:r>
            <a:r>
              <a:rPr lang="en-US" dirty="0"/>
              <a:t>for the production of exotic </a:t>
            </a:r>
            <a:r>
              <a:rPr lang="en-US" dirty="0" smtClean="0"/>
              <a:t>hybrids.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1145" y="3905953"/>
            <a:ext cx="5379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flux photon beams of sufficient quality and energy have not been available, so there </a:t>
            </a:r>
            <a:r>
              <a:rPr lang="en-US" dirty="0" smtClean="0"/>
              <a:t>are no </a:t>
            </a:r>
            <a:r>
              <a:rPr lang="en-US" dirty="0"/>
              <a:t>data on the </a:t>
            </a:r>
            <a:r>
              <a:rPr lang="en-US" dirty="0" err="1"/>
              <a:t>photoproduction</a:t>
            </a:r>
            <a:r>
              <a:rPr lang="en-US" dirty="0"/>
              <a:t> of mesons with masses below 3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52636" y="2852245"/>
            <a:ext cx="1526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[RL 90 (2003)161601]</a:t>
            </a:r>
            <a:endParaRPr lang="en-US" sz="1200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145" y="4979850"/>
            <a:ext cx="6050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Furthermore, adding longitudinal polarization to the photons </a:t>
            </a:r>
            <a:r>
              <a:rPr lang="en-US" dirty="0"/>
              <a:t>one can distinguish the </a:t>
            </a:r>
            <a:r>
              <a:rPr lang="en-US" dirty="0" err="1"/>
              <a:t>naturality</a:t>
            </a:r>
            <a:r>
              <a:rPr lang="en-US" dirty="0"/>
              <a:t> of the intermediate state </a:t>
            </a:r>
            <a:r>
              <a:rPr lang="en-US" dirty="0" smtClean="0"/>
              <a:t>making selection </a:t>
            </a:r>
            <a:r>
              <a:rPr lang="en-US" dirty="0"/>
              <a:t>on the angle </a:t>
            </a:r>
            <a:r>
              <a:rPr lang="en-US" dirty="0" smtClean="0"/>
              <a:t>between the </a:t>
            </a:r>
            <a:r>
              <a:rPr lang="en-US" dirty="0"/>
              <a:t>polarization vector </a:t>
            </a:r>
            <a:r>
              <a:rPr lang="en-US" dirty="0" smtClean="0"/>
              <a:t>and </a:t>
            </a:r>
            <a:r>
              <a:rPr lang="en-US" dirty="0"/>
              <a:t>the hadronic production plane. This capability will </a:t>
            </a:r>
            <a:r>
              <a:rPr lang="en-US" dirty="0" smtClean="0"/>
              <a:t>help to </a:t>
            </a:r>
            <a:r>
              <a:rPr lang="en-US" dirty="0"/>
              <a:t>isolate the exotic waves in the </a:t>
            </a:r>
            <a:r>
              <a:rPr lang="en-US" dirty="0" smtClean="0"/>
              <a:t>analysis</a:t>
            </a:r>
            <a:r>
              <a:rPr lang="en-US" dirty="0"/>
              <a:t>.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8" y="2315359"/>
            <a:ext cx="2211848" cy="15192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72448" y="2829595"/>
            <a:ext cx="405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photon can behave as a virtual vector meson in contrast with S=0 probes which do not excite exotic combinations.</a:t>
            </a:r>
          </a:p>
        </p:txBody>
      </p:sp>
    </p:spTree>
    <p:extLst>
      <p:ext uri="{BB962C8B-B14F-4D97-AF65-F5344CB8AC3E}">
        <p14:creationId xmlns:p14="http://schemas.microsoft.com/office/powerpoint/2010/main" val="316722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GlueX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32" y="314791"/>
            <a:ext cx="1917700" cy="622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5520" y="1598119"/>
            <a:ext cx="8958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GlueX</a:t>
            </a:r>
            <a:r>
              <a:rPr lang="en-US" dirty="0"/>
              <a:t> is </a:t>
            </a:r>
            <a:r>
              <a:rPr lang="en-US" dirty="0" smtClean="0"/>
              <a:t>an ideal experiment </a:t>
            </a:r>
            <a:r>
              <a:rPr lang="en-US" dirty="0"/>
              <a:t>to conduct a search for light quark exotics and provide complementary data on the spectrum of light quark mesons.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5520" y="2768169"/>
            <a:ext cx="4667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Located in the new Hall D of the upgraded (12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r>
              <a:rPr lang="en-US" dirty="0" err="1" smtClean="0"/>
              <a:t>JLab</a:t>
            </a:r>
            <a:r>
              <a:rPr lang="en-US" dirty="0" smtClean="0"/>
              <a:t>, it could perform spectroscopy of hadronic states  below 3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520" y="4262678"/>
            <a:ext cx="4667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photon </a:t>
            </a:r>
            <a:r>
              <a:rPr lang="en-US" dirty="0" smtClean="0"/>
              <a:t>beam will impinge </a:t>
            </a:r>
            <a:r>
              <a:rPr lang="en-US" dirty="0"/>
              <a:t>on a liquid-hydrogen target </a:t>
            </a:r>
            <a:r>
              <a:rPr lang="en-US" dirty="0" smtClean="0"/>
              <a:t>located </a:t>
            </a:r>
            <a:r>
              <a:rPr lang="en-US" dirty="0"/>
              <a:t>within </a:t>
            </a:r>
            <a:r>
              <a:rPr lang="en-US" dirty="0" smtClean="0"/>
              <a:t>a 2 </a:t>
            </a:r>
            <a:r>
              <a:rPr lang="en-US" dirty="0"/>
              <a:t>T superconducting </a:t>
            </a:r>
            <a:r>
              <a:rPr lang="en-US" dirty="0" smtClean="0"/>
              <a:t>solenoid.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035" y="2390440"/>
            <a:ext cx="4762500" cy="2590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5520" y="5550610"/>
            <a:ext cx="8958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GlueX</a:t>
            </a:r>
            <a:r>
              <a:rPr lang="en-US" dirty="0"/>
              <a:t> spectrometer has been designed for large and uniform acceptance for both charged and neutral particle final states, while providing the requisite resolution and particle identification capabilities for </a:t>
            </a:r>
            <a:r>
              <a:rPr lang="en-US" dirty="0" smtClean="0"/>
              <a:t>spectroscopy.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08938" y="5043318"/>
            <a:ext cx="357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photon fluxes of 10</a:t>
            </a:r>
            <a:r>
              <a:rPr lang="en-US" baseline="30000" dirty="0">
                <a:solidFill>
                  <a:srgbClr val="3366FF"/>
                </a:solidFill>
              </a:rPr>
              <a:t>7</a:t>
            </a:r>
            <a:r>
              <a:rPr lang="en-US" dirty="0">
                <a:solidFill>
                  <a:srgbClr val="3366FF"/>
                </a:solidFill>
              </a:rPr>
              <a:t> to 10</a:t>
            </a:r>
            <a:r>
              <a:rPr lang="en-US" baseline="30000" dirty="0">
                <a:solidFill>
                  <a:srgbClr val="3366FF"/>
                </a:solidFill>
              </a:rPr>
              <a:t>8</a:t>
            </a:r>
            <a:r>
              <a:rPr lang="en-US" dirty="0">
                <a:solidFill>
                  <a:srgbClr val="3366FF"/>
                </a:solidFill>
              </a:rPr>
              <a:t> s</a:t>
            </a:r>
            <a:r>
              <a:rPr lang="en-US" baseline="30000" dirty="0">
                <a:solidFill>
                  <a:srgbClr val="3366FF"/>
                </a:solidFill>
              </a:rPr>
              <a:t>−1</a:t>
            </a:r>
          </a:p>
        </p:txBody>
      </p:sp>
    </p:spTree>
    <p:extLst>
      <p:ext uri="{BB962C8B-B14F-4D97-AF65-F5344CB8AC3E}">
        <p14:creationId xmlns:p14="http://schemas.microsoft.com/office/powerpoint/2010/main" val="255680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π</a:t>
            </a:r>
            <a:r>
              <a:rPr lang="en-US" baseline="-25000" dirty="0" smtClean="0"/>
              <a:t>1</a:t>
            </a:r>
            <a:r>
              <a:rPr lang="en-US" dirty="0" smtClean="0"/>
              <a:t>(1600)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19798" y="6492875"/>
            <a:ext cx="2133600" cy="365125"/>
          </a:xfrm>
        </p:spPr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5" y="1797419"/>
            <a:ext cx="3544730" cy="2608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044" y="912765"/>
            <a:ext cx="862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π</a:t>
            </a:r>
            <a:r>
              <a:rPr lang="en-US" baseline="-25000" dirty="0" smtClean="0"/>
              <a:t>1</a:t>
            </a:r>
            <a:r>
              <a:rPr lang="en-US" dirty="0" smtClean="0"/>
              <a:t>(1600) is the best hybrid candidates in the low energy region. </a:t>
            </a:r>
            <a:r>
              <a:rPr lang="en-US" dirty="0"/>
              <a:t>Recently </a:t>
            </a:r>
            <a:r>
              <a:rPr lang="en-US" dirty="0" smtClean="0"/>
              <a:t>COMPASS </a:t>
            </a:r>
            <a:r>
              <a:rPr lang="en-US" baseline="-25000" dirty="0"/>
              <a:t> </a:t>
            </a:r>
            <a:r>
              <a:rPr lang="en-US" dirty="0" smtClean="0"/>
              <a:t>collected 420.000 diffractive events π</a:t>
            </a:r>
            <a:r>
              <a:rPr lang="en-US" baseline="30000" dirty="0" smtClean="0"/>
              <a:t>−</a:t>
            </a:r>
            <a:r>
              <a:rPr lang="en-US" dirty="0" smtClean="0"/>
              <a:t>+</a:t>
            </a:r>
            <a:r>
              <a:rPr lang="en-US" dirty="0" err="1" smtClean="0"/>
              <a:t>Pb→X</a:t>
            </a:r>
            <a:r>
              <a:rPr lang="en-US" dirty="0" smtClean="0"/>
              <a:t> + (</a:t>
            </a:r>
            <a:r>
              <a:rPr lang="en-US" dirty="0" err="1" smtClean="0"/>
              <a:t>Pb</a:t>
            </a:r>
            <a:r>
              <a:rPr lang="en-US" dirty="0" smtClean="0"/>
              <a:t>)</a:t>
            </a:r>
            <a:r>
              <a:rPr lang="en-US" baseline="-25000" dirty="0" err="1" smtClean="0"/>
              <a:t>reco</a:t>
            </a:r>
            <a:r>
              <a:rPr lang="en-US" dirty="0" smtClean="0"/>
              <a:t> @190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79211" y="142808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↳ </a:t>
            </a:r>
            <a:r>
              <a:rPr lang="en-US" altLang="ko-KR" dirty="0" err="1" smtClean="0"/>
              <a:t>π</a:t>
            </a:r>
            <a:r>
              <a:rPr lang="en-US" altLang="ko-KR" baseline="30000" dirty="0" err="1" smtClean="0"/>
              <a:t>−</a:t>
            </a:r>
            <a:r>
              <a:rPr lang="en-US" altLang="ko-KR" dirty="0" err="1" smtClean="0"/>
              <a:t>π</a:t>
            </a:r>
            <a:r>
              <a:rPr lang="en-US" altLang="ko-KR" baseline="30000" dirty="0" err="1" smtClean="0"/>
              <a:t>−</a:t>
            </a:r>
            <a:r>
              <a:rPr lang="en-US" altLang="ko-KR" dirty="0" err="1" smtClean="0"/>
              <a:t>π</a:t>
            </a:r>
            <a:r>
              <a:rPr lang="en-US" altLang="ko-KR" baseline="30000" dirty="0" smtClean="0"/>
              <a:t>+</a:t>
            </a:r>
            <a:endParaRPr lang="en-US" baseline="30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10273"/>
            <a:ext cx="4508947" cy="45089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6044" y="5116725"/>
            <a:ext cx="4508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acceptance-corrected intensities of the three most prominent waves and of the exotic one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58000" y="1559096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PRL104(2010) 241803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π</a:t>
            </a:r>
            <a:r>
              <a:rPr lang="en-US" baseline="-25000" dirty="0"/>
              <a:t>1</a:t>
            </a:r>
            <a:r>
              <a:rPr lang="en-US" dirty="0"/>
              <a:t>(1600)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587018"/>
            <a:ext cx="3048000" cy="2768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11224" y="1452938"/>
            <a:ext cx="7893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 example of </a:t>
            </a:r>
            <a:r>
              <a:rPr lang="en-US" sz="2000" dirty="0" err="1" smtClean="0"/>
              <a:t>GlueX</a:t>
            </a:r>
            <a:r>
              <a:rPr lang="en-US" sz="2000" dirty="0" smtClean="0"/>
              <a:t> capability to reconstruct</a:t>
            </a:r>
            <a:r>
              <a:rPr lang="en-US" sz="2000" i="1" dirty="0"/>
              <a:t> </a:t>
            </a:r>
            <a:r>
              <a:rPr lang="en-US" sz="2000" i="1" dirty="0" smtClean="0"/>
              <a:t>a</a:t>
            </a:r>
            <a:r>
              <a:rPr lang="en-US" sz="2000" dirty="0" smtClean="0"/>
              <a:t> </a:t>
            </a:r>
            <a:r>
              <a:rPr lang="en-US" sz="2000" i="1" dirty="0" smtClean="0"/>
              <a:t> J</a:t>
            </a:r>
            <a:r>
              <a:rPr lang="en-US" sz="2000" i="1" baseline="30000" dirty="0" smtClean="0"/>
              <a:t>PC</a:t>
            </a:r>
            <a:r>
              <a:rPr lang="en-US" sz="2000" dirty="0" smtClean="0"/>
              <a:t> = 1</a:t>
            </a:r>
            <a:r>
              <a:rPr lang="en-US" sz="2000" baseline="30000" dirty="0" smtClean="0"/>
              <a:t>−+</a:t>
            </a:r>
            <a:r>
              <a:rPr lang="en-US" sz="2000" dirty="0" smtClean="0"/>
              <a:t> wave mixed with six non-exotic waves in the channel  </a:t>
            </a:r>
            <a:r>
              <a:rPr lang="en-US" sz="2400" dirty="0" smtClean="0"/>
              <a:t> </a:t>
            </a:r>
            <a:r>
              <a:rPr lang="en-US" sz="2400" i="1" smtClean="0">
                <a:latin typeface="Symbol" charset="0"/>
                <a:cs typeface="Symbol" charset="0"/>
              </a:rPr>
              <a:t>γ</a:t>
            </a:r>
            <a:r>
              <a:rPr lang="en-US" sz="2400" i="1">
                <a:latin typeface="Times New Roman"/>
                <a:cs typeface="Times New Roman"/>
              </a:rPr>
              <a:t>p</a:t>
            </a:r>
            <a:r>
              <a:rPr lang="en-US" sz="2400" i="1" smtClean="0"/>
              <a:t>⟶</a:t>
            </a:r>
            <a:r>
              <a:rPr lang="en-US" sz="2400" i="1" dirty="0" err="1" smtClean="0">
                <a:latin typeface="Symbol" charset="2"/>
                <a:cs typeface="Symbol" charset="2"/>
              </a:rPr>
              <a:t>p</a:t>
            </a:r>
            <a:r>
              <a:rPr lang="en-US" sz="2400" i="1" baseline="30000" dirty="0" err="1">
                <a:latin typeface="Symbol" charset="2"/>
                <a:cs typeface="Symbol" charset="2"/>
              </a:rPr>
              <a:t>+</a:t>
            </a:r>
            <a:r>
              <a:rPr lang="en-US" sz="2400" i="1" dirty="0" err="1" smtClean="0">
                <a:latin typeface="Symbol" charset="2"/>
                <a:cs typeface="Symbol" charset="2"/>
              </a:rPr>
              <a:t>p</a:t>
            </a:r>
            <a:r>
              <a:rPr lang="en-US" sz="2400" i="1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400" i="1" dirty="0" err="1" smtClean="0">
                <a:latin typeface="Symbol" charset="2"/>
                <a:cs typeface="Symbol" charset="2"/>
              </a:rPr>
              <a:t>p</a:t>
            </a:r>
            <a:r>
              <a:rPr lang="en-US" sz="2400" i="1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400" i="1" dirty="0" err="1" smtClean="0">
                <a:latin typeface="Times New Roman"/>
                <a:cs typeface="Times New Roman"/>
              </a:rPr>
              <a:t>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56135" y="3051244"/>
            <a:ext cx="4569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signal fraction is only 2.5% .</a:t>
            </a:r>
          </a:p>
          <a:p>
            <a:endParaRPr lang="en-US" dirty="0" smtClean="0"/>
          </a:p>
          <a:p>
            <a:r>
              <a:rPr lang="en-US" dirty="0" smtClean="0"/>
              <a:t>The linear polarization of the photon provides important inputs for constraining the PWA 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5810503"/>
            <a:ext cx="639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statistics corresponds to few days of data taking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1224" y="5355618"/>
            <a:ext cx="2411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AIP </a:t>
            </a:r>
            <a:r>
              <a:rPr lang="en-US" sz="1200" dirty="0" err="1">
                <a:solidFill>
                  <a:srgbClr val="0000FF"/>
                </a:solidFill>
              </a:rPr>
              <a:t>Conf.Proc</a:t>
            </a:r>
            <a:r>
              <a:rPr lang="en-US" sz="1200" dirty="0">
                <a:solidFill>
                  <a:srgbClr val="0000FF"/>
                </a:solidFill>
              </a:rPr>
              <a:t>. 1374 (2011) 282-285</a:t>
            </a:r>
          </a:p>
        </p:txBody>
      </p:sp>
    </p:spTree>
    <p:extLst>
      <p:ext uri="{BB962C8B-B14F-4D97-AF65-F5344CB8AC3E}">
        <p14:creationId xmlns:p14="http://schemas.microsoft.com/office/powerpoint/2010/main" val="348149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CLAS12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9" name="Picture 26" descr="hall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1495425"/>
            <a:ext cx="3042066" cy="24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419574" y="1195776"/>
            <a:ext cx="5592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CLAS12 is the upgrade of the existing detector in Hall B. The primary goal is the study of nucleon structure via GPDs &amp;TMDs. An hadron spectroscopy program is also foresee.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3238" y="4448175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energy upgrade will allow to explore </a:t>
            </a:r>
            <a:r>
              <a:rPr lang="en-US" dirty="0"/>
              <a:t>additional </a:t>
            </a:r>
            <a:r>
              <a:rPr lang="en-US" dirty="0" smtClean="0"/>
              <a:t>baryons </a:t>
            </a:r>
            <a:r>
              <a:rPr lang="en-US" dirty="0"/>
              <a:t>beyond light quark </a:t>
            </a:r>
            <a:r>
              <a:rPr lang="en-US" dirty="0" smtClean="0"/>
              <a:t>sector (</a:t>
            </a:r>
            <a:r>
              <a:rPr lang="en-US" dirty="0" err="1" smtClean="0"/>
              <a:t>Ξ</a:t>
            </a:r>
            <a:r>
              <a:rPr lang="en-US" dirty="0" smtClean="0"/>
              <a:t>, </a:t>
            </a:r>
            <a:r>
              <a:rPr lang="en-US" dirty="0" err="1" smtClean="0"/>
              <a:t>Ω</a:t>
            </a:r>
            <a:r>
              <a:rPr lang="en-US" dirty="0" smtClean="0"/>
              <a:t>,...).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9574" y="2439983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measuring cross-section and single, double polarization observables on a wide kinematic range interesting results can be obtained on </a:t>
            </a:r>
            <a:r>
              <a:rPr lang="en-US" dirty="0" err="1" smtClean="0"/>
              <a:t>barionic</a:t>
            </a:r>
            <a:r>
              <a:rPr lang="en-US" dirty="0" smtClean="0"/>
              <a:t> resonances and constraints for PWA of </a:t>
            </a:r>
            <a:r>
              <a:rPr lang="en-US" dirty="0" err="1" smtClean="0"/>
              <a:t>mesonic</a:t>
            </a:r>
            <a:r>
              <a:rPr lang="en-US" dirty="0" smtClean="0"/>
              <a:t> channel can be determined.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59" y="5073545"/>
            <a:ext cx="2603500" cy="173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837" y="3974402"/>
            <a:ext cx="3477927" cy="2757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5361560" y="4863932"/>
            <a:ext cx="101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Ξ</a:t>
            </a:r>
            <a:r>
              <a:rPr lang="en-US" sz="1200" baseline="30000" dirty="0" smtClean="0"/>
              <a:t>−</a:t>
            </a:r>
            <a:r>
              <a:rPr lang="en-US" sz="1200" dirty="0" smtClean="0"/>
              <a:t>production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094784" y="3989001"/>
            <a:ext cx="149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PRC76(2007)</a:t>
            </a:r>
            <a:r>
              <a:rPr lang="en-US" sz="1200" dirty="0">
                <a:solidFill>
                  <a:srgbClr val="0000FF"/>
                </a:solidFill>
              </a:rPr>
              <a:t> 025208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4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SuperB</a:t>
            </a:r>
            <a:r>
              <a:rPr lang="en-US" dirty="0" smtClean="0"/>
              <a:t> Factories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6725" y="1083301"/>
            <a:ext cx="8208963" cy="126188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/>
              <a:t>Next generation of asymmetric </a:t>
            </a:r>
            <a:r>
              <a:rPr lang="en-US" sz="2400" dirty="0" smtClean="0"/>
              <a:t> Super </a:t>
            </a:r>
            <a:r>
              <a:rPr lang="en-US" sz="2400" dirty="0"/>
              <a:t>B factory </a:t>
            </a:r>
            <a:r>
              <a:rPr lang="en-US" sz="2400" dirty="0">
                <a:cs typeface="Times New Roman" pitchFamily="18" charset="0"/>
              </a:rPr>
              <a:t>                                     ≡</a:t>
            </a:r>
          </a:p>
          <a:p>
            <a:pPr algn="ctr"/>
            <a:r>
              <a:rPr lang="en-US" sz="2400" dirty="0"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en-US" sz="2800" b="1" dirty="0"/>
              <a:t>L= 10</a:t>
            </a:r>
            <a:r>
              <a:rPr lang="en-US" sz="2800" b="1" baseline="30000" dirty="0"/>
              <a:t>36</a:t>
            </a:r>
            <a:r>
              <a:rPr lang="en-US" sz="2800" b="1" dirty="0"/>
              <a:t> cm</a:t>
            </a:r>
            <a:r>
              <a:rPr lang="en-US" sz="2800" b="1" baseline="30000" dirty="0"/>
              <a:t>-2</a:t>
            </a:r>
            <a:r>
              <a:rPr lang="en-US" sz="2800" b="1" dirty="0"/>
              <a:t> s</a:t>
            </a:r>
            <a:r>
              <a:rPr lang="en-US" sz="2800" b="1" baseline="30000" dirty="0"/>
              <a:t>-1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 </a:t>
            </a:r>
            <a:r>
              <a:rPr lang="en-US" sz="2400" u="sng" dirty="0"/>
              <a:t>&gt;100 times the one of the present B-factory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939398"/>
            <a:ext cx="8218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Machines are challenging and based on new </a:t>
            </a:r>
            <a:r>
              <a:rPr lang="en-US" b="1" dirty="0" smtClean="0"/>
              <a:t>accelerating scheme: </a:t>
            </a:r>
            <a:r>
              <a:rPr lang="en-US" b="1" dirty="0"/>
              <a:t>“crab waist” </a:t>
            </a:r>
            <a:endParaRPr lang="en-US" b="1" dirty="0" smtClean="0"/>
          </a:p>
          <a:p>
            <a:pPr algn="ctr"/>
            <a:r>
              <a:rPr lang="en-US" b="1" dirty="0" smtClean="0"/>
              <a:t>luminosity </a:t>
            </a:r>
            <a:r>
              <a:rPr lang="en-US" b="1" dirty="0"/>
              <a:t>&gt; 10</a:t>
            </a:r>
            <a:r>
              <a:rPr lang="en-US" b="1" baseline="30000" dirty="0"/>
              <a:t>36</a:t>
            </a:r>
            <a:r>
              <a:rPr lang="en-US" b="1" dirty="0"/>
              <a:t> possible !</a:t>
            </a:r>
          </a:p>
          <a:p>
            <a:endParaRPr lang="en-US" b="1" dirty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ZoneTexte 7"/>
          <p:cNvSpPr txBox="1"/>
          <p:nvPr/>
        </p:nvSpPr>
        <p:spPr>
          <a:xfrm>
            <a:off x="1117995" y="3717032"/>
            <a:ext cx="6775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</a:t>
            </a:r>
            <a:r>
              <a:rPr lang="en-US" sz="2400" dirty="0" err="1" smtClean="0"/>
              <a:t>SuperB</a:t>
            </a:r>
            <a:r>
              <a:rPr lang="en-US" sz="2400" dirty="0" smtClean="0"/>
              <a:t> factories will be built in this decade.</a:t>
            </a:r>
          </a:p>
          <a:p>
            <a:pPr algn="ctr"/>
            <a:r>
              <a:rPr lang="en-US" sz="2400" dirty="0" smtClean="0"/>
              <a:t>Both projects have been funded.</a:t>
            </a:r>
            <a:endParaRPr lang="fr-FR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452" y="4713505"/>
            <a:ext cx="1041400" cy="1155700"/>
          </a:xfrm>
          <a:prstGeom prst="rect">
            <a:avLst/>
          </a:prstGeom>
        </p:spPr>
      </p:pic>
      <p:pic>
        <p:nvPicPr>
          <p:cNvPr id="11" name="Picture 10" descr="logo_superkekb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3067" y="4930039"/>
            <a:ext cx="1462820" cy="7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1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051556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65000"/>
              <a:buBlip>
                <a:blip r:embed="rId2"/>
              </a:buBlip>
            </a:pPr>
            <a:r>
              <a:rPr lang="en-US" sz="3200" dirty="0" smtClean="0">
                <a:solidFill>
                  <a:srgbClr val="0000FF"/>
                </a:solidFill>
              </a:rPr>
              <a:t>Theoretical background;</a:t>
            </a:r>
          </a:p>
          <a:p>
            <a:pPr marL="457200" indent="-457200">
              <a:buSzPct val="65000"/>
              <a:buBlip>
                <a:blip r:embed="rId2"/>
              </a:buBlip>
            </a:pPr>
            <a:r>
              <a:rPr lang="en-US" sz="3200" dirty="0">
                <a:solidFill>
                  <a:srgbClr val="0000FF"/>
                </a:solidFill>
              </a:rPr>
              <a:t>Experimental approaches</a:t>
            </a:r>
            <a:r>
              <a:rPr lang="en-US" sz="3200" dirty="0" smtClean="0">
                <a:solidFill>
                  <a:srgbClr val="0000FF"/>
                </a:solidFill>
              </a:rPr>
              <a:t>;</a:t>
            </a:r>
          </a:p>
          <a:p>
            <a:pPr marL="457200" indent="-457200">
              <a:buSzPct val="65000"/>
              <a:buBlip>
                <a:blip r:embed="rId2"/>
              </a:buBlip>
            </a:pPr>
            <a:r>
              <a:rPr lang="en-US" sz="3200" dirty="0">
                <a:solidFill>
                  <a:srgbClr val="0000FF"/>
                </a:solidFill>
              </a:rPr>
              <a:t>Low energy sector</a:t>
            </a:r>
            <a:r>
              <a:rPr lang="en-US" sz="3200" dirty="0" smtClean="0">
                <a:solidFill>
                  <a:srgbClr val="0000FF"/>
                </a:solidFill>
              </a:rPr>
              <a:t>;</a:t>
            </a:r>
          </a:p>
          <a:p>
            <a:pPr marL="457200" indent="-457200">
              <a:buSzPct val="65000"/>
              <a:buBlip>
                <a:blip r:embed="rId2"/>
              </a:buBlip>
            </a:pPr>
            <a:r>
              <a:rPr lang="en-US" sz="3200" dirty="0">
                <a:solidFill>
                  <a:srgbClr val="0000FF"/>
                </a:solidFill>
              </a:rPr>
              <a:t>Open-Charm and Charmonium range</a:t>
            </a:r>
            <a:r>
              <a:rPr lang="en-US" sz="3200" dirty="0" smtClean="0">
                <a:solidFill>
                  <a:srgbClr val="0000FF"/>
                </a:solidFill>
              </a:rPr>
              <a:t>;</a:t>
            </a:r>
          </a:p>
          <a:p>
            <a:pPr marL="457200" indent="-457200">
              <a:buSzPct val="65000"/>
              <a:buBlip>
                <a:blip r:embed="rId2"/>
              </a:buBlip>
            </a:pPr>
            <a:r>
              <a:rPr lang="en-US" sz="3200" dirty="0">
                <a:solidFill>
                  <a:srgbClr val="0000FF"/>
                </a:solidFill>
              </a:rPr>
              <a:t>Exotic </a:t>
            </a:r>
            <a:r>
              <a:rPr lang="en-US" sz="3200" dirty="0" smtClean="0">
                <a:solidFill>
                  <a:srgbClr val="0000FF"/>
                </a:solidFill>
              </a:rPr>
              <a:t>states</a:t>
            </a:r>
          </a:p>
        </p:txBody>
      </p:sp>
      <p:sp>
        <p:nvSpPr>
          <p:cNvPr id="10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Program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5948" y="1285860"/>
            <a:ext cx="8686800" cy="520701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B factories: </a:t>
            </a:r>
            <a:r>
              <a:rPr lang="en-GB" dirty="0" smtClean="0">
                <a:solidFill>
                  <a:srgbClr val="FF0000"/>
                </a:solidFill>
              </a:rPr>
              <a:t>is SM with CMK right?</a:t>
            </a:r>
          </a:p>
          <a:p>
            <a:pPr lvl="1"/>
            <a:r>
              <a:rPr lang="en-GB" dirty="0" smtClean="0"/>
              <a:t>Success of B-Factories: confirmation of CKM mechanism of CP-violation</a:t>
            </a:r>
          </a:p>
          <a:p>
            <a:pPr lvl="1"/>
            <a:r>
              <a:rPr lang="en-GB" dirty="0" smtClean="0"/>
              <a:t>SM works well in the flavour sector</a:t>
            </a:r>
          </a:p>
          <a:p>
            <a:r>
              <a:rPr lang="en-GB" dirty="0" smtClean="0"/>
              <a:t>Super B Factories: </a:t>
            </a:r>
            <a:r>
              <a:rPr lang="en-GB" dirty="0" smtClean="0">
                <a:solidFill>
                  <a:srgbClr val="FF0000"/>
                </a:solidFill>
              </a:rPr>
              <a:t>is there physics beyond the SM ?</a:t>
            </a:r>
          </a:p>
          <a:p>
            <a:pPr lvl="1"/>
            <a:r>
              <a:rPr lang="en-GB" dirty="0" smtClean="0"/>
              <a:t>Still room for corrections from New Physics at O(10%)</a:t>
            </a:r>
          </a:p>
          <a:p>
            <a:pPr lvl="1"/>
            <a:r>
              <a:rPr lang="en-GB" dirty="0" smtClean="0"/>
              <a:t>Hints of NP: tensions between results from B-factories </a:t>
            </a:r>
          </a:p>
          <a:p>
            <a:pPr marL="0" indent="0" algn="ctr">
              <a:spcBef>
                <a:spcPts val="0"/>
              </a:spcBef>
              <a:buFont typeface="Arial"/>
              <a:buNone/>
              <a:defRPr/>
            </a:pPr>
            <a:r>
              <a:rPr lang="en-GB" dirty="0" smtClean="0">
                <a:solidFill>
                  <a:schemeClr val="accent1"/>
                </a:solidFill>
              </a:rPr>
              <a:t>(</a:t>
            </a:r>
            <a:r>
              <a:rPr lang="en-US" kern="0" dirty="0" smtClean="0">
                <a:solidFill>
                  <a:schemeClr val="accent1"/>
                </a:solidFill>
              </a:rPr>
              <a:t>sin2</a:t>
            </a:r>
            <a:r>
              <a:rPr lang="en-US" kern="0" dirty="0" smtClean="0">
                <a:solidFill>
                  <a:schemeClr val="accent1"/>
                </a:solidFill>
                <a:latin typeface="Symbol" pitchFamily="18" charset="2"/>
              </a:rPr>
              <a:t>b (+2.2s)</a:t>
            </a:r>
            <a:r>
              <a:rPr lang="en-US" kern="0" dirty="0" smtClean="0">
                <a:solidFill>
                  <a:schemeClr val="accent1"/>
                </a:solidFill>
              </a:rPr>
              <a:t>, </a:t>
            </a:r>
            <a:r>
              <a:rPr lang="en-US" kern="0" dirty="0" err="1" smtClean="0">
                <a:solidFill>
                  <a:schemeClr val="accent1"/>
                </a:solidFill>
                <a:latin typeface="Symbol" pitchFamily="18" charset="2"/>
              </a:rPr>
              <a:t>e</a:t>
            </a:r>
            <a:r>
              <a:rPr lang="en-US" kern="0" baseline="-25000" dirty="0" err="1" smtClean="0">
                <a:solidFill>
                  <a:schemeClr val="accent1"/>
                </a:solidFill>
              </a:rPr>
              <a:t>K</a:t>
            </a:r>
            <a:r>
              <a:rPr lang="en-US" kern="0" baseline="-25000" dirty="0" smtClean="0">
                <a:solidFill>
                  <a:schemeClr val="accent1"/>
                </a:solidFill>
              </a:rPr>
              <a:t> </a:t>
            </a:r>
            <a:r>
              <a:rPr lang="en-US" kern="0" dirty="0" smtClean="0">
                <a:solidFill>
                  <a:schemeClr val="accent1"/>
                </a:solidFill>
                <a:latin typeface="Symbol" pitchFamily="18" charset="2"/>
              </a:rPr>
              <a:t>(-1.7s) </a:t>
            </a:r>
            <a:r>
              <a:rPr lang="en-US" kern="0" dirty="0" smtClean="0">
                <a:solidFill>
                  <a:schemeClr val="accent1"/>
                </a:solidFill>
              </a:rPr>
              <a:t>, Br(</a:t>
            </a:r>
            <a:r>
              <a:rPr lang="en-US" kern="0" dirty="0" err="1" smtClean="0">
                <a:solidFill>
                  <a:schemeClr val="accent1"/>
                </a:solidFill>
              </a:rPr>
              <a:t>B</a:t>
            </a:r>
            <a:r>
              <a:rPr lang="en-US" kern="0" dirty="0" err="1" smtClean="0">
                <a:solidFill>
                  <a:schemeClr val="accent1"/>
                </a:solidFill>
                <a:sym typeface="Wingdings" pitchFamily="2" charset="2"/>
              </a:rPr>
              <a:t></a:t>
            </a:r>
            <a:r>
              <a:rPr lang="en-US" kern="0" dirty="0" err="1" smtClean="0">
                <a:solidFill>
                  <a:schemeClr val="accent1"/>
                </a:solidFill>
                <a:latin typeface="Symbol" pitchFamily="18" charset="2"/>
                <a:sym typeface="Wingdings" pitchFamily="2" charset="2"/>
              </a:rPr>
              <a:t>t</a:t>
            </a:r>
            <a:r>
              <a:rPr lang="en-US" kern="0" dirty="0" smtClean="0">
                <a:solidFill>
                  <a:schemeClr val="accent1"/>
                </a:solidFill>
                <a:latin typeface="Symbol" pitchFamily="18" charset="2"/>
                <a:sym typeface="Wingdings" pitchFamily="2" charset="2"/>
              </a:rPr>
              <a:t> n</a:t>
            </a:r>
            <a:r>
              <a:rPr lang="en-US" kern="0" dirty="0" smtClean="0">
                <a:solidFill>
                  <a:schemeClr val="accent1"/>
                </a:solidFill>
                <a:sym typeface="Wingdings" pitchFamily="2" charset="2"/>
              </a:rPr>
              <a:t>) </a:t>
            </a:r>
            <a:r>
              <a:rPr lang="en-US" kern="0" dirty="0" smtClean="0">
                <a:solidFill>
                  <a:schemeClr val="accent1"/>
                </a:solidFill>
                <a:latin typeface="Symbol" pitchFamily="18" charset="2"/>
              </a:rPr>
              <a:t>-(3.2s))</a:t>
            </a:r>
          </a:p>
          <a:p>
            <a:pPr marL="0" indent="0" algn="ctr">
              <a:spcBef>
                <a:spcPts val="0"/>
              </a:spcBef>
              <a:buFont typeface="Arial"/>
              <a:buNone/>
              <a:defRPr/>
            </a:pPr>
            <a:r>
              <a:rPr lang="en-US" kern="0" dirty="0" smtClean="0">
                <a:solidFill>
                  <a:schemeClr val="accent1"/>
                </a:solidFill>
              </a:rPr>
              <a:t>[CP asymmetry in </a:t>
            </a:r>
            <a:r>
              <a:rPr lang="en-US" kern="0" dirty="0" err="1" smtClean="0">
                <a:solidFill>
                  <a:schemeClr val="accent1"/>
                </a:solidFill>
              </a:rPr>
              <a:t>Bs</a:t>
            </a:r>
            <a:r>
              <a:rPr lang="en-US" kern="0" dirty="0" smtClean="0">
                <a:solidFill>
                  <a:schemeClr val="accent1"/>
                </a:solidFill>
              </a:rPr>
              <a:t> sector (</a:t>
            </a:r>
            <a:r>
              <a:rPr lang="en-US" kern="0" dirty="0" smtClean="0">
                <a:solidFill>
                  <a:schemeClr val="accent1"/>
                </a:solidFill>
                <a:latin typeface="Symbol" pitchFamily="18" charset="2"/>
              </a:rPr>
              <a:t>3.1s)]</a:t>
            </a:r>
            <a:endParaRPr lang="en-GB" dirty="0" smtClean="0"/>
          </a:p>
          <a:p>
            <a:pPr marL="457200" lvl="1" indent="0">
              <a:buFont typeface="Arial"/>
              <a:buNone/>
            </a:pPr>
            <a:r>
              <a:rPr lang="en-GB" dirty="0" smtClean="0">
                <a:solidFill>
                  <a:srgbClr val="FF0000"/>
                </a:solidFill>
              </a:rPr>
              <a:t>Much larger dataset is needed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Physics motivation is complementary to LHC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if LHC finds NP</a:t>
            </a:r>
            <a:r>
              <a:rPr lang="en-GB" dirty="0" smtClean="0"/>
              <a:t>, precision flavour physics is compulsory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if LHC finds no NP</a:t>
            </a:r>
            <a:r>
              <a:rPr lang="en-GB" dirty="0" smtClean="0"/>
              <a:t>, high-statistics B/</a:t>
            </a:r>
            <a:r>
              <a:rPr lang="en-GB" dirty="0" smtClean="0">
                <a:sym typeface="Symbol"/>
              </a:rPr>
              <a:t> decays would be a unique way to search for new physics far beyond the </a:t>
            </a:r>
            <a:r>
              <a:rPr lang="en-GB" dirty="0" err="1" smtClean="0">
                <a:sym typeface="Symbol"/>
              </a:rPr>
              <a:t>TeV</a:t>
            </a:r>
            <a:r>
              <a:rPr lang="en-GB" dirty="0" smtClean="0">
                <a:sym typeface="Symbol"/>
              </a:rPr>
              <a:t> scale</a:t>
            </a:r>
          </a:p>
          <a:p>
            <a:pPr lvl="1"/>
            <a:endParaRPr lang="en-GB" dirty="0" smtClean="0">
              <a:sym typeface="Symbol"/>
            </a:endParaRPr>
          </a:p>
          <a:p>
            <a:r>
              <a:rPr lang="en-GB" dirty="0" smtClean="0">
                <a:sym typeface="Symbol"/>
              </a:rPr>
              <a:t>Spectroscopy is not the primary goal but B factories have demonstrated their potential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 smtClean="0">
                <a:sym typeface="Wingdings"/>
              </a:rPr>
              <a:t>higher luminosity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dirty="0" smtClean="0">
                <a:sym typeface="Wingdings"/>
              </a:rPr>
              <a:t>higher statistics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1318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280"/>
            <a:ext cx="91440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Spectroscopy Highlights from the B Factories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579238" y="1142468"/>
            <a:ext cx="2133546" cy="2776885"/>
            <a:chOff x="6579238" y="1142468"/>
            <a:chExt cx="2133546" cy="27768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9238" y="1185747"/>
              <a:ext cx="2133546" cy="273360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472107" y="1142468"/>
              <a:ext cx="1058303" cy="3693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D</a:t>
              </a:r>
              <a:r>
                <a:rPr kumimoji="0" lang="en-US" sz="1800" b="0" i="1" u="none" strike="noStrike" kern="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S</a:t>
              </a: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(2317)</a:t>
              </a: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</a:t>
              </a:r>
              <a:endPara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01" y="4054015"/>
            <a:ext cx="2286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52516" y="1005348"/>
            <a:ext cx="3771528" cy="2422231"/>
            <a:chOff x="152516" y="1005348"/>
            <a:chExt cx="3771528" cy="2422231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516" y="1005348"/>
              <a:ext cx="3771528" cy="242223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1907704" y="1330768"/>
              <a:ext cx="1409360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</a:t>
              </a:r>
              <a:r>
                <a:rPr lang="it-IT" i="1" baseline="-25000" smtClean="0">
                  <a:solidFill>
                    <a:srgbClr val="FF0000"/>
                  </a:solidFill>
                  <a:sym typeface="Symbol"/>
                </a:rPr>
                <a:t>c</a:t>
              </a:r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(2S) </a:t>
              </a:r>
              <a:r>
                <a:rPr lang="it-IT" smtClean="0">
                  <a:solidFill>
                    <a:srgbClr val="FF0000"/>
                  </a:solidFill>
                  <a:sym typeface="Symbol"/>
                </a:rPr>
                <a:t>(Belle)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33748" y="4187924"/>
            <a:ext cx="3187700" cy="2443520"/>
            <a:chOff x="5933748" y="4187924"/>
            <a:chExt cx="3187700" cy="24435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3748" y="4557256"/>
              <a:ext cx="3187700" cy="207418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41331" y="4187924"/>
              <a:ext cx="1510350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</a:t>
              </a:r>
              <a:r>
                <a:rPr lang="it-IT" i="1" baseline="-25000" smtClean="0">
                  <a:solidFill>
                    <a:srgbClr val="FF0000"/>
                  </a:solidFill>
                  <a:sym typeface="Symbol"/>
                </a:rPr>
                <a:t>b</a:t>
              </a:r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(1S) </a:t>
              </a:r>
              <a:r>
                <a:rPr lang="it-IT" smtClean="0">
                  <a:solidFill>
                    <a:srgbClr val="FF0000"/>
                  </a:solidFill>
                  <a:sym typeface="Symbol"/>
                </a:rPr>
                <a:t>(BaBar)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819" y="3691408"/>
            <a:ext cx="3984922" cy="3105636"/>
            <a:chOff x="45819" y="3691408"/>
            <a:chExt cx="3984922" cy="3105636"/>
          </a:xfrm>
        </p:grpSpPr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819" y="4060740"/>
              <a:ext cx="3984922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152529" y="3691408"/>
              <a:ext cx="1598515" cy="36933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Y</a:t>
              </a:r>
              <a:r>
                <a:rPr lang="it-IT" smtClean="0">
                  <a:solidFill>
                    <a:srgbClr val="FF0000"/>
                  </a:solidFill>
                  <a:sym typeface="Symbol"/>
                </a:rPr>
                <a:t>(4260)(BaBar)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80501" y="836712"/>
            <a:ext cx="2598737" cy="3241675"/>
            <a:chOff x="3980501" y="836712"/>
            <a:chExt cx="2598737" cy="324167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80501" y="836712"/>
              <a:ext cx="2598737" cy="324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374483" y="836712"/>
              <a:ext cx="162256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i="1" smtClean="0">
                  <a:solidFill>
                    <a:srgbClr val="FF0000"/>
                  </a:solidFill>
                  <a:sym typeface="Symbol"/>
                </a:rPr>
                <a:t>X</a:t>
              </a:r>
              <a:r>
                <a:rPr lang="it-IT" smtClean="0">
                  <a:solidFill>
                    <a:srgbClr val="FF0000"/>
                  </a:solidFill>
                  <a:sym typeface="Symbol"/>
                </a:rPr>
                <a:t>(3872)(Belle)  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  <p:sp>
        <p:nvSpPr>
          <p:cNvPr id="34" name="Slide Number Placeholder 19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F0E0D4-013F-4888-8520-7EDDDD9F8243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3899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Super Flavour Factories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graphicFrame>
        <p:nvGraphicFramePr>
          <p:cNvPr id="5" name="Segnaposto contenut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219875"/>
              </p:ext>
            </p:extLst>
          </p:nvPr>
        </p:nvGraphicFramePr>
        <p:xfrm>
          <a:off x="875965" y="1454406"/>
          <a:ext cx="7321314" cy="4613462"/>
        </p:xfrm>
        <a:graphic>
          <a:graphicData uri="http://schemas.openxmlformats.org/drawingml/2006/table">
            <a:tbl>
              <a:tblPr firstRow="1" bandRow="1"/>
              <a:tblGrid>
                <a:gridCol w="1853207"/>
                <a:gridCol w="2987207"/>
                <a:gridCol w="2480900"/>
              </a:tblGrid>
              <a:tr h="54427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endParaRPr lang="it-IT" sz="200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SuperB 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Super</a:t>
                      </a:r>
                      <a:r>
                        <a:rPr lang="it-IT" sz="2000" baseline="0">
                          <a:solidFill>
                            <a:schemeClr val="tx2"/>
                          </a:solidFill>
                        </a:rPr>
                        <a:t> KEKB</a:t>
                      </a:r>
                      <a:endParaRPr lang="it-IT" sz="2000">
                        <a:solidFill>
                          <a:schemeClr val="tx2"/>
                        </a:solidFill>
                      </a:endParaRP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54427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Peak Luminosity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&gt;10</a:t>
                      </a:r>
                      <a:r>
                        <a:rPr lang="it-IT" sz="2000" baseline="30000">
                          <a:solidFill>
                            <a:schemeClr val="tx2"/>
                          </a:solidFill>
                        </a:rPr>
                        <a:t>36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0.8 x 10</a:t>
                      </a:r>
                      <a:r>
                        <a:rPr lang="it-IT" sz="2000" baseline="30000">
                          <a:solidFill>
                            <a:schemeClr val="tx2"/>
                          </a:solidFill>
                        </a:rPr>
                        <a:t>36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436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Integrated Luminosity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75 ab</a:t>
                      </a:r>
                      <a:r>
                        <a:rPr lang="it-IT" sz="2000" baseline="30000">
                          <a:solidFill>
                            <a:schemeClr val="tx2"/>
                          </a:solidFill>
                        </a:rPr>
                        <a:t>-1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50 ab</a:t>
                      </a:r>
                      <a:r>
                        <a:rPr lang="it-IT" sz="2000" baseline="30000">
                          <a:solidFill>
                            <a:schemeClr val="tx2"/>
                          </a:solidFill>
                        </a:rPr>
                        <a:t>-1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27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Site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 smtClean="0">
                          <a:solidFill>
                            <a:schemeClr val="tx2"/>
                          </a:solidFill>
                        </a:rPr>
                        <a:t> Tor Vergata</a:t>
                      </a:r>
                      <a:endParaRPr lang="it-IT" sz="2000" dirty="0">
                        <a:solidFill>
                          <a:schemeClr val="tx2"/>
                        </a:solidFill>
                      </a:endParaRP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 dirty="0">
                          <a:solidFill>
                            <a:schemeClr val="tx2"/>
                          </a:solidFill>
                        </a:rPr>
                        <a:t>KEKB Laboratory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27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Collisions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 dirty="0" smtClean="0">
                          <a:solidFill>
                            <a:schemeClr val="tx2"/>
                          </a:solidFill>
                        </a:rPr>
                        <a:t>end </a:t>
                      </a:r>
                      <a:r>
                        <a:rPr lang="it-IT" sz="2000" dirty="0">
                          <a:solidFill>
                            <a:schemeClr val="tx2"/>
                          </a:solidFill>
                        </a:rPr>
                        <a:t>2016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2015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279"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Polarization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80% electron beam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1pPr>
                      <a:lvl2pPr marL="45715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2pPr>
                      <a:lvl3pPr marL="91430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3pPr>
                      <a:lvl4pPr marL="1371460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4pPr>
                      <a:lvl5pPr marL="182861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5pPr>
                      <a:lvl6pPr marL="2285767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6pPr>
                      <a:lvl7pPr marL="2742919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7pPr>
                      <a:lvl8pPr marL="3200072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8pPr>
                      <a:lvl9pPr marL="3657226" algn="l" defTabSz="457152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Goudy Old Style"/>
                        </a:defRPr>
                      </a:lvl9pPr>
                    </a:lstStyle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4369"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Low energy running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10</a:t>
                      </a:r>
                      <a:r>
                        <a:rPr lang="it-IT" sz="2000" baseline="30000">
                          <a:solidFill>
                            <a:schemeClr val="tx2"/>
                          </a:solidFill>
                        </a:rPr>
                        <a:t>35</a:t>
                      </a:r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 @</a:t>
                      </a:r>
                      <a:r>
                        <a:rPr lang="it-IT" sz="2000" baseline="0">
                          <a:solidFill>
                            <a:schemeClr val="tx2"/>
                          </a:solidFill>
                        </a:rPr>
                        <a:t> charm threshold</a:t>
                      </a:r>
                      <a:endParaRPr lang="it-IT" sz="2000">
                        <a:solidFill>
                          <a:schemeClr val="tx2"/>
                        </a:solidFill>
                      </a:endParaRP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No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279"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Approval status</a:t>
                      </a:r>
                    </a:p>
                  </a:txBody>
                  <a:tcPr marL="64294" marR="64294" marT="32147" marB="32147" anchor="ctr">
                    <a:lnL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>
                          <a:solidFill>
                            <a:schemeClr val="tx2"/>
                          </a:solidFill>
                        </a:rPr>
                        <a:t>Approved</a:t>
                      </a:r>
                    </a:p>
                  </a:txBody>
                  <a:tcPr marL="64294" marR="64294" marT="32147" marB="3214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chemeClr val="tx2"/>
                          </a:solidFill>
                        </a:rPr>
                        <a:t>Approved</a:t>
                      </a:r>
                      <a:endParaRPr lang="en-US" sz="2000" noProof="0" dirty="0">
                        <a:solidFill>
                          <a:schemeClr val="tx2"/>
                        </a:solidFill>
                      </a:endParaRPr>
                    </a:p>
                  </a:txBody>
                  <a:tcPr marL="64294" marR="64294" marT="32147" marB="32147" anchor="ctr">
                    <a:lnL>
                      <a:noFill/>
                    </a:lnL>
                    <a:lnR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775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77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55"/>
          <p:cNvSpPr>
            <a:spLocks noGrp="1"/>
          </p:cNvSpPr>
          <p:nvPr>
            <p:ph type="title"/>
          </p:nvPr>
        </p:nvSpPr>
        <p:spPr>
          <a:xfrm>
            <a:off x="457200" y="-338777"/>
            <a:ext cx="8229600" cy="1143000"/>
          </a:xfrm>
        </p:spPr>
        <p:txBody>
          <a:bodyPr/>
          <a:lstStyle/>
          <a:p>
            <a:r>
              <a:rPr lang="en-GB" dirty="0"/>
              <a:t>Large Crossing Angle, Small x Size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28600" y="3581400"/>
            <a:ext cx="5791200" cy="838200"/>
          </a:xfrm>
          <a:prstGeom prst="rect">
            <a:avLst/>
          </a:prstGeom>
          <a:solidFill>
            <a:srgbClr val="FFCCF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smtClean="0">
                <a:solidFill>
                  <a:srgbClr val="0000FF"/>
                </a:solidFill>
              </a:rPr>
              <a:t>Vertical waist has to be a function of x: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smtClean="0">
                <a:solidFill>
                  <a:srgbClr val="009900"/>
                </a:solidFill>
              </a:rPr>
              <a:t> Z = 0 for particles at –</a:t>
            </a:r>
            <a:r>
              <a:rPr lang="it-IT" sz="1800" b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smtClean="0">
                <a:solidFill>
                  <a:srgbClr val="009900"/>
                </a:solidFill>
              </a:rPr>
              <a:t>x</a:t>
            </a:r>
            <a:r>
              <a:rPr lang="it-IT" sz="1800" b="1" smtClean="0">
                <a:solidFill>
                  <a:srgbClr val="009900"/>
                </a:solidFill>
              </a:rPr>
              <a:t> </a:t>
            </a:r>
            <a:r>
              <a:rPr lang="it-IT" sz="1800" b="1" smtClean="0">
                <a:solidFill>
                  <a:srgbClr val="FF0000"/>
                </a:solidFill>
              </a:rPr>
              <a:t>(- </a:t>
            </a:r>
            <a:r>
              <a:rPr lang="it-IT" sz="1800" b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sz="1800" b="1" baseline="-25000" smtClean="0">
                <a:solidFill>
                  <a:srgbClr val="FF0000"/>
                </a:solidFill>
              </a:rPr>
              <a:t>x</a:t>
            </a:r>
            <a:r>
              <a:rPr lang="it-IT" sz="1800" b="1" smtClean="0">
                <a:solidFill>
                  <a:srgbClr val="FF0000"/>
                </a:solidFill>
              </a:rPr>
              <a:t>/2</a:t>
            </a:r>
            <a:r>
              <a:rPr lang="it-IT" sz="1800" b="1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it-IT" sz="1800" b="1" smtClean="0">
                <a:solidFill>
                  <a:srgbClr val="FF0000"/>
                </a:solidFill>
              </a:rPr>
              <a:t> at low current)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it-IT" sz="1800" b="1" smtClean="0">
                <a:solidFill>
                  <a:srgbClr val="009900"/>
                </a:solidFill>
              </a:rPr>
              <a:t> Z = </a:t>
            </a:r>
            <a:r>
              <a:rPr lang="it-IT" sz="1800" b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smtClean="0">
                <a:solidFill>
                  <a:srgbClr val="009900"/>
                </a:solidFill>
              </a:rPr>
              <a:t>x</a:t>
            </a:r>
            <a:r>
              <a:rPr lang="it-IT" sz="1800" b="1" smtClean="0">
                <a:solidFill>
                  <a:srgbClr val="009900"/>
                </a:solidFill>
              </a:rPr>
              <a:t>/</a:t>
            </a:r>
            <a:r>
              <a:rPr lang="it-IT" sz="1800" b="1" smtClean="0">
                <a:solidFill>
                  <a:srgbClr val="009900"/>
                </a:solidFill>
                <a:latin typeface="Symbol" pitchFamily="18" charset="2"/>
              </a:rPr>
              <a:t>q</a:t>
            </a:r>
            <a:r>
              <a:rPr lang="it-IT" sz="1800" b="1" smtClean="0">
                <a:solidFill>
                  <a:srgbClr val="009900"/>
                </a:solidFill>
              </a:rPr>
              <a:t> for particles at + </a:t>
            </a:r>
            <a:r>
              <a:rPr lang="it-IT" sz="1800" b="1" smtClean="0">
                <a:solidFill>
                  <a:srgbClr val="009900"/>
                </a:solidFill>
                <a:latin typeface="Symbol" pitchFamily="18" charset="2"/>
              </a:rPr>
              <a:t>s</a:t>
            </a:r>
            <a:r>
              <a:rPr lang="it-IT" sz="1800" b="1" baseline="-25000" smtClean="0">
                <a:solidFill>
                  <a:srgbClr val="009900"/>
                </a:solidFill>
              </a:rPr>
              <a:t>x</a:t>
            </a:r>
            <a:r>
              <a:rPr lang="it-IT" sz="1800" b="1" smtClean="0">
                <a:solidFill>
                  <a:srgbClr val="009900"/>
                </a:solidFill>
              </a:rPr>
              <a:t> </a:t>
            </a:r>
            <a:r>
              <a:rPr lang="it-IT" sz="1800" b="1" smtClean="0">
                <a:solidFill>
                  <a:srgbClr val="FF0000"/>
                </a:solidFill>
              </a:rPr>
              <a:t>(</a:t>
            </a:r>
            <a:r>
              <a:rPr lang="it-IT" sz="1800" b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sz="1800" b="1" baseline="-25000" smtClean="0">
                <a:solidFill>
                  <a:srgbClr val="FF0000"/>
                </a:solidFill>
              </a:rPr>
              <a:t>x</a:t>
            </a:r>
            <a:r>
              <a:rPr lang="it-IT" sz="1800" b="1" smtClean="0">
                <a:solidFill>
                  <a:srgbClr val="FF0000"/>
                </a:solidFill>
              </a:rPr>
              <a:t>/2</a:t>
            </a:r>
            <a:r>
              <a:rPr lang="it-IT" sz="1800" b="1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it-IT" sz="1800" b="1" smtClean="0">
                <a:solidFill>
                  <a:srgbClr val="FF0000"/>
                </a:solidFill>
              </a:rPr>
              <a:t> at low current)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33600" y="1828800"/>
            <a:ext cx="3733800" cy="1552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>
                <a:solidFill>
                  <a:srgbClr val="0033CC"/>
                </a:solidFill>
              </a:rPr>
              <a:t>(1) and (2) have same Luminosity, but (2) has longer bunches and smaller </a:t>
            </a:r>
            <a:r>
              <a:rPr lang="it-IT" sz="2400">
                <a:solidFill>
                  <a:srgbClr val="0033CC"/>
                </a:solidFill>
                <a:latin typeface="Symbol" pitchFamily="18" charset="2"/>
              </a:rPr>
              <a:t>s</a:t>
            </a:r>
            <a:r>
              <a:rPr lang="it-IT" sz="2400" baseline="-25000">
                <a:solidFill>
                  <a:srgbClr val="0033CC"/>
                </a:solidFill>
              </a:rPr>
              <a:t>x</a:t>
            </a:r>
            <a:endParaRPr lang="it-IT" sz="2400">
              <a:solidFill>
                <a:srgbClr val="0033CC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8600" y="882650"/>
            <a:ext cx="178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chemeClr val="tx2"/>
                </a:solidFill>
              </a:rPr>
              <a:t>1) Head-on,</a:t>
            </a:r>
          </a:p>
          <a:p>
            <a:pPr eaLnBrk="1" hangingPunct="1"/>
            <a:r>
              <a:rPr lang="it-IT" b="1">
                <a:solidFill>
                  <a:schemeClr val="tx2"/>
                </a:solidFill>
              </a:rPr>
              <a:t>Short bunches</a:t>
            </a:r>
            <a:endParaRPr lang="en-GB" b="1">
              <a:solidFill>
                <a:schemeClr val="tx2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191250" y="882650"/>
            <a:ext cx="287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chemeClr val="tx2"/>
                </a:solidFill>
              </a:rPr>
              <a:t>2</a:t>
            </a:r>
            <a:r>
              <a:rPr lang="it-IT" b="1" smtClean="0">
                <a:solidFill>
                  <a:schemeClr val="tx2"/>
                </a:solidFill>
              </a:rPr>
              <a:t>) </a:t>
            </a:r>
            <a:r>
              <a:rPr lang="it-IT" b="1">
                <a:solidFill>
                  <a:schemeClr val="tx2"/>
                </a:solidFill>
              </a:rPr>
              <a:t>Large crossing angle, </a:t>
            </a:r>
          </a:p>
          <a:p>
            <a:pPr eaLnBrk="1" hangingPunct="1"/>
            <a:r>
              <a:rPr lang="it-IT" b="1">
                <a:solidFill>
                  <a:schemeClr val="tx2"/>
                </a:solidFill>
              </a:rPr>
              <a:t>long bunches</a:t>
            </a:r>
            <a:endParaRPr lang="en-GB" b="1">
              <a:solidFill>
                <a:schemeClr val="tx2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4495800"/>
            <a:ext cx="6629400" cy="2276475"/>
            <a:chOff x="240" y="1254"/>
            <a:chExt cx="5280" cy="1722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54"/>
              <a:ext cx="5280" cy="1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Arc 9"/>
            <p:cNvSpPr>
              <a:spLocks/>
            </p:cNvSpPr>
            <p:nvPr/>
          </p:nvSpPr>
          <p:spPr bwMode="auto">
            <a:xfrm flipV="1">
              <a:off x="2832" y="1776"/>
              <a:ext cx="432" cy="288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120" y="2496"/>
              <a:ext cx="430" cy="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800" b="1">
                  <a:latin typeface="Symbol" pitchFamily="18" charset="2"/>
                </a:rPr>
                <a:t></a:t>
              </a:r>
              <a:r>
                <a:rPr lang="it-IT" sz="2800" b="1" baseline="-25000"/>
                <a:t>Y</a:t>
              </a:r>
              <a:endParaRPr lang="en-GB" sz="2800" b="1" baseline="-2500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 flipV="1">
              <a:off x="3072" y="2064"/>
              <a:ext cx="240" cy="43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Arc 12"/>
            <p:cNvSpPr>
              <a:spLocks/>
            </p:cNvSpPr>
            <p:nvPr/>
          </p:nvSpPr>
          <p:spPr bwMode="auto">
            <a:xfrm flipV="1">
              <a:off x="2448" y="1851"/>
              <a:ext cx="432" cy="261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Arc 13"/>
            <p:cNvSpPr>
              <a:spLocks/>
            </p:cNvSpPr>
            <p:nvPr/>
          </p:nvSpPr>
          <p:spPr bwMode="auto">
            <a:xfrm flipV="1">
              <a:off x="2160" y="1947"/>
              <a:ext cx="432" cy="261"/>
            </a:xfrm>
            <a:custGeom>
              <a:avLst/>
              <a:gdLst>
                <a:gd name="T0" fmla="*/ 0 w 43200"/>
                <a:gd name="T1" fmla="*/ 0 h 22684"/>
                <a:gd name="T2" fmla="*/ 0 w 43200"/>
                <a:gd name="T3" fmla="*/ 0 h 22684"/>
                <a:gd name="T4" fmla="*/ 0 w 43200"/>
                <a:gd name="T5" fmla="*/ 0 h 22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2684" fill="none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</a:path>
                <a:path w="43200" h="22684" stroke="0" extrusionOk="0">
                  <a:moveTo>
                    <a:pt x="27" y="22683"/>
                  </a:moveTo>
                  <a:cubicBezTo>
                    <a:pt x="9" y="22322"/>
                    <a:pt x="0" y="219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1961"/>
                    <a:pt x="43190" y="22322"/>
                    <a:pt x="43172" y="22682"/>
                  </a:cubicBezTo>
                  <a:lnTo>
                    <a:pt x="21600" y="21600"/>
                  </a:lnTo>
                  <a:lnTo>
                    <a:pt x="27" y="22683"/>
                  </a:lnTo>
                  <a:close/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it-IT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2784" y="2112"/>
              <a:ext cx="288" cy="384"/>
            </a:xfrm>
            <a:prstGeom prst="line">
              <a:avLst/>
            </a:prstGeom>
            <a:noFill/>
            <a:ln w="57150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2448" y="2256"/>
              <a:ext cx="576" cy="33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0" y="990600"/>
            <a:ext cx="8915400" cy="2438400"/>
            <a:chOff x="48" y="480"/>
            <a:chExt cx="5616" cy="1536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968" y="480"/>
              <a:ext cx="1252" cy="23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b="1">
                  <a:solidFill>
                    <a:schemeClr val="bg1"/>
                  </a:solidFill>
                </a:rPr>
                <a:t>Overlap region</a:t>
              </a:r>
              <a:endParaRPr lang="en-GB" b="1">
                <a:solidFill>
                  <a:schemeClr val="bg1"/>
                </a:solidFill>
              </a:endParaRPr>
            </a:p>
          </p:txBody>
        </p:sp>
        <p:grpSp>
          <p:nvGrpSpPr>
            <p:cNvPr id="20" name="Group 18"/>
            <p:cNvGrpSpPr>
              <a:grpSpLocks/>
            </p:cNvGrpSpPr>
            <p:nvPr/>
          </p:nvGrpSpPr>
          <p:grpSpPr bwMode="auto">
            <a:xfrm>
              <a:off x="48" y="1008"/>
              <a:ext cx="1152" cy="1008"/>
              <a:chOff x="144" y="912"/>
              <a:chExt cx="1152" cy="1008"/>
            </a:xfrm>
          </p:grpSpPr>
          <p:grpSp>
            <p:nvGrpSpPr>
              <p:cNvPr id="37" name="Group 19"/>
              <p:cNvGrpSpPr>
                <a:grpSpLocks/>
              </p:cNvGrpSpPr>
              <p:nvPr/>
            </p:nvGrpSpPr>
            <p:grpSpPr bwMode="auto">
              <a:xfrm>
                <a:off x="1008" y="1689"/>
                <a:ext cx="288" cy="231"/>
                <a:chOff x="1008" y="1689"/>
                <a:chExt cx="288" cy="231"/>
              </a:xfrm>
            </p:grpSpPr>
            <p:sp>
              <p:nvSpPr>
                <p:cNvPr id="4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045" y="1689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it-IT">
                      <a:solidFill>
                        <a:schemeClr val="tx2"/>
                      </a:solidFill>
                      <a:latin typeface="Symbol" pitchFamily="18" charset="2"/>
                    </a:rPr>
                    <a:t>s</a:t>
                  </a:r>
                  <a:r>
                    <a:rPr lang="it-IT" baseline="-25000">
                      <a:solidFill>
                        <a:schemeClr val="tx2"/>
                      </a:solidFill>
                    </a:rPr>
                    <a:t>z</a:t>
                  </a:r>
                  <a:endParaRPr lang="en-GB" baseline="-25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7" name="Line 21"/>
                <p:cNvSpPr>
                  <a:spLocks noChangeShapeType="1"/>
                </p:cNvSpPr>
                <p:nvPr/>
              </p:nvSpPr>
              <p:spPr bwMode="auto">
                <a:xfrm>
                  <a:off x="1250" y="1843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1008" y="184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38" name="Rectangle 23"/>
              <p:cNvSpPr>
                <a:spLocks noChangeArrowheads="1"/>
              </p:cNvSpPr>
              <p:nvPr/>
            </p:nvSpPr>
            <p:spPr bwMode="auto">
              <a:xfrm>
                <a:off x="417" y="913"/>
                <a:ext cx="227" cy="77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24"/>
              <p:cNvSpPr>
                <a:spLocks noChangeArrowheads="1"/>
              </p:cNvSpPr>
              <p:nvPr/>
            </p:nvSpPr>
            <p:spPr bwMode="auto">
              <a:xfrm>
                <a:off x="1051" y="912"/>
                <a:ext cx="227" cy="771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25"/>
              <p:cNvSpPr>
                <a:spLocks noChangeShapeType="1"/>
              </p:cNvSpPr>
              <p:nvPr/>
            </p:nvSpPr>
            <p:spPr bwMode="auto">
              <a:xfrm>
                <a:off x="644" y="127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" name="Line 26"/>
              <p:cNvSpPr>
                <a:spLocks noChangeShapeType="1"/>
              </p:cNvSpPr>
              <p:nvPr/>
            </p:nvSpPr>
            <p:spPr bwMode="auto">
              <a:xfrm flipH="1">
                <a:off x="961" y="1276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235" y="1366"/>
                <a:ext cx="0" cy="318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235" y="913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" name="Rectangle 29"/>
              <p:cNvSpPr>
                <a:spLocks noChangeArrowheads="1"/>
              </p:cNvSpPr>
              <p:nvPr/>
            </p:nvSpPr>
            <p:spPr bwMode="auto">
              <a:xfrm>
                <a:off x="780" y="913"/>
                <a:ext cx="136" cy="771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Text Box 30"/>
              <p:cNvSpPr txBox="1">
                <a:spLocks noChangeArrowheads="1"/>
              </p:cNvSpPr>
              <p:nvPr/>
            </p:nvSpPr>
            <p:spPr bwMode="auto">
              <a:xfrm>
                <a:off x="144" y="1139"/>
                <a:ext cx="25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dirty="0" err="1">
                    <a:solidFill>
                      <a:schemeClr val="tx2"/>
                    </a:solidFill>
                    <a:latin typeface="Symbol" pitchFamily="18" charset="2"/>
                  </a:rPr>
                  <a:t>s</a:t>
                </a:r>
                <a:r>
                  <a:rPr lang="it-IT" baseline="-25000" dirty="0" err="1">
                    <a:solidFill>
                      <a:schemeClr val="tx2"/>
                    </a:solidFill>
                  </a:rPr>
                  <a:t>x</a:t>
                </a:r>
                <a:endParaRPr lang="en-GB" baseline="-25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3781" y="924"/>
              <a:ext cx="1883" cy="1044"/>
              <a:chOff x="0" y="2250"/>
              <a:chExt cx="1883" cy="1044"/>
            </a:xfrm>
          </p:grpSpPr>
          <p:grpSp>
            <p:nvGrpSpPr>
              <p:cNvPr id="24" name="Group 32"/>
              <p:cNvGrpSpPr>
                <a:grpSpLocks/>
              </p:cNvGrpSpPr>
              <p:nvPr/>
            </p:nvGrpSpPr>
            <p:grpSpPr bwMode="auto">
              <a:xfrm>
                <a:off x="0" y="2250"/>
                <a:ext cx="1790" cy="1044"/>
                <a:chOff x="0" y="2250"/>
                <a:chExt cx="1790" cy="1044"/>
              </a:xfrm>
            </p:grpSpPr>
            <p:sp>
              <p:nvSpPr>
                <p:cNvPr id="29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771" y="2386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907" y="2386"/>
                  <a:ext cx="91" cy="9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0" y="2749"/>
                  <a:ext cx="182" cy="227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18" y="2295"/>
                  <a:ext cx="272" cy="318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Rectangle 37"/>
                <p:cNvSpPr>
                  <a:spLocks noChangeArrowheads="1"/>
                </p:cNvSpPr>
                <p:nvPr/>
              </p:nvSpPr>
              <p:spPr bwMode="auto">
                <a:xfrm rot="2556844">
                  <a:off x="817" y="2250"/>
                  <a:ext cx="136" cy="13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8"/>
                <p:cNvSpPr>
                  <a:spLocks noChangeArrowheads="1"/>
                </p:cNvSpPr>
                <p:nvPr/>
              </p:nvSpPr>
              <p:spPr bwMode="auto">
                <a:xfrm rot="-2949989">
                  <a:off x="20" y="2749"/>
                  <a:ext cx="908" cy="18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9"/>
                <p:cNvSpPr>
                  <a:spLocks noChangeArrowheads="1"/>
                </p:cNvSpPr>
                <p:nvPr/>
              </p:nvSpPr>
              <p:spPr bwMode="auto">
                <a:xfrm rot="2546800">
                  <a:off x="882" y="2704"/>
                  <a:ext cx="908" cy="182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3" y="2526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it-IT" b="1">
                      <a:solidFill>
                        <a:schemeClr val="tx2"/>
                      </a:solidFill>
                      <a:latin typeface="Symbol" pitchFamily="18" charset="2"/>
                    </a:rPr>
                    <a:t>s</a:t>
                  </a:r>
                  <a:r>
                    <a:rPr lang="it-IT" b="1" baseline="-25000">
                      <a:solidFill>
                        <a:schemeClr val="tx2"/>
                      </a:solidFill>
                    </a:rPr>
                    <a:t>z</a:t>
                  </a:r>
                  <a:endParaRPr lang="en-GB" b="1" baseline="-25000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25" name="Group 41"/>
              <p:cNvGrpSpPr>
                <a:grpSpLocks/>
              </p:cNvGrpSpPr>
              <p:nvPr/>
            </p:nvGrpSpPr>
            <p:grpSpPr bwMode="auto">
              <a:xfrm>
                <a:off x="1631" y="3024"/>
                <a:ext cx="252" cy="231"/>
                <a:chOff x="1631" y="3024"/>
                <a:chExt cx="252" cy="231"/>
              </a:xfrm>
            </p:grpSpPr>
            <p:sp>
              <p:nvSpPr>
                <p:cNvPr id="26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632" y="3024"/>
                  <a:ext cx="251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it-IT">
                      <a:solidFill>
                        <a:schemeClr val="tx2"/>
                      </a:solidFill>
                      <a:latin typeface="Symbol" pitchFamily="18" charset="2"/>
                    </a:rPr>
                    <a:t>s</a:t>
                  </a:r>
                  <a:r>
                    <a:rPr lang="it-IT" baseline="-25000">
                      <a:solidFill>
                        <a:schemeClr val="tx2"/>
                      </a:solidFill>
                    </a:rPr>
                    <a:t>x</a:t>
                  </a:r>
                  <a:endParaRPr lang="en-GB" baseline="-250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7" name="Line 43"/>
                <p:cNvSpPr>
                  <a:spLocks noChangeShapeType="1"/>
                </p:cNvSpPr>
                <p:nvPr/>
              </p:nvSpPr>
              <p:spPr bwMode="auto">
                <a:xfrm rot="19568699" flipH="1">
                  <a:off x="1631" y="321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8" name="Line 44"/>
                <p:cNvSpPr>
                  <a:spLocks noChangeShapeType="1"/>
                </p:cNvSpPr>
                <p:nvPr/>
              </p:nvSpPr>
              <p:spPr bwMode="auto">
                <a:xfrm rot="-3368699">
                  <a:off x="1776" y="3096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</p:grpSp>
        <p:sp>
          <p:nvSpPr>
            <p:cNvPr id="22" name="Line 45"/>
            <p:cNvSpPr>
              <a:spLocks noChangeShapeType="1"/>
            </p:cNvSpPr>
            <p:nvPr/>
          </p:nvSpPr>
          <p:spPr bwMode="auto">
            <a:xfrm flipH="1">
              <a:off x="768" y="672"/>
              <a:ext cx="1200" cy="33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3216" y="672"/>
              <a:ext cx="1344" cy="2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9" name="Group 47"/>
          <p:cNvGrpSpPr>
            <a:grpSpLocks/>
          </p:cNvGrpSpPr>
          <p:nvPr/>
        </p:nvGrpSpPr>
        <p:grpSpPr bwMode="auto">
          <a:xfrm>
            <a:off x="6172200" y="4556125"/>
            <a:ext cx="2971800" cy="2225675"/>
            <a:chOff x="3888" y="2832"/>
            <a:chExt cx="1872" cy="1402"/>
          </a:xfrm>
        </p:grpSpPr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3888" y="2832"/>
              <a:ext cx="1872" cy="14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2000" b="1" dirty="0">
                  <a:solidFill>
                    <a:schemeClr val="bg1"/>
                  </a:solidFill>
                </a:rPr>
                <a:t>y </a:t>
              </a:r>
              <a:r>
                <a:rPr lang="it-IT" sz="2000" b="1" dirty="0" err="1">
                  <a:solidFill>
                    <a:schemeClr val="bg1"/>
                  </a:solidFill>
                </a:rPr>
                <a:t>waist</a:t>
              </a:r>
              <a:r>
                <a:rPr lang="it-IT" sz="2000" b="1" dirty="0">
                  <a:solidFill>
                    <a:schemeClr val="bg1"/>
                  </a:solidFill>
                </a:rPr>
                <a:t> can be </a:t>
              </a:r>
              <a:r>
                <a:rPr lang="it-IT" sz="2000" b="1" dirty="0" err="1">
                  <a:solidFill>
                    <a:schemeClr val="bg1"/>
                  </a:solidFill>
                </a:rPr>
                <a:t>moved</a:t>
              </a:r>
              <a:endParaRPr lang="it-IT" sz="20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it-IT" sz="2000" b="1" dirty="0" err="1">
                  <a:solidFill>
                    <a:schemeClr val="bg1"/>
                  </a:solidFill>
                </a:rPr>
                <a:t>along</a:t>
              </a:r>
              <a:r>
                <a:rPr lang="it-IT" sz="2000" b="1" dirty="0">
                  <a:solidFill>
                    <a:schemeClr val="bg1"/>
                  </a:solidFill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</a:rPr>
                <a:t>z</a:t>
              </a:r>
              <a:r>
                <a:rPr lang="it-IT" sz="2000" b="1" dirty="0">
                  <a:solidFill>
                    <a:schemeClr val="bg1"/>
                  </a:solidFill>
                </a:rPr>
                <a:t> with a </a:t>
              </a:r>
              <a:r>
                <a:rPr lang="it-IT" sz="2000" b="1" dirty="0" err="1">
                  <a:solidFill>
                    <a:schemeClr val="bg1"/>
                  </a:solidFill>
                </a:rPr>
                <a:t>sextupole</a:t>
              </a:r>
              <a:endParaRPr lang="it-IT" sz="2000" b="1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it-IT" sz="2000" b="1" dirty="0">
                  <a:solidFill>
                    <a:schemeClr val="bg1"/>
                  </a:solidFill>
                </a:rPr>
                <a:t>on </a:t>
              </a:r>
              <a:r>
                <a:rPr lang="it-IT" sz="2000" b="1" dirty="0" err="1">
                  <a:solidFill>
                    <a:schemeClr val="bg1"/>
                  </a:solidFill>
                </a:rPr>
                <a:t>both</a:t>
              </a:r>
              <a:r>
                <a:rPr lang="it-IT" sz="2000" b="1" dirty="0">
                  <a:solidFill>
                    <a:schemeClr val="bg1"/>
                  </a:solidFill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</a:rPr>
                <a:t>sides</a:t>
              </a:r>
              <a:r>
                <a:rPr lang="it-IT" sz="2000" b="1" dirty="0">
                  <a:solidFill>
                    <a:schemeClr val="bg1"/>
                  </a:solidFill>
                </a:rPr>
                <a:t> of IP </a:t>
              </a:r>
            </a:p>
            <a:p>
              <a:pPr algn="ctr" eaLnBrk="1" hangingPunct="1"/>
              <a:r>
                <a:rPr lang="it-IT" sz="2000" b="1" dirty="0" err="1">
                  <a:solidFill>
                    <a:schemeClr val="bg1"/>
                  </a:solidFill>
                </a:rPr>
                <a:t>at</a:t>
              </a:r>
              <a:r>
                <a:rPr lang="it-IT" sz="2000" b="1" dirty="0">
                  <a:solidFill>
                    <a:schemeClr val="bg1"/>
                  </a:solidFill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</a:rPr>
                <a:t>proper</a:t>
              </a:r>
              <a:r>
                <a:rPr lang="it-IT" sz="2000" b="1" dirty="0">
                  <a:solidFill>
                    <a:schemeClr val="bg1"/>
                  </a:solidFill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</a:rPr>
                <a:t>phase</a:t>
              </a:r>
              <a:endParaRPr lang="it-IT" sz="2000" b="1" dirty="0">
                <a:solidFill>
                  <a:schemeClr val="bg1"/>
                </a:solidFill>
                <a:sym typeface="Wingdings" pitchFamily="2" charset="2"/>
              </a:endParaRPr>
            </a:p>
            <a:p>
              <a:pPr algn="ctr" eaLnBrk="1" hangingPunct="1"/>
              <a:r>
                <a:rPr lang="it-IT" sz="2000" b="1" dirty="0">
                  <a:solidFill>
                    <a:schemeClr val="bg1"/>
                  </a:solidFill>
                  <a:sym typeface="Wingdings" pitchFamily="2" charset="2"/>
                </a:rPr>
                <a:t>	</a:t>
              </a:r>
            </a:p>
            <a:p>
              <a:pPr algn="ctr" eaLnBrk="1" hangingPunct="1"/>
              <a:r>
                <a:rPr lang="it-IT" sz="2000" b="1" dirty="0">
                  <a:solidFill>
                    <a:schemeClr val="bg1"/>
                  </a:solidFill>
                  <a:sym typeface="Wingdings" pitchFamily="2" charset="2"/>
                </a:rPr>
                <a:t>“</a:t>
              </a:r>
              <a:r>
                <a:rPr lang="it-IT" sz="2000" b="1" dirty="0" err="1">
                  <a:solidFill>
                    <a:schemeClr val="bg1"/>
                  </a:solidFill>
                  <a:sym typeface="Wingdings" pitchFamily="2" charset="2"/>
                </a:rPr>
                <a:t>Crab</a:t>
              </a:r>
              <a:r>
                <a:rPr lang="it-IT" sz="2000" b="1" dirty="0">
                  <a:solidFill>
                    <a:schemeClr val="bg1"/>
                  </a:solidFill>
                  <a:sym typeface="Wingdings" pitchFamily="2" charset="2"/>
                </a:rPr>
                <a:t> </a:t>
              </a:r>
              <a:r>
                <a:rPr lang="it-IT" sz="2000" b="1" dirty="0" err="1">
                  <a:solidFill>
                    <a:schemeClr val="bg1"/>
                  </a:solidFill>
                  <a:sym typeface="Wingdings" pitchFamily="2" charset="2"/>
                </a:rPr>
                <a:t>Waist</a:t>
              </a:r>
              <a:r>
                <a:rPr lang="it-IT" sz="2000" b="1" dirty="0">
                  <a:solidFill>
                    <a:schemeClr val="bg1"/>
                  </a:solidFill>
                  <a:sym typeface="Wingdings" pitchFamily="2" charset="2"/>
                </a:rPr>
                <a:t>”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4752" y="384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172200" y="3518159"/>
            <a:ext cx="2590800" cy="8540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it-IT" sz="2000">
                <a:solidFill>
                  <a:srgbClr val="000066"/>
                </a:solidFill>
              </a:rPr>
              <a:t>Large Piwinski angle:</a:t>
            </a:r>
          </a:p>
          <a:p>
            <a:pPr marL="342900" indent="-342900" algn="ctr">
              <a:spcBef>
                <a:spcPct val="50000"/>
              </a:spcBef>
            </a:pPr>
            <a:r>
              <a:rPr lang="it-IT" sz="2000">
                <a:solidFill>
                  <a:srgbClr val="000066"/>
                </a:solidFill>
              </a:rPr>
              <a:t> </a:t>
            </a:r>
            <a:r>
              <a:rPr lang="it-IT" sz="2000" b="1" i="1">
                <a:solidFill>
                  <a:srgbClr val="000066"/>
                </a:solidFill>
                <a:latin typeface="Symbol" pitchFamily="18" charset="2"/>
              </a:rPr>
              <a:t>F</a:t>
            </a:r>
            <a:r>
              <a:rPr lang="it-IT" sz="2000" b="1" i="1">
                <a:solidFill>
                  <a:srgbClr val="000066"/>
                </a:solidFill>
              </a:rPr>
              <a:t> = tg(</a:t>
            </a:r>
            <a:r>
              <a:rPr lang="it-IT" sz="2000" b="1" i="1">
                <a:solidFill>
                  <a:srgbClr val="000066"/>
                </a:solidFill>
                <a:latin typeface="Symbol" pitchFamily="18" charset="2"/>
              </a:rPr>
              <a:t>q)s</a:t>
            </a:r>
            <a:r>
              <a:rPr lang="it-IT" sz="2000" b="1" i="1" baseline="-25000">
                <a:solidFill>
                  <a:srgbClr val="000066"/>
                </a:solidFill>
              </a:rPr>
              <a:t>z</a:t>
            </a:r>
            <a:r>
              <a:rPr lang="it-IT" sz="2000" b="1" i="1">
                <a:solidFill>
                  <a:srgbClr val="000066"/>
                </a:solidFill>
              </a:rPr>
              <a:t>/</a:t>
            </a:r>
            <a:r>
              <a:rPr lang="it-IT" sz="2000" b="1" i="1">
                <a:solidFill>
                  <a:srgbClr val="000066"/>
                </a:solidFill>
                <a:latin typeface="Symbol" pitchFamily="18" charset="2"/>
              </a:rPr>
              <a:t>s</a:t>
            </a:r>
            <a:r>
              <a:rPr lang="it-IT" sz="2000" b="1" i="1" baseline="-25000">
                <a:solidFill>
                  <a:srgbClr val="000066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77170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Crab-Waist Scheme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5" name="Picture 3" descr="NoC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447800"/>
            <a:ext cx="78517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uperCr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85177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14070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 dirty="0" err="1">
                <a:solidFill>
                  <a:schemeClr val="tx2"/>
                </a:solidFill>
                <a:latin typeface="+mn-lt"/>
              </a:rPr>
              <a:t>Crab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+mn-lt"/>
              </a:rPr>
              <a:t>sextupoles</a:t>
            </a:r>
            <a:r>
              <a:rPr lang="it-IT" b="1" dirty="0">
                <a:solidFill>
                  <a:schemeClr val="tx2"/>
                </a:solidFill>
                <a:latin typeface="+mn-lt"/>
              </a:rPr>
              <a:t> OFF: </a:t>
            </a: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charset="-128"/>
              </a:rPr>
              <a:t>Waist line is orthogonal to the axis of other beam</a:t>
            </a:r>
            <a:endParaRPr lang="en-US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0550" y="56388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Crab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+mn-lt"/>
                <a:cs typeface="+mn-cs"/>
              </a:rPr>
              <a:t>sextupoles</a:t>
            </a:r>
            <a:r>
              <a:rPr lang="it-IT" b="1" dirty="0">
                <a:solidFill>
                  <a:schemeClr val="tx2"/>
                </a:solidFill>
                <a:latin typeface="+mn-lt"/>
                <a:cs typeface="+mn-cs"/>
              </a:rPr>
              <a:t> ON: </a:t>
            </a: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Waist aligned with path of other beam </a:t>
            </a:r>
          </a:p>
          <a:p>
            <a:pPr marL="1009650" indent="-285750" fontAlgn="auto">
              <a:spcBef>
                <a:spcPts val="0"/>
              </a:spcBef>
              <a:spcAft>
                <a:spcPts val="0"/>
              </a:spcAft>
              <a:buSzPct val="65000"/>
              <a:buBlip>
                <a:blip r:embed="rId5"/>
              </a:buBlip>
              <a:defRPr/>
            </a:pPr>
            <a:r>
              <a:rPr lang="en-US" altLang="ja-JP" b="1" dirty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particles at higher ß do not see full field of other </a:t>
            </a:r>
            <a:r>
              <a:rPr lang="en-US" altLang="ja-JP" b="1" dirty="0" smtClean="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rPr>
              <a:t>beam</a:t>
            </a:r>
          </a:p>
          <a:p>
            <a:pPr marL="1009650" indent="-285750">
              <a:buSzPct val="65000"/>
              <a:buBlip>
                <a:blip r:embed="rId5"/>
              </a:buBlip>
              <a:defRPr/>
            </a:pPr>
            <a:r>
              <a:rPr lang="en-US" altLang="ja-JP" b="1" dirty="0">
                <a:solidFill>
                  <a:schemeClr val="tx2"/>
                </a:solidFill>
                <a:ea typeface="ＭＳ Ｐゴシック" pitchFamily="34" charset="-128"/>
              </a:rPr>
              <a:t>no excessive beam-beam parameter due to hourglass effect</a:t>
            </a:r>
          </a:p>
          <a:p>
            <a:pPr marL="723900" fontAlgn="auto">
              <a:spcBef>
                <a:spcPts val="0"/>
              </a:spcBef>
              <a:spcAft>
                <a:spcPts val="0"/>
              </a:spcAft>
              <a:buSzPct val="65000"/>
              <a:defRPr/>
            </a:pPr>
            <a:endParaRPr lang="en-US" altLang="ja-JP" b="1" dirty="0">
              <a:solidFill>
                <a:schemeClr val="tx2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899592" y="1447800"/>
            <a:ext cx="3232150" cy="522287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Raimondi, Shatilov, Zobov http://arxiv.org/abs/physics/0702033</a:t>
            </a:r>
          </a:p>
        </p:txBody>
      </p:sp>
    </p:spTree>
    <p:extLst>
      <p:ext uri="{BB962C8B-B14F-4D97-AF65-F5344CB8AC3E}">
        <p14:creationId xmlns:p14="http://schemas.microsoft.com/office/powerpoint/2010/main" val="2767559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862" y="970314"/>
            <a:ext cx="82962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SuperB</a:t>
            </a:r>
            <a:r>
              <a:rPr lang="en-GB" dirty="0"/>
              <a:t> Site at Tor </a:t>
            </a:r>
            <a:r>
              <a:rPr lang="en-GB" dirty="0" err="1" smtClean="0"/>
              <a:t>Vergata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507144"/>
            <a:ext cx="2133600" cy="365125"/>
          </a:xfrm>
        </p:spPr>
        <p:txBody>
          <a:bodyPr/>
          <a:lstStyle/>
          <a:p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596" y="214290"/>
            <a:ext cx="8229600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2972" y="5709876"/>
            <a:ext cx="2699166" cy="7848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0000"/>
                </a:solidFill>
              </a:rPr>
              <a:t>Campus of Tor </a:t>
            </a:r>
            <a:r>
              <a:rPr lang="en-GB" b="1" dirty="0" err="1" smtClean="0">
                <a:solidFill>
                  <a:srgbClr val="FF0000"/>
                </a:solidFill>
              </a:rPr>
              <a:t>Vergata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GB" b="1" dirty="0" smtClean="0">
                <a:solidFill>
                  <a:srgbClr val="FF0000"/>
                </a:solidFill>
              </a:rPr>
              <a:t>about 30000 m</a:t>
            </a:r>
            <a:r>
              <a:rPr lang="en-GB" b="1" baseline="30000" dirty="0" smtClean="0">
                <a:solidFill>
                  <a:srgbClr val="FF0000"/>
                </a:solidFill>
              </a:rPr>
              <a:t>2 </a:t>
            </a:r>
            <a:r>
              <a:rPr lang="en-GB" b="1" dirty="0" smtClean="0">
                <a:solidFill>
                  <a:srgbClr val="FF0000"/>
                </a:solidFill>
              </a:rPr>
              <a:t>available</a:t>
            </a:r>
          </a:p>
        </p:txBody>
      </p:sp>
      <p:grpSp>
        <p:nvGrpSpPr>
          <p:cNvPr id="8" name="Gruppo 3"/>
          <p:cNvGrpSpPr>
            <a:grpSpLocks/>
          </p:cNvGrpSpPr>
          <p:nvPr/>
        </p:nvGrpSpPr>
        <p:grpSpPr bwMode="auto">
          <a:xfrm>
            <a:off x="2057400" y="2726089"/>
            <a:ext cx="3954463" cy="2735263"/>
            <a:chOff x="2057042" y="2996952"/>
            <a:chExt cx="3955118" cy="2736304"/>
          </a:xfrm>
        </p:grpSpPr>
        <p:sp>
          <p:nvSpPr>
            <p:cNvPr id="9" name="Ovale 1"/>
            <p:cNvSpPr/>
            <p:nvPr/>
          </p:nvSpPr>
          <p:spPr>
            <a:xfrm>
              <a:off x="2123728" y="2996952"/>
              <a:ext cx="1008230" cy="1440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e 6"/>
            <p:cNvSpPr/>
            <p:nvPr/>
          </p:nvSpPr>
          <p:spPr>
            <a:xfrm>
              <a:off x="5003930" y="4292845"/>
              <a:ext cx="1008230" cy="14404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CasellaDiTesto 2"/>
            <p:cNvSpPr txBox="1">
              <a:spLocks noChangeArrowheads="1"/>
            </p:cNvSpPr>
            <p:nvPr/>
          </p:nvSpPr>
          <p:spPr bwMode="auto">
            <a:xfrm>
              <a:off x="2057042" y="4581128"/>
              <a:ext cx="2745565" cy="3694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Possible photon </a:t>
              </a:r>
              <a:r>
                <a:rPr lang="it-IT" b="1" dirty="0">
                  <a:solidFill>
                    <a:srgbClr val="FF0000"/>
                  </a:solidFill>
                </a:rPr>
                <a:t>beamlines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4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SuperB</a:t>
            </a:r>
            <a:r>
              <a:rPr lang="en-GB" dirty="0"/>
              <a:t> Luminosity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endParaRPr lang="en-US" dirty="0"/>
          </a:p>
        </p:txBody>
      </p:sp>
      <p:graphicFrame>
        <p:nvGraphicFramePr>
          <p:cNvPr id="5" name="Gra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265704"/>
              </p:ext>
            </p:extLst>
          </p:nvPr>
        </p:nvGraphicFramePr>
        <p:xfrm>
          <a:off x="774703" y="1150622"/>
          <a:ext cx="7594594" cy="2227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493994"/>
              </p:ext>
            </p:extLst>
          </p:nvPr>
        </p:nvGraphicFramePr>
        <p:xfrm>
          <a:off x="774703" y="3074586"/>
          <a:ext cx="7594594" cy="3189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Connettore 1 12"/>
          <p:cNvCxnSpPr/>
          <p:nvPr/>
        </p:nvCxnSpPr>
        <p:spPr bwMode="auto">
          <a:xfrm flipH="1">
            <a:off x="1382271" y="3783414"/>
            <a:ext cx="6430089" cy="0"/>
          </a:xfrm>
          <a:prstGeom prst="lin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CasellaDiTesto 15"/>
          <p:cNvSpPr txBox="1"/>
          <p:nvPr/>
        </p:nvSpPr>
        <p:spPr>
          <a:xfrm>
            <a:off x="1939208" y="3783415"/>
            <a:ext cx="765416" cy="341919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75 ab</a:t>
            </a:r>
            <a:r>
              <a:rPr lang="it-IT" baseline="30000">
                <a:solidFill>
                  <a:srgbClr val="FF000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5735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39700"/>
            <a:ext cx="8834437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8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29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r="2652"/>
          <a:stretch/>
        </p:blipFill>
        <p:spPr bwMode="auto">
          <a:xfrm>
            <a:off x="585102" y="442913"/>
            <a:ext cx="7991635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SuperKEKB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57623" y="2654019"/>
            <a:ext cx="90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Super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6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30</a:t>
            </a:r>
            <a:endParaRPr lang="en-US" dirty="0"/>
          </a:p>
        </p:txBody>
      </p:sp>
      <p:pic>
        <p:nvPicPr>
          <p:cNvPr id="5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3048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77" y="5665068"/>
            <a:ext cx="1983370" cy="1081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20"/>
          <p:cNvSpPr>
            <a:spLocks/>
          </p:cNvSpPr>
          <p:nvPr/>
        </p:nvSpPr>
        <p:spPr bwMode="auto">
          <a:xfrm>
            <a:off x="3818720" y="1066800"/>
            <a:ext cx="1105429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r>
              <a:rPr lang="en-US" altLang="ja-JP" sz="1100" b="1" dirty="0" err="1">
                <a:solidFill>
                  <a:srgbClr val="0000FF"/>
                </a:solidFill>
                <a:latin typeface="Lucida Grande"/>
                <a:cs typeface="Lucida Grande"/>
              </a:rPr>
              <a:t>e</a:t>
            </a:r>
            <a:r>
              <a:rPr lang="en-US" altLang="ja-JP" sz="1100" b="1" dirty="0">
                <a:solidFill>
                  <a:srgbClr val="0000FF"/>
                </a:solidFill>
                <a:latin typeface="Lucida Grande"/>
                <a:cs typeface="Lucida Grande"/>
              </a:rPr>
              <a:t>-</a:t>
            </a:r>
            <a:r>
              <a:rPr lang="en-US" altLang="ja-JP" sz="1100" b="1" dirty="0" smtClean="0">
                <a:solidFill>
                  <a:srgbClr val="0000FF"/>
                </a:solidFill>
                <a:latin typeface="Lucida Grande"/>
                <a:cs typeface="Lucida Grande"/>
              </a:rPr>
              <a:t> 7 </a:t>
            </a:r>
            <a:r>
              <a:rPr lang="en-US" altLang="ja-JP" sz="1100" b="1" dirty="0" err="1" smtClean="0">
                <a:solidFill>
                  <a:srgbClr val="0000FF"/>
                </a:solidFill>
                <a:latin typeface="Lucida Grande"/>
                <a:cs typeface="Lucida Grande"/>
              </a:rPr>
              <a:t>GeV</a:t>
            </a:r>
            <a:r>
              <a:rPr lang="en-US" altLang="ja-JP" sz="1100" b="1" dirty="0" smtClean="0">
                <a:solidFill>
                  <a:srgbClr val="0000FF"/>
                </a:solidFill>
                <a:latin typeface="Lucida Grande"/>
                <a:cs typeface="Lucida Grande"/>
              </a:rPr>
              <a:t> 2.6 A</a:t>
            </a:r>
            <a:endParaRPr lang="en-US" altLang="ja-JP" sz="1100" b="1" dirty="0">
              <a:solidFill>
                <a:srgbClr val="0000FF"/>
              </a:solidFill>
              <a:latin typeface="Lucida Grande"/>
              <a:cs typeface="Lucida Grande"/>
            </a:endParaRP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4839645" y="373452"/>
            <a:ext cx="1131077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prstTxWarp prst="textNoShape">
              <a:avLst/>
            </a:prstTxWarp>
            <a:spAutoFit/>
          </a:bodyPr>
          <a:lstStyle/>
          <a:p>
            <a:r>
              <a:rPr lang="en-US" altLang="ja-JP" sz="1100" b="1" dirty="0" err="1">
                <a:solidFill>
                  <a:srgbClr val="FF0000"/>
                </a:solidFill>
                <a:latin typeface="Lucida Grande"/>
                <a:cs typeface="Lucida Grande"/>
              </a:rPr>
              <a:t>e</a:t>
            </a:r>
            <a:r>
              <a:rPr lang="en-US" altLang="ja-JP" sz="1100" b="1" dirty="0">
                <a:solidFill>
                  <a:srgbClr val="FF0000"/>
                </a:solidFill>
                <a:latin typeface="Lucida Grande"/>
                <a:cs typeface="Lucida Grande"/>
              </a:rPr>
              <a:t>+</a:t>
            </a:r>
            <a:r>
              <a:rPr lang="en-US" altLang="ja-JP" sz="11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 4 </a:t>
            </a:r>
            <a:r>
              <a:rPr lang="en-US" altLang="ja-JP" sz="1100" b="1" dirty="0" err="1" smtClean="0">
                <a:solidFill>
                  <a:srgbClr val="FF0000"/>
                </a:solidFill>
                <a:latin typeface="Lucida Grande"/>
                <a:cs typeface="Lucida Grande"/>
              </a:rPr>
              <a:t>GeV</a:t>
            </a:r>
            <a:r>
              <a:rPr lang="en-US" altLang="ja-JP" sz="1100" b="1" dirty="0" smtClean="0">
                <a:solidFill>
                  <a:srgbClr val="FF0000"/>
                </a:solidFill>
                <a:latin typeface="Lucida Grande"/>
                <a:cs typeface="Lucida Grande"/>
              </a:rPr>
              <a:t> 3.6 </a:t>
            </a:r>
            <a:r>
              <a:rPr lang="en-US" altLang="ja-JP" sz="1100" b="1" dirty="0">
                <a:solidFill>
                  <a:srgbClr val="FF0000"/>
                </a:solidFill>
                <a:latin typeface="Lucida Grande"/>
                <a:cs typeface="Lucida Grande"/>
              </a:rPr>
              <a:t>A</a:t>
            </a:r>
          </a:p>
        </p:txBody>
      </p:sp>
      <p:sp>
        <p:nvSpPr>
          <p:cNvPr id="9" name="Rectangle 23"/>
          <p:cNvSpPr>
            <a:spLocks/>
          </p:cNvSpPr>
          <p:nvPr/>
        </p:nvSpPr>
        <p:spPr bwMode="auto">
          <a:xfrm>
            <a:off x="4648200" y="6248400"/>
            <a:ext cx="4343400" cy="423863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algn="ctr"/>
            <a:r>
              <a:rPr lang="en-US" altLang="ja-JP" sz="2700" dirty="0" err="1" smtClean="0">
                <a:latin typeface="ＭＳ Ｐゴシック" pitchFamily="95" charset="-128"/>
                <a:ea typeface="ＭＳ Ｐゴシック" pitchFamily="95" charset="-128"/>
                <a:cs typeface="ＭＳ Ｐゴシック" pitchFamily="95" charset="-128"/>
              </a:rPr>
              <a:t>x</a:t>
            </a:r>
            <a:r>
              <a:rPr lang="en-US" altLang="ja-JP" sz="2700" dirty="0" smtClean="0">
                <a:latin typeface="ＭＳ Ｐゴシック" pitchFamily="95" charset="-128"/>
                <a:ea typeface="ＭＳ Ｐゴシック" pitchFamily="95" charset="-128"/>
                <a:cs typeface="ＭＳ Ｐゴシック" pitchFamily="95" charset="-128"/>
              </a:rPr>
              <a:t> 40 Increase in Luminosity</a:t>
            </a:r>
            <a:endParaRPr lang="ja-JP" altLang="en-US" sz="2700" dirty="0">
              <a:latin typeface="ＭＳ Ｐゴシック" pitchFamily="95" charset="-128"/>
              <a:ea typeface="ＭＳ Ｐゴシック" pitchFamily="95" charset="-128"/>
              <a:cs typeface="ＭＳ Ｐゴシック" pitchFamily="95" charset="-128"/>
            </a:endParaRPr>
          </a:p>
        </p:txBody>
      </p: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6477000" y="5409723"/>
            <a:ext cx="2446338" cy="706437"/>
            <a:chOff x="0" y="0"/>
            <a:chExt cx="2192" cy="632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13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pic>
            <p:nvPicPr>
              <p:cNvPr id="14" name="Picture 2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Oval 28"/>
            <p:cNvSpPr>
              <a:spLocks/>
            </p:cNvSpPr>
            <p:nvPr/>
          </p:nvSpPr>
          <p:spPr bwMode="auto">
            <a:xfrm>
              <a:off x="1276" y="0"/>
              <a:ext cx="470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cxnSp>
        <p:nvCxnSpPr>
          <p:cNvPr id="16" name="直線矢印コネクタ 14"/>
          <p:cNvCxnSpPr/>
          <p:nvPr/>
        </p:nvCxnSpPr>
        <p:spPr>
          <a:xfrm>
            <a:off x="4838700" y="990600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図 5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79316" y="398463"/>
            <a:ext cx="1562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8269916" y="838200"/>
            <a:ext cx="342900" cy="123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7507916" y="838200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" name="Rectangle 16"/>
          <p:cNvSpPr>
            <a:spLocks/>
          </p:cNvSpPr>
          <p:nvPr/>
        </p:nvSpPr>
        <p:spPr bwMode="auto">
          <a:xfrm>
            <a:off x="7507916" y="304800"/>
            <a:ext cx="10668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r>
              <a:rPr lang="en-US" altLang="ja-JP" sz="1000">
                <a:latin typeface="Gill Sans" pitchFamily="95" charset="0"/>
              </a:rPr>
              <a:t>Colliding bunches</a:t>
            </a:r>
          </a:p>
        </p:txBody>
      </p:sp>
      <p:pic>
        <p:nvPicPr>
          <p:cNvPr id="22" name="図 5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52400"/>
            <a:ext cx="1604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9875" y="1714501"/>
            <a:ext cx="1208771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rot="16200000" flipH="1">
            <a:off x="657887" y="2089528"/>
            <a:ext cx="1676122" cy="1"/>
          </a:xfrm>
          <a:prstGeom prst="straightConnector1">
            <a:avLst/>
          </a:prstGeom>
          <a:noFill/>
          <a:ln w="19050" cap="flat" cmpd="sng" algn="ctr">
            <a:solidFill>
              <a:srgbClr val="9DDEF9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5" name="Picture 330" descr="OHO_TiN_After"/>
          <p:cNvPicPr>
            <a:picLocks noChangeAspect="1" noChangeArrowheads="1"/>
          </p:cNvPicPr>
          <p:nvPr/>
        </p:nvPicPr>
        <p:blipFill>
          <a:blip r:embed="rId9">
            <a:lum contrast="-18000"/>
          </a:blip>
          <a:srcRect b="8067"/>
          <a:stretch>
            <a:fillRect/>
          </a:stretch>
        </p:blipFill>
        <p:spPr bwMode="auto">
          <a:xfrm>
            <a:off x="2103438" y="5653088"/>
            <a:ext cx="13636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79808" y="2743200"/>
            <a:ext cx="1450104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2476500" y="4242084"/>
            <a:ext cx="944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Damping ring</a:t>
            </a: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 flipH="1">
            <a:off x="2552700" y="4495800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4305300" y="4724400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3462668" y="5105400"/>
            <a:ext cx="12652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dirty="0">
                <a:latin typeface="Helvetica Neue" pitchFamily="95" charset="0"/>
              </a:rPr>
              <a:t>Low </a:t>
            </a:r>
            <a:r>
              <a:rPr lang="en-US" altLang="ja-JP" sz="1000" dirty="0" err="1">
                <a:latin typeface="Helvetica Neue" pitchFamily="95" charset="0"/>
              </a:rPr>
              <a:t>emittance</a:t>
            </a:r>
            <a:r>
              <a:rPr lang="en-US" altLang="ja-JP" sz="1000" dirty="0">
                <a:latin typeface="Helvetica Neue" pitchFamily="95" charset="0"/>
              </a:rPr>
              <a:t> gun</a:t>
            </a: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>
            <a:off x="3619500" y="5105400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5524500" y="4076700"/>
            <a:ext cx="1077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Helvetica Neue" pitchFamily="95" charset="0"/>
              </a:rPr>
              <a:t>Positron source</a:t>
            </a:r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>
            <a:off x="5524500" y="4321175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2476500" y="1524000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Helvetica Neue" pitchFamily="95" charset="0"/>
              </a:rPr>
              <a:t>New beam pipe</a:t>
            </a:r>
          </a:p>
          <a:p>
            <a:r>
              <a:rPr lang="en-US" altLang="ja-JP" sz="1000">
                <a:latin typeface="Helvetica Neue" pitchFamily="95" charset="0"/>
              </a:rPr>
              <a:t>&amp; bellows</a:t>
            </a:r>
          </a:p>
        </p:txBody>
      </p:sp>
      <p:sp>
        <p:nvSpPr>
          <p:cNvPr id="35" name="Line 42"/>
          <p:cNvSpPr>
            <a:spLocks noChangeShapeType="1"/>
          </p:cNvSpPr>
          <p:nvPr/>
        </p:nvSpPr>
        <p:spPr bwMode="auto">
          <a:xfrm>
            <a:off x="2476500" y="1905000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6329363" y="593725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Helvetica Neue" pitchFamily="95" charset="0"/>
              </a:rPr>
              <a:t>Belle II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V="1">
            <a:off x="6210300" y="8382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6591300" y="898525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>
                <a:latin typeface="Helvetica Neue" pitchFamily="95" charset="0"/>
              </a:rPr>
              <a:t>New IR</a:t>
            </a:r>
          </a:p>
        </p:txBody>
      </p:sp>
      <p:sp>
        <p:nvSpPr>
          <p:cNvPr id="39" name="Line 46"/>
          <p:cNvSpPr>
            <a:spLocks noChangeShapeType="1"/>
          </p:cNvSpPr>
          <p:nvPr/>
        </p:nvSpPr>
        <p:spPr bwMode="auto">
          <a:xfrm flipV="1">
            <a:off x="6396038" y="1143000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H="1">
            <a:off x="2247900" y="990600"/>
            <a:ext cx="533400" cy="3048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 flipV="1">
            <a:off x="5067300" y="685800"/>
            <a:ext cx="457200" cy="762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 flipH="1" flipV="1">
            <a:off x="6210300" y="1447800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 flipH="1">
            <a:off x="6286500" y="2743200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>
            <a:off x="6591300" y="1219200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5" name="Picture 1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27788" y="4775199"/>
            <a:ext cx="97781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テキスト ボックス 46"/>
          <p:cNvSpPr txBox="1"/>
          <p:nvPr/>
        </p:nvSpPr>
        <p:spPr>
          <a:xfrm>
            <a:off x="792162" y="5178890"/>
            <a:ext cx="156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 smtClean="0">
                <a:latin typeface="Calibri"/>
                <a:cs typeface="Calibri"/>
              </a:rPr>
              <a:t>TiN</a:t>
            </a:r>
            <a:r>
              <a:rPr lang="en-US" altLang="ja-JP" sz="1200" dirty="0" smtClean="0">
                <a:latin typeface="Calibri"/>
                <a:cs typeface="Calibri"/>
              </a:rPr>
              <a:t>-</a:t>
            </a:r>
            <a:r>
              <a:rPr kumimoji="1" lang="en-US" altLang="ja-JP" sz="1200" dirty="0" smtClean="0">
                <a:latin typeface="Calibri"/>
                <a:cs typeface="Calibri"/>
              </a:rPr>
              <a:t>coated beam pipe with antechambers</a:t>
            </a:r>
          </a:p>
        </p:txBody>
      </p:sp>
      <p:sp>
        <p:nvSpPr>
          <p:cNvPr id="47" name="テキスト ボックス 47"/>
          <p:cNvSpPr txBox="1"/>
          <p:nvPr/>
        </p:nvSpPr>
        <p:spPr>
          <a:xfrm>
            <a:off x="37460" y="4202227"/>
            <a:ext cx="228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Redesign the </a:t>
            </a:r>
            <a:r>
              <a:rPr lang="en-US" altLang="ja-JP" sz="1200" dirty="0" smtClean="0">
                <a:latin typeface="Calibri"/>
                <a:cs typeface="Calibri"/>
              </a:rPr>
              <a:t>lattices</a:t>
            </a:r>
            <a:r>
              <a:rPr kumimoji="1" lang="en-US" altLang="ja-JP" sz="1200" dirty="0" smtClean="0">
                <a:latin typeface="Calibri"/>
                <a:cs typeface="Calibri"/>
              </a:rPr>
              <a:t> of </a:t>
            </a:r>
            <a:r>
              <a:rPr lang="en-US" altLang="ja-JP" sz="1200" dirty="0" smtClean="0">
                <a:latin typeface="Calibri"/>
                <a:cs typeface="Calibri"/>
              </a:rPr>
              <a:t>both rings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  <a:r>
              <a:rPr lang="en-US" altLang="ja-JP" sz="1200" dirty="0" smtClean="0">
                <a:latin typeface="Calibri"/>
                <a:cs typeface="Calibri"/>
              </a:rPr>
              <a:t>to reduce the </a:t>
            </a:r>
            <a:r>
              <a:rPr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48" name="テキスト ボックス 48"/>
          <p:cNvSpPr txBox="1"/>
          <p:nvPr/>
        </p:nvSpPr>
        <p:spPr>
          <a:xfrm>
            <a:off x="5635696" y="3209941"/>
            <a:ext cx="191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Add / modify RF systems for higher beam current</a:t>
            </a:r>
          </a:p>
        </p:txBody>
      </p:sp>
      <p:sp>
        <p:nvSpPr>
          <p:cNvPr id="49" name="テキスト ボックス 49"/>
          <p:cNvSpPr txBox="1"/>
          <p:nvPr/>
        </p:nvSpPr>
        <p:spPr>
          <a:xfrm>
            <a:off x="5638800" y="432400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New positron target / capture section</a:t>
            </a:r>
          </a:p>
        </p:txBody>
      </p:sp>
      <p:sp>
        <p:nvSpPr>
          <p:cNvPr id="50" name="テキスト ボックス 50"/>
          <p:cNvSpPr txBox="1"/>
          <p:nvPr/>
        </p:nvSpPr>
        <p:spPr>
          <a:xfrm>
            <a:off x="7241216" y="1066800"/>
            <a:ext cx="183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New superconducting /permanent final focusing quads </a:t>
            </a:r>
            <a:r>
              <a:rPr lang="en-US" altLang="ja-JP" sz="1200" dirty="0" smtClean="0">
                <a:latin typeface="Calibri"/>
                <a:cs typeface="Calibri"/>
              </a:rPr>
              <a:t>near</a:t>
            </a:r>
            <a:r>
              <a:rPr kumimoji="1" lang="en-US" altLang="ja-JP" sz="1200" dirty="0" smtClean="0">
                <a:latin typeface="Calibri"/>
                <a:cs typeface="Calibri"/>
              </a:rPr>
              <a:t> the IP</a:t>
            </a:r>
          </a:p>
        </p:txBody>
      </p:sp>
      <p:sp>
        <p:nvSpPr>
          <p:cNvPr id="51" name="テキスト ボックス 51"/>
          <p:cNvSpPr txBox="1"/>
          <p:nvPr/>
        </p:nvSpPr>
        <p:spPr>
          <a:xfrm>
            <a:off x="3536545" y="5333523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Inject low </a:t>
            </a:r>
            <a:r>
              <a:rPr kumimoji="1"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electrons</a:t>
            </a:r>
          </a:p>
        </p:txBody>
      </p:sp>
      <p:sp>
        <p:nvSpPr>
          <p:cNvPr id="52" name="テキスト ボックス 52"/>
          <p:cNvSpPr txBox="1"/>
          <p:nvPr/>
        </p:nvSpPr>
        <p:spPr>
          <a:xfrm>
            <a:off x="2823328" y="3822803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Inject low </a:t>
            </a:r>
            <a:r>
              <a:rPr kumimoji="1" lang="en-US" altLang="ja-JP" sz="1200" dirty="0" err="1" smtClean="0">
                <a:latin typeface="Calibri"/>
                <a:cs typeface="Calibri"/>
              </a:rPr>
              <a:t>emittance</a:t>
            </a:r>
            <a:r>
              <a:rPr kumimoji="1" lang="en-US" altLang="ja-JP" sz="1200" dirty="0" smtClean="0">
                <a:latin typeface="Calibri"/>
                <a:cs typeface="Calibri"/>
              </a:rPr>
              <a:t> </a:t>
            </a:r>
            <a:r>
              <a:rPr lang="en-US" altLang="ja-JP" sz="1200" dirty="0" smtClean="0">
                <a:latin typeface="Calibri"/>
                <a:cs typeface="Calibri"/>
              </a:rPr>
              <a:t>posi</a:t>
            </a:r>
            <a:r>
              <a:rPr kumimoji="1" lang="en-US" altLang="ja-JP" sz="1200" dirty="0" smtClean="0">
                <a:latin typeface="Calibri"/>
                <a:cs typeface="Calibri"/>
              </a:rPr>
              <a:t>trons</a:t>
            </a:r>
          </a:p>
        </p:txBody>
      </p:sp>
      <p:sp>
        <p:nvSpPr>
          <p:cNvPr id="53" name="テキスト ボックス 45"/>
          <p:cNvSpPr txBox="1"/>
          <p:nvPr/>
        </p:nvSpPr>
        <p:spPr>
          <a:xfrm>
            <a:off x="-21039" y="2426558"/>
            <a:ext cx="176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Calibri"/>
                <a:cs typeface="Calibri"/>
              </a:rPr>
              <a:t>Replace </a:t>
            </a:r>
            <a:r>
              <a:rPr lang="en-US" altLang="ja-JP" sz="1200" dirty="0" smtClean="0">
                <a:latin typeface="Calibri"/>
                <a:cs typeface="Calibri"/>
              </a:rPr>
              <a:t>short</a:t>
            </a:r>
            <a:r>
              <a:rPr kumimoji="1" lang="en-US" altLang="ja-JP" sz="1200" dirty="0" smtClean="0">
                <a:latin typeface="Calibri"/>
                <a:cs typeface="Calibri"/>
              </a:rPr>
              <a:t>  dipoles</a:t>
            </a:r>
            <a:r>
              <a:rPr lang="en-US" altLang="ja-JP" sz="1200" dirty="0" smtClean="0">
                <a:latin typeface="Calibri"/>
                <a:cs typeface="Calibri"/>
              </a:rPr>
              <a:t> with longer ones (LER)</a:t>
            </a:r>
            <a:endParaRPr kumimoji="1" lang="en-US" altLang="ja-JP" sz="1200" dirty="0" smtClean="0">
              <a:latin typeface="Calibri"/>
              <a:cs typeface="Calibri"/>
            </a:endParaRPr>
          </a:p>
        </p:txBody>
      </p:sp>
      <p:grpSp>
        <p:nvGrpSpPr>
          <p:cNvPr id="54" name="図形グループ 71"/>
          <p:cNvGrpSpPr/>
          <p:nvPr/>
        </p:nvGrpSpPr>
        <p:grpSpPr>
          <a:xfrm>
            <a:off x="184906" y="2927590"/>
            <a:ext cx="2404238" cy="1272404"/>
            <a:chOff x="184906" y="2927590"/>
            <a:chExt cx="2404238" cy="1272404"/>
          </a:xfrm>
        </p:grpSpPr>
        <p:pic>
          <p:nvPicPr>
            <p:cNvPr id="55" name="図 67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4906" y="3666554"/>
              <a:ext cx="2404238" cy="533440"/>
            </a:xfrm>
            <a:prstGeom prst="rect">
              <a:avLst/>
            </a:prstGeom>
          </p:spPr>
        </p:pic>
        <p:pic>
          <p:nvPicPr>
            <p:cNvPr id="56" name="図 68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1208" y="2927590"/>
              <a:ext cx="2362164" cy="510900"/>
            </a:xfrm>
            <a:prstGeom prst="rect">
              <a:avLst/>
            </a:prstGeom>
          </p:spPr>
        </p:pic>
        <p:sp>
          <p:nvSpPr>
            <p:cNvPr id="57" name="下矢印 69"/>
            <p:cNvSpPr/>
            <p:nvPr/>
          </p:nvSpPr>
          <p:spPr>
            <a:xfrm>
              <a:off x="1211312" y="3443464"/>
              <a:ext cx="365501" cy="216697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8" name="Picture 57" descr="logo_superkekb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3683" y="1328793"/>
            <a:ext cx="1462820" cy="7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</a:t>
            </a:r>
            <a:r>
              <a:rPr lang="en-US" dirty="0" err="1" smtClean="0"/>
              <a:t>Chromodynamics</a:t>
            </a:r>
            <a:endParaRPr lang="en-US" dirty="0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371600"/>
            <a:ext cx="518477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609600" y="4267200"/>
            <a:ext cx="7972425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The QCD </a:t>
            </a:r>
            <a:r>
              <a:rPr lang="en-US" b="1" dirty="0" err="1">
                <a:latin typeface="Verdana" pitchFamily="-112" charset="0"/>
                <a:ea typeface="Verdana" pitchFamily="-112" charset="0"/>
                <a:cs typeface="Verdana" pitchFamily="-112" charset="0"/>
              </a:rPr>
              <a:t>Lagrangian</a:t>
            </a:r>
            <a:r>
              <a:rPr lang="en-US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 is, </a:t>
            </a:r>
            <a:r>
              <a:rPr lang="en-US" dirty="0">
                <a:solidFill>
                  <a:srgbClr val="FF000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in principle</a:t>
            </a:r>
            <a:r>
              <a:rPr lang="en-US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, a complete description of the strong interaction. </a:t>
            </a:r>
          </a:p>
          <a:p>
            <a:r>
              <a:rPr lang="en-US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There is just one overall coupling constant </a:t>
            </a:r>
            <a:r>
              <a:rPr lang="en-US" i="1" dirty="0" err="1" smtClean="0">
                <a:latin typeface="Verdana" pitchFamily="-112" charset="0"/>
                <a:ea typeface="Verdana" pitchFamily="-112" charset="0"/>
                <a:cs typeface="Verdana" pitchFamily="-112" charset="0"/>
              </a:rPr>
              <a:t>g</a:t>
            </a:r>
            <a:r>
              <a:rPr lang="en-US" dirty="0" smtClean="0">
                <a:latin typeface="Verdana" pitchFamily="-112" charset="0"/>
                <a:ea typeface="Verdana" pitchFamily="-112" charset="0"/>
                <a:cs typeface="Verdana" pitchFamily="-112" charset="0"/>
              </a:rPr>
              <a:t>, </a:t>
            </a:r>
            <a:r>
              <a:rPr lang="en-US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and six quark-mass parameters </a:t>
            </a:r>
            <a:r>
              <a:rPr lang="en-US" i="1" dirty="0" err="1">
                <a:latin typeface="Verdana" pitchFamily="-112" charset="0"/>
                <a:ea typeface="Verdana" pitchFamily="-112" charset="0"/>
                <a:cs typeface="Verdana" pitchFamily="-112" charset="0"/>
              </a:rPr>
              <a:t>m</a:t>
            </a:r>
            <a:r>
              <a:rPr lang="en-US" i="1" baseline="-25000" dirty="0" err="1">
                <a:latin typeface="Verdana" pitchFamily="-112" charset="0"/>
                <a:ea typeface="Verdana" pitchFamily="-112" charset="0"/>
                <a:cs typeface="Verdana" pitchFamily="-112" charset="0"/>
              </a:rPr>
              <a:t>j</a:t>
            </a:r>
            <a:r>
              <a:rPr lang="en-US" baseline="-25000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dirty="0">
                <a:latin typeface="Verdana" pitchFamily="-112" charset="0"/>
                <a:ea typeface="Verdana" pitchFamily="-112" charset="0"/>
                <a:cs typeface="Verdana" pitchFamily="-112" charset="0"/>
              </a:rPr>
              <a:t>for the six quark flavors</a:t>
            </a:r>
          </a:p>
          <a:p>
            <a:endParaRPr lang="en-US" dirty="0"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But,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it leads to equations that are hard to </a:t>
            </a:r>
            <a:r>
              <a:rPr lang="en-US" sz="2400" dirty="0" smtClean="0">
                <a:solidFill>
                  <a:srgbClr val="FF000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solve</a:t>
            </a:r>
            <a:endParaRPr lang="en-US" sz="2400" dirty="0">
              <a:solidFill>
                <a:srgbClr val="FF0000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1" y="3929063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From F.A. </a:t>
            </a:r>
            <a:r>
              <a:rPr lang="en-US" sz="1200" i="1" dirty="0" err="1" smtClean="0"/>
              <a:t>Wilczek</a:t>
            </a:r>
            <a:r>
              <a:rPr lang="en-US" sz="1200" i="1" dirty="0" smtClean="0"/>
              <a:t> QCD Lecture</a:t>
            </a:r>
            <a:endParaRPr lang="en-US" sz="1200" i="1" dirty="0"/>
          </a:p>
        </p:txBody>
      </p:sp>
      <p:sp>
        <p:nvSpPr>
          <p:cNvPr id="18" name="Date Placeholder 2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SuperKEKB</a:t>
            </a:r>
            <a:r>
              <a:rPr lang="en-US" dirty="0" smtClean="0"/>
              <a:t> luminosity profile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55602"/>
            <a:ext cx="5638800" cy="445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Explosion 1 5"/>
          <p:cNvSpPr/>
          <p:nvPr/>
        </p:nvSpPr>
        <p:spPr>
          <a:xfrm>
            <a:off x="6341162" y="2214156"/>
            <a:ext cx="2304256" cy="1512168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in 2016</a:t>
            </a:r>
          </a:p>
          <a:p>
            <a:pPr algn="ctr"/>
            <a:r>
              <a:rPr lang="en-US" sz="1400" dirty="0" smtClean="0"/>
              <a:t>50ab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in 2020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6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56168" y="728438"/>
            <a:ext cx="9015823" cy="6084938"/>
            <a:chOff x="56168" y="211917"/>
            <a:chExt cx="9015823" cy="6084938"/>
          </a:xfrm>
        </p:grpSpPr>
        <p:pic>
          <p:nvPicPr>
            <p:cNvPr id="3010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51911"/>
              <a:ext cx="7848872" cy="5544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直線矢印コネクタ 6"/>
            <p:cNvCxnSpPr/>
            <p:nvPr/>
          </p:nvCxnSpPr>
          <p:spPr>
            <a:xfrm>
              <a:off x="539552" y="2348880"/>
              <a:ext cx="2201437" cy="519233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467544" y="2733666"/>
              <a:ext cx="1765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electron  (7GeV)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6893185" y="3882405"/>
              <a:ext cx="1604567" cy="41069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6893184" y="4365104"/>
              <a:ext cx="178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positron (4GeV)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角丸四角形吹き出し 12"/>
            <p:cNvSpPr/>
            <p:nvPr/>
          </p:nvSpPr>
          <p:spPr>
            <a:xfrm>
              <a:off x="3635895" y="211917"/>
              <a:ext cx="5256585" cy="1020577"/>
            </a:xfrm>
            <a:prstGeom prst="wedgeRoundRectCallout">
              <a:avLst>
                <a:gd name="adj1" fmla="val -19653"/>
                <a:gd name="adj2" fmla="val 67413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dirty="0" smtClean="0"/>
                <a:t>K</a:t>
              </a:r>
              <a:r>
                <a:rPr kumimoji="1" lang="en-US" altLang="ja-JP" baseline="-25000" dirty="0" smtClean="0"/>
                <a:t>L</a:t>
              </a:r>
              <a:r>
                <a:rPr kumimoji="1" lang="en-US" altLang="ja-JP" dirty="0" smtClean="0"/>
                <a:t> and </a:t>
              </a:r>
              <a:r>
                <a:rPr kumimoji="1" lang="en-US" altLang="ja-JP" dirty="0" err="1" smtClean="0"/>
                <a:t>muon</a:t>
              </a:r>
              <a:r>
                <a:rPr kumimoji="1" lang="en-US" altLang="ja-JP" dirty="0" smtClean="0"/>
                <a:t> detector:</a:t>
              </a:r>
            </a:p>
            <a:p>
              <a:r>
                <a:rPr lang="en-US" altLang="ja-JP" sz="1600" dirty="0" smtClean="0"/>
                <a:t>Resistive Plate Counter (barrel outer layers)</a:t>
              </a:r>
            </a:p>
            <a:p>
              <a:r>
                <a:rPr lang="en-US" altLang="ja-JP" sz="1600" dirty="0" smtClean="0"/>
                <a:t>Scintillator + WLSF + MPPC (end-caps, inner 2 barrel layers)</a:t>
              </a:r>
              <a:endParaRPr kumimoji="1" lang="ja-JP" altLang="en-US" sz="1600" dirty="0"/>
            </a:p>
          </p:txBody>
        </p:sp>
        <p:sp>
          <p:nvSpPr>
            <p:cNvPr id="15" name="角丸四角形吹き出し 14"/>
            <p:cNvSpPr/>
            <p:nvPr/>
          </p:nvSpPr>
          <p:spPr>
            <a:xfrm>
              <a:off x="5580112" y="2247679"/>
              <a:ext cx="3491879" cy="824541"/>
            </a:xfrm>
            <a:prstGeom prst="wedgeRoundRectCallout">
              <a:avLst>
                <a:gd name="adj1" fmla="val -79046"/>
                <a:gd name="adj2" fmla="val 2674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dirty="0" smtClean="0"/>
                <a:t>Particle Identification </a:t>
              </a:r>
            </a:p>
            <a:p>
              <a:r>
                <a:rPr lang="en-US" altLang="ja-JP" sz="1600" dirty="0" smtClean="0"/>
                <a:t>Time-of-Propagation counter (barrel)</a:t>
              </a:r>
              <a:endParaRPr lang="en-US" altLang="ja-JP" sz="1600" dirty="0"/>
            </a:p>
            <a:p>
              <a:r>
                <a:rPr kumimoji="1" lang="en-US" altLang="ja-JP" sz="1600" dirty="0" smtClean="0"/>
                <a:t>Prox. focusing Aerogel RICH (</a:t>
              </a:r>
              <a:r>
                <a:rPr kumimoji="1" lang="en-US" altLang="ja-JP" sz="1600" dirty="0" err="1" smtClean="0"/>
                <a:t>fwd</a:t>
              </a:r>
              <a:r>
                <a:rPr kumimoji="1" lang="en-US" altLang="ja-JP" sz="1600" dirty="0" smtClean="0"/>
                <a:t>)</a:t>
              </a:r>
            </a:p>
          </p:txBody>
        </p:sp>
        <p:sp>
          <p:nvSpPr>
            <p:cNvPr id="16" name="角丸四角形吹き出し 15"/>
            <p:cNvSpPr/>
            <p:nvPr/>
          </p:nvSpPr>
          <p:spPr>
            <a:xfrm>
              <a:off x="827584" y="4734436"/>
              <a:ext cx="3407959" cy="854804"/>
            </a:xfrm>
            <a:prstGeom prst="wedgeRoundRectCallout">
              <a:avLst>
                <a:gd name="adj1" fmla="val 47309"/>
                <a:gd name="adj2" fmla="val -192294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Central Drift Chamber</a:t>
              </a:r>
            </a:p>
            <a:p>
              <a:pPr lvl="0"/>
              <a:r>
                <a:rPr kumimoji="0" lang="en-US" altLang="ja-JP" sz="1600" dirty="0" smtClean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He(50%):C</a:t>
              </a:r>
              <a:r>
                <a:rPr kumimoji="0" lang="en-US" altLang="ja-JP" sz="1600" baseline="-6000" dirty="0" smtClean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2</a:t>
              </a:r>
              <a:r>
                <a:rPr kumimoji="0" lang="en-US" altLang="ja-JP" sz="1600" dirty="0" smtClean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H</a:t>
              </a:r>
              <a:r>
                <a:rPr kumimoji="0" lang="en-US" altLang="ja-JP" sz="1600" baseline="-6000" dirty="0" smtClean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6</a:t>
              </a:r>
              <a:r>
                <a:rPr kumimoji="0" lang="en-US" altLang="ja-JP" sz="1600" dirty="0">
                  <a:solidFill>
                    <a:schemeClr val="tx1"/>
                  </a:solidFill>
                  <a:ea typeface="ヒラギノ角ゴ ProN W3" pitchFamily="-109" charset="-128"/>
                  <a:sym typeface="Optima" pitchFamily="-109" charset="0"/>
                </a:rPr>
                <a:t>(50%)</a:t>
              </a:r>
              <a:r>
                <a:rPr kumimoji="1" lang="en-US" altLang="ja-JP" sz="1600" dirty="0" smtClean="0"/>
                <a:t>, Small cells, long lever arm,  fast electronics</a:t>
              </a:r>
            </a:p>
          </p:txBody>
        </p:sp>
        <p:sp>
          <p:nvSpPr>
            <p:cNvPr id="17" name="角丸四角形吹き出し 16"/>
            <p:cNvSpPr/>
            <p:nvPr/>
          </p:nvSpPr>
          <p:spPr>
            <a:xfrm>
              <a:off x="179512" y="1232494"/>
              <a:ext cx="3888432" cy="896548"/>
            </a:xfrm>
            <a:prstGeom prst="wedgeRoundRectCallout">
              <a:avLst>
                <a:gd name="adj1" fmla="val 30213"/>
                <a:gd name="adj2" fmla="val 7879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EM Calorimeter:</a:t>
              </a:r>
            </a:p>
            <a:p>
              <a:r>
                <a:rPr kumimoji="1" lang="en-US" altLang="ja-JP" sz="1600" dirty="0" err="1" smtClean="0"/>
                <a:t>CsI</a:t>
              </a:r>
              <a:r>
                <a:rPr kumimoji="1" lang="en-US" altLang="ja-JP" sz="1600" dirty="0" smtClean="0"/>
                <a:t>(</a:t>
              </a:r>
              <a:r>
                <a:rPr kumimoji="1" lang="en-US" altLang="ja-JP" sz="1600" dirty="0" err="1" smtClean="0"/>
                <a:t>Tl</a:t>
              </a:r>
              <a:r>
                <a:rPr kumimoji="1" lang="en-US" altLang="ja-JP" sz="1600" dirty="0" smtClean="0"/>
                <a:t>), waveform sampling (barrel)</a:t>
              </a:r>
            </a:p>
            <a:p>
              <a:r>
                <a:rPr lang="en-US" altLang="ja-JP" sz="1600" dirty="0" smtClean="0"/>
                <a:t>Pure </a:t>
              </a:r>
              <a:r>
                <a:rPr lang="en-US" altLang="ja-JP" sz="1600" dirty="0" err="1" smtClean="0"/>
                <a:t>CsI</a:t>
              </a:r>
              <a:r>
                <a:rPr lang="en-US" altLang="ja-JP" sz="1600" dirty="0" smtClean="0"/>
                <a:t> + waveform sampling (end-caps)</a:t>
              </a:r>
              <a:endParaRPr kumimoji="1" lang="en-US" altLang="ja-JP" sz="1600" dirty="0" smtClean="0"/>
            </a:p>
          </p:txBody>
        </p:sp>
        <p:sp>
          <p:nvSpPr>
            <p:cNvPr id="18" name="角丸四角形吹き出し 17"/>
            <p:cNvSpPr/>
            <p:nvPr/>
          </p:nvSpPr>
          <p:spPr>
            <a:xfrm>
              <a:off x="56168" y="3848419"/>
              <a:ext cx="3031300" cy="648072"/>
            </a:xfrm>
            <a:prstGeom prst="wedgeRoundRectCallout">
              <a:avLst>
                <a:gd name="adj1" fmla="val 78119"/>
                <a:gd name="adj2" fmla="val -154880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Vertex Detector</a:t>
              </a:r>
            </a:p>
            <a:p>
              <a:r>
                <a:rPr kumimoji="1" lang="en-US" altLang="ja-JP" sz="1600" dirty="0" smtClean="0"/>
                <a:t>2 layers DEPFET + 4 layers DSSD</a:t>
              </a:r>
            </a:p>
          </p:txBody>
        </p:sp>
        <p:sp>
          <p:nvSpPr>
            <p:cNvPr id="19" name="角丸四角形吹き出し 18"/>
            <p:cNvSpPr/>
            <p:nvPr/>
          </p:nvSpPr>
          <p:spPr>
            <a:xfrm>
              <a:off x="56168" y="3170079"/>
              <a:ext cx="2283583" cy="648072"/>
            </a:xfrm>
            <a:prstGeom prst="wedgeRoundRectCallout">
              <a:avLst>
                <a:gd name="adj1" fmla="val 116633"/>
                <a:gd name="adj2" fmla="val -59492"/>
                <a:gd name="adj3" fmla="val 16667"/>
              </a:avLst>
            </a:prstGeom>
            <a:solidFill>
              <a:schemeClr val="lt1">
                <a:tint val="100000"/>
                <a:shade val="100000"/>
                <a:satMod val="100000"/>
                <a:alpha val="30000"/>
              </a:schemeClr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dirty="0" smtClean="0"/>
                <a:t>Beryllium beam pipe</a:t>
              </a:r>
            </a:p>
            <a:p>
              <a:r>
                <a:rPr lang="en-US" altLang="ja-JP" sz="1600" dirty="0" smtClean="0"/>
                <a:t>2cm diameter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338777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Belle II Detector</a:t>
            </a:r>
            <a:endParaRPr kumimoji="1"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6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Hadron spectroscopy at 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00" y="1434353"/>
            <a:ext cx="889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Among LHC experiment the one having more capabilities in the hadron spectroscopy sector is </a:t>
            </a:r>
            <a:r>
              <a:rPr lang="en-US" sz="2400" dirty="0" err="1" smtClean="0"/>
              <a:t>LHCb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Preliminary measurements of the </a:t>
            </a:r>
            <a:r>
              <a:rPr lang="en-US" sz="2400" dirty="0" err="1" smtClean="0"/>
              <a:t>ψ</a:t>
            </a:r>
            <a:r>
              <a:rPr lang="en-US" sz="2400" dirty="0" smtClean="0"/>
              <a:t>(2S) differential cross-section have been performed with 35 pb</a:t>
            </a:r>
            <a:r>
              <a:rPr lang="en-US" sz="2400" baseline="30000" dirty="0" smtClean="0"/>
              <a:t>-1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Observation of X(3872): new measurement  of mass of cross-section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Search of the X(4140) seen by CDF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New analysis are under way and results are expected: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J/</a:t>
            </a:r>
            <a:r>
              <a:rPr lang="en-US" sz="2400" dirty="0" err="1" smtClean="0">
                <a:solidFill>
                  <a:srgbClr val="FF0000"/>
                </a:solidFill>
              </a:rPr>
              <a:t>ψ</a:t>
            </a:r>
            <a:r>
              <a:rPr lang="en-US" sz="2400" dirty="0" smtClean="0">
                <a:solidFill>
                  <a:srgbClr val="FF0000"/>
                </a:solidFill>
              </a:rPr>
              <a:t> and polarization in bins of </a:t>
            </a:r>
            <a:r>
              <a:rPr lang="en-US" sz="2400" dirty="0" err="1" smtClean="0">
                <a:solidFill>
                  <a:srgbClr val="FF0000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 and 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err="1" smtClean="0">
                <a:solidFill>
                  <a:srgbClr val="FF0000"/>
                </a:solidFill>
              </a:rPr>
              <a:t>ϒ</a:t>
            </a:r>
            <a:r>
              <a:rPr lang="en-US" sz="2400" dirty="0" smtClean="0">
                <a:solidFill>
                  <a:srgbClr val="FF0000"/>
                </a:solidFill>
              </a:rPr>
              <a:t>(2S) and </a:t>
            </a:r>
            <a:r>
              <a:rPr lang="en-US" sz="2400" dirty="0" err="1">
                <a:solidFill>
                  <a:srgbClr val="FF0000"/>
                </a:solidFill>
              </a:rPr>
              <a:t>ϒ</a:t>
            </a:r>
            <a:r>
              <a:rPr lang="en-US" sz="2400" dirty="0" smtClean="0">
                <a:solidFill>
                  <a:srgbClr val="FF0000"/>
                </a:solidFill>
              </a:rPr>
              <a:t>(3S) production cross-section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Determination of the X(3872) quantum numbers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Confirmation of the Z</a:t>
            </a:r>
            <a:r>
              <a:rPr lang="en-US" sz="2400" baseline="30000" dirty="0" smtClean="0">
                <a:solidFill>
                  <a:srgbClr val="FF0000"/>
                </a:solidFill>
              </a:rPr>
              <a:t>±</a:t>
            </a:r>
            <a:r>
              <a:rPr lang="en-US" sz="2400" dirty="0" smtClean="0">
                <a:solidFill>
                  <a:srgbClr val="FF0000"/>
                </a:solidFill>
              </a:rPr>
              <a:t>(4430) seen only by Belle and </a:t>
            </a:r>
            <a:r>
              <a:rPr lang="en-US" sz="2400" dirty="0" err="1" smtClean="0">
                <a:solidFill>
                  <a:srgbClr val="FF0000"/>
                </a:solidFill>
              </a:rPr>
              <a:t>Z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endParaRPr lang="en-US" sz="2400" baseline="-25000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Discovery of new states?</a:t>
            </a:r>
          </a:p>
          <a:p>
            <a:pPr marL="742950" lvl="1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803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X(3872) @</a:t>
            </a:r>
            <a:r>
              <a:rPr lang="en-GB" dirty="0" smtClean="0"/>
              <a:t> </a:t>
            </a:r>
            <a:r>
              <a:rPr lang="en-GB" dirty="0"/>
              <a:t>LHC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35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954382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38708" y="6161229"/>
            <a:ext cx="5284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X (3872)</a:t>
            </a:r>
            <a:r>
              <a:rPr lang="en-US" dirty="0"/>
              <a:t> = 3871.96 ± 0.46 (stat) ± 0.10 (</a:t>
            </a:r>
            <a:r>
              <a:rPr lang="en-US" dirty="0" err="1"/>
              <a:t>syst</a:t>
            </a:r>
            <a:r>
              <a:rPr lang="en-US" dirty="0"/>
              <a:t>)MeV/c 2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194626" y="2507900"/>
            <a:ext cx="4849187" cy="3600400"/>
            <a:chOff x="4194626" y="2507900"/>
            <a:chExt cx="4849187" cy="36004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626" y="2507900"/>
              <a:ext cx="4849187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5913" y="2882553"/>
              <a:ext cx="977900" cy="139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36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7299"/>
            <a:ext cx="9093200" cy="681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191" t="15738" r="57853" b="66247"/>
          <a:stretch/>
        </p:blipFill>
        <p:spPr>
          <a:xfrm>
            <a:off x="1328443" y="175191"/>
            <a:ext cx="1824786" cy="6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3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VerdanaEqn"/>
                <a:ea typeface="ＭＳ Ｐゴシック" pitchFamily="-112" charset="-128"/>
                <a:cs typeface="VerdanaEqn"/>
              </a:rPr>
              <a:t>e</a:t>
            </a:r>
            <a:r>
              <a:rPr lang="en-US" baseline="30000" dirty="0" err="1" smtClean="0">
                <a:latin typeface="VerdanaEqn"/>
                <a:ea typeface="ＭＳ Ｐゴシック" pitchFamily="-112" charset="-128"/>
                <a:cs typeface="VerdanaEqn"/>
              </a:rPr>
              <a:t>+</a:t>
            </a:r>
            <a:r>
              <a:rPr lang="en-US" dirty="0" err="1" smtClean="0">
                <a:latin typeface="VerdanaEqn"/>
                <a:ea typeface="ＭＳ Ｐゴシック" pitchFamily="-112" charset="-128"/>
                <a:cs typeface="VerdanaEqn"/>
              </a:rPr>
              <a:t>e</a:t>
            </a:r>
            <a:r>
              <a:rPr lang="en-US" baseline="30000" dirty="0" smtClean="0">
                <a:latin typeface="VerdanaEqn"/>
                <a:ea typeface="ＭＳ Ｐゴシック" pitchFamily="-112" charset="-128"/>
                <a:cs typeface="VerdanaEqn"/>
              </a:rPr>
              <a:t>-</a:t>
            </a:r>
            <a:r>
              <a:rPr lang="en-US" dirty="0" smtClean="0">
                <a:latin typeface="VerdanaEqn"/>
                <a:ea typeface="ＭＳ Ｐゴシック" pitchFamily="-112" charset="-128"/>
                <a:cs typeface="VerdanaEqn"/>
              </a:rPr>
              <a:t> </a:t>
            </a:r>
            <a:r>
              <a:rPr lang="en-US" dirty="0" err="1" smtClean="0">
                <a:latin typeface="VerdanaEqn"/>
                <a:ea typeface="ＭＳ Ｐゴシック" pitchFamily="-112" charset="-128"/>
                <a:cs typeface="VerdanaEqn"/>
              </a:rPr>
              <a:t>vs</a:t>
            </a:r>
            <a:r>
              <a:rPr lang="en-US" dirty="0" smtClean="0">
                <a:latin typeface="VerdanaEqn"/>
                <a:ea typeface="ＭＳ Ｐゴシック" pitchFamily="-112" charset="-128"/>
                <a:cs typeface="VerdanaEqn"/>
              </a:rPr>
              <a:t> </a:t>
            </a:r>
            <a:r>
              <a:rPr lang="en-US" dirty="0" err="1" smtClean="0">
                <a:latin typeface="VerdanaBar"/>
                <a:ea typeface="ＭＳ Ｐゴシック" pitchFamily="-112" charset="-128"/>
                <a:cs typeface="VerdanaBar"/>
              </a:rPr>
              <a:t>p</a:t>
            </a:r>
            <a:r>
              <a:rPr lang="en-US" dirty="0" err="1" smtClean="0">
                <a:latin typeface="VerdanaEqn"/>
                <a:ea typeface="ＭＳ Ｐゴシック" pitchFamily="-112" charset="-128"/>
                <a:cs typeface="VerdanaEqn"/>
              </a:rPr>
              <a:t>p</a:t>
            </a:r>
            <a:r>
              <a:rPr lang="en-US" dirty="0" smtClean="0">
                <a:latin typeface="VerdanaEqn"/>
                <a:ea typeface="ＭＳ Ｐゴシック" pitchFamily="-112" charset="-128"/>
                <a:cs typeface="VerdanaEqn"/>
              </a:rPr>
              <a:t> </a:t>
            </a:r>
            <a:endParaRPr lang="en-US" dirty="0">
              <a:latin typeface="VerdanaEqn"/>
              <a:cs typeface="VerdanaEqn"/>
            </a:endParaRPr>
          </a:p>
        </p:txBody>
      </p:sp>
      <p:sp>
        <p:nvSpPr>
          <p:cNvPr id="11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07038" y="2951163"/>
            <a:ext cx="3482975" cy="2925762"/>
            <a:chOff x="3514" y="1175"/>
            <a:chExt cx="2194" cy="1843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514" y="1175"/>
              <a:ext cx="2194" cy="1843"/>
              <a:chOff x="3514" y="2001"/>
              <a:chExt cx="2194" cy="1843"/>
            </a:xfrm>
          </p:grpSpPr>
          <p:sp>
            <p:nvSpPr>
              <p:cNvPr id="74" name="Text Box 6"/>
              <p:cNvSpPr txBox="1">
                <a:spLocks noChangeArrowheads="1"/>
              </p:cNvSpPr>
              <p:nvPr/>
            </p:nvSpPr>
            <p:spPr bwMode="auto">
              <a:xfrm>
                <a:off x="3959" y="3677"/>
                <a:ext cx="31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000" dirty="0">
                    <a:latin typeface="Verdana" pitchFamily="33" charset="0"/>
                  </a:rPr>
                  <a:t>3500</a:t>
                </a:r>
              </a:p>
            </p:txBody>
          </p:sp>
          <p:sp>
            <p:nvSpPr>
              <p:cNvPr id="75" name="Text Box 7"/>
              <p:cNvSpPr txBox="1">
                <a:spLocks noChangeArrowheads="1"/>
              </p:cNvSpPr>
              <p:nvPr/>
            </p:nvSpPr>
            <p:spPr bwMode="auto">
              <a:xfrm>
                <a:off x="4650" y="3677"/>
                <a:ext cx="517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000" dirty="0">
                    <a:latin typeface="Verdana" pitchFamily="33" charset="0"/>
                  </a:rPr>
                  <a:t>3520 MeV</a:t>
                </a:r>
              </a:p>
            </p:txBody>
          </p:sp>
          <p:sp>
            <p:nvSpPr>
              <p:cNvPr id="76" name="Rectangle 8"/>
              <p:cNvSpPr>
                <a:spLocks noChangeArrowheads="1"/>
              </p:cNvSpPr>
              <p:nvPr/>
            </p:nvSpPr>
            <p:spPr bwMode="auto">
              <a:xfrm>
                <a:off x="3787" y="2001"/>
                <a:ext cx="1520" cy="1633"/>
              </a:xfrm>
              <a:prstGeom prst="rect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 dirty="0">
                  <a:latin typeface="Calibri" pitchFamily="33" charset="0"/>
                </a:endParaRPr>
              </a:p>
            </p:txBody>
          </p:sp>
          <p:sp>
            <p:nvSpPr>
              <p:cNvPr id="77" name="Text Box 9"/>
              <p:cNvSpPr txBox="1">
                <a:spLocks noChangeArrowheads="1"/>
              </p:cNvSpPr>
              <p:nvPr/>
            </p:nvSpPr>
            <p:spPr bwMode="auto">
              <a:xfrm>
                <a:off x="4296" y="3677"/>
                <a:ext cx="31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000" dirty="0">
                    <a:latin typeface="Verdana" pitchFamily="33" charset="0"/>
                  </a:rPr>
                  <a:t>3510</a:t>
                </a:r>
              </a:p>
            </p:txBody>
          </p:sp>
          <p:sp>
            <p:nvSpPr>
              <p:cNvPr id="7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3104" y="2888"/>
                <a:ext cx="101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400" dirty="0" err="1">
                    <a:latin typeface="Verdana" pitchFamily="33" charset="0"/>
                  </a:rPr>
                  <a:t>CBall</a:t>
                </a:r>
                <a:r>
                  <a:rPr lang="de-DE" sz="1400" dirty="0">
                    <a:latin typeface="Verdana" pitchFamily="33" charset="0"/>
                  </a:rPr>
                  <a:t> ev./2 MeV</a:t>
                </a:r>
              </a:p>
            </p:txBody>
          </p:sp>
          <p:sp>
            <p:nvSpPr>
              <p:cNvPr id="79" name="Line 11"/>
              <p:cNvSpPr>
                <a:spLocks noChangeShapeType="1"/>
              </p:cNvSpPr>
              <p:nvPr/>
            </p:nvSpPr>
            <p:spPr bwMode="auto">
              <a:xfrm>
                <a:off x="3788" y="2276"/>
                <a:ext cx="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Text Box 12"/>
              <p:cNvSpPr txBox="1">
                <a:spLocks noChangeArrowheads="1"/>
              </p:cNvSpPr>
              <p:nvPr/>
            </p:nvSpPr>
            <p:spPr bwMode="auto">
              <a:xfrm>
                <a:off x="3520" y="2199"/>
                <a:ext cx="26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000">
                    <a:latin typeface="Verdana" pitchFamily="33" charset="0"/>
                  </a:rPr>
                  <a:t>100</a:t>
                </a:r>
              </a:p>
            </p:txBody>
          </p:sp>
          <p:sp>
            <p:nvSpPr>
              <p:cNvPr id="81" name="Text Box 13"/>
              <p:cNvSpPr txBox="1">
                <a:spLocks noChangeArrowheads="1"/>
              </p:cNvSpPr>
              <p:nvPr/>
            </p:nvSpPr>
            <p:spPr bwMode="auto">
              <a:xfrm>
                <a:off x="5353" y="3613"/>
                <a:ext cx="35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800">
                    <a:latin typeface="Verdana" pitchFamily="33" charset="0"/>
                  </a:rPr>
                  <a:t>E</a:t>
                </a:r>
                <a:r>
                  <a:rPr lang="de-DE" sz="1800" baseline="-25000">
                    <a:latin typeface="Verdana" pitchFamily="33" charset="0"/>
                  </a:rPr>
                  <a:t>CM</a:t>
                </a:r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auto">
              <a:xfrm flipV="1">
                <a:off x="4124" y="3576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5"/>
              <p:cNvSpPr>
                <a:spLocks noChangeShapeType="1"/>
              </p:cNvSpPr>
              <p:nvPr/>
            </p:nvSpPr>
            <p:spPr bwMode="auto">
              <a:xfrm flipV="1">
                <a:off x="4802" y="3576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16"/>
              <p:cNvSpPr>
                <a:spLocks noChangeShapeType="1"/>
              </p:cNvSpPr>
              <p:nvPr/>
            </p:nvSpPr>
            <p:spPr bwMode="auto">
              <a:xfrm flipV="1">
                <a:off x="4463" y="3572"/>
                <a:ext cx="0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4091" y="1207"/>
              <a:ext cx="1015" cy="1375"/>
              <a:chOff x="4091" y="2046"/>
              <a:chExt cx="1015" cy="1375"/>
            </a:xfrm>
          </p:grpSpPr>
          <p:sp>
            <p:nvSpPr>
              <p:cNvPr id="58" name="Line 18"/>
              <p:cNvSpPr>
                <a:spLocks noChangeShapeType="1"/>
              </p:cNvSpPr>
              <p:nvPr/>
            </p:nvSpPr>
            <p:spPr bwMode="auto">
              <a:xfrm>
                <a:off x="4091" y="3209"/>
                <a:ext cx="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>
                <a:off x="4161" y="3265"/>
                <a:ext cx="0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20"/>
              <p:cNvSpPr>
                <a:spLocks noChangeShapeType="1"/>
              </p:cNvSpPr>
              <p:nvPr/>
            </p:nvSpPr>
            <p:spPr bwMode="auto">
              <a:xfrm flipH="1">
                <a:off x="4223" y="2993"/>
                <a:ext cx="3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1"/>
              <p:cNvSpPr>
                <a:spLocks noChangeShapeType="1"/>
              </p:cNvSpPr>
              <p:nvPr/>
            </p:nvSpPr>
            <p:spPr bwMode="auto">
              <a:xfrm>
                <a:off x="4293" y="2672"/>
                <a:ext cx="0" cy="2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22"/>
              <p:cNvSpPr>
                <a:spLocks noChangeShapeType="1"/>
              </p:cNvSpPr>
              <p:nvPr/>
            </p:nvSpPr>
            <p:spPr bwMode="auto">
              <a:xfrm>
                <a:off x="4361" y="2431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23"/>
              <p:cNvSpPr>
                <a:spLocks noChangeShapeType="1"/>
              </p:cNvSpPr>
              <p:nvPr/>
            </p:nvSpPr>
            <p:spPr bwMode="auto">
              <a:xfrm>
                <a:off x="4424" y="241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4"/>
              <p:cNvSpPr>
                <a:spLocks noChangeShapeType="1"/>
              </p:cNvSpPr>
              <p:nvPr/>
            </p:nvSpPr>
            <p:spPr bwMode="auto">
              <a:xfrm>
                <a:off x="4566" y="2057"/>
                <a:ext cx="3" cy="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5"/>
              <p:cNvSpPr>
                <a:spLocks noChangeShapeType="1"/>
              </p:cNvSpPr>
              <p:nvPr/>
            </p:nvSpPr>
            <p:spPr bwMode="auto">
              <a:xfrm>
                <a:off x="4495" y="2046"/>
                <a:ext cx="3" cy="2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6"/>
              <p:cNvSpPr>
                <a:spLocks noChangeShapeType="1"/>
              </p:cNvSpPr>
              <p:nvPr/>
            </p:nvSpPr>
            <p:spPr bwMode="auto">
              <a:xfrm>
                <a:off x="4633" y="2247"/>
                <a:ext cx="0" cy="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27"/>
              <p:cNvSpPr>
                <a:spLocks noChangeShapeType="1"/>
              </p:cNvSpPr>
              <p:nvPr/>
            </p:nvSpPr>
            <p:spPr bwMode="auto">
              <a:xfrm>
                <a:off x="4767" y="2435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28"/>
              <p:cNvSpPr>
                <a:spLocks noChangeShapeType="1"/>
              </p:cNvSpPr>
              <p:nvPr/>
            </p:nvSpPr>
            <p:spPr bwMode="auto">
              <a:xfrm>
                <a:off x="4700" y="2544"/>
                <a:ext cx="0" cy="2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29"/>
              <p:cNvSpPr>
                <a:spLocks noChangeShapeType="1"/>
              </p:cNvSpPr>
              <p:nvPr/>
            </p:nvSpPr>
            <p:spPr bwMode="auto">
              <a:xfrm>
                <a:off x="4836" y="2714"/>
                <a:ext cx="0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30"/>
              <p:cNvSpPr>
                <a:spLocks noChangeShapeType="1"/>
              </p:cNvSpPr>
              <p:nvPr/>
            </p:nvSpPr>
            <p:spPr bwMode="auto">
              <a:xfrm>
                <a:off x="4906" y="2845"/>
                <a:ext cx="0" cy="1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31"/>
              <p:cNvSpPr>
                <a:spLocks noChangeShapeType="1"/>
              </p:cNvSpPr>
              <p:nvPr/>
            </p:nvSpPr>
            <p:spPr bwMode="auto">
              <a:xfrm flipH="1">
                <a:off x="4968" y="3166"/>
                <a:ext cx="4" cy="1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32"/>
              <p:cNvSpPr>
                <a:spLocks noChangeShapeType="1"/>
              </p:cNvSpPr>
              <p:nvPr/>
            </p:nvSpPr>
            <p:spPr bwMode="auto">
              <a:xfrm>
                <a:off x="5038" y="3191"/>
                <a:ext cx="0" cy="1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3"/>
              <p:cNvSpPr>
                <a:spLocks noChangeShapeType="1"/>
              </p:cNvSpPr>
              <p:nvPr/>
            </p:nvSpPr>
            <p:spPr bwMode="auto">
              <a:xfrm>
                <a:off x="5106" y="3283"/>
                <a:ext cx="0" cy="1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4869" y="1267"/>
              <a:ext cx="567" cy="361"/>
              <a:chOff x="4869" y="2106"/>
              <a:chExt cx="567" cy="361"/>
            </a:xfrm>
          </p:grpSpPr>
          <p:sp>
            <p:nvSpPr>
              <p:cNvPr id="54" name="Rectangle 35"/>
              <p:cNvSpPr>
                <a:spLocks noChangeArrowheads="1"/>
              </p:cNvSpPr>
              <p:nvPr/>
            </p:nvSpPr>
            <p:spPr bwMode="auto">
              <a:xfrm>
                <a:off x="4869" y="2106"/>
                <a:ext cx="567" cy="36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latin typeface="Calibri" pitchFamily="33" charset="0"/>
                </a:endParaRPr>
              </a:p>
            </p:txBody>
          </p:sp>
          <p:sp>
            <p:nvSpPr>
              <p:cNvPr id="55" name="Oval 36"/>
              <p:cNvSpPr>
                <a:spLocks noChangeArrowheads="1"/>
              </p:cNvSpPr>
              <p:nvPr/>
            </p:nvSpPr>
            <p:spPr bwMode="auto">
              <a:xfrm>
                <a:off x="4922" y="2199"/>
                <a:ext cx="68" cy="6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latin typeface="Calibri" pitchFamily="33" charset="0"/>
                </a:endParaRPr>
              </a:p>
            </p:txBody>
          </p:sp>
          <p:sp>
            <p:nvSpPr>
              <p:cNvPr id="56" name="Oval 37"/>
              <p:cNvSpPr>
                <a:spLocks noChangeArrowheads="1"/>
              </p:cNvSpPr>
              <p:nvPr/>
            </p:nvSpPr>
            <p:spPr bwMode="auto">
              <a:xfrm>
                <a:off x="4922" y="2331"/>
                <a:ext cx="68" cy="68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latin typeface="Calibri" pitchFamily="33" charset="0"/>
                </a:endParaRPr>
              </a:p>
            </p:txBody>
          </p:sp>
          <p:sp>
            <p:nvSpPr>
              <p:cNvPr id="57" name="Text Box 38"/>
              <p:cNvSpPr txBox="1">
                <a:spLocks noChangeArrowheads="1"/>
              </p:cNvSpPr>
              <p:nvPr/>
            </p:nvSpPr>
            <p:spPr bwMode="auto">
              <a:xfrm>
                <a:off x="5006" y="2129"/>
                <a:ext cx="418" cy="3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400">
                    <a:latin typeface="Verdana" pitchFamily="33" charset="0"/>
                  </a:rPr>
                  <a:t>CBall</a:t>
                </a:r>
              </a:p>
              <a:p>
                <a:pPr eaLnBrk="1" hangingPunct="1"/>
                <a:r>
                  <a:rPr lang="de-DE" sz="1400">
                    <a:latin typeface="Verdana" pitchFamily="33" charset="0"/>
                  </a:rPr>
                  <a:t>E835</a:t>
                </a: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4414" y="1664"/>
              <a:ext cx="1183" cy="1020"/>
              <a:chOff x="4414" y="2503"/>
              <a:chExt cx="1183" cy="1020"/>
            </a:xfrm>
          </p:grpSpPr>
          <p:sp>
            <p:nvSpPr>
              <p:cNvPr id="34" name="Line 40"/>
              <p:cNvSpPr>
                <a:spLocks noChangeShapeType="1"/>
              </p:cNvSpPr>
              <p:nvPr/>
            </p:nvSpPr>
            <p:spPr bwMode="auto">
              <a:xfrm>
                <a:off x="5251" y="2594"/>
                <a:ext cx="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41"/>
              <p:cNvSpPr txBox="1">
                <a:spLocks noChangeArrowheads="1"/>
              </p:cNvSpPr>
              <p:nvPr/>
            </p:nvSpPr>
            <p:spPr bwMode="auto">
              <a:xfrm>
                <a:off x="5278" y="2503"/>
                <a:ext cx="31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1000">
                    <a:latin typeface="Verdana" pitchFamily="33" charset="0"/>
                  </a:rPr>
                  <a:t>1000</a:t>
                </a:r>
              </a:p>
            </p:txBody>
          </p:sp>
          <p:grpSp>
            <p:nvGrpSpPr>
              <p:cNvPr id="10" name="Group 42"/>
              <p:cNvGrpSpPr>
                <a:grpSpLocks/>
              </p:cNvGrpSpPr>
              <p:nvPr/>
            </p:nvGrpSpPr>
            <p:grpSpPr bwMode="auto">
              <a:xfrm>
                <a:off x="4414" y="2676"/>
                <a:ext cx="1155" cy="847"/>
                <a:chOff x="4414" y="2676"/>
                <a:chExt cx="1155" cy="847"/>
              </a:xfrm>
            </p:grpSpPr>
            <p:sp>
              <p:nvSpPr>
                <p:cNvPr id="37" name="Text Box 4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051" y="3002"/>
                  <a:ext cx="84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de-DE" sz="1400">
                      <a:latin typeface="Verdana" pitchFamily="33" charset="0"/>
                    </a:rPr>
                    <a:t>E 835 ev./pb</a:t>
                  </a:r>
                </a:p>
              </p:txBody>
            </p:sp>
            <p:grpSp>
              <p:nvGrpSpPr>
                <p:cNvPr id="11" name="Group 44"/>
                <p:cNvGrpSpPr>
                  <a:grpSpLocks/>
                </p:cNvGrpSpPr>
                <p:nvPr/>
              </p:nvGrpSpPr>
              <p:grpSpPr bwMode="auto">
                <a:xfrm>
                  <a:off x="4463" y="2710"/>
                  <a:ext cx="21" cy="442"/>
                  <a:chOff x="4463" y="2710"/>
                  <a:chExt cx="21" cy="442"/>
                </a:xfrm>
              </p:grpSpPr>
              <p:sp>
                <p:nvSpPr>
                  <p:cNvPr id="5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4477" y="2710"/>
                    <a:ext cx="0" cy="13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4484" y="2855"/>
                    <a:ext cx="0" cy="9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63" y="3057"/>
                    <a:ext cx="0" cy="9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9" name="Oval 48"/>
                <p:cNvSpPr>
                  <a:spLocks noChangeArrowheads="1"/>
                </p:cNvSpPr>
                <p:nvPr/>
              </p:nvSpPr>
              <p:spPr bwMode="auto">
                <a:xfrm>
                  <a:off x="4445" y="2743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0" name="Oval 49"/>
                <p:cNvSpPr>
                  <a:spLocks noChangeArrowheads="1"/>
                </p:cNvSpPr>
                <p:nvPr/>
              </p:nvSpPr>
              <p:spPr bwMode="auto">
                <a:xfrm>
                  <a:off x="4462" y="2873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1" name="Oval 50"/>
                <p:cNvSpPr>
                  <a:spLocks noChangeArrowheads="1"/>
                </p:cNvSpPr>
                <p:nvPr/>
              </p:nvSpPr>
              <p:spPr bwMode="auto">
                <a:xfrm>
                  <a:off x="4450" y="2868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2" name="Oval 51"/>
                <p:cNvSpPr>
                  <a:spLocks noChangeArrowheads="1"/>
                </p:cNvSpPr>
                <p:nvPr/>
              </p:nvSpPr>
              <p:spPr bwMode="auto">
                <a:xfrm>
                  <a:off x="4445" y="2906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3" name="Oval 52"/>
                <p:cNvSpPr>
                  <a:spLocks noChangeArrowheads="1"/>
                </p:cNvSpPr>
                <p:nvPr/>
              </p:nvSpPr>
              <p:spPr bwMode="auto">
                <a:xfrm>
                  <a:off x="4429" y="299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4" name="Oval 53"/>
                <p:cNvSpPr>
                  <a:spLocks noChangeArrowheads="1"/>
                </p:cNvSpPr>
                <p:nvPr/>
              </p:nvSpPr>
              <p:spPr bwMode="auto">
                <a:xfrm>
                  <a:off x="4428" y="3071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5" name="Oval 54"/>
                <p:cNvSpPr>
                  <a:spLocks noChangeArrowheads="1"/>
                </p:cNvSpPr>
                <p:nvPr/>
              </p:nvSpPr>
              <p:spPr bwMode="auto">
                <a:xfrm>
                  <a:off x="4469" y="3145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6" name="Oval 55"/>
                <p:cNvSpPr>
                  <a:spLocks noChangeArrowheads="1"/>
                </p:cNvSpPr>
                <p:nvPr/>
              </p:nvSpPr>
              <p:spPr bwMode="auto">
                <a:xfrm>
                  <a:off x="4475" y="318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7" name="Oval 56"/>
                <p:cNvSpPr>
                  <a:spLocks noChangeArrowheads="1"/>
                </p:cNvSpPr>
                <p:nvPr/>
              </p:nvSpPr>
              <p:spPr bwMode="auto">
                <a:xfrm>
                  <a:off x="4414" y="3374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8" name="Oval 57"/>
                <p:cNvSpPr>
                  <a:spLocks noChangeArrowheads="1"/>
                </p:cNvSpPr>
                <p:nvPr/>
              </p:nvSpPr>
              <p:spPr bwMode="auto">
                <a:xfrm>
                  <a:off x="4484" y="3427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49" name="Oval 58"/>
                <p:cNvSpPr>
                  <a:spLocks noChangeArrowheads="1"/>
                </p:cNvSpPr>
                <p:nvPr/>
              </p:nvSpPr>
              <p:spPr bwMode="auto">
                <a:xfrm>
                  <a:off x="4480" y="3455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50" name="Oval 59"/>
                <p:cNvSpPr>
                  <a:spLocks noChangeArrowheads="1"/>
                </p:cNvSpPr>
                <p:nvPr/>
              </p:nvSpPr>
              <p:spPr bwMode="auto">
                <a:xfrm>
                  <a:off x="4416" y="3416"/>
                  <a:ext cx="68" cy="68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</p:grpSp>
        </p:grpSp>
        <p:grpSp>
          <p:nvGrpSpPr>
            <p:cNvPr id="12" name="Group 60"/>
            <p:cNvGrpSpPr>
              <a:grpSpLocks/>
            </p:cNvGrpSpPr>
            <p:nvPr/>
          </p:nvGrpSpPr>
          <p:grpSpPr bwMode="auto">
            <a:xfrm>
              <a:off x="3866" y="1309"/>
              <a:ext cx="1441" cy="1463"/>
              <a:chOff x="3866" y="2148"/>
              <a:chExt cx="1441" cy="1463"/>
            </a:xfrm>
          </p:grpSpPr>
          <p:grpSp>
            <p:nvGrpSpPr>
              <p:cNvPr id="36" name="Group 61"/>
              <p:cNvGrpSpPr>
                <a:grpSpLocks/>
              </p:cNvGrpSpPr>
              <p:nvPr/>
            </p:nvGrpSpPr>
            <p:grpSpPr bwMode="auto">
              <a:xfrm>
                <a:off x="3923" y="2148"/>
                <a:ext cx="1384" cy="1463"/>
                <a:chOff x="3923" y="2148"/>
                <a:chExt cx="1384" cy="1463"/>
              </a:xfrm>
            </p:grpSpPr>
            <p:sp>
              <p:nvSpPr>
                <p:cNvPr id="14" name="Oval 62"/>
                <p:cNvSpPr>
                  <a:spLocks noChangeArrowheads="1"/>
                </p:cNvSpPr>
                <p:nvPr/>
              </p:nvSpPr>
              <p:spPr bwMode="auto">
                <a:xfrm>
                  <a:off x="3923" y="3543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15" name="Oval 63"/>
                <p:cNvSpPr>
                  <a:spLocks noChangeArrowheads="1"/>
                </p:cNvSpPr>
                <p:nvPr/>
              </p:nvSpPr>
              <p:spPr bwMode="auto">
                <a:xfrm>
                  <a:off x="3990" y="3485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16" name="Oval 64"/>
                <p:cNvSpPr>
                  <a:spLocks noChangeArrowheads="1"/>
                </p:cNvSpPr>
                <p:nvPr/>
              </p:nvSpPr>
              <p:spPr bwMode="auto">
                <a:xfrm>
                  <a:off x="4057" y="3243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17" name="Oval 65"/>
                <p:cNvSpPr>
                  <a:spLocks noChangeArrowheads="1"/>
                </p:cNvSpPr>
                <p:nvPr/>
              </p:nvSpPr>
              <p:spPr bwMode="auto">
                <a:xfrm>
                  <a:off x="4127" y="3295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18" name="Oval 66"/>
                <p:cNvSpPr>
                  <a:spLocks noChangeArrowheads="1"/>
                </p:cNvSpPr>
                <p:nvPr/>
              </p:nvSpPr>
              <p:spPr bwMode="auto">
                <a:xfrm>
                  <a:off x="4190" y="3039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19" name="Oval 67"/>
                <p:cNvSpPr>
                  <a:spLocks noChangeArrowheads="1"/>
                </p:cNvSpPr>
                <p:nvPr/>
              </p:nvSpPr>
              <p:spPr bwMode="auto">
                <a:xfrm>
                  <a:off x="4260" y="2744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0" name="Oval 68"/>
                <p:cNvSpPr>
                  <a:spLocks noChangeArrowheads="1"/>
                </p:cNvSpPr>
                <p:nvPr/>
              </p:nvSpPr>
              <p:spPr bwMode="auto">
                <a:xfrm>
                  <a:off x="4327" y="2508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1" name="Oval 69"/>
                <p:cNvSpPr>
                  <a:spLocks noChangeArrowheads="1"/>
                </p:cNvSpPr>
                <p:nvPr/>
              </p:nvSpPr>
              <p:spPr bwMode="auto">
                <a:xfrm>
                  <a:off x="4394" y="2499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2" name="Oval 70"/>
                <p:cNvSpPr>
                  <a:spLocks noChangeArrowheads="1"/>
                </p:cNvSpPr>
                <p:nvPr/>
              </p:nvSpPr>
              <p:spPr bwMode="auto">
                <a:xfrm>
                  <a:off x="4536" y="2161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3" name="Oval 71"/>
                <p:cNvSpPr>
                  <a:spLocks noChangeArrowheads="1"/>
                </p:cNvSpPr>
                <p:nvPr/>
              </p:nvSpPr>
              <p:spPr bwMode="auto">
                <a:xfrm>
                  <a:off x="4462" y="2148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4" name="Oval 72"/>
                <p:cNvSpPr>
                  <a:spLocks noChangeArrowheads="1"/>
                </p:cNvSpPr>
                <p:nvPr/>
              </p:nvSpPr>
              <p:spPr bwMode="auto">
                <a:xfrm>
                  <a:off x="4600" y="2336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5" name="Oval 73"/>
                <p:cNvSpPr>
                  <a:spLocks noChangeArrowheads="1"/>
                </p:cNvSpPr>
                <p:nvPr/>
              </p:nvSpPr>
              <p:spPr bwMode="auto">
                <a:xfrm>
                  <a:off x="4735" y="2511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6" name="Oval 74"/>
                <p:cNvSpPr>
                  <a:spLocks noChangeArrowheads="1"/>
                </p:cNvSpPr>
                <p:nvPr/>
              </p:nvSpPr>
              <p:spPr bwMode="auto">
                <a:xfrm>
                  <a:off x="4668" y="2622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7" name="Oval 75"/>
                <p:cNvSpPr>
                  <a:spLocks noChangeArrowheads="1"/>
                </p:cNvSpPr>
                <p:nvPr/>
              </p:nvSpPr>
              <p:spPr bwMode="auto">
                <a:xfrm>
                  <a:off x="4802" y="2782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8" name="Oval 76"/>
                <p:cNvSpPr>
                  <a:spLocks noChangeArrowheads="1"/>
                </p:cNvSpPr>
                <p:nvPr/>
              </p:nvSpPr>
              <p:spPr bwMode="auto">
                <a:xfrm>
                  <a:off x="4872" y="2910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29" name="Oval 77"/>
                <p:cNvSpPr>
                  <a:spLocks noChangeArrowheads="1"/>
                </p:cNvSpPr>
                <p:nvPr/>
              </p:nvSpPr>
              <p:spPr bwMode="auto">
                <a:xfrm>
                  <a:off x="4938" y="3201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30" name="Oval 78"/>
                <p:cNvSpPr>
                  <a:spLocks noChangeArrowheads="1"/>
                </p:cNvSpPr>
                <p:nvPr/>
              </p:nvSpPr>
              <p:spPr bwMode="auto">
                <a:xfrm>
                  <a:off x="5004" y="3233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31" name="Oval 79"/>
                <p:cNvSpPr>
                  <a:spLocks noChangeArrowheads="1"/>
                </p:cNvSpPr>
                <p:nvPr/>
              </p:nvSpPr>
              <p:spPr bwMode="auto">
                <a:xfrm>
                  <a:off x="5074" y="3311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32" name="Oval 80"/>
                <p:cNvSpPr>
                  <a:spLocks noChangeArrowheads="1"/>
                </p:cNvSpPr>
                <p:nvPr/>
              </p:nvSpPr>
              <p:spPr bwMode="auto">
                <a:xfrm>
                  <a:off x="5137" y="3481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  <p:sp>
              <p:nvSpPr>
                <p:cNvPr id="33" name="Oval 81"/>
                <p:cNvSpPr>
                  <a:spLocks noChangeArrowheads="1"/>
                </p:cNvSpPr>
                <p:nvPr/>
              </p:nvSpPr>
              <p:spPr bwMode="auto">
                <a:xfrm>
                  <a:off x="5239" y="3485"/>
                  <a:ext cx="68" cy="6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1" hangingPunct="1"/>
                  <a:endParaRPr lang="en-US" sz="1800">
                    <a:latin typeface="Calibri" pitchFamily="33" charset="0"/>
                  </a:endParaRPr>
                </a:p>
              </p:txBody>
            </p:sp>
          </p:grpSp>
          <p:sp>
            <p:nvSpPr>
              <p:cNvPr id="13" name="Text Box 82"/>
              <p:cNvSpPr txBox="1">
                <a:spLocks noChangeArrowheads="1"/>
              </p:cNvSpPr>
              <p:nvPr/>
            </p:nvSpPr>
            <p:spPr bwMode="auto">
              <a:xfrm>
                <a:off x="3866" y="2314"/>
                <a:ext cx="36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de-DE" sz="2400">
                    <a:latin typeface="Symbol" pitchFamily="33" charset="2"/>
                  </a:rPr>
                  <a:t>c</a:t>
                </a:r>
                <a:r>
                  <a:rPr lang="de-DE" sz="2400" baseline="-25000">
                    <a:latin typeface="Verdana" pitchFamily="33" charset="0"/>
                  </a:rPr>
                  <a:t>c1</a:t>
                </a:r>
              </a:p>
            </p:txBody>
          </p:sp>
        </p:grpSp>
      </p:grpSp>
      <p:grpSp>
        <p:nvGrpSpPr>
          <p:cNvPr id="38" name="Group 84"/>
          <p:cNvGrpSpPr>
            <a:grpSpLocks/>
          </p:cNvGrpSpPr>
          <p:nvPr/>
        </p:nvGrpSpPr>
        <p:grpSpPr bwMode="auto">
          <a:xfrm>
            <a:off x="1001713" y="1125538"/>
            <a:ext cx="3481391" cy="992187"/>
            <a:chOff x="237" y="709"/>
            <a:chExt cx="2193" cy="625"/>
          </a:xfrm>
        </p:grpSpPr>
        <p:sp>
          <p:nvSpPr>
            <p:cNvPr id="86" name="Text Box 85"/>
            <p:cNvSpPr txBox="1">
              <a:spLocks noChangeArrowheads="1"/>
            </p:cNvSpPr>
            <p:nvPr/>
          </p:nvSpPr>
          <p:spPr bwMode="auto">
            <a:xfrm>
              <a:off x="237" y="709"/>
              <a:ext cx="97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 err="1">
                  <a:latin typeface="Calibri" pitchFamily="33" charset="0"/>
                </a:rPr>
                <a:t>e</a:t>
              </a:r>
              <a:r>
                <a:rPr lang="it-IT" sz="1800" baseline="30000" dirty="0">
                  <a:latin typeface="Calibri" pitchFamily="33" charset="0"/>
                </a:rPr>
                <a:t>+</a:t>
              </a:r>
              <a:r>
                <a:rPr lang="en-US" sz="1800" dirty="0" err="1">
                  <a:latin typeface="Calibri" pitchFamily="33" charset="0"/>
                </a:rPr>
                <a:t>e</a:t>
              </a:r>
              <a:r>
                <a:rPr lang="en-US" sz="1800" baseline="30000" dirty="0">
                  <a:latin typeface="Symbol" pitchFamily="33" charset="2"/>
                </a:rPr>
                <a:t>-</a:t>
              </a:r>
              <a:r>
                <a:rPr lang="en-US" sz="1800" dirty="0">
                  <a:latin typeface="Symbol" pitchFamily="33" charset="2"/>
                </a:rPr>
                <a:t> </a:t>
              </a:r>
              <a:r>
                <a:rPr lang="en-US" sz="1800" dirty="0">
                  <a:latin typeface="Calibri" pitchFamily="33" charset="0"/>
                  <a:ea typeface="Arial" pitchFamily="33" charset="0"/>
                  <a:cs typeface="Arial" pitchFamily="33" charset="0"/>
                </a:rPr>
                <a:t>→</a:t>
              </a:r>
              <a:r>
                <a:rPr lang="en-US" sz="1800" dirty="0">
                  <a:latin typeface="Symbol" pitchFamily="33" charset="2"/>
                </a:rPr>
                <a:t>  </a:t>
              </a:r>
              <a:r>
                <a:rPr lang="en-US" sz="1800" dirty="0" smtClean="0">
                  <a:latin typeface="Symbol" pitchFamily="33" charset="2"/>
                </a:rPr>
                <a:t> ψ</a:t>
              </a:r>
              <a:r>
                <a:rPr lang="en-US" dirty="0" smtClean="0">
                  <a:latin typeface="Calibri" pitchFamily="33" charset="0"/>
                </a:rPr>
                <a:t>(2S)</a:t>
              </a:r>
              <a:endParaRPr lang="en-US" sz="1800" baseline="30000" dirty="0">
                <a:latin typeface="Calibri" pitchFamily="33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1020" y="906"/>
              <a:ext cx="396" cy="180"/>
            </a:xfrm>
            <a:prstGeom prst="rect">
              <a:avLst/>
            </a:prstGeom>
            <a:solidFill>
              <a:srgbClr val="CCECFF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Calibri" pitchFamily="33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829" y="831"/>
              <a:ext cx="5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>
                  <a:latin typeface="Calibri" pitchFamily="33" charset="0"/>
                </a:rPr>
                <a:t>→ </a:t>
              </a:r>
              <a:r>
                <a:rPr lang="en-US" sz="1800">
                  <a:latin typeface="Symbol" pitchFamily="33" charset="2"/>
                </a:rPr>
                <a:t>gc</a:t>
              </a:r>
              <a:r>
                <a:rPr lang="en-US" sz="1800" baseline="-25000">
                  <a:latin typeface="Calibri" pitchFamily="33" charset="0"/>
                </a:rPr>
                <a:t>1,2</a:t>
              </a:r>
              <a:endParaRPr lang="it-IT" sz="1800">
                <a:latin typeface="Calibri" pitchFamily="33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1764" y="1103"/>
              <a:ext cx="66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>
                  <a:latin typeface="Calibri" pitchFamily="33" charset="0"/>
                </a:rPr>
                <a:t>→ </a:t>
              </a:r>
              <a:r>
                <a:rPr lang="en-US" sz="1800" dirty="0" err="1">
                  <a:latin typeface="Symbol" pitchFamily="33" charset="2"/>
                </a:rPr>
                <a:t>gg</a:t>
              </a:r>
              <a:r>
                <a:rPr lang="en-US" sz="1800" dirty="0" err="1">
                  <a:latin typeface="Calibri" pitchFamily="33" charset="0"/>
                </a:rPr>
                <a:t>e</a:t>
              </a:r>
              <a:r>
                <a:rPr lang="en-US" sz="1800" baseline="30000" dirty="0" err="1">
                  <a:latin typeface="Calibri" pitchFamily="33" charset="0"/>
                </a:rPr>
                <a:t>+</a:t>
              </a:r>
              <a:r>
                <a:rPr lang="en-US" sz="1800" dirty="0" err="1">
                  <a:latin typeface="Calibri" pitchFamily="33" charset="0"/>
                </a:rPr>
                <a:t>e</a:t>
              </a:r>
              <a:r>
                <a:rPr lang="en-US" sz="1800" baseline="30000" dirty="0">
                  <a:latin typeface="Symbol" pitchFamily="33" charset="2"/>
                </a:rPr>
                <a:t>-</a:t>
              </a:r>
              <a:endParaRPr lang="it-IT" sz="1800" baseline="30000" dirty="0">
                <a:latin typeface="Symbol" pitchFamily="33" charset="2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1307" y="989"/>
              <a:ext cx="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dirty="0">
                  <a:latin typeface="Calibri" pitchFamily="33" charset="0"/>
                </a:rPr>
                <a:t>→ </a:t>
              </a:r>
              <a:r>
                <a:rPr lang="en-US" sz="1800" dirty="0" err="1">
                  <a:latin typeface="Symbol" pitchFamily="33" charset="2"/>
                </a:rPr>
                <a:t>gg</a:t>
              </a:r>
              <a:r>
                <a:rPr lang="en-US" sz="1800" dirty="0" err="1">
                  <a:latin typeface="Calibri" pitchFamily="33" charset="0"/>
                </a:rPr>
                <a:t>J</a:t>
              </a:r>
              <a:r>
                <a:rPr lang="en-US" sz="1800" dirty="0">
                  <a:latin typeface="Symbol" pitchFamily="33" charset="2"/>
                </a:rPr>
                <a:t>/y</a:t>
              </a:r>
              <a:endParaRPr lang="it-IT" sz="1800" dirty="0">
                <a:latin typeface="Symbol" pitchFamily="33" charset="2"/>
              </a:endParaRPr>
            </a:p>
          </p:txBody>
        </p:sp>
      </p:grp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647700" y="2708275"/>
            <a:ext cx="2095445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85750" indent="-285750"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65000"/>
              <a:buBlip>
                <a:blip r:embed="rId2"/>
              </a:buBlip>
            </a:pPr>
            <a:r>
              <a:rPr lang="en-US" sz="1800" dirty="0" smtClean="0"/>
              <a:t>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interactions:</a:t>
            </a:r>
            <a:endParaRPr lang="en-US" sz="1800" dirty="0"/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936625" y="3141663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eaLnBrk="1" hangingPunct="1"/>
            <a:r>
              <a:rPr lang="en-US" sz="1800" dirty="0"/>
              <a:t>- Only </a:t>
            </a:r>
            <a:r>
              <a:rPr lang="en-US" sz="1800" dirty="0" smtClean="0"/>
              <a:t>1</a:t>
            </a:r>
            <a:r>
              <a:rPr lang="en-US" sz="1800" baseline="30000" dirty="0" smtClean="0"/>
              <a:t>−−</a:t>
            </a:r>
            <a:r>
              <a:rPr lang="en-US" sz="1800" dirty="0" smtClean="0"/>
              <a:t> </a:t>
            </a:r>
            <a:r>
              <a:rPr lang="en-US" sz="1800" dirty="0"/>
              <a:t>states are formed</a:t>
            </a:r>
          </a:p>
          <a:p>
            <a:pPr lvl="1" eaLnBrk="1" hangingPunct="1">
              <a:buFontTx/>
              <a:buChar char="-"/>
            </a:pPr>
            <a:r>
              <a:rPr lang="en-US" sz="1800" dirty="0"/>
              <a:t> Other states only by secondary </a:t>
            </a:r>
          </a:p>
          <a:p>
            <a:pPr lvl="1" eaLnBrk="1" hangingPunct="1"/>
            <a:r>
              <a:rPr lang="en-US" sz="1800" dirty="0"/>
              <a:t>  decays (moderate mass </a:t>
            </a:r>
            <a:r>
              <a:rPr lang="en-US" sz="1800" dirty="0" smtClean="0"/>
              <a:t>resolution</a:t>
            </a:r>
          </a:p>
          <a:p>
            <a:pPr lvl="1" eaLnBrk="1" hangingPunct="1"/>
            <a:r>
              <a:rPr lang="en-US" dirty="0" smtClean="0"/>
              <a:t>  related to the detector ~ 10MeV</a:t>
            </a:r>
            <a:r>
              <a:rPr lang="en-US" sz="1800" dirty="0" smtClean="0"/>
              <a:t>)</a:t>
            </a:r>
            <a:endParaRPr lang="it-IT" sz="1800" dirty="0"/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95288" y="5013325"/>
            <a:ext cx="4425949" cy="9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1800" dirty="0" smtClean="0"/>
              <a:t> Most </a:t>
            </a:r>
            <a:r>
              <a:rPr lang="en-US" sz="1800" dirty="0"/>
              <a:t>states directly formed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 (very good mass </a:t>
            </a:r>
            <a:r>
              <a:rPr lang="en-US" sz="1800" dirty="0" smtClean="0"/>
              <a:t>resolution; </a:t>
            </a:r>
            <a:r>
              <a:rPr lang="en-US" sz="1600" dirty="0" err="1" smtClean="0">
                <a:latin typeface="VerdanaBar"/>
                <a:cs typeface="VerdanaBar"/>
              </a:rPr>
              <a:t>p</a:t>
            </a:r>
            <a:r>
              <a:rPr lang="en-US" dirty="0" smtClean="0"/>
              <a:t>-beam can  be efficiently cooled </a:t>
            </a:r>
            <a:r>
              <a:rPr lang="en-US" dirty="0" err="1" smtClean="0"/>
              <a:t>Δp/p</a:t>
            </a:r>
            <a:r>
              <a:rPr lang="en-US" dirty="0" smtClean="0"/>
              <a:t> ~ 10</a:t>
            </a:r>
            <a:r>
              <a:rPr lang="en-US" baseline="30000" dirty="0" smtClean="0"/>
              <a:t>-4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grpSp>
        <p:nvGrpSpPr>
          <p:cNvPr id="85" name="Group 97"/>
          <p:cNvGrpSpPr>
            <a:grpSpLocks/>
          </p:cNvGrpSpPr>
          <p:nvPr/>
        </p:nvGrpSpPr>
        <p:grpSpPr bwMode="auto">
          <a:xfrm>
            <a:off x="5302256" y="908050"/>
            <a:ext cx="2438402" cy="1090615"/>
            <a:chOff x="3385" y="572"/>
            <a:chExt cx="1536" cy="687"/>
          </a:xfrm>
        </p:grpSpPr>
        <p:grpSp>
          <p:nvGrpSpPr>
            <p:cNvPr id="94" name="Group 98"/>
            <p:cNvGrpSpPr>
              <a:grpSpLocks/>
            </p:cNvGrpSpPr>
            <p:nvPr/>
          </p:nvGrpSpPr>
          <p:grpSpPr bwMode="auto">
            <a:xfrm>
              <a:off x="3385" y="709"/>
              <a:ext cx="1536" cy="550"/>
              <a:chOff x="3385" y="709"/>
              <a:chExt cx="1536" cy="550"/>
            </a:xfrm>
          </p:grpSpPr>
          <p:sp>
            <p:nvSpPr>
              <p:cNvPr id="97" name="Rectangle 99"/>
              <p:cNvSpPr>
                <a:spLocks noChangeArrowheads="1"/>
              </p:cNvSpPr>
              <p:nvPr/>
            </p:nvSpPr>
            <p:spPr bwMode="auto">
              <a:xfrm>
                <a:off x="3763" y="779"/>
                <a:ext cx="336" cy="180"/>
              </a:xfrm>
              <a:prstGeom prst="rect">
                <a:avLst/>
              </a:prstGeom>
              <a:solidFill>
                <a:srgbClr val="66FF66"/>
              </a:solidFill>
              <a:ln w="19050">
                <a:solidFill>
                  <a:srgbClr val="33CC33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latin typeface="Calibri" pitchFamily="33" charset="0"/>
                </a:endParaRPr>
              </a:p>
            </p:txBody>
          </p:sp>
          <p:sp>
            <p:nvSpPr>
              <p:cNvPr id="98" name="Rectangle 100"/>
              <p:cNvSpPr>
                <a:spLocks noChangeArrowheads="1"/>
              </p:cNvSpPr>
              <p:nvPr/>
            </p:nvSpPr>
            <p:spPr bwMode="auto">
              <a:xfrm>
                <a:off x="3974" y="898"/>
                <a:ext cx="5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800" dirty="0">
                    <a:latin typeface="Calibri" pitchFamily="33" charset="0"/>
                  </a:rPr>
                  <a:t>→ </a:t>
                </a:r>
                <a:r>
                  <a:rPr lang="en-US" sz="1800" dirty="0" err="1">
                    <a:latin typeface="Symbol" pitchFamily="33" charset="2"/>
                  </a:rPr>
                  <a:t>g</a:t>
                </a:r>
                <a:r>
                  <a:rPr lang="en-US" sz="1800" dirty="0" err="1">
                    <a:latin typeface="Calibri" pitchFamily="33" charset="0"/>
                  </a:rPr>
                  <a:t>J</a:t>
                </a:r>
                <a:r>
                  <a:rPr lang="en-US" sz="1800" dirty="0">
                    <a:latin typeface="Symbol" pitchFamily="33" charset="2"/>
                  </a:rPr>
                  <a:t>/y</a:t>
                </a:r>
                <a:endParaRPr lang="it-IT" sz="1800" dirty="0">
                  <a:latin typeface="Symbol" pitchFamily="33" charset="2"/>
                </a:endParaRPr>
              </a:p>
            </p:txBody>
          </p:sp>
          <p:sp>
            <p:nvSpPr>
              <p:cNvPr id="99" name="Rectangle 101"/>
              <p:cNvSpPr>
                <a:spLocks noChangeArrowheads="1"/>
              </p:cNvSpPr>
              <p:nvPr/>
            </p:nvSpPr>
            <p:spPr bwMode="auto">
              <a:xfrm>
                <a:off x="4314" y="1028"/>
                <a:ext cx="60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800" dirty="0">
                    <a:latin typeface="Calibri" pitchFamily="33" charset="0"/>
                  </a:rPr>
                  <a:t>→ </a:t>
                </a:r>
                <a:r>
                  <a:rPr lang="en-US" sz="1800" dirty="0" err="1">
                    <a:latin typeface="Symbol" pitchFamily="33" charset="2"/>
                  </a:rPr>
                  <a:t>g</a:t>
                </a:r>
                <a:r>
                  <a:rPr lang="en-US" sz="1800" dirty="0" err="1">
                    <a:latin typeface="Calibri" pitchFamily="33" charset="0"/>
                  </a:rPr>
                  <a:t>e</a:t>
                </a:r>
                <a:r>
                  <a:rPr lang="en-US" sz="1800" baseline="30000" dirty="0" err="1">
                    <a:latin typeface="Calibri" pitchFamily="33" charset="0"/>
                  </a:rPr>
                  <a:t>+</a:t>
                </a:r>
                <a:r>
                  <a:rPr lang="en-US" sz="1800" dirty="0" err="1">
                    <a:latin typeface="Calibri" pitchFamily="33" charset="0"/>
                  </a:rPr>
                  <a:t>e</a:t>
                </a:r>
                <a:r>
                  <a:rPr lang="en-US" sz="1800" baseline="30000" dirty="0">
                    <a:latin typeface="Symbol" pitchFamily="33" charset="2"/>
                  </a:rPr>
                  <a:t>-</a:t>
                </a:r>
                <a:endParaRPr lang="it-IT" sz="1800" baseline="30000" dirty="0">
                  <a:latin typeface="Symbol" pitchFamily="33" charset="2"/>
                </a:endParaRPr>
              </a:p>
            </p:txBody>
          </p:sp>
          <p:sp>
            <p:nvSpPr>
              <p:cNvPr id="100" name="Text Box 102"/>
              <p:cNvSpPr txBox="1">
                <a:spLocks noChangeArrowheads="1"/>
              </p:cNvSpPr>
              <p:nvPr/>
            </p:nvSpPr>
            <p:spPr bwMode="auto">
              <a:xfrm>
                <a:off x="3385" y="709"/>
                <a:ext cx="6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sz="1800" dirty="0">
                    <a:latin typeface="Calibri" pitchFamily="33" charset="0"/>
                  </a:rPr>
                  <a:t>p p</a:t>
                </a:r>
                <a:r>
                  <a:rPr lang="en-US" sz="1800" dirty="0">
                    <a:latin typeface="Calibri" pitchFamily="33" charset="0"/>
                    <a:ea typeface="Arial" pitchFamily="33" charset="0"/>
                    <a:cs typeface="Arial" pitchFamily="33" charset="0"/>
                  </a:rPr>
                  <a:t>→ </a:t>
                </a:r>
                <a:r>
                  <a:rPr lang="en-US" sz="1800" dirty="0">
                    <a:latin typeface="Symbol" pitchFamily="33" charset="2"/>
                  </a:rPr>
                  <a:t>c</a:t>
                </a:r>
                <a:r>
                  <a:rPr lang="en-US" sz="1800" baseline="-25000" dirty="0">
                    <a:latin typeface="Calibri" pitchFamily="33" charset="0"/>
                    <a:ea typeface="Arial" pitchFamily="33" charset="0"/>
                    <a:cs typeface="Arial" pitchFamily="33" charset="0"/>
                  </a:rPr>
                  <a:t>1,2</a:t>
                </a:r>
              </a:p>
            </p:txBody>
          </p:sp>
        </p:grpSp>
        <p:sp>
          <p:nvSpPr>
            <p:cNvPr id="96" name="Text Box 103"/>
            <p:cNvSpPr txBox="1">
              <a:spLocks noChangeArrowheads="1"/>
            </p:cNvSpPr>
            <p:nvPr/>
          </p:nvSpPr>
          <p:spPr bwMode="auto">
            <a:xfrm>
              <a:off x="3404" y="572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800">
                  <a:latin typeface="Calibri" pitchFamily="33" charset="0"/>
                </a:rPr>
                <a:t>_</a:t>
              </a:r>
            </a:p>
          </p:txBody>
        </p:sp>
      </p:grpSp>
      <p:grpSp>
        <p:nvGrpSpPr>
          <p:cNvPr id="95" name="Group 104"/>
          <p:cNvGrpSpPr>
            <a:grpSpLocks/>
          </p:cNvGrpSpPr>
          <p:nvPr/>
        </p:nvGrpSpPr>
        <p:grpSpPr bwMode="auto">
          <a:xfrm>
            <a:off x="646113" y="4321175"/>
            <a:ext cx="1736726" cy="554038"/>
            <a:chOff x="158" y="2722"/>
            <a:chExt cx="1094" cy="349"/>
          </a:xfrm>
        </p:grpSpPr>
        <p:sp>
          <p:nvSpPr>
            <p:cNvPr id="102" name="Rectangle 105"/>
            <p:cNvSpPr>
              <a:spLocks noChangeArrowheads="1"/>
            </p:cNvSpPr>
            <p:nvPr/>
          </p:nvSpPr>
          <p:spPr bwMode="auto">
            <a:xfrm>
              <a:off x="158" y="2853"/>
              <a:ext cx="1094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285750" indent="-285750"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FF0000"/>
                </a:buClr>
                <a:buSzPct val="65000"/>
                <a:buBlip>
                  <a:blip r:embed="rId2"/>
                </a:buBlip>
              </a:pPr>
              <a:r>
                <a:rPr lang="en-US" sz="1800" dirty="0"/>
                <a:t> </a:t>
              </a:r>
              <a:r>
                <a:rPr lang="en-US" sz="1800" dirty="0" err="1"/>
                <a:t>pp</a:t>
              </a:r>
              <a:r>
                <a:rPr lang="en-US" sz="1800" dirty="0"/>
                <a:t> reactions:</a:t>
              </a:r>
            </a:p>
          </p:txBody>
        </p:sp>
        <p:sp>
          <p:nvSpPr>
            <p:cNvPr id="103" name="Text Box 106"/>
            <p:cNvSpPr txBox="1">
              <a:spLocks noChangeArrowheads="1"/>
            </p:cNvSpPr>
            <p:nvPr/>
          </p:nvSpPr>
          <p:spPr bwMode="auto">
            <a:xfrm>
              <a:off x="330" y="2722"/>
              <a:ext cx="2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800"/>
                <a:t>_</a:t>
              </a:r>
            </a:p>
          </p:txBody>
        </p:sp>
      </p:grpSp>
      <p:grpSp>
        <p:nvGrpSpPr>
          <p:cNvPr id="101" name="Group 111"/>
          <p:cNvGrpSpPr>
            <a:grpSpLocks/>
          </p:cNvGrpSpPr>
          <p:nvPr/>
        </p:nvGrpSpPr>
        <p:grpSpPr bwMode="auto">
          <a:xfrm>
            <a:off x="1192211" y="5943600"/>
            <a:ext cx="7277102" cy="503238"/>
            <a:chOff x="275" y="3770"/>
            <a:chExt cx="4584" cy="317"/>
          </a:xfrm>
          <a:solidFill>
            <a:srgbClr val="6699FF"/>
          </a:solidFill>
        </p:grpSpPr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2448" y="3770"/>
              <a:ext cx="2411" cy="317"/>
              <a:chOff x="2313" y="3793"/>
              <a:chExt cx="2411" cy="317"/>
            </a:xfrm>
            <a:grpFill/>
          </p:grpSpPr>
          <p:sp>
            <p:nvSpPr>
              <p:cNvPr id="109" name="AutoShape 94"/>
              <p:cNvSpPr>
                <a:spLocks noChangeArrowheads="1"/>
              </p:cNvSpPr>
              <p:nvPr/>
            </p:nvSpPr>
            <p:spPr bwMode="auto">
              <a:xfrm>
                <a:off x="2313" y="3793"/>
                <a:ext cx="2404" cy="317"/>
              </a:xfrm>
              <a:prstGeom prst="roundRect">
                <a:avLst>
                  <a:gd name="adj" fmla="val 16667"/>
                </a:avLst>
              </a:prstGeom>
              <a:grpFill/>
              <a:ln>
                <a:headEnd/>
                <a:tailEnd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 sz="1800">
                  <a:solidFill>
                    <a:schemeClr val="bg1"/>
                  </a:solidFill>
                  <a:latin typeface="Calibri" pitchFamily="33" charset="0"/>
                </a:endParaRPr>
              </a:p>
            </p:txBody>
          </p:sp>
          <p:sp>
            <p:nvSpPr>
              <p:cNvPr id="110" name="Text Box 95"/>
              <p:cNvSpPr txBox="1">
                <a:spLocks noChangeArrowheads="1"/>
              </p:cNvSpPr>
              <p:nvPr/>
            </p:nvSpPr>
            <p:spPr bwMode="auto">
              <a:xfrm>
                <a:off x="2426" y="3838"/>
                <a:ext cx="2298" cy="233"/>
              </a:xfrm>
              <a:prstGeom prst="rect">
                <a:avLst/>
              </a:prstGeom>
              <a:grpFill/>
              <a:ln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</a:rPr>
                  <a:t>Br(e</a:t>
                </a:r>
                <a:r>
                  <a:rPr lang="it-IT" sz="1800" baseline="30000" dirty="0">
                    <a:solidFill>
                      <a:schemeClr val="bg1"/>
                    </a:solidFill>
                    <a:latin typeface="Calibri" pitchFamily="33" charset="0"/>
                  </a:rPr>
                  <a:t>+</a:t>
                </a:r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</a:rPr>
                  <a:t>e</a:t>
                </a:r>
                <a:r>
                  <a:rPr lang="it-IT" sz="1800" baseline="30000" dirty="0">
                    <a:solidFill>
                      <a:schemeClr val="bg1"/>
                    </a:solidFill>
                    <a:latin typeface="Symbol" pitchFamily="33" charset="2"/>
                  </a:rPr>
                  <a:t>-</a:t>
                </a:r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</a:rPr>
                  <a:t> </a:t>
                </a:r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→</a:t>
                </a:r>
                <a:r>
                  <a:rPr lang="it-IT" sz="1800" dirty="0" smtClean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y’) </a:t>
                </a:r>
                <a:r>
                  <a:rPr lang="en-US" sz="1800" dirty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·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Br(</a:t>
                </a:r>
                <a:r>
                  <a:rPr lang="en-US" sz="1800" dirty="0" err="1" smtClean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y</a:t>
                </a:r>
                <a:r>
                  <a:rPr lang="en-US" sz="1800" dirty="0" smtClean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’</a:t>
                </a:r>
                <a:r>
                  <a:rPr lang="en-US" sz="1800" dirty="0" smtClean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 </a:t>
                </a:r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→ </a:t>
                </a:r>
                <a:r>
                  <a:rPr lang="it-IT" sz="1800" dirty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gh</a:t>
                </a:r>
                <a:r>
                  <a:rPr lang="it-IT" sz="1800" baseline="-25000" dirty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c</a:t>
                </a:r>
                <a:r>
                  <a:rPr lang="it-IT" sz="1800" dirty="0">
                    <a:solidFill>
                      <a:schemeClr val="bg1"/>
                    </a:solidFill>
                    <a:latin typeface="Calibri" pitchFamily="33" charset="0"/>
                    <a:ea typeface="Arial" pitchFamily="33" charset="0"/>
                    <a:cs typeface="Arial" pitchFamily="33" charset="0"/>
                  </a:rPr>
                  <a:t>) = 2.5 </a:t>
                </a:r>
                <a:r>
                  <a:rPr lang="it-IT" sz="1800" dirty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10</a:t>
                </a:r>
                <a:r>
                  <a:rPr lang="it-IT" sz="1800" baseline="30000" dirty="0">
                    <a:solidFill>
                      <a:schemeClr val="bg1"/>
                    </a:solidFill>
                    <a:latin typeface="Symbol" pitchFamily="33" charset="2"/>
                    <a:ea typeface="Arial" pitchFamily="33" charset="0"/>
                    <a:cs typeface="Arial" pitchFamily="33" charset="0"/>
                  </a:rPr>
                  <a:t>-5</a:t>
                </a:r>
              </a:p>
            </p:txBody>
          </p:sp>
        </p:grpSp>
        <p:sp>
          <p:nvSpPr>
            <p:cNvPr id="106" name="AutoShape 109"/>
            <p:cNvSpPr>
              <a:spLocks noChangeArrowheads="1"/>
            </p:cNvSpPr>
            <p:nvPr/>
          </p:nvSpPr>
          <p:spPr bwMode="auto">
            <a:xfrm>
              <a:off x="275" y="3770"/>
              <a:ext cx="1633" cy="317"/>
            </a:xfrm>
            <a:prstGeom prst="roundRect">
              <a:avLst>
                <a:gd name="adj" fmla="val 16667"/>
              </a:avLst>
            </a:prstGeom>
            <a:grpFill/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solidFill>
                  <a:schemeClr val="bg1"/>
                </a:solidFill>
                <a:latin typeface="Calibri" pitchFamily="33" charset="0"/>
              </a:endParaRPr>
            </a:p>
          </p:txBody>
        </p:sp>
        <p:sp>
          <p:nvSpPr>
            <p:cNvPr id="108" name="Text Box 111"/>
            <p:cNvSpPr txBox="1">
              <a:spLocks noChangeArrowheads="1"/>
            </p:cNvSpPr>
            <p:nvPr/>
          </p:nvSpPr>
          <p:spPr bwMode="auto">
            <a:xfrm>
              <a:off x="528" y="3826"/>
              <a:ext cx="1295" cy="231"/>
            </a:xfrm>
            <a:prstGeom prst="rect">
              <a:avLst/>
            </a:prstGeom>
            <a:grp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800">
                  <a:solidFill>
                    <a:schemeClr val="bg1"/>
                  </a:solidFill>
                  <a:latin typeface="Calibri" pitchFamily="33" charset="0"/>
                </a:rPr>
                <a:t>pp </a:t>
              </a:r>
              <a:r>
                <a:rPr lang="it-IT" sz="1800">
                  <a:solidFill>
                    <a:schemeClr val="bg1"/>
                  </a:solidFill>
                  <a:latin typeface="Calibri" pitchFamily="33" charset="0"/>
                  <a:ea typeface="Arial" pitchFamily="33" charset="0"/>
                  <a:cs typeface="Arial" pitchFamily="33" charset="0"/>
                </a:rPr>
                <a:t>→ </a:t>
              </a:r>
              <a:r>
                <a:rPr lang="it-IT" sz="1800">
                  <a:solidFill>
                    <a:schemeClr val="bg1"/>
                  </a:solidFill>
                  <a:latin typeface="Symbol" pitchFamily="33" charset="2"/>
                  <a:ea typeface="Arial" pitchFamily="33" charset="0"/>
                  <a:cs typeface="Arial" pitchFamily="33" charset="0"/>
                </a:rPr>
                <a:t></a:t>
              </a:r>
              <a:r>
                <a:rPr lang="it-IT" sz="1800" baseline="-25000">
                  <a:solidFill>
                    <a:schemeClr val="bg1"/>
                  </a:solidFill>
                  <a:latin typeface="Verdana" pitchFamily="33" charset="0"/>
                  <a:ea typeface="Arial" pitchFamily="33" charset="0"/>
                  <a:cs typeface="Arial" pitchFamily="33" charset="0"/>
                </a:rPr>
                <a:t>c</a:t>
              </a:r>
              <a:r>
                <a:rPr lang="it-IT" sz="1800">
                  <a:solidFill>
                    <a:schemeClr val="bg1"/>
                  </a:solidFill>
                  <a:latin typeface="Calibri" pitchFamily="33" charset="0"/>
                  <a:ea typeface="Arial" pitchFamily="33" charset="0"/>
                  <a:cs typeface="Arial" pitchFamily="33" charset="0"/>
                </a:rPr>
                <a:t>) = 1.2 </a:t>
              </a:r>
              <a:r>
                <a:rPr lang="it-IT" sz="1800">
                  <a:solidFill>
                    <a:schemeClr val="bg1"/>
                  </a:solidFill>
                  <a:latin typeface="Symbol" pitchFamily="33" charset="2"/>
                  <a:ea typeface="Arial" pitchFamily="33" charset="0"/>
                  <a:cs typeface="Arial" pitchFamily="33" charset="0"/>
                </a:rPr>
                <a:t>10</a:t>
              </a:r>
              <a:r>
                <a:rPr lang="it-IT" sz="1800" baseline="30000">
                  <a:solidFill>
                    <a:schemeClr val="bg1"/>
                  </a:solidFill>
                  <a:latin typeface="Symbol" pitchFamily="33" charset="2"/>
                  <a:ea typeface="Arial" pitchFamily="33" charset="0"/>
                  <a:cs typeface="Arial" pitchFamily="33" charset="0"/>
                </a:rPr>
                <a:t>-3</a:t>
              </a:r>
            </a:p>
          </p:txBody>
        </p:sp>
        <p:sp>
          <p:nvSpPr>
            <p:cNvPr id="107" name="Text Box 110"/>
            <p:cNvSpPr txBox="1">
              <a:spLocks noChangeArrowheads="1"/>
            </p:cNvSpPr>
            <p:nvPr/>
          </p:nvSpPr>
          <p:spPr bwMode="auto">
            <a:xfrm>
              <a:off x="340" y="3833"/>
              <a:ext cx="384" cy="233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it-IT" sz="1800" dirty="0">
                  <a:solidFill>
                    <a:schemeClr val="bg1"/>
                  </a:solidFill>
                  <a:latin typeface="Calibri" pitchFamily="33" charset="0"/>
                </a:rPr>
                <a:t>Br(              </a:t>
              </a:r>
            </a:p>
          </p:txBody>
        </p:sp>
      </p:grpSp>
      <p:sp>
        <p:nvSpPr>
          <p:cNvPr id="111" name="Text Box 112"/>
          <p:cNvSpPr txBox="1">
            <a:spLocks noChangeArrowheads="1"/>
          </p:cNvSpPr>
          <p:nvPr/>
        </p:nvSpPr>
        <p:spPr bwMode="auto">
          <a:xfrm>
            <a:off x="1716504" y="5854032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800" dirty="0">
                <a:solidFill>
                  <a:schemeClr val="bg1"/>
                </a:solidFill>
                <a:latin typeface="Calibri" pitchFamily="33" charset="0"/>
              </a:rPr>
              <a:t>_</a:t>
            </a:r>
          </a:p>
        </p:txBody>
      </p:sp>
      <p:sp>
        <p:nvSpPr>
          <p:cNvPr id="1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Spectroscopy with antiprotons</a:t>
            </a:r>
          </a:p>
        </p:txBody>
      </p:sp>
      <p:grpSp>
        <p:nvGrpSpPr>
          <p:cNvPr id="45060" name="Group 2"/>
          <p:cNvGrpSpPr>
            <a:grpSpLocks/>
          </p:cNvGrpSpPr>
          <p:nvPr/>
        </p:nvGrpSpPr>
        <p:grpSpPr bwMode="auto">
          <a:xfrm>
            <a:off x="327025" y="1601788"/>
            <a:ext cx="3565525" cy="1223962"/>
            <a:chOff x="209" y="890"/>
            <a:chExt cx="2246" cy="771"/>
          </a:xfrm>
        </p:grpSpPr>
        <p:sp>
          <p:nvSpPr>
            <p:cNvPr id="45205" name="Text Box 3"/>
            <p:cNvSpPr txBox="1">
              <a:spLocks noChangeArrowheads="1"/>
            </p:cNvSpPr>
            <p:nvPr/>
          </p:nvSpPr>
          <p:spPr bwMode="auto">
            <a:xfrm>
              <a:off x="460" y="1064"/>
              <a:ext cx="80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Verdana" charset="0"/>
                </a:rPr>
                <a:t>Production</a:t>
              </a:r>
            </a:p>
          </p:txBody>
        </p:sp>
        <p:sp>
          <p:nvSpPr>
            <p:cNvPr id="45206" name="Text Box 4"/>
            <p:cNvSpPr txBox="1">
              <a:spLocks noChangeArrowheads="1"/>
            </p:cNvSpPr>
            <p:nvPr/>
          </p:nvSpPr>
          <p:spPr bwMode="auto">
            <a:xfrm>
              <a:off x="209" y="1424"/>
              <a:ext cx="96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Verdana" charset="0"/>
                </a:rPr>
                <a:t>all J</a:t>
              </a:r>
              <a:r>
                <a:rPr lang="en-US" sz="1400" baseline="30000">
                  <a:latin typeface="Verdana" charset="0"/>
                </a:rPr>
                <a:t>PC</a:t>
              </a:r>
              <a:r>
                <a:rPr lang="en-US" sz="1400">
                  <a:latin typeface="Verdana" charset="0"/>
                </a:rPr>
                <a:t> available</a:t>
              </a:r>
            </a:p>
          </p:txBody>
        </p:sp>
        <p:pic>
          <p:nvPicPr>
            <p:cNvPr id="45207" name="Picture 5" descr="Production_Formati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77"/>
            <a:stretch>
              <a:fillRect/>
            </a:stretch>
          </p:blipFill>
          <p:spPr bwMode="auto">
            <a:xfrm>
              <a:off x="1292" y="890"/>
              <a:ext cx="1163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143500" y="4692650"/>
            <a:ext cx="3786188" cy="650875"/>
          </a:xfrm>
          <a:prstGeom prst="rect">
            <a:avLst/>
          </a:prstGeom>
          <a:solidFill>
            <a:srgbClr val="FCB6F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>
                <a:alpha val="50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FF0000"/>
                </a:solidFill>
                <a:latin typeface="Verdana" charset="0"/>
              </a:rPr>
              <a:t>All ordinary </a:t>
            </a:r>
            <a:r>
              <a:rPr lang="it-IT" sz="1800">
                <a:latin typeface="Verdana" charset="0"/>
              </a:rPr>
              <a:t>quantum numbers </a:t>
            </a:r>
          </a:p>
          <a:p>
            <a:pPr eaLnBrk="1" hangingPunct="1"/>
            <a:r>
              <a:rPr lang="it-IT" sz="1800">
                <a:latin typeface="Verdana" charset="0"/>
              </a:rPr>
              <a:t>can be reached </a:t>
            </a:r>
            <a:r>
              <a:rPr lang="el-GR" sz="1800">
                <a:latin typeface="Verdana" charset="0"/>
              </a:rPr>
              <a:t>σ</a:t>
            </a:r>
            <a:r>
              <a:rPr lang="it-IT" sz="1800">
                <a:latin typeface="Verdana" charset="0"/>
              </a:rPr>
              <a:t> </a:t>
            </a:r>
            <a:r>
              <a:rPr lang="en-US" sz="1800">
                <a:latin typeface="Verdana" charset="0"/>
              </a:rPr>
              <a:t>~1 </a:t>
            </a:r>
            <a:r>
              <a:rPr lang="el-GR" sz="1800">
                <a:latin typeface="Verdana" charset="0"/>
              </a:rPr>
              <a:t>μ</a:t>
            </a:r>
            <a:r>
              <a:rPr lang="en-US" sz="1800">
                <a:latin typeface="Verdana" charset="0"/>
              </a:rPr>
              <a:t>b</a:t>
            </a:r>
            <a:endParaRPr lang="it-IT" sz="1800">
              <a:latin typeface="Verdana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78607" y="1386250"/>
            <a:ext cx="8569325" cy="1439862"/>
            <a:chOff x="22" y="754"/>
            <a:chExt cx="5398" cy="907"/>
          </a:xfrm>
        </p:grpSpPr>
        <p:sp>
          <p:nvSpPr>
            <p:cNvPr id="45133" name="Rectangle 13"/>
            <p:cNvSpPr>
              <a:spLocks noChangeArrowheads="1"/>
            </p:cNvSpPr>
            <p:nvPr/>
          </p:nvSpPr>
          <p:spPr bwMode="auto">
            <a:xfrm>
              <a:off x="22" y="754"/>
              <a:ext cx="5398" cy="907"/>
            </a:xfrm>
            <a:prstGeom prst="rect">
              <a:avLst/>
            </a:prstGeom>
            <a:solidFill>
              <a:srgbClr val="F1FB6F"/>
            </a:solidFill>
            <a:ln w="9525">
              <a:solidFill>
                <a:srgbClr val="F1FB6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134" name="Group 14"/>
            <p:cNvGrpSpPr>
              <a:grpSpLocks/>
            </p:cNvGrpSpPr>
            <p:nvPr/>
          </p:nvGrpSpPr>
          <p:grpSpPr bwMode="auto">
            <a:xfrm>
              <a:off x="1242" y="859"/>
              <a:ext cx="4052" cy="575"/>
              <a:chOff x="1469" y="1382"/>
              <a:chExt cx="4052" cy="575"/>
            </a:xfrm>
          </p:grpSpPr>
          <p:grpSp>
            <p:nvGrpSpPr>
              <p:cNvPr id="45135" name="Group 15"/>
              <p:cNvGrpSpPr>
                <a:grpSpLocks/>
              </p:cNvGrpSpPr>
              <p:nvPr/>
            </p:nvGrpSpPr>
            <p:grpSpPr bwMode="auto">
              <a:xfrm>
                <a:off x="1469" y="1394"/>
                <a:ext cx="1220" cy="563"/>
                <a:chOff x="1052" y="953"/>
                <a:chExt cx="1220" cy="563"/>
              </a:xfrm>
            </p:grpSpPr>
            <p:sp>
              <p:nvSpPr>
                <p:cNvPr id="45180" name="Freeform 16"/>
                <p:cNvSpPr>
                  <a:spLocks/>
                </p:cNvSpPr>
                <p:nvPr/>
              </p:nvSpPr>
              <p:spPr bwMode="auto">
                <a:xfrm>
                  <a:off x="1182" y="1062"/>
                  <a:ext cx="432" cy="332"/>
                </a:xfrm>
                <a:custGeom>
                  <a:avLst/>
                  <a:gdLst>
                    <a:gd name="T0" fmla="*/ 8 w 432"/>
                    <a:gd name="T1" fmla="*/ 0 h 248"/>
                    <a:gd name="T2" fmla="*/ 432 w 432"/>
                    <a:gd name="T3" fmla="*/ 0 h 248"/>
                    <a:gd name="T4" fmla="*/ 432 w 432"/>
                    <a:gd name="T5" fmla="*/ 1906 h 248"/>
                    <a:gd name="T6" fmla="*/ 0 w 432"/>
                    <a:gd name="T7" fmla="*/ 1906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81" name="Line 17"/>
                <p:cNvSpPr>
                  <a:spLocks noChangeShapeType="1"/>
                </p:cNvSpPr>
                <p:nvPr/>
              </p:nvSpPr>
              <p:spPr bwMode="auto">
                <a:xfrm>
                  <a:off x="1184" y="1452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82" name="Freeform 18"/>
                <p:cNvSpPr>
                  <a:spLocks/>
                </p:cNvSpPr>
                <p:nvPr/>
              </p:nvSpPr>
              <p:spPr bwMode="auto">
                <a:xfrm>
                  <a:off x="1188" y="1010"/>
                  <a:ext cx="997" cy="384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384 h 384"/>
                    <a:gd name="T6" fmla="*/ 1079 w 984"/>
                    <a:gd name="T7" fmla="*/ 384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83" name="Group 19"/>
                <p:cNvGrpSpPr>
                  <a:grpSpLocks/>
                </p:cNvGrpSpPr>
                <p:nvPr/>
              </p:nvGrpSpPr>
              <p:grpSpPr bwMode="auto">
                <a:xfrm>
                  <a:off x="1624" y="1034"/>
                  <a:ext cx="521" cy="52"/>
                  <a:chOff x="1769" y="1731"/>
                  <a:chExt cx="2201" cy="472"/>
                </a:xfrm>
              </p:grpSpPr>
              <p:sp>
                <p:nvSpPr>
                  <p:cNvPr id="45203" name="Freeform 20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204" name="Freeform 21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84" name="Freeform 22"/>
                <p:cNvSpPr>
                  <a:spLocks/>
                </p:cNvSpPr>
                <p:nvPr/>
              </p:nvSpPr>
              <p:spPr bwMode="auto">
                <a:xfrm>
                  <a:off x="1154" y="1114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85" name="Group 23"/>
                <p:cNvGrpSpPr>
                  <a:grpSpLocks/>
                </p:cNvGrpSpPr>
                <p:nvPr/>
              </p:nvGrpSpPr>
              <p:grpSpPr bwMode="auto">
                <a:xfrm>
                  <a:off x="1562" y="1092"/>
                  <a:ext cx="521" cy="52"/>
                  <a:chOff x="1769" y="1731"/>
                  <a:chExt cx="2201" cy="472"/>
                </a:xfrm>
              </p:grpSpPr>
              <p:sp>
                <p:nvSpPr>
                  <p:cNvPr id="45201" name="Freeform 24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202" name="Freeform 25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grpSp>
              <p:nvGrpSpPr>
                <p:cNvPr id="45186" name="Group 26"/>
                <p:cNvGrpSpPr>
                  <a:grpSpLocks/>
                </p:cNvGrpSpPr>
                <p:nvPr/>
              </p:nvGrpSpPr>
              <p:grpSpPr bwMode="auto">
                <a:xfrm>
                  <a:off x="1052" y="953"/>
                  <a:ext cx="190" cy="199"/>
                  <a:chOff x="1052" y="953"/>
                  <a:chExt cx="190" cy="199"/>
                </a:xfrm>
              </p:grpSpPr>
              <p:sp>
                <p:nvSpPr>
                  <p:cNvPr id="7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052" y="9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200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953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87" name="Group 29"/>
                <p:cNvGrpSpPr>
                  <a:grpSpLocks/>
                </p:cNvGrpSpPr>
                <p:nvPr/>
              </p:nvGrpSpPr>
              <p:grpSpPr bwMode="auto">
                <a:xfrm>
                  <a:off x="1056" y="1214"/>
                  <a:ext cx="186" cy="274"/>
                  <a:chOff x="1056" y="1214"/>
                  <a:chExt cx="186" cy="274"/>
                </a:xfrm>
              </p:grpSpPr>
              <p:sp>
                <p:nvSpPr>
                  <p:cNvPr id="75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056" y="130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97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1290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9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56" y="1214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  <p:grpSp>
              <p:nvGrpSpPr>
                <p:cNvPr id="45188" name="Group 33"/>
                <p:cNvGrpSpPr>
                  <a:grpSpLocks/>
                </p:cNvGrpSpPr>
                <p:nvPr/>
              </p:nvGrpSpPr>
              <p:grpSpPr bwMode="auto">
                <a:xfrm>
                  <a:off x="2066" y="986"/>
                  <a:ext cx="203" cy="196"/>
                  <a:chOff x="2066" y="986"/>
                  <a:chExt cx="203" cy="196"/>
                </a:xfrm>
              </p:grpSpPr>
              <p:sp>
                <p:nvSpPr>
                  <p:cNvPr id="7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2076" y="998"/>
                    <a:ext cx="184" cy="18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1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95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6" y="986"/>
                    <a:ext cx="203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G</a:t>
                    </a:r>
                  </a:p>
                </p:txBody>
              </p:sp>
            </p:grpSp>
            <p:grpSp>
              <p:nvGrpSpPr>
                <p:cNvPr id="45189" name="Group 36"/>
                <p:cNvGrpSpPr>
                  <a:grpSpLocks/>
                </p:cNvGrpSpPr>
                <p:nvPr/>
              </p:nvGrpSpPr>
              <p:grpSpPr bwMode="auto">
                <a:xfrm>
                  <a:off x="2062" y="1324"/>
                  <a:ext cx="210" cy="192"/>
                  <a:chOff x="2062" y="1324"/>
                  <a:chExt cx="210" cy="192"/>
                </a:xfrm>
              </p:grpSpPr>
              <p:sp>
                <p:nvSpPr>
                  <p:cNvPr id="4519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076" y="1330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91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2" y="1324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</p:grpSp>
          <p:grpSp>
            <p:nvGrpSpPr>
              <p:cNvPr id="45136" name="Group 39"/>
              <p:cNvGrpSpPr>
                <a:grpSpLocks/>
              </p:cNvGrpSpPr>
              <p:nvPr/>
            </p:nvGrpSpPr>
            <p:grpSpPr bwMode="auto">
              <a:xfrm>
                <a:off x="2890" y="1382"/>
                <a:ext cx="1229" cy="575"/>
                <a:chOff x="2500" y="1005"/>
                <a:chExt cx="1229" cy="575"/>
              </a:xfrm>
            </p:grpSpPr>
            <p:sp>
              <p:nvSpPr>
                <p:cNvPr id="45159" name="Freeform 40"/>
                <p:cNvSpPr>
                  <a:spLocks/>
                </p:cNvSpPr>
                <p:nvPr/>
              </p:nvSpPr>
              <p:spPr bwMode="auto">
                <a:xfrm flipV="1">
                  <a:off x="2572" y="1178"/>
                  <a:ext cx="997" cy="278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41 h 384"/>
                    <a:gd name="T6" fmla="*/ 1079 w 984"/>
                    <a:gd name="T7" fmla="*/ 41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60" name="Line 41"/>
                <p:cNvSpPr>
                  <a:spLocks noChangeShapeType="1"/>
                </p:cNvSpPr>
                <p:nvPr/>
              </p:nvSpPr>
              <p:spPr bwMode="auto">
                <a:xfrm>
                  <a:off x="2632" y="1516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61" name="Freeform 42"/>
                <p:cNvSpPr>
                  <a:spLocks/>
                </p:cNvSpPr>
                <p:nvPr/>
              </p:nvSpPr>
              <p:spPr bwMode="auto">
                <a:xfrm>
                  <a:off x="2636" y="1126"/>
                  <a:ext cx="997" cy="330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133 h 384"/>
                    <a:gd name="T6" fmla="*/ 1079 w 984"/>
                    <a:gd name="T7" fmla="*/ 133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62" name="Group 43"/>
                <p:cNvGrpSpPr>
                  <a:grpSpLocks/>
                </p:cNvGrpSpPr>
                <p:nvPr/>
              </p:nvGrpSpPr>
              <p:grpSpPr bwMode="auto">
                <a:xfrm>
                  <a:off x="3132" y="1098"/>
                  <a:ext cx="521" cy="52"/>
                  <a:chOff x="1769" y="1731"/>
                  <a:chExt cx="2201" cy="472"/>
                </a:xfrm>
              </p:grpSpPr>
              <p:sp>
                <p:nvSpPr>
                  <p:cNvPr id="45178" name="Freeform 44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9" name="Freeform 45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63" name="Freeform 46"/>
                <p:cNvSpPr>
                  <a:spLocks/>
                </p:cNvSpPr>
                <p:nvPr/>
              </p:nvSpPr>
              <p:spPr bwMode="auto">
                <a:xfrm>
                  <a:off x="2602" y="1178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64" name="Line 47"/>
                <p:cNvSpPr>
                  <a:spLocks noChangeShapeType="1"/>
                </p:cNvSpPr>
                <p:nvPr/>
              </p:nvSpPr>
              <p:spPr bwMode="auto">
                <a:xfrm>
                  <a:off x="2636" y="1072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5165" name="Group 48"/>
                <p:cNvGrpSpPr>
                  <a:grpSpLocks/>
                </p:cNvGrpSpPr>
                <p:nvPr/>
              </p:nvGrpSpPr>
              <p:grpSpPr bwMode="auto">
                <a:xfrm>
                  <a:off x="2500" y="1005"/>
                  <a:ext cx="190" cy="211"/>
                  <a:chOff x="2500" y="1005"/>
                  <a:chExt cx="190" cy="211"/>
                </a:xfrm>
              </p:grpSpPr>
              <p:sp>
                <p:nvSpPr>
                  <p:cNvPr id="57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77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005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66" name="Group 51"/>
                <p:cNvGrpSpPr>
                  <a:grpSpLocks/>
                </p:cNvGrpSpPr>
                <p:nvPr/>
              </p:nvGrpSpPr>
              <p:grpSpPr bwMode="auto">
                <a:xfrm>
                  <a:off x="3510" y="1388"/>
                  <a:ext cx="210" cy="192"/>
                  <a:chOff x="3510" y="1388"/>
                  <a:chExt cx="210" cy="192"/>
                </a:xfrm>
              </p:grpSpPr>
              <p:sp>
                <p:nvSpPr>
                  <p:cNvPr id="4517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139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5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0" y="1388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  <p:grpSp>
              <p:nvGrpSpPr>
                <p:cNvPr id="45167" name="Group 54"/>
                <p:cNvGrpSpPr>
                  <a:grpSpLocks/>
                </p:cNvGrpSpPr>
                <p:nvPr/>
              </p:nvGrpSpPr>
              <p:grpSpPr bwMode="auto">
                <a:xfrm>
                  <a:off x="3520" y="1030"/>
                  <a:ext cx="209" cy="192"/>
                  <a:chOff x="3520" y="1030"/>
                  <a:chExt cx="209" cy="192"/>
                </a:xfrm>
              </p:grpSpPr>
              <p:sp>
                <p:nvSpPr>
                  <p:cNvPr id="45172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rgbClr val="008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73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29" y="1030"/>
                    <a:ext cx="2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H</a:t>
                    </a:r>
                  </a:p>
                </p:txBody>
              </p:sp>
            </p:grpSp>
            <p:grpSp>
              <p:nvGrpSpPr>
                <p:cNvPr id="45168" name="Group 57"/>
                <p:cNvGrpSpPr>
                  <a:grpSpLocks/>
                </p:cNvGrpSpPr>
                <p:nvPr/>
              </p:nvGrpSpPr>
              <p:grpSpPr bwMode="auto">
                <a:xfrm>
                  <a:off x="2500" y="1278"/>
                  <a:ext cx="190" cy="274"/>
                  <a:chOff x="2500" y="1278"/>
                  <a:chExt cx="190" cy="274"/>
                </a:xfrm>
              </p:grpSpPr>
              <p:sp>
                <p:nvSpPr>
                  <p:cNvPr id="50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3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70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354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71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278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</p:grpSp>
          <p:grpSp>
            <p:nvGrpSpPr>
              <p:cNvPr id="45137" name="Group 61"/>
              <p:cNvGrpSpPr>
                <a:grpSpLocks/>
              </p:cNvGrpSpPr>
              <p:nvPr/>
            </p:nvGrpSpPr>
            <p:grpSpPr bwMode="auto">
              <a:xfrm>
                <a:off x="4301" y="1382"/>
                <a:ext cx="1220" cy="575"/>
                <a:chOff x="3884" y="1053"/>
                <a:chExt cx="1220" cy="575"/>
              </a:xfrm>
            </p:grpSpPr>
            <p:sp>
              <p:nvSpPr>
                <p:cNvPr id="45138" name="Freeform 62"/>
                <p:cNvSpPr>
                  <a:spLocks/>
                </p:cNvSpPr>
                <p:nvPr/>
              </p:nvSpPr>
              <p:spPr bwMode="auto">
                <a:xfrm>
                  <a:off x="4050" y="1174"/>
                  <a:ext cx="396" cy="336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2076 h 248"/>
                    <a:gd name="T6" fmla="*/ 0 w 432"/>
                    <a:gd name="T7" fmla="*/ 2076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39" name="Freeform 63"/>
                <p:cNvSpPr>
                  <a:spLocks/>
                </p:cNvSpPr>
                <p:nvPr/>
              </p:nvSpPr>
              <p:spPr bwMode="auto">
                <a:xfrm flipH="1">
                  <a:off x="4606" y="1120"/>
                  <a:ext cx="396" cy="112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 h 248"/>
                    <a:gd name="T6" fmla="*/ 0 w 432"/>
                    <a:gd name="T7" fmla="*/ 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40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1564"/>
                  <a:ext cx="99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41" name="Freeform 65"/>
                <p:cNvSpPr>
                  <a:spLocks/>
                </p:cNvSpPr>
                <p:nvPr/>
              </p:nvSpPr>
              <p:spPr bwMode="auto">
                <a:xfrm>
                  <a:off x="4020" y="1118"/>
                  <a:ext cx="997" cy="394"/>
                </a:xfrm>
                <a:custGeom>
                  <a:avLst/>
                  <a:gdLst>
                    <a:gd name="T0" fmla="*/ 0 w 984"/>
                    <a:gd name="T1" fmla="*/ 0 h 384"/>
                    <a:gd name="T2" fmla="*/ 526 w 984"/>
                    <a:gd name="T3" fmla="*/ 0 h 384"/>
                    <a:gd name="T4" fmla="*/ 526 w 984"/>
                    <a:gd name="T5" fmla="*/ 460 h 384"/>
                    <a:gd name="T6" fmla="*/ 1079 w 984"/>
                    <a:gd name="T7" fmla="*/ 460 h 38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84"/>
                    <a:gd name="T13" fmla="*/ 0 h 384"/>
                    <a:gd name="T14" fmla="*/ 984 w 984"/>
                    <a:gd name="T15" fmla="*/ 384 h 38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84" h="384">
                      <a:moveTo>
                        <a:pt x="0" y="0"/>
                      </a:moveTo>
                      <a:lnTo>
                        <a:pt x="480" y="0"/>
                      </a:lnTo>
                      <a:lnTo>
                        <a:pt x="480" y="384"/>
                      </a:lnTo>
                      <a:lnTo>
                        <a:pt x="984" y="384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42" name="Group 66"/>
                <p:cNvGrpSpPr>
                  <a:grpSpLocks/>
                </p:cNvGrpSpPr>
                <p:nvPr/>
              </p:nvGrpSpPr>
              <p:grpSpPr bwMode="auto">
                <a:xfrm>
                  <a:off x="4516" y="1146"/>
                  <a:ext cx="521" cy="52"/>
                  <a:chOff x="1769" y="1731"/>
                  <a:chExt cx="2201" cy="472"/>
                </a:xfrm>
              </p:grpSpPr>
              <p:sp>
                <p:nvSpPr>
                  <p:cNvPr id="45157" name="Freeform 67"/>
                  <p:cNvSpPr>
                    <a:spLocks/>
                  </p:cNvSpPr>
                  <p:nvPr/>
                </p:nvSpPr>
                <p:spPr bwMode="auto">
                  <a:xfrm>
                    <a:off x="2868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8" name="Freeform 68"/>
                  <p:cNvSpPr>
                    <a:spLocks/>
                  </p:cNvSpPr>
                  <p:nvPr/>
                </p:nvSpPr>
                <p:spPr bwMode="auto">
                  <a:xfrm>
                    <a:off x="1769" y="1731"/>
                    <a:ext cx="1102" cy="472"/>
                  </a:xfrm>
                  <a:custGeom>
                    <a:avLst/>
                    <a:gdLst>
                      <a:gd name="T0" fmla="*/ 0 w 1102"/>
                      <a:gd name="T1" fmla="*/ 240 h 472"/>
                      <a:gd name="T2" fmla="*/ 86 w 1102"/>
                      <a:gd name="T3" fmla="*/ 34 h 472"/>
                      <a:gd name="T4" fmla="*/ 210 w 1102"/>
                      <a:gd name="T5" fmla="*/ 444 h 472"/>
                      <a:gd name="T6" fmla="*/ 348 w 1102"/>
                      <a:gd name="T7" fmla="*/ 30 h 472"/>
                      <a:gd name="T8" fmla="*/ 482 w 1102"/>
                      <a:gd name="T9" fmla="*/ 444 h 472"/>
                      <a:gd name="T10" fmla="*/ 622 w 1102"/>
                      <a:gd name="T11" fmla="*/ 32 h 472"/>
                      <a:gd name="T12" fmla="*/ 754 w 1102"/>
                      <a:gd name="T13" fmla="*/ 446 h 472"/>
                      <a:gd name="T14" fmla="*/ 890 w 1102"/>
                      <a:gd name="T15" fmla="*/ 30 h 472"/>
                      <a:gd name="T16" fmla="*/ 1022 w 1102"/>
                      <a:gd name="T17" fmla="*/ 438 h 472"/>
                      <a:gd name="T18" fmla="*/ 1102 w 1102"/>
                      <a:gd name="T19" fmla="*/ 236 h 47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02"/>
                      <a:gd name="T31" fmla="*/ 0 h 472"/>
                      <a:gd name="T32" fmla="*/ 1102 w 1102"/>
                      <a:gd name="T33" fmla="*/ 472 h 47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02" h="472">
                        <a:moveTo>
                          <a:pt x="0" y="240"/>
                        </a:moveTo>
                        <a:cubicBezTo>
                          <a:pt x="14" y="206"/>
                          <a:pt x="51" y="0"/>
                          <a:pt x="86" y="34"/>
                        </a:cubicBezTo>
                        <a:cubicBezTo>
                          <a:pt x="121" y="68"/>
                          <a:pt x="166" y="445"/>
                          <a:pt x="210" y="444"/>
                        </a:cubicBezTo>
                        <a:cubicBezTo>
                          <a:pt x="254" y="443"/>
                          <a:pt x="303" y="30"/>
                          <a:pt x="348" y="30"/>
                        </a:cubicBezTo>
                        <a:cubicBezTo>
                          <a:pt x="393" y="30"/>
                          <a:pt x="436" y="444"/>
                          <a:pt x="482" y="444"/>
                        </a:cubicBezTo>
                        <a:cubicBezTo>
                          <a:pt x="528" y="444"/>
                          <a:pt x="577" y="32"/>
                          <a:pt x="622" y="32"/>
                        </a:cubicBezTo>
                        <a:cubicBezTo>
                          <a:pt x="667" y="32"/>
                          <a:pt x="709" y="446"/>
                          <a:pt x="754" y="446"/>
                        </a:cubicBezTo>
                        <a:cubicBezTo>
                          <a:pt x="799" y="446"/>
                          <a:pt x="845" y="31"/>
                          <a:pt x="890" y="30"/>
                        </a:cubicBezTo>
                        <a:cubicBezTo>
                          <a:pt x="935" y="29"/>
                          <a:pt x="987" y="404"/>
                          <a:pt x="1022" y="438"/>
                        </a:cubicBezTo>
                        <a:cubicBezTo>
                          <a:pt x="1057" y="472"/>
                          <a:pt x="1085" y="278"/>
                          <a:pt x="1102" y="236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</p:grpSp>
            <p:sp>
              <p:nvSpPr>
                <p:cNvPr id="45143" name="Freeform 69"/>
                <p:cNvSpPr>
                  <a:spLocks/>
                </p:cNvSpPr>
                <p:nvPr/>
              </p:nvSpPr>
              <p:spPr bwMode="auto">
                <a:xfrm>
                  <a:off x="3986" y="1226"/>
                  <a:ext cx="396" cy="224"/>
                </a:xfrm>
                <a:custGeom>
                  <a:avLst/>
                  <a:gdLst>
                    <a:gd name="T0" fmla="*/ 6 w 432"/>
                    <a:gd name="T1" fmla="*/ 0 h 248"/>
                    <a:gd name="T2" fmla="*/ 236 w 432"/>
                    <a:gd name="T3" fmla="*/ 0 h 248"/>
                    <a:gd name="T4" fmla="*/ 236 w 432"/>
                    <a:gd name="T5" fmla="*/ 121 h 248"/>
                    <a:gd name="T6" fmla="*/ 0 w 432"/>
                    <a:gd name="T7" fmla="*/ 121 h 24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248"/>
                    <a:gd name="T14" fmla="*/ 432 w 432"/>
                    <a:gd name="T15" fmla="*/ 248 h 24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248">
                      <a:moveTo>
                        <a:pt x="8" y="0"/>
                      </a:moveTo>
                      <a:lnTo>
                        <a:pt x="432" y="0"/>
                      </a:lnTo>
                      <a:lnTo>
                        <a:pt x="432" y="248"/>
                      </a:lnTo>
                      <a:lnTo>
                        <a:pt x="0" y="248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grpSp>
              <p:nvGrpSpPr>
                <p:cNvPr id="45144" name="Group 70"/>
                <p:cNvGrpSpPr>
                  <a:grpSpLocks/>
                </p:cNvGrpSpPr>
                <p:nvPr/>
              </p:nvGrpSpPr>
              <p:grpSpPr bwMode="auto">
                <a:xfrm>
                  <a:off x="3884" y="1053"/>
                  <a:ext cx="190" cy="211"/>
                  <a:chOff x="2500" y="1005"/>
                  <a:chExt cx="190" cy="211"/>
                </a:xfrm>
              </p:grpSpPr>
              <p:sp>
                <p:nvSpPr>
                  <p:cNvPr id="36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D41063"/>
                      </a:gs>
                      <a:gs pos="80000">
                        <a:srgbClr val="FF1983"/>
                      </a:gs>
                      <a:gs pos="100000">
                        <a:srgbClr val="FF1483"/>
                      </a:gs>
                    </a:gsLst>
                    <a:lin ang="16200000"/>
                  </a:gradFill>
                  <a:ln w="9525">
                    <a:solidFill>
                      <a:srgbClr val="FE3288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56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005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</p:grpSp>
            <p:grpSp>
              <p:nvGrpSpPr>
                <p:cNvPr id="45145" name="Group 73"/>
                <p:cNvGrpSpPr>
                  <a:grpSpLocks/>
                </p:cNvGrpSpPr>
                <p:nvPr/>
              </p:nvGrpSpPr>
              <p:grpSpPr bwMode="auto">
                <a:xfrm>
                  <a:off x="4894" y="1436"/>
                  <a:ext cx="210" cy="192"/>
                  <a:chOff x="3510" y="1388"/>
                  <a:chExt cx="210" cy="192"/>
                </a:xfrm>
              </p:grpSpPr>
              <p:sp>
                <p:nvSpPr>
                  <p:cNvPr id="45153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524" y="1394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FFCC66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4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0" y="1388"/>
                    <a:ext cx="21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M</a:t>
                    </a:r>
                  </a:p>
                </p:txBody>
              </p:sp>
            </p:grpSp>
            <p:grpSp>
              <p:nvGrpSpPr>
                <p:cNvPr id="45146" name="Group 76"/>
                <p:cNvGrpSpPr>
                  <a:grpSpLocks/>
                </p:cNvGrpSpPr>
                <p:nvPr/>
              </p:nvGrpSpPr>
              <p:grpSpPr bwMode="auto">
                <a:xfrm>
                  <a:off x="4896" y="1078"/>
                  <a:ext cx="200" cy="192"/>
                  <a:chOff x="3512" y="1030"/>
                  <a:chExt cx="200" cy="192"/>
                </a:xfrm>
              </p:grpSpPr>
              <p:sp>
                <p:nvSpPr>
                  <p:cNvPr id="45151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520" y="1032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EAEAEA"/>
                      </a:gs>
                      <a:gs pos="100000">
                        <a:srgbClr val="008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1800">
                      <a:latin typeface="Calibri" charset="0"/>
                    </a:endParaRPr>
                  </a:p>
                </p:txBody>
              </p:sp>
              <p:sp>
                <p:nvSpPr>
                  <p:cNvPr id="45152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12" y="1030"/>
                    <a:ext cx="20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H</a:t>
                    </a:r>
                  </a:p>
                </p:txBody>
              </p:sp>
            </p:grpSp>
            <p:grpSp>
              <p:nvGrpSpPr>
                <p:cNvPr id="45147" name="Group 79"/>
                <p:cNvGrpSpPr>
                  <a:grpSpLocks/>
                </p:cNvGrpSpPr>
                <p:nvPr/>
              </p:nvGrpSpPr>
              <p:grpSpPr bwMode="auto">
                <a:xfrm>
                  <a:off x="3884" y="1326"/>
                  <a:ext cx="190" cy="274"/>
                  <a:chOff x="2500" y="1278"/>
                  <a:chExt cx="190" cy="274"/>
                </a:xfrm>
              </p:grpSpPr>
              <p:sp>
                <p:nvSpPr>
                  <p:cNvPr id="29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2500" y="1368"/>
                    <a:ext cx="184" cy="184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1D85"/>
                      </a:gs>
                      <a:gs pos="80000">
                        <a:srgbClr val="002AB0"/>
                      </a:gs>
                      <a:gs pos="100000">
                        <a:srgbClr val="0029B5"/>
                      </a:gs>
                    </a:gsLst>
                    <a:lin ang="16200000"/>
                  </a:gradFill>
                  <a:ln w="9525">
                    <a:solidFill>
                      <a:srgbClr val="00319E"/>
                    </a:solidFill>
                    <a:round/>
                    <a:headEnd/>
                    <a:tailEnd/>
                  </a:ln>
                  <a:effectLst>
                    <a:outerShdw blurRad="63500" dist="23000" dir="5400000" rotWithShape="0">
                      <a:srgbClr val="000000">
                        <a:alpha val="34999"/>
                      </a:srgbClr>
                    </a:outerShdw>
                  </a:effectLst>
                </p:spPr>
                <p:txBody>
                  <a:bodyPr wrap="none" anchor="ctr"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 sz="18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149" name="Text Box 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354"/>
                    <a:ext cx="18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400">
                        <a:latin typeface="Verdana" charset="0"/>
                      </a:rPr>
                      <a:t>p</a:t>
                    </a:r>
                  </a:p>
                </p:txBody>
              </p:sp>
              <p:sp>
                <p:nvSpPr>
                  <p:cNvPr id="45150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4" y="1278"/>
                    <a:ext cx="184" cy="1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  <a:cs typeface="ＭＳ Ｐゴシック" charset="0"/>
                      </a:defRPr>
                    </a:lvl1pPr>
                    <a:lvl2pPr marL="37931725" indent="-37474525"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2pPr>
                    <a:lvl3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Comic Sans MS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sz="1200" b="1">
                        <a:latin typeface="Verdana" charset="0"/>
                      </a:rPr>
                      <a:t>_</a:t>
                    </a:r>
                  </a:p>
                </p:txBody>
              </p:sp>
            </p:grpSp>
          </p:grpSp>
        </p:grpSp>
      </p:grpSp>
      <p:sp>
        <p:nvSpPr>
          <p:cNvPr id="84" name="Text Box 83"/>
          <p:cNvSpPr txBox="1">
            <a:spLocks noChangeArrowheads="1"/>
          </p:cNvSpPr>
          <p:nvPr/>
        </p:nvSpPr>
        <p:spPr bwMode="auto">
          <a:xfrm>
            <a:off x="5214938" y="2749550"/>
            <a:ext cx="3790950" cy="650875"/>
          </a:xfrm>
          <a:prstGeom prst="rect">
            <a:avLst/>
          </a:prstGeom>
          <a:solidFill>
            <a:srgbClr val="FCB6F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Even </a:t>
            </a:r>
            <a:r>
              <a:rPr lang="it-IT" sz="1800">
                <a:solidFill>
                  <a:srgbClr val="FF0000"/>
                </a:solidFill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exotic quantum numbers</a:t>
            </a: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</a:p>
          <a:p>
            <a:pPr eaLnBrk="1" hangingPunct="1">
              <a:defRPr/>
            </a:pP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can be reached </a:t>
            </a:r>
            <a:r>
              <a:rPr lang="el-GR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σ</a:t>
            </a:r>
            <a:r>
              <a:rPr lang="it-IT" sz="1800">
                <a:latin typeface="Verdana" pitchFamily="-107" charset="0"/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1800">
                <a:latin typeface="Verdana" pitchFamily="-107" charset="0"/>
                <a:ea typeface="Arial" pitchFamily="-107" charset="0"/>
                <a:cs typeface="Arial" pitchFamily="-107" charset="0"/>
              </a:rPr>
              <a:t>~100 pb</a:t>
            </a:r>
          </a:p>
        </p:txBody>
      </p:sp>
      <p:sp>
        <p:nvSpPr>
          <p:cNvPr id="45064" name="CasellaDiTesto 145"/>
          <p:cNvSpPr txBox="1">
            <a:spLocks noChangeArrowheads="1"/>
          </p:cNvSpPr>
          <p:nvPr/>
        </p:nvSpPr>
        <p:spPr bwMode="auto">
          <a:xfrm>
            <a:off x="352425" y="1046064"/>
            <a:ext cx="8786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Calibri" charset="0"/>
              </a:rPr>
              <a:t>Two are the mechanisms to access particular final states:</a:t>
            </a:r>
          </a:p>
        </p:txBody>
      </p:sp>
      <p:grpSp>
        <p:nvGrpSpPr>
          <p:cNvPr id="45065" name="Group 6"/>
          <p:cNvGrpSpPr>
            <a:grpSpLocks/>
          </p:cNvGrpSpPr>
          <p:nvPr/>
        </p:nvGrpSpPr>
        <p:grpSpPr bwMode="auto">
          <a:xfrm>
            <a:off x="669925" y="5556250"/>
            <a:ext cx="3897313" cy="1085850"/>
            <a:chOff x="137" y="2478"/>
            <a:chExt cx="2455" cy="684"/>
          </a:xfrm>
        </p:grpSpPr>
        <p:sp>
          <p:nvSpPr>
            <p:cNvPr id="45130" name="Text Box 7"/>
            <p:cNvSpPr txBox="1">
              <a:spLocks noChangeArrowheads="1"/>
            </p:cNvSpPr>
            <p:nvPr/>
          </p:nvSpPr>
          <p:spPr bwMode="auto">
            <a:xfrm>
              <a:off x="499" y="2549"/>
              <a:ext cx="7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latin typeface="Verdana" charset="0"/>
                </a:rPr>
                <a:t>Formation</a:t>
              </a:r>
            </a:p>
          </p:txBody>
        </p:sp>
        <p:sp>
          <p:nvSpPr>
            <p:cNvPr id="45131" name="Text Box 8"/>
            <p:cNvSpPr txBox="1">
              <a:spLocks noChangeArrowheads="1"/>
            </p:cNvSpPr>
            <p:nvPr/>
          </p:nvSpPr>
          <p:spPr bwMode="auto">
            <a:xfrm>
              <a:off x="137" y="2921"/>
              <a:ext cx="10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Verdana" charset="0"/>
                </a:rPr>
                <a:t>only selected J</a:t>
              </a:r>
              <a:r>
                <a:rPr lang="en-US" sz="1400" baseline="30000">
                  <a:latin typeface="Verdana" charset="0"/>
                </a:rPr>
                <a:t>PC</a:t>
              </a:r>
            </a:p>
          </p:txBody>
        </p:sp>
        <p:pic>
          <p:nvPicPr>
            <p:cNvPr id="45132" name="Picture 9" descr="Production_Formati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54"/>
            <a:stretch>
              <a:fillRect/>
            </a:stretch>
          </p:blipFill>
          <p:spPr bwMode="auto">
            <a:xfrm>
              <a:off x="1429" y="2478"/>
              <a:ext cx="1163" cy="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uppo 149"/>
          <p:cNvGrpSpPr>
            <a:grpSpLocks/>
          </p:cNvGrpSpPr>
          <p:nvPr/>
        </p:nvGrpSpPr>
        <p:grpSpPr bwMode="auto">
          <a:xfrm>
            <a:off x="278607" y="5360243"/>
            <a:ext cx="8713788" cy="1368425"/>
            <a:chOff x="395288" y="5418161"/>
            <a:chExt cx="8713787" cy="1368425"/>
          </a:xfrm>
        </p:grpSpPr>
        <p:sp>
          <p:nvSpPr>
            <p:cNvPr id="45071" name="Rectangle 85"/>
            <p:cNvSpPr>
              <a:spLocks noChangeArrowheads="1"/>
            </p:cNvSpPr>
            <p:nvPr/>
          </p:nvSpPr>
          <p:spPr bwMode="auto">
            <a:xfrm>
              <a:off x="395288" y="5418161"/>
              <a:ext cx="8713787" cy="1368425"/>
            </a:xfrm>
            <a:prstGeom prst="rect">
              <a:avLst/>
            </a:prstGeom>
            <a:solidFill>
              <a:srgbClr val="F1FB6F"/>
            </a:solidFill>
            <a:ln w="9525">
              <a:solidFill>
                <a:srgbClr val="F1FB6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72" name="Freeform 87"/>
            <p:cNvSpPr>
              <a:spLocks/>
            </p:cNvSpPr>
            <p:nvPr/>
          </p:nvSpPr>
          <p:spPr bwMode="auto">
            <a:xfrm>
              <a:off x="2708275" y="5680099"/>
              <a:ext cx="768350" cy="7175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73" name="Line 88"/>
            <p:cNvSpPr>
              <a:spLocks noChangeShapeType="1"/>
            </p:cNvSpPr>
            <p:nvPr/>
          </p:nvSpPr>
          <p:spPr bwMode="auto">
            <a:xfrm>
              <a:off x="2794000" y="5689624"/>
              <a:ext cx="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4" name="Freeform 89"/>
            <p:cNvSpPr>
              <a:spLocks/>
            </p:cNvSpPr>
            <p:nvPr/>
          </p:nvSpPr>
          <p:spPr bwMode="auto">
            <a:xfrm>
              <a:off x="2682875" y="5775349"/>
              <a:ext cx="685800" cy="5270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75" name="Group 90"/>
            <p:cNvGrpSpPr>
              <a:grpSpLocks/>
            </p:cNvGrpSpPr>
            <p:nvPr/>
          </p:nvGrpSpPr>
          <p:grpSpPr bwMode="auto">
            <a:xfrm>
              <a:off x="3384550" y="5959499"/>
              <a:ext cx="827087" cy="82550"/>
              <a:chOff x="1769" y="1731"/>
              <a:chExt cx="2201" cy="472"/>
            </a:xfrm>
          </p:grpSpPr>
          <p:sp>
            <p:nvSpPr>
              <p:cNvPr id="45128" name="Freeform 91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29" name="Freeform 92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sp>
          <p:nvSpPr>
            <p:cNvPr id="45076" name="Freeform 93"/>
            <p:cNvSpPr>
              <a:spLocks/>
            </p:cNvSpPr>
            <p:nvPr/>
          </p:nvSpPr>
          <p:spPr bwMode="auto">
            <a:xfrm>
              <a:off x="2638425" y="5857899"/>
              <a:ext cx="628650" cy="35560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77" name="Group 94"/>
            <p:cNvGrpSpPr>
              <a:grpSpLocks/>
            </p:cNvGrpSpPr>
            <p:nvPr/>
          </p:nvGrpSpPr>
          <p:grpSpPr bwMode="auto">
            <a:xfrm>
              <a:off x="3286125" y="6051574"/>
              <a:ext cx="827087" cy="82550"/>
              <a:chOff x="1769" y="1731"/>
              <a:chExt cx="2201" cy="472"/>
            </a:xfrm>
          </p:grpSpPr>
          <p:sp>
            <p:nvSpPr>
              <p:cNvPr id="45126" name="Freeform 95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27" name="Freeform 96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45078" name="Group 97"/>
            <p:cNvGrpSpPr>
              <a:grpSpLocks/>
            </p:cNvGrpSpPr>
            <p:nvPr/>
          </p:nvGrpSpPr>
          <p:grpSpPr bwMode="auto">
            <a:xfrm>
              <a:off x="2476500" y="5597549"/>
              <a:ext cx="301625" cy="320675"/>
              <a:chOff x="1052" y="950"/>
              <a:chExt cx="190" cy="202"/>
            </a:xfrm>
          </p:grpSpPr>
          <p:sp>
            <p:nvSpPr>
              <p:cNvPr id="139" name="Oval 98"/>
              <p:cNvSpPr>
                <a:spLocks noChangeArrowheads="1"/>
              </p:cNvSpPr>
              <p:nvPr/>
            </p:nvSpPr>
            <p:spPr bwMode="auto">
              <a:xfrm>
                <a:off x="1052" y="968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D41063"/>
                  </a:gs>
                  <a:gs pos="80000">
                    <a:srgbClr val="FF1983"/>
                  </a:gs>
                  <a:gs pos="100000">
                    <a:srgbClr val="FF1483"/>
                  </a:gs>
                </a:gsLst>
                <a:lin ang="16200000"/>
              </a:gradFill>
              <a:ln w="9525">
                <a:solidFill>
                  <a:srgbClr val="FE3288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25" name="Text Box 99"/>
              <p:cNvSpPr txBox="1">
                <a:spLocks noChangeArrowheads="1"/>
              </p:cNvSpPr>
              <p:nvPr/>
            </p:nvSpPr>
            <p:spPr bwMode="auto">
              <a:xfrm>
                <a:off x="1056" y="95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</p:grpSp>
        <p:grpSp>
          <p:nvGrpSpPr>
            <p:cNvPr id="45079" name="Group 100"/>
            <p:cNvGrpSpPr>
              <a:grpSpLocks/>
            </p:cNvGrpSpPr>
            <p:nvPr/>
          </p:nvGrpSpPr>
          <p:grpSpPr bwMode="auto">
            <a:xfrm>
              <a:off x="2476500" y="6016649"/>
              <a:ext cx="301625" cy="425450"/>
              <a:chOff x="1052" y="1214"/>
              <a:chExt cx="190" cy="268"/>
            </a:xfrm>
          </p:grpSpPr>
          <p:sp>
            <p:nvSpPr>
              <p:cNvPr id="136" name="Oval 101"/>
              <p:cNvSpPr>
                <a:spLocks noChangeArrowheads="1"/>
              </p:cNvSpPr>
              <p:nvPr/>
            </p:nvSpPr>
            <p:spPr bwMode="auto">
              <a:xfrm>
                <a:off x="1052" y="1294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001D85"/>
                  </a:gs>
                  <a:gs pos="80000">
                    <a:srgbClr val="002AB0"/>
                  </a:gs>
                  <a:gs pos="100000">
                    <a:srgbClr val="0029B5"/>
                  </a:gs>
                </a:gsLst>
                <a:lin ang="16200000"/>
              </a:gradFill>
              <a:ln w="9525">
                <a:solidFill>
                  <a:srgbClr val="00319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22" name="Text Box 102"/>
              <p:cNvSpPr txBox="1">
                <a:spLocks noChangeArrowheads="1"/>
              </p:cNvSpPr>
              <p:nvPr/>
            </p:nvSpPr>
            <p:spPr bwMode="auto">
              <a:xfrm>
                <a:off x="1056" y="129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  <p:sp>
            <p:nvSpPr>
              <p:cNvPr id="45123" name="Text Box 103"/>
              <p:cNvSpPr txBox="1">
                <a:spLocks noChangeArrowheads="1"/>
              </p:cNvSpPr>
              <p:nvPr/>
            </p:nvSpPr>
            <p:spPr bwMode="auto">
              <a:xfrm>
                <a:off x="1056" y="1214"/>
                <a:ext cx="1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latin typeface="Verdana" charset="0"/>
                  </a:rPr>
                  <a:t>_</a:t>
                </a:r>
              </a:p>
            </p:txBody>
          </p:sp>
        </p:grpSp>
        <p:grpSp>
          <p:nvGrpSpPr>
            <p:cNvPr id="45080" name="Group 107"/>
            <p:cNvGrpSpPr>
              <a:grpSpLocks/>
            </p:cNvGrpSpPr>
            <p:nvPr/>
          </p:nvGrpSpPr>
          <p:grpSpPr bwMode="auto">
            <a:xfrm>
              <a:off x="6972300" y="5580086"/>
              <a:ext cx="1930400" cy="871538"/>
              <a:chOff x="3954" y="1879"/>
              <a:chExt cx="1216" cy="549"/>
            </a:xfrm>
          </p:grpSpPr>
          <p:sp>
            <p:nvSpPr>
              <p:cNvPr id="45103" name="Freeform 108"/>
              <p:cNvSpPr>
                <a:spLocks/>
              </p:cNvSpPr>
              <p:nvPr/>
            </p:nvSpPr>
            <p:spPr bwMode="auto">
              <a:xfrm flipH="1">
                <a:off x="4700" y="2112"/>
                <a:ext cx="336" cy="112"/>
              </a:xfrm>
              <a:custGeom>
                <a:avLst/>
                <a:gdLst>
                  <a:gd name="T0" fmla="*/ 2 w 432"/>
                  <a:gd name="T1" fmla="*/ 0 h 248"/>
                  <a:gd name="T2" fmla="*/ 75 w 432"/>
                  <a:gd name="T3" fmla="*/ 0 h 248"/>
                  <a:gd name="T4" fmla="*/ 75 w 432"/>
                  <a:gd name="T5" fmla="*/ 1 h 248"/>
                  <a:gd name="T6" fmla="*/ 0 w 432"/>
                  <a:gd name="T7" fmla="*/ 1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4" name="Freeform 109"/>
              <p:cNvSpPr>
                <a:spLocks/>
              </p:cNvSpPr>
              <p:nvPr/>
            </p:nvSpPr>
            <p:spPr bwMode="auto">
              <a:xfrm>
                <a:off x="4100" y="1942"/>
                <a:ext cx="484" cy="452"/>
              </a:xfrm>
              <a:custGeom>
                <a:avLst/>
                <a:gdLst>
                  <a:gd name="T0" fmla="*/ 17 w 432"/>
                  <a:gd name="T1" fmla="*/ 0 h 248"/>
                  <a:gd name="T2" fmla="*/ 957 w 432"/>
                  <a:gd name="T3" fmla="*/ 0 h 248"/>
                  <a:gd name="T4" fmla="*/ 957 w 432"/>
                  <a:gd name="T5" fmla="*/ 16576 h 248"/>
                  <a:gd name="T6" fmla="*/ 0 w 432"/>
                  <a:gd name="T7" fmla="*/ 16576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5" name="Line 110"/>
              <p:cNvSpPr>
                <a:spLocks noChangeShapeType="1"/>
              </p:cNvSpPr>
              <p:nvPr/>
            </p:nvSpPr>
            <p:spPr bwMode="auto">
              <a:xfrm>
                <a:off x="4154" y="1948"/>
                <a:ext cx="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6" name="Freeform 111"/>
              <p:cNvSpPr>
                <a:spLocks/>
              </p:cNvSpPr>
              <p:nvPr/>
            </p:nvSpPr>
            <p:spPr bwMode="auto">
              <a:xfrm>
                <a:off x="4084" y="2002"/>
                <a:ext cx="432" cy="332"/>
              </a:xfrm>
              <a:custGeom>
                <a:avLst/>
                <a:gdLst>
                  <a:gd name="T0" fmla="*/ 8 w 432"/>
                  <a:gd name="T1" fmla="*/ 0 h 248"/>
                  <a:gd name="T2" fmla="*/ 432 w 432"/>
                  <a:gd name="T3" fmla="*/ 0 h 248"/>
                  <a:gd name="T4" fmla="*/ 432 w 432"/>
                  <a:gd name="T5" fmla="*/ 1906 h 248"/>
                  <a:gd name="T6" fmla="*/ 0 w 432"/>
                  <a:gd name="T7" fmla="*/ 1906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7" name="Freeform 112"/>
              <p:cNvSpPr>
                <a:spLocks/>
              </p:cNvSpPr>
              <p:nvPr/>
            </p:nvSpPr>
            <p:spPr bwMode="auto">
              <a:xfrm>
                <a:off x="4056" y="2054"/>
                <a:ext cx="396" cy="224"/>
              </a:xfrm>
              <a:custGeom>
                <a:avLst/>
                <a:gdLst>
                  <a:gd name="T0" fmla="*/ 6 w 432"/>
                  <a:gd name="T1" fmla="*/ 0 h 248"/>
                  <a:gd name="T2" fmla="*/ 236 w 432"/>
                  <a:gd name="T3" fmla="*/ 0 h 248"/>
                  <a:gd name="T4" fmla="*/ 236 w 432"/>
                  <a:gd name="T5" fmla="*/ 121 h 248"/>
                  <a:gd name="T6" fmla="*/ 0 w 432"/>
                  <a:gd name="T7" fmla="*/ 121 h 2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32"/>
                  <a:gd name="T13" fmla="*/ 0 h 248"/>
                  <a:gd name="T14" fmla="*/ 432 w 432"/>
                  <a:gd name="T15" fmla="*/ 248 h 2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32" h="248">
                    <a:moveTo>
                      <a:pt x="8" y="0"/>
                    </a:moveTo>
                    <a:lnTo>
                      <a:pt x="432" y="0"/>
                    </a:lnTo>
                    <a:lnTo>
                      <a:pt x="432" y="248"/>
                    </a:lnTo>
                    <a:lnTo>
                      <a:pt x="0" y="24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grpSp>
            <p:nvGrpSpPr>
              <p:cNvPr id="45108" name="Group 113"/>
              <p:cNvGrpSpPr>
                <a:grpSpLocks/>
              </p:cNvGrpSpPr>
              <p:nvPr/>
            </p:nvGrpSpPr>
            <p:grpSpPr bwMode="auto">
              <a:xfrm>
                <a:off x="4464" y="2144"/>
                <a:ext cx="521" cy="52"/>
                <a:chOff x="1769" y="1731"/>
                <a:chExt cx="2201" cy="472"/>
              </a:xfrm>
            </p:grpSpPr>
            <p:sp>
              <p:nvSpPr>
                <p:cNvPr id="45119" name="Freeform 114"/>
                <p:cNvSpPr>
                  <a:spLocks/>
                </p:cNvSpPr>
                <p:nvPr/>
              </p:nvSpPr>
              <p:spPr bwMode="auto">
                <a:xfrm>
                  <a:off x="2868" y="1731"/>
                  <a:ext cx="1102" cy="472"/>
                </a:xfrm>
                <a:custGeom>
                  <a:avLst/>
                  <a:gdLst>
                    <a:gd name="T0" fmla="*/ 0 w 1102"/>
                    <a:gd name="T1" fmla="*/ 240 h 472"/>
                    <a:gd name="T2" fmla="*/ 86 w 1102"/>
                    <a:gd name="T3" fmla="*/ 34 h 472"/>
                    <a:gd name="T4" fmla="*/ 210 w 1102"/>
                    <a:gd name="T5" fmla="*/ 444 h 472"/>
                    <a:gd name="T6" fmla="*/ 348 w 1102"/>
                    <a:gd name="T7" fmla="*/ 30 h 472"/>
                    <a:gd name="T8" fmla="*/ 482 w 1102"/>
                    <a:gd name="T9" fmla="*/ 444 h 472"/>
                    <a:gd name="T10" fmla="*/ 622 w 1102"/>
                    <a:gd name="T11" fmla="*/ 32 h 472"/>
                    <a:gd name="T12" fmla="*/ 754 w 1102"/>
                    <a:gd name="T13" fmla="*/ 446 h 472"/>
                    <a:gd name="T14" fmla="*/ 890 w 1102"/>
                    <a:gd name="T15" fmla="*/ 30 h 472"/>
                    <a:gd name="T16" fmla="*/ 1022 w 1102"/>
                    <a:gd name="T17" fmla="*/ 438 h 472"/>
                    <a:gd name="T18" fmla="*/ 1102 w 1102"/>
                    <a:gd name="T19" fmla="*/ 236 h 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2"/>
                    <a:gd name="T31" fmla="*/ 0 h 472"/>
                    <a:gd name="T32" fmla="*/ 1102 w 1102"/>
                    <a:gd name="T33" fmla="*/ 472 h 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2" h="472">
                      <a:moveTo>
                        <a:pt x="0" y="240"/>
                      </a:moveTo>
                      <a:cubicBezTo>
                        <a:pt x="14" y="206"/>
                        <a:pt x="51" y="0"/>
                        <a:pt x="86" y="34"/>
                      </a:cubicBezTo>
                      <a:cubicBezTo>
                        <a:pt x="121" y="68"/>
                        <a:pt x="166" y="445"/>
                        <a:pt x="210" y="444"/>
                      </a:cubicBezTo>
                      <a:cubicBezTo>
                        <a:pt x="254" y="443"/>
                        <a:pt x="303" y="30"/>
                        <a:pt x="348" y="30"/>
                      </a:cubicBezTo>
                      <a:cubicBezTo>
                        <a:pt x="393" y="30"/>
                        <a:pt x="436" y="444"/>
                        <a:pt x="482" y="444"/>
                      </a:cubicBezTo>
                      <a:cubicBezTo>
                        <a:pt x="528" y="444"/>
                        <a:pt x="577" y="32"/>
                        <a:pt x="622" y="32"/>
                      </a:cubicBezTo>
                      <a:cubicBezTo>
                        <a:pt x="667" y="32"/>
                        <a:pt x="709" y="446"/>
                        <a:pt x="754" y="446"/>
                      </a:cubicBezTo>
                      <a:cubicBezTo>
                        <a:pt x="799" y="446"/>
                        <a:pt x="845" y="31"/>
                        <a:pt x="890" y="30"/>
                      </a:cubicBezTo>
                      <a:cubicBezTo>
                        <a:pt x="935" y="29"/>
                        <a:pt x="987" y="404"/>
                        <a:pt x="1022" y="438"/>
                      </a:cubicBezTo>
                      <a:cubicBezTo>
                        <a:pt x="1057" y="472"/>
                        <a:pt x="1085" y="278"/>
                        <a:pt x="1102" y="236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20" name="Freeform 115"/>
                <p:cNvSpPr>
                  <a:spLocks/>
                </p:cNvSpPr>
                <p:nvPr/>
              </p:nvSpPr>
              <p:spPr bwMode="auto">
                <a:xfrm>
                  <a:off x="1769" y="1731"/>
                  <a:ext cx="1102" cy="472"/>
                </a:xfrm>
                <a:custGeom>
                  <a:avLst/>
                  <a:gdLst>
                    <a:gd name="T0" fmla="*/ 0 w 1102"/>
                    <a:gd name="T1" fmla="*/ 240 h 472"/>
                    <a:gd name="T2" fmla="*/ 86 w 1102"/>
                    <a:gd name="T3" fmla="*/ 34 h 472"/>
                    <a:gd name="T4" fmla="*/ 210 w 1102"/>
                    <a:gd name="T5" fmla="*/ 444 h 472"/>
                    <a:gd name="T6" fmla="*/ 348 w 1102"/>
                    <a:gd name="T7" fmla="*/ 30 h 472"/>
                    <a:gd name="T8" fmla="*/ 482 w 1102"/>
                    <a:gd name="T9" fmla="*/ 444 h 472"/>
                    <a:gd name="T10" fmla="*/ 622 w 1102"/>
                    <a:gd name="T11" fmla="*/ 32 h 472"/>
                    <a:gd name="T12" fmla="*/ 754 w 1102"/>
                    <a:gd name="T13" fmla="*/ 446 h 472"/>
                    <a:gd name="T14" fmla="*/ 890 w 1102"/>
                    <a:gd name="T15" fmla="*/ 30 h 472"/>
                    <a:gd name="T16" fmla="*/ 1022 w 1102"/>
                    <a:gd name="T17" fmla="*/ 438 h 472"/>
                    <a:gd name="T18" fmla="*/ 1102 w 1102"/>
                    <a:gd name="T19" fmla="*/ 236 h 4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02"/>
                    <a:gd name="T31" fmla="*/ 0 h 472"/>
                    <a:gd name="T32" fmla="*/ 1102 w 1102"/>
                    <a:gd name="T33" fmla="*/ 472 h 4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02" h="472">
                      <a:moveTo>
                        <a:pt x="0" y="240"/>
                      </a:moveTo>
                      <a:cubicBezTo>
                        <a:pt x="14" y="206"/>
                        <a:pt x="51" y="0"/>
                        <a:pt x="86" y="34"/>
                      </a:cubicBezTo>
                      <a:cubicBezTo>
                        <a:pt x="121" y="68"/>
                        <a:pt x="166" y="445"/>
                        <a:pt x="210" y="444"/>
                      </a:cubicBezTo>
                      <a:cubicBezTo>
                        <a:pt x="254" y="443"/>
                        <a:pt x="303" y="30"/>
                        <a:pt x="348" y="30"/>
                      </a:cubicBezTo>
                      <a:cubicBezTo>
                        <a:pt x="393" y="30"/>
                        <a:pt x="436" y="444"/>
                        <a:pt x="482" y="444"/>
                      </a:cubicBezTo>
                      <a:cubicBezTo>
                        <a:pt x="528" y="444"/>
                        <a:pt x="577" y="32"/>
                        <a:pt x="622" y="32"/>
                      </a:cubicBezTo>
                      <a:cubicBezTo>
                        <a:pt x="667" y="32"/>
                        <a:pt x="709" y="446"/>
                        <a:pt x="754" y="446"/>
                      </a:cubicBezTo>
                      <a:cubicBezTo>
                        <a:pt x="799" y="446"/>
                        <a:pt x="845" y="31"/>
                        <a:pt x="890" y="30"/>
                      </a:cubicBezTo>
                      <a:cubicBezTo>
                        <a:pt x="935" y="29"/>
                        <a:pt x="987" y="404"/>
                        <a:pt x="1022" y="438"/>
                      </a:cubicBezTo>
                      <a:cubicBezTo>
                        <a:pt x="1057" y="472"/>
                        <a:pt x="1085" y="278"/>
                        <a:pt x="1102" y="236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</p:grpSp>
          <p:grpSp>
            <p:nvGrpSpPr>
              <p:cNvPr id="45109" name="Group 116"/>
              <p:cNvGrpSpPr>
                <a:grpSpLocks/>
              </p:cNvGrpSpPr>
              <p:nvPr/>
            </p:nvGrpSpPr>
            <p:grpSpPr bwMode="auto">
              <a:xfrm>
                <a:off x="3954" y="1879"/>
                <a:ext cx="190" cy="213"/>
                <a:chOff x="1052" y="939"/>
                <a:chExt cx="190" cy="213"/>
              </a:xfrm>
            </p:grpSpPr>
            <p:sp>
              <p:nvSpPr>
                <p:cNvPr id="121" name="Oval 117"/>
                <p:cNvSpPr>
                  <a:spLocks noChangeArrowheads="1"/>
                </p:cNvSpPr>
                <p:nvPr/>
              </p:nvSpPr>
              <p:spPr bwMode="auto">
                <a:xfrm>
                  <a:off x="1052" y="968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41063"/>
                    </a:gs>
                    <a:gs pos="80000">
                      <a:srgbClr val="FF1983"/>
                    </a:gs>
                    <a:gs pos="100000">
                      <a:srgbClr val="FF1483"/>
                    </a:gs>
                  </a:gsLst>
                  <a:lin ang="16200000"/>
                </a:gradFill>
                <a:ln w="9525">
                  <a:solidFill>
                    <a:srgbClr val="FE3288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18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056" y="939"/>
                  <a:ext cx="1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p</a:t>
                  </a:r>
                </a:p>
              </p:txBody>
            </p:sp>
          </p:grpSp>
          <p:grpSp>
            <p:nvGrpSpPr>
              <p:cNvPr id="45110" name="Group 119"/>
              <p:cNvGrpSpPr>
                <a:grpSpLocks/>
              </p:cNvGrpSpPr>
              <p:nvPr/>
            </p:nvGrpSpPr>
            <p:grpSpPr bwMode="auto">
              <a:xfrm>
                <a:off x="3954" y="2154"/>
                <a:ext cx="190" cy="274"/>
                <a:chOff x="1052" y="1214"/>
                <a:chExt cx="190" cy="274"/>
              </a:xfrm>
            </p:grpSpPr>
            <p:sp>
              <p:nvSpPr>
                <p:cNvPr id="118" name="Oval 120"/>
                <p:cNvSpPr>
                  <a:spLocks noChangeArrowheads="1"/>
                </p:cNvSpPr>
                <p:nvPr/>
              </p:nvSpPr>
              <p:spPr bwMode="auto">
                <a:xfrm>
                  <a:off x="1052" y="1304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1D85"/>
                    </a:gs>
                    <a:gs pos="80000">
                      <a:srgbClr val="002AB0"/>
                    </a:gs>
                    <a:gs pos="100000">
                      <a:srgbClr val="0029B5"/>
                    </a:gs>
                  </a:gsLst>
                  <a:lin ang="16200000"/>
                </a:gradFill>
                <a:ln w="9525">
                  <a:solidFill>
                    <a:srgbClr val="00319E"/>
                  </a:solidFill>
                  <a:round/>
                  <a:headEnd/>
                  <a:tailEnd/>
                </a:ln>
                <a:effectLst>
                  <a:outerShdw blurRad="63500" dist="23000" dir="5400000" rotWithShape="0">
                    <a:srgbClr val="000000">
                      <a:alpha val="34999"/>
                    </a:srgbClr>
                  </a:outerShdw>
                </a:effectLst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sz="18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15" name="Text Box 121"/>
                <p:cNvSpPr txBox="1">
                  <a:spLocks noChangeArrowheads="1"/>
                </p:cNvSpPr>
                <p:nvPr/>
              </p:nvSpPr>
              <p:spPr bwMode="auto">
                <a:xfrm>
                  <a:off x="1056" y="1290"/>
                  <a:ext cx="18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p</a:t>
                  </a:r>
                </a:p>
              </p:txBody>
            </p:sp>
            <p:sp>
              <p:nvSpPr>
                <p:cNvPr id="45116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1056" y="1214"/>
                  <a:ext cx="18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200" b="1">
                      <a:latin typeface="Verdana" charset="0"/>
                    </a:rPr>
                    <a:t>_</a:t>
                  </a:r>
                </a:p>
              </p:txBody>
            </p:sp>
          </p:grpSp>
          <p:grpSp>
            <p:nvGrpSpPr>
              <p:cNvPr id="45111" name="Group 123"/>
              <p:cNvGrpSpPr>
                <a:grpSpLocks/>
              </p:cNvGrpSpPr>
              <p:nvPr/>
            </p:nvGrpSpPr>
            <p:grpSpPr bwMode="auto">
              <a:xfrm>
                <a:off x="4970" y="2081"/>
                <a:ext cx="200" cy="192"/>
                <a:chOff x="3512" y="1030"/>
                <a:chExt cx="200" cy="192"/>
              </a:xfrm>
            </p:grpSpPr>
            <p:sp>
              <p:nvSpPr>
                <p:cNvPr id="45112" name="Oval 124"/>
                <p:cNvSpPr>
                  <a:spLocks noChangeArrowheads="1"/>
                </p:cNvSpPr>
                <p:nvPr/>
              </p:nvSpPr>
              <p:spPr bwMode="auto">
                <a:xfrm>
                  <a:off x="3520" y="1032"/>
                  <a:ext cx="184" cy="18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008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en-US" sz="1800">
                    <a:latin typeface="Calibri" charset="0"/>
                  </a:endParaRPr>
                </a:p>
              </p:txBody>
            </p:sp>
            <p:sp>
              <p:nvSpPr>
                <p:cNvPr id="45113" name="Text Box 125"/>
                <p:cNvSpPr txBox="1">
                  <a:spLocks noChangeArrowheads="1"/>
                </p:cNvSpPr>
                <p:nvPr/>
              </p:nvSpPr>
              <p:spPr bwMode="auto">
                <a:xfrm>
                  <a:off x="3512" y="1030"/>
                  <a:ext cx="200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de-DE" sz="1400">
                      <a:latin typeface="Verdana" charset="0"/>
                    </a:rPr>
                    <a:t>H</a:t>
                  </a:r>
                </a:p>
              </p:txBody>
            </p:sp>
          </p:grpSp>
        </p:grpSp>
        <p:sp>
          <p:nvSpPr>
            <p:cNvPr id="45081" name="Freeform 126"/>
            <p:cNvSpPr>
              <a:spLocks/>
            </p:cNvSpPr>
            <p:nvPr/>
          </p:nvSpPr>
          <p:spPr bwMode="auto">
            <a:xfrm>
              <a:off x="4948238" y="5686449"/>
              <a:ext cx="1582737" cy="263525"/>
            </a:xfrm>
            <a:custGeom>
              <a:avLst/>
              <a:gdLst>
                <a:gd name="T0" fmla="*/ 0 w 984"/>
                <a:gd name="T1" fmla="*/ 0 h 384"/>
                <a:gd name="T2" fmla="*/ 2147483647 w 984"/>
                <a:gd name="T3" fmla="*/ 0 h 384"/>
                <a:gd name="T4" fmla="*/ 2147483647 w 984"/>
                <a:gd name="T5" fmla="*/ 2147483647 h 384"/>
                <a:gd name="T6" fmla="*/ 2147483647 w 984"/>
                <a:gd name="T7" fmla="*/ 2147483647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4"/>
                <a:gd name="T13" fmla="*/ 0 h 384"/>
                <a:gd name="T14" fmla="*/ 984 w 98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4" h="384">
                  <a:moveTo>
                    <a:pt x="0" y="0"/>
                  </a:moveTo>
                  <a:lnTo>
                    <a:pt x="480" y="0"/>
                  </a:lnTo>
                  <a:lnTo>
                    <a:pt x="480" y="384"/>
                  </a:lnTo>
                  <a:lnTo>
                    <a:pt x="984" y="3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2" name="Freeform 127"/>
            <p:cNvSpPr>
              <a:spLocks/>
            </p:cNvSpPr>
            <p:nvPr/>
          </p:nvSpPr>
          <p:spPr bwMode="auto">
            <a:xfrm flipV="1">
              <a:off x="4948238" y="6130949"/>
              <a:ext cx="1582737" cy="263525"/>
            </a:xfrm>
            <a:custGeom>
              <a:avLst/>
              <a:gdLst>
                <a:gd name="T0" fmla="*/ 0 w 984"/>
                <a:gd name="T1" fmla="*/ 0 h 384"/>
                <a:gd name="T2" fmla="*/ 2147483647 w 984"/>
                <a:gd name="T3" fmla="*/ 0 h 384"/>
                <a:gd name="T4" fmla="*/ 2147483647 w 984"/>
                <a:gd name="T5" fmla="*/ 2147483647 h 384"/>
                <a:gd name="T6" fmla="*/ 2147483647 w 984"/>
                <a:gd name="T7" fmla="*/ 2147483647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4"/>
                <a:gd name="T13" fmla="*/ 0 h 384"/>
                <a:gd name="T14" fmla="*/ 984 w 98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4" h="384">
                  <a:moveTo>
                    <a:pt x="0" y="0"/>
                  </a:moveTo>
                  <a:lnTo>
                    <a:pt x="480" y="0"/>
                  </a:lnTo>
                  <a:lnTo>
                    <a:pt x="480" y="384"/>
                  </a:lnTo>
                  <a:lnTo>
                    <a:pt x="984" y="384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3" name="Line 128"/>
            <p:cNvSpPr>
              <a:spLocks noChangeShapeType="1"/>
            </p:cNvSpPr>
            <p:nvPr/>
          </p:nvSpPr>
          <p:spPr bwMode="auto">
            <a:xfrm>
              <a:off x="5049838" y="5689624"/>
              <a:ext cx="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129"/>
            <p:cNvSpPr>
              <a:spLocks/>
            </p:cNvSpPr>
            <p:nvPr/>
          </p:nvSpPr>
          <p:spPr bwMode="auto">
            <a:xfrm>
              <a:off x="4938713" y="5775349"/>
              <a:ext cx="685800" cy="52705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solidFill>
              <a:srgbClr val="F1FB6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sp>
          <p:nvSpPr>
            <p:cNvPr id="45085" name="Freeform 130"/>
            <p:cNvSpPr>
              <a:spLocks/>
            </p:cNvSpPr>
            <p:nvPr/>
          </p:nvSpPr>
          <p:spPr bwMode="auto">
            <a:xfrm>
              <a:off x="4894263" y="5857899"/>
              <a:ext cx="628650" cy="355600"/>
            </a:xfrm>
            <a:custGeom>
              <a:avLst/>
              <a:gdLst>
                <a:gd name="T0" fmla="*/ 2147483647 w 432"/>
                <a:gd name="T1" fmla="*/ 0 h 248"/>
                <a:gd name="T2" fmla="*/ 2147483647 w 432"/>
                <a:gd name="T3" fmla="*/ 0 h 248"/>
                <a:gd name="T4" fmla="*/ 2147483647 w 432"/>
                <a:gd name="T5" fmla="*/ 2147483647 h 248"/>
                <a:gd name="T6" fmla="*/ 0 w 432"/>
                <a:gd name="T7" fmla="*/ 2147483647 h 2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48"/>
                <a:gd name="T14" fmla="*/ 432 w 432"/>
                <a:gd name="T15" fmla="*/ 248 h 2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48">
                  <a:moveTo>
                    <a:pt x="8" y="0"/>
                  </a:moveTo>
                  <a:lnTo>
                    <a:pt x="432" y="0"/>
                  </a:lnTo>
                  <a:lnTo>
                    <a:pt x="432" y="248"/>
                  </a:lnTo>
                  <a:lnTo>
                    <a:pt x="0" y="248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 sz="1800">
                <a:latin typeface="Calibri" charset="0"/>
              </a:endParaRPr>
            </a:p>
          </p:txBody>
        </p:sp>
        <p:grpSp>
          <p:nvGrpSpPr>
            <p:cNvPr id="45086" name="Group 131"/>
            <p:cNvGrpSpPr>
              <a:grpSpLocks/>
            </p:cNvGrpSpPr>
            <p:nvPr/>
          </p:nvGrpSpPr>
          <p:grpSpPr bwMode="auto">
            <a:xfrm>
              <a:off x="5541963" y="6000774"/>
              <a:ext cx="827087" cy="82550"/>
              <a:chOff x="1769" y="1731"/>
              <a:chExt cx="2201" cy="472"/>
            </a:xfrm>
          </p:grpSpPr>
          <p:sp>
            <p:nvSpPr>
              <p:cNvPr id="45101" name="Freeform 132"/>
              <p:cNvSpPr>
                <a:spLocks/>
              </p:cNvSpPr>
              <p:nvPr/>
            </p:nvSpPr>
            <p:spPr bwMode="auto">
              <a:xfrm>
                <a:off x="2868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102" name="Freeform 133"/>
              <p:cNvSpPr>
                <a:spLocks/>
              </p:cNvSpPr>
              <p:nvPr/>
            </p:nvSpPr>
            <p:spPr bwMode="auto">
              <a:xfrm>
                <a:off x="1769" y="1731"/>
                <a:ext cx="1102" cy="472"/>
              </a:xfrm>
              <a:custGeom>
                <a:avLst/>
                <a:gdLst>
                  <a:gd name="T0" fmla="*/ 0 w 1102"/>
                  <a:gd name="T1" fmla="*/ 240 h 472"/>
                  <a:gd name="T2" fmla="*/ 86 w 1102"/>
                  <a:gd name="T3" fmla="*/ 34 h 472"/>
                  <a:gd name="T4" fmla="*/ 210 w 1102"/>
                  <a:gd name="T5" fmla="*/ 444 h 472"/>
                  <a:gd name="T6" fmla="*/ 348 w 1102"/>
                  <a:gd name="T7" fmla="*/ 30 h 472"/>
                  <a:gd name="T8" fmla="*/ 482 w 1102"/>
                  <a:gd name="T9" fmla="*/ 444 h 472"/>
                  <a:gd name="T10" fmla="*/ 622 w 1102"/>
                  <a:gd name="T11" fmla="*/ 32 h 472"/>
                  <a:gd name="T12" fmla="*/ 754 w 1102"/>
                  <a:gd name="T13" fmla="*/ 446 h 472"/>
                  <a:gd name="T14" fmla="*/ 890 w 1102"/>
                  <a:gd name="T15" fmla="*/ 30 h 472"/>
                  <a:gd name="T16" fmla="*/ 1022 w 1102"/>
                  <a:gd name="T17" fmla="*/ 438 h 472"/>
                  <a:gd name="T18" fmla="*/ 1102 w 1102"/>
                  <a:gd name="T19" fmla="*/ 236 h 4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2"/>
                  <a:gd name="T31" fmla="*/ 0 h 472"/>
                  <a:gd name="T32" fmla="*/ 1102 w 1102"/>
                  <a:gd name="T33" fmla="*/ 472 h 4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2" h="472">
                    <a:moveTo>
                      <a:pt x="0" y="240"/>
                    </a:moveTo>
                    <a:cubicBezTo>
                      <a:pt x="14" y="206"/>
                      <a:pt x="51" y="0"/>
                      <a:pt x="86" y="34"/>
                    </a:cubicBezTo>
                    <a:cubicBezTo>
                      <a:pt x="121" y="68"/>
                      <a:pt x="166" y="445"/>
                      <a:pt x="210" y="444"/>
                    </a:cubicBezTo>
                    <a:cubicBezTo>
                      <a:pt x="254" y="443"/>
                      <a:pt x="303" y="30"/>
                      <a:pt x="348" y="30"/>
                    </a:cubicBezTo>
                    <a:cubicBezTo>
                      <a:pt x="393" y="30"/>
                      <a:pt x="436" y="444"/>
                      <a:pt x="482" y="444"/>
                    </a:cubicBezTo>
                    <a:cubicBezTo>
                      <a:pt x="528" y="444"/>
                      <a:pt x="577" y="32"/>
                      <a:pt x="622" y="32"/>
                    </a:cubicBezTo>
                    <a:cubicBezTo>
                      <a:pt x="667" y="32"/>
                      <a:pt x="709" y="446"/>
                      <a:pt x="754" y="446"/>
                    </a:cubicBezTo>
                    <a:cubicBezTo>
                      <a:pt x="799" y="446"/>
                      <a:pt x="845" y="31"/>
                      <a:pt x="890" y="30"/>
                    </a:cubicBezTo>
                    <a:cubicBezTo>
                      <a:pt x="935" y="29"/>
                      <a:pt x="987" y="404"/>
                      <a:pt x="1022" y="438"/>
                    </a:cubicBezTo>
                    <a:cubicBezTo>
                      <a:pt x="1057" y="472"/>
                      <a:pt x="1085" y="278"/>
                      <a:pt x="1102" y="236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</p:grpSp>
        <p:grpSp>
          <p:nvGrpSpPr>
            <p:cNvPr id="45087" name="Group 134"/>
            <p:cNvGrpSpPr>
              <a:grpSpLocks/>
            </p:cNvGrpSpPr>
            <p:nvPr/>
          </p:nvGrpSpPr>
          <p:grpSpPr bwMode="auto">
            <a:xfrm>
              <a:off x="4732338" y="5594374"/>
              <a:ext cx="301625" cy="323850"/>
              <a:chOff x="1052" y="948"/>
              <a:chExt cx="190" cy="204"/>
            </a:xfrm>
          </p:grpSpPr>
          <p:sp>
            <p:nvSpPr>
              <p:cNvPr id="103" name="Oval 135"/>
              <p:cNvSpPr>
                <a:spLocks noChangeArrowheads="1"/>
              </p:cNvSpPr>
              <p:nvPr/>
            </p:nvSpPr>
            <p:spPr bwMode="auto">
              <a:xfrm>
                <a:off x="1052" y="968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D41063"/>
                  </a:gs>
                  <a:gs pos="80000">
                    <a:srgbClr val="FF1983"/>
                  </a:gs>
                  <a:gs pos="100000">
                    <a:srgbClr val="FF1483"/>
                  </a:gs>
                </a:gsLst>
                <a:lin ang="16200000"/>
              </a:gradFill>
              <a:ln w="9525">
                <a:solidFill>
                  <a:srgbClr val="FE3288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100" name="Text Box 136"/>
              <p:cNvSpPr txBox="1">
                <a:spLocks noChangeArrowheads="1"/>
              </p:cNvSpPr>
              <p:nvPr/>
            </p:nvSpPr>
            <p:spPr bwMode="auto">
              <a:xfrm>
                <a:off x="1056" y="948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</p:grpSp>
        <p:grpSp>
          <p:nvGrpSpPr>
            <p:cNvPr id="45088" name="Group 137"/>
            <p:cNvGrpSpPr>
              <a:grpSpLocks/>
            </p:cNvGrpSpPr>
            <p:nvPr/>
          </p:nvGrpSpPr>
          <p:grpSpPr bwMode="auto">
            <a:xfrm>
              <a:off x="4732338" y="6016649"/>
              <a:ext cx="301625" cy="434975"/>
              <a:chOff x="1052" y="1214"/>
              <a:chExt cx="190" cy="274"/>
            </a:xfrm>
          </p:grpSpPr>
          <p:sp>
            <p:nvSpPr>
              <p:cNvPr id="100" name="Oval 138"/>
              <p:cNvSpPr>
                <a:spLocks noChangeArrowheads="1"/>
              </p:cNvSpPr>
              <p:nvPr/>
            </p:nvSpPr>
            <p:spPr bwMode="auto">
              <a:xfrm>
                <a:off x="1052" y="1304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001D85"/>
                  </a:gs>
                  <a:gs pos="80000">
                    <a:srgbClr val="002AB0"/>
                  </a:gs>
                  <a:gs pos="100000">
                    <a:srgbClr val="0029B5"/>
                  </a:gs>
                </a:gsLst>
                <a:lin ang="16200000"/>
              </a:gradFill>
              <a:ln w="9525">
                <a:solidFill>
                  <a:srgbClr val="00319E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8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097" name="Text Box 139"/>
              <p:cNvSpPr txBox="1">
                <a:spLocks noChangeArrowheads="1"/>
              </p:cNvSpPr>
              <p:nvPr/>
            </p:nvSpPr>
            <p:spPr bwMode="auto">
              <a:xfrm>
                <a:off x="1056" y="1290"/>
                <a:ext cx="18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p</a:t>
                </a:r>
              </a:p>
            </p:txBody>
          </p:sp>
          <p:sp>
            <p:nvSpPr>
              <p:cNvPr id="45098" name="Text Box 140"/>
              <p:cNvSpPr txBox="1">
                <a:spLocks noChangeArrowheads="1"/>
              </p:cNvSpPr>
              <p:nvPr/>
            </p:nvSpPr>
            <p:spPr bwMode="auto">
              <a:xfrm>
                <a:off x="1056" y="1214"/>
                <a:ext cx="1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200" b="1">
                    <a:latin typeface="Verdana" charset="0"/>
                  </a:rPr>
                  <a:t>_</a:t>
                </a:r>
              </a:p>
            </p:txBody>
          </p:sp>
        </p:grpSp>
        <p:grpSp>
          <p:nvGrpSpPr>
            <p:cNvPr id="45089" name="Group 141"/>
            <p:cNvGrpSpPr>
              <a:grpSpLocks/>
            </p:cNvGrpSpPr>
            <p:nvPr/>
          </p:nvGrpSpPr>
          <p:grpSpPr bwMode="auto">
            <a:xfrm>
              <a:off x="6345238" y="5900761"/>
              <a:ext cx="317500" cy="304800"/>
              <a:chOff x="3512" y="1030"/>
              <a:chExt cx="200" cy="192"/>
            </a:xfrm>
          </p:grpSpPr>
          <p:sp>
            <p:nvSpPr>
              <p:cNvPr id="45094" name="Oval 142"/>
              <p:cNvSpPr>
                <a:spLocks noChangeArrowheads="1"/>
              </p:cNvSpPr>
              <p:nvPr/>
            </p:nvSpPr>
            <p:spPr bwMode="auto">
              <a:xfrm>
                <a:off x="3520" y="1032"/>
                <a:ext cx="184" cy="184"/>
              </a:xfrm>
              <a:prstGeom prst="ellipse">
                <a:avLst/>
              </a:prstGeom>
              <a:gradFill rotWithShape="1">
                <a:gsLst>
                  <a:gs pos="0">
                    <a:srgbClr val="EAEAEA"/>
                  </a:gs>
                  <a:gs pos="100000">
                    <a:srgbClr val="008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1800">
                  <a:latin typeface="Calibri" charset="0"/>
                </a:endParaRPr>
              </a:p>
            </p:txBody>
          </p:sp>
          <p:sp>
            <p:nvSpPr>
              <p:cNvPr id="45095" name="Text Box 143"/>
              <p:cNvSpPr txBox="1">
                <a:spLocks noChangeArrowheads="1"/>
              </p:cNvSpPr>
              <p:nvPr/>
            </p:nvSpPr>
            <p:spPr bwMode="auto">
              <a:xfrm>
                <a:off x="3512" y="1030"/>
                <a:ext cx="200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de-DE" sz="1400">
                    <a:latin typeface="Verdana" charset="0"/>
                  </a:rPr>
                  <a:t>H</a:t>
                </a:r>
              </a:p>
            </p:txBody>
          </p:sp>
        </p:grpSp>
        <p:sp>
          <p:nvSpPr>
            <p:cNvPr id="147" name="Oval 34"/>
            <p:cNvSpPr>
              <a:spLocks noChangeArrowheads="1"/>
            </p:cNvSpPr>
            <p:nvPr/>
          </p:nvSpPr>
          <p:spPr bwMode="auto">
            <a:xfrm>
              <a:off x="4143372" y="5919784"/>
              <a:ext cx="292100" cy="2921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93" name="Text Box 106"/>
            <p:cNvSpPr txBox="1">
              <a:spLocks noChangeArrowheads="1"/>
            </p:cNvSpPr>
            <p:nvPr/>
          </p:nvSpPr>
          <p:spPr bwMode="auto">
            <a:xfrm>
              <a:off x="4128429" y="5920732"/>
              <a:ext cx="3222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400">
                  <a:latin typeface="Verdana" charset="0"/>
                </a:rPr>
                <a:t>G</a:t>
              </a:r>
            </a:p>
          </p:txBody>
        </p:sp>
      </p:grpSp>
      <p:grpSp>
        <p:nvGrpSpPr>
          <p:cNvPr id="42" name="Group 151"/>
          <p:cNvGrpSpPr>
            <a:grpSpLocks/>
          </p:cNvGrpSpPr>
          <p:nvPr/>
        </p:nvGrpSpPr>
        <p:grpSpPr bwMode="auto">
          <a:xfrm>
            <a:off x="534988" y="3617913"/>
            <a:ext cx="8135937" cy="914400"/>
            <a:chOff x="337" y="2279"/>
            <a:chExt cx="5125" cy="576"/>
          </a:xfrm>
        </p:grpSpPr>
        <p:sp>
          <p:nvSpPr>
            <p:cNvPr id="45069" name="AutoShape 10"/>
            <p:cNvSpPr>
              <a:spLocks noChangeArrowheads="1"/>
            </p:cNvSpPr>
            <p:nvPr/>
          </p:nvSpPr>
          <p:spPr bwMode="auto">
            <a:xfrm>
              <a:off x="337" y="2279"/>
              <a:ext cx="5125" cy="57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Exotic states are produced with rates similar to q</a:t>
              </a:r>
              <a:r>
                <a:rPr lang="en-US" sz="2400">
                  <a:solidFill>
                    <a:schemeClr val="bg1"/>
                  </a:solidFill>
                  <a:latin typeface="VerdanaBar" charset="0"/>
                </a:rPr>
                <a:t>q</a:t>
              </a:r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 </a:t>
              </a:r>
            </a:p>
            <a:p>
              <a:pPr algn="ctr" eaLnBrk="1" hangingPunct="1"/>
              <a:r>
                <a:rPr lang="en-US" sz="2400">
                  <a:solidFill>
                    <a:schemeClr val="bg1"/>
                  </a:solidFill>
                  <a:latin typeface="Verdana" charset="0"/>
                </a:rPr>
                <a:t>conventional systems</a:t>
              </a:r>
            </a:p>
          </p:txBody>
        </p:sp>
        <p:sp>
          <p:nvSpPr>
            <p:cNvPr id="45070" name="Line 150"/>
            <p:cNvSpPr>
              <a:spLocks noChangeShapeType="1"/>
            </p:cNvSpPr>
            <p:nvPr/>
          </p:nvSpPr>
          <p:spPr bwMode="auto">
            <a:xfrm>
              <a:off x="5193" y="2361"/>
              <a:ext cx="113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7835" y="6500650"/>
            <a:ext cx="2133600" cy="365125"/>
          </a:xfrm>
        </p:spPr>
        <p:txBody>
          <a:bodyPr/>
          <a:lstStyle/>
          <a:p>
            <a:r>
              <a:rPr lang="en-US" dirty="0" smtClean="0"/>
              <a:t>38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222"/>
            <a:ext cx="6234299" cy="445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acility for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ntiproton and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on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99D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esearch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599D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38" descr="FAIR_logo"/>
          <p:cNvPicPr>
            <a:picLocks noChangeAspect="1" noChangeArrowheads="1"/>
          </p:cNvPicPr>
          <p:nvPr/>
        </p:nvPicPr>
        <p:blipFill>
          <a:blip r:embed="rId3"/>
          <a:srcRect l="13020" t="13065" r="11090" b="7362"/>
          <a:stretch>
            <a:fillRect/>
          </a:stretch>
        </p:blipFill>
        <p:spPr bwMode="auto">
          <a:xfrm>
            <a:off x="7678738" y="76200"/>
            <a:ext cx="100806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86"/>
          <p:cNvSpPr txBox="1">
            <a:spLocks noChangeArrowheads="1"/>
          </p:cNvSpPr>
          <p:nvPr/>
        </p:nvSpPr>
        <p:spPr bwMode="auto">
          <a:xfrm>
            <a:off x="852499" y="2405693"/>
            <a:ext cx="575621" cy="250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de-DE" sz="10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UNILAC</a:t>
            </a:r>
          </a:p>
        </p:txBody>
      </p:sp>
      <p:sp>
        <p:nvSpPr>
          <p:cNvPr id="9" name="Text Box 588"/>
          <p:cNvSpPr txBox="1">
            <a:spLocks noChangeArrowheads="1"/>
          </p:cNvSpPr>
          <p:nvPr/>
        </p:nvSpPr>
        <p:spPr bwMode="auto">
          <a:xfrm>
            <a:off x="2506088" y="2292593"/>
            <a:ext cx="369234" cy="250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de-DE" sz="10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FRS</a:t>
            </a:r>
          </a:p>
        </p:txBody>
      </p:sp>
      <p:sp>
        <p:nvSpPr>
          <p:cNvPr id="10" name="Text Box 589"/>
          <p:cNvSpPr txBox="1">
            <a:spLocks noChangeArrowheads="1"/>
          </p:cNvSpPr>
          <p:nvPr/>
        </p:nvSpPr>
        <p:spPr bwMode="auto">
          <a:xfrm>
            <a:off x="1962093" y="2569103"/>
            <a:ext cx="374118" cy="250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de-DE" sz="10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ESR</a:t>
            </a:r>
          </a:p>
        </p:txBody>
      </p:sp>
      <p:sp>
        <p:nvSpPr>
          <p:cNvPr id="13" name="Text Box 592"/>
          <p:cNvSpPr txBox="1">
            <a:spLocks noChangeArrowheads="1"/>
          </p:cNvSpPr>
          <p:nvPr/>
        </p:nvSpPr>
        <p:spPr bwMode="auto">
          <a:xfrm>
            <a:off x="3704357" y="3568027"/>
            <a:ext cx="557213" cy="403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de-DE" sz="1000" dirty="0">
                <a:solidFill>
                  <a:srgbClr val="000000"/>
                </a:solidFill>
                <a:latin typeface="Verdana" pitchFamily="-111" charset="0"/>
                <a:ea typeface="Arial" pitchFamily="-111" charset="0"/>
                <a:cs typeface="Arial" pitchFamily="-111" charset="0"/>
              </a:rPr>
              <a:t>Super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de-DE" sz="1000" dirty="0">
                <a:solidFill>
                  <a:srgbClr val="000000"/>
                </a:solidFill>
                <a:latin typeface="Verdana" pitchFamily="-111" charset="0"/>
                <a:ea typeface="Arial" pitchFamily="-111" charset="0"/>
                <a:cs typeface="Arial" pitchFamily="-111" charset="0"/>
              </a:rPr>
              <a:t>FRS</a:t>
            </a:r>
          </a:p>
        </p:txBody>
      </p:sp>
      <p:sp>
        <p:nvSpPr>
          <p:cNvPr id="18" name="Text Box 597"/>
          <p:cNvSpPr txBox="1">
            <a:spLocks noChangeArrowheads="1"/>
          </p:cNvSpPr>
          <p:nvPr/>
        </p:nvSpPr>
        <p:spPr bwMode="auto">
          <a:xfrm>
            <a:off x="4189413" y="3756025"/>
            <a:ext cx="650875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</a:pPr>
            <a:r>
              <a:rPr lang="en-US" sz="1800" b="1" dirty="0">
                <a:solidFill>
                  <a:srgbClr val="FF000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New</a:t>
            </a:r>
          </a:p>
        </p:txBody>
      </p:sp>
      <p:sp>
        <p:nvSpPr>
          <p:cNvPr id="19" name="Text Box 598"/>
          <p:cNvSpPr txBox="1">
            <a:spLocks noChangeArrowheads="1"/>
          </p:cNvSpPr>
          <p:nvPr/>
        </p:nvSpPr>
        <p:spPr bwMode="auto">
          <a:xfrm>
            <a:off x="287338" y="3781832"/>
            <a:ext cx="10668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0876" rIns="90000" bIns="45000">
            <a:prstTxWarp prst="textNoShape">
              <a:avLst/>
            </a:prstTxWarp>
          </a:bodyPr>
          <a:lstStyle/>
          <a:p>
            <a:pPr defTabSz="447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  <a:tabLst>
                <a:tab pos="723900" algn="l"/>
              </a:tabLst>
            </a:pPr>
            <a:r>
              <a:rPr lang="en-US" sz="1800" b="1" dirty="0">
                <a:solidFill>
                  <a:srgbClr val="808080"/>
                </a:solidFill>
                <a:latin typeface="Arial" pitchFamily="-111" charset="0"/>
                <a:ea typeface="Arial" pitchFamily="-111" charset="0"/>
                <a:cs typeface="Arial" pitchFamily="-111" charset="0"/>
              </a:rPr>
              <a:t>Existing</a:t>
            </a:r>
          </a:p>
        </p:txBody>
      </p:sp>
      <p:sp>
        <p:nvSpPr>
          <p:cNvPr id="21" name="Text Box 601"/>
          <p:cNvSpPr txBox="1">
            <a:spLocks noChangeArrowheads="1"/>
          </p:cNvSpPr>
          <p:nvPr/>
        </p:nvSpPr>
        <p:spPr bwMode="auto">
          <a:xfrm>
            <a:off x="2203037" y="1952480"/>
            <a:ext cx="552728" cy="282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defTabSz="447675">
              <a:lnSpc>
                <a:spcPct val="102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  <a:tabLst>
                <a:tab pos="723900" algn="l"/>
              </a:tabLst>
            </a:pPr>
            <a:r>
              <a:rPr lang="de-DE" sz="1200" dirty="0">
                <a:solidFill>
                  <a:srgbClr val="000000"/>
                </a:solidFill>
                <a:ea typeface="Arial" pitchFamily="-111" charset="0"/>
                <a:cs typeface="Arial" pitchFamily="-111" charset="0"/>
              </a:rPr>
              <a:t>SIS 18</a:t>
            </a:r>
          </a:p>
        </p:txBody>
      </p:sp>
      <p:grpSp>
        <p:nvGrpSpPr>
          <p:cNvPr id="22" name="Group 135"/>
          <p:cNvGrpSpPr>
            <a:grpSpLocks/>
          </p:cNvGrpSpPr>
          <p:nvPr/>
        </p:nvGrpSpPr>
        <p:grpSpPr bwMode="auto">
          <a:xfrm>
            <a:off x="1639019" y="4637197"/>
            <a:ext cx="511175" cy="292100"/>
            <a:chOff x="697" y="2612"/>
            <a:chExt cx="322" cy="184"/>
          </a:xfrm>
        </p:grpSpPr>
        <p:sp>
          <p:nvSpPr>
            <p:cNvPr id="23" name="Line 131"/>
            <p:cNvSpPr>
              <a:spLocks noChangeShapeType="1"/>
            </p:cNvSpPr>
            <p:nvPr/>
          </p:nvSpPr>
          <p:spPr bwMode="auto">
            <a:xfrm>
              <a:off x="768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132"/>
            <p:cNvSpPr txBox="1">
              <a:spLocks noChangeArrowheads="1"/>
            </p:cNvSpPr>
            <p:nvPr/>
          </p:nvSpPr>
          <p:spPr bwMode="auto">
            <a:xfrm>
              <a:off x="697" y="2640"/>
              <a:ext cx="322" cy="1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02000"/>
                </a:lnSpc>
                <a:buClr>
                  <a:srgbClr val="000000"/>
                </a:buClr>
                <a:buSzPct val="100000"/>
                <a:buFont typeface="Times New Roman" pitchFamily="-111" charset="0"/>
                <a:buNone/>
              </a:pPr>
              <a:r>
                <a:rPr lang="de-DE" sz="1000">
                  <a:solidFill>
                    <a:srgbClr val="000000"/>
                  </a:solidFill>
                  <a:latin typeface="Verdana" pitchFamily="-111" charset="0"/>
                  <a:ea typeface="Arial" pitchFamily="-111" charset="0"/>
                  <a:cs typeface="Arial" pitchFamily="-111" charset="0"/>
                </a:rPr>
                <a:t>50 m</a:t>
              </a:r>
            </a:p>
          </p:txBody>
        </p:sp>
        <p:sp>
          <p:nvSpPr>
            <p:cNvPr id="25" name="Line 133"/>
            <p:cNvSpPr>
              <a:spLocks noChangeShapeType="1"/>
            </p:cNvSpPr>
            <p:nvPr/>
          </p:nvSpPr>
          <p:spPr bwMode="auto">
            <a:xfrm>
              <a:off x="768" y="261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34"/>
            <p:cNvSpPr>
              <a:spLocks noChangeShapeType="1"/>
            </p:cNvSpPr>
            <p:nvPr/>
          </p:nvSpPr>
          <p:spPr bwMode="auto">
            <a:xfrm>
              <a:off x="960" y="2620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892456" y="765281"/>
            <a:ext cx="3105837" cy="1832173"/>
          </a:xfrm>
          <a:prstGeom prst="rect">
            <a:avLst/>
          </a:prstGeom>
          <a:solidFill>
            <a:srgbClr val="FF66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66168" rIns="0" bIns="45000"/>
          <a:lstStyle>
            <a:lvl1pPr marL="1793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sz="2000" b="1" dirty="0"/>
              <a:t>Antiproton production</a:t>
            </a:r>
          </a:p>
          <a:p>
            <a:pPr marL="465138" indent="-285750">
              <a:lnSpc>
                <a:spcPct val="93000"/>
              </a:lnSpc>
              <a:buSzPct val="65000"/>
              <a:buBlip>
                <a:blip r:embed="rId4"/>
              </a:buBlip>
            </a:pPr>
            <a:r>
              <a:rPr lang="en-US" sz="1600" dirty="0"/>
              <a:t> Proton </a:t>
            </a:r>
            <a:r>
              <a:rPr lang="en-US" sz="1600" dirty="0" err="1"/>
              <a:t>Linac</a:t>
            </a:r>
            <a:r>
              <a:rPr lang="en-US" sz="1600" dirty="0"/>
              <a:t> 70 MeV</a:t>
            </a:r>
          </a:p>
          <a:p>
            <a:pPr marL="465138" indent="-285750">
              <a:lnSpc>
                <a:spcPct val="93000"/>
              </a:lnSpc>
              <a:buSzPct val="65000"/>
              <a:buBlip>
                <a:blip r:embed="rId4"/>
              </a:buBlip>
            </a:pPr>
            <a:r>
              <a:rPr lang="en-US" sz="1600" dirty="0"/>
              <a:t> Accelerate </a:t>
            </a:r>
            <a:r>
              <a:rPr lang="en-US" sz="1600" dirty="0">
                <a:latin typeface="Verdana" charset="0"/>
              </a:rPr>
              <a:t>p</a:t>
            </a:r>
            <a:r>
              <a:rPr lang="en-US" sz="1600" dirty="0"/>
              <a:t> in SIS18 / 100</a:t>
            </a:r>
          </a:p>
          <a:p>
            <a:pPr marL="465138" indent="-285750">
              <a:lnSpc>
                <a:spcPct val="93000"/>
              </a:lnSpc>
              <a:buSzPct val="65000"/>
              <a:buBlip>
                <a:blip r:embed="rId4"/>
              </a:buBlip>
            </a:pPr>
            <a:r>
              <a:rPr lang="en-US" sz="1600" dirty="0"/>
              <a:t> Produce </a:t>
            </a:r>
            <a:r>
              <a:rPr lang="en-US" sz="1600" dirty="0">
                <a:latin typeface="VerdanaBar" charset="0"/>
              </a:rPr>
              <a:t>p</a:t>
            </a:r>
            <a:r>
              <a:rPr lang="en-US" sz="1600" dirty="0"/>
              <a:t> on Cu target</a:t>
            </a:r>
          </a:p>
          <a:p>
            <a:pPr marL="465138" indent="-285750">
              <a:buSzPct val="65000"/>
              <a:buBlip>
                <a:blip r:embed="rId4"/>
              </a:buBlip>
            </a:pPr>
            <a:r>
              <a:rPr lang="en-US" sz="1600" dirty="0"/>
              <a:t> Collection in CR, fast cooling</a:t>
            </a:r>
          </a:p>
          <a:p>
            <a:pPr marL="465138" indent="-285750">
              <a:lnSpc>
                <a:spcPct val="93000"/>
              </a:lnSpc>
              <a:buSzPct val="65000"/>
              <a:buBlip>
                <a:blip r:embed="rId4"/>
              </a:buBlip>
            </a:pPr>
            <a:r>
              <a:rPr lang="en-US" sz="1600" dirty="0"/>
              <a:t> Accumulation in </a:t>
            </a:r>
            <a:r>
              <a:rPr lang="en-US" sz="1600" dirty="0" smtClean="0"/>
              <a:t>RESR </a:t>
            </a:r>
            <a:endParaRPr lang="en-US" sz="1600" dirty="0"/>
          </a:p>
          <a:p>
            <a:pPr marL="465138" indent="-285750">
              <a:lnSpc>
                <a:spcPct val="93000"/>
              </a:lnSpc>
              <a:buSzPct val="65000"/>
              <a:buBlip>
                <a:blip r:embed="rId4"/>
              </a:buBlip>
            </a:pPr>
            <a:r>
              <a:rPr lang="en-US" sz="1600" dirty="0"/>
              <a:t> Storage </a:t>
            </a:r>
            <a:r>
              <a:rPr lang="en-US" sz="1600" dirty="0" smtClean="0"/>
              <a:t>and usage in HESR</a:t>
            </a:r>
            <a:endParaRPr lang="en-US" sz="1600" dirty="0"/>
          </a:p>
        </p:txBody>
      </p:sp>
      <p:grpSp>
        <p:nvGrpSpPr>
          <p:cNvPr id="29" name="Group 17"/>
          <p:cNvGrpSpPr>
            <a:grpSpLocks noChangeAspect="1"/>
          </p:cNvGrpSpPr>
          <p:nvPr/>
        </p:nvGrpSpPr>
        <p:grpSpPr bwMode="auto">
          <a:xfrm>
            <a:off x="6324595" y="2774274"/>
            <a:ext cx="2375851" cy="4025900"/>
            <a:chOff x="-122" y="633"/>
            <a:chExt cx="2057" cy="3486"/>
          </a:xfrm>
        </p:grpSpPr>
        <p:pic>
          <p:nvPicPr>
            <p:cNvPr id="30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22" y="633"/>
              <a:ext cx="2057" cy="3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1517" y="3536"/>
              <a:ext cx="408" cy="2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sz="600" b="1">
                  <a:latin typeface="Calibri" pitchFamily="-111" charset="0"/>
                </a:rPr>
                <a:t>from RESR</a:t>
              </a:r>
            </a:p>
          </p:txBody>
        </p:sp>
      </p:grpSp>
      <p:sp>
        <p:nvSpPr>
          <p:cNvPr id="32" name="Text Box 602"/>
          <p:cNvSpPr txBox="1">
            <a:spLocks noChangeArrowheads="1"/>
          </p:cNvSpPr>
          <p:nvPr/>
        </p:nvSpPr>
        <p:spPr bwMode="auto">
          <a:xfrm>
            <a:off x="287338" y="5264819"/>
            <a:ext cx="4959350" cy="1214053"/>
          </a:xfrm>
          <a:prstGeom prst="rect">
            <a:avLst/>
          </a:prstGeom>
          <a:solidFill>
            <a:srgbClr val="FF6633">
              <a:alpha val="39999"/>
            </a:srgbClr>
          </a:solidFill>
          <a:ln w="9525">
            <a:noFill/>
            <a:round/>
            <a:headEnd/>
            <a:tailEnd/>
          </a:ln>
        </p:spPr>
        <p:txBody>
          <a:bodyPr lIns="90000" tIns="66167" rIns="90000" bIns="45000">
            <a:prstTxWarp prst="textNoShape">
              <a:avLst/>
            </a:prstTxWarp>
          </a:bodyPr>
          <a:lstStyle/>
          <a:p>
            <a:pPr defTabSz="447675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111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HESR: 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Storage ring for </a:t>
            </a:r>
            <a:r>
              <a:rPr lang="en-US" sz="1600" dirty="0" err="1">
                <a:solidFill>
                  <a:srgbClr val="000000"/>
                </a:solidFill>
                <a:latin typeface="VerdanaBar"/>
                <a:ea typeface="Arial" pitchFamily="-111" charset="0"/>
                <a:cs typeface="VerdanaBar"/>
              </a:rPr>
              <a:t>p</a:t>
            </a:r>
            <a:endParaRPr lang="en-US" sz="1600" dirty="0">
              <a:solidFill>
                <a:srgbClr val="000000"/>
              </a:solidFill>
              <a:latin typeface="VerdanaBar"/>
              <a:ea typeface="Arial" pitchFamily="-111" charset="0"/>
              <a:cs typeface="VerdanaBar"/>
            </a:endParaRPr>
          </a:p>
          <a:p>
            <a:pPr marL="285750" indent="-285750" defTabSz="447675" eaLnBrk="1">
              <a:lnSpc>
                <a:spcPct val="93000"/>
              </a:lnSpc>
              <a:buClr>
                <a:srgbClr val="0000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Injection of </a:t>
            </a:r>
            <a:r>
              <a:rPr lang="en-US" sz="1600" dirty="0" err="1">
                <a:solidFill>
                  <a:srgbClr val="000000"/>
                </a:solidFill>
                <a:latin typeface="VerdanaBar"/>
                <a:ea typeface="Arial" pitchFamily="-111" charset="0"/>
                <a:cs typeface="VerdanaBar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at 3.7 </a:t>
            </a:r>
            <a:r>
              <a:rPr lang="en-US" sz="1600" dirty="0" err="1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GeV/</a:t>
            </a:r>
            <a:r>
              <a:rPr lang="en-US" sz="1600" i="1" dirty="0" err="1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c</a:t>
            </a:r>
            <a:endParaRPr lang="en-US" sz="1600" dirty="0">
              <a:solidFill>
                <a:srgbClr val="000000"/>
              </a:solidFill>
              <a:latin typeface="Verdana"/>
              <a:ea typeface="Arial" pitchFamily="-111" charset="0"/>
              <a:cs typeface="Verdana"/>
            </a:endParaRPr>
          </a:p>
          <a:p>
            <a:pPr marL="285750" indent="-285750" defTabSz="447675" eaLnBrk="1">
              <a:lnSpc>
                <a:spcPct val="93000"/>
              </a:lnSpc>
              <a:buClr>
                <a:srgbClr val="0000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Slow synchrotron (1.5-15 </a:t>
            </a:r>
            <a:r>
              <a:rPr lang="en-US" sz="1600" dirty="0" err="1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GeV/</a:t>
            </a:r>
            <a:r>
              <a:rPr lang="en-US" sz="1600" i="1" dirty="0" err="1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)</a:t>
            </a:r>
          </a:p>
          <a:p>
            <a:pPr marL="285750" indent="-285750" defTabSz="447675" eaLnBrk="1">
              <a:lnSpc>
                <a:spcPct val="93000"/>
              </a:lnSpc>
              <a:buClr>
                <a:srgbClr val="0000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Luminosity up to L~ 2x10</a:t>
            </a:r>
            <a:r>
              <a:rPr lang="en-US" sz="1600" baseline="330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32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cm</a:t>
            </a:r>
            <a:r>
              <a:rPr lang="en-US" sz="1600" baseline="330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-2</a:t>
            </a: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s</a:t>
            </a:r>
            <a:r>
              <a:rPr lang="en-US" sz="1600" baseline="330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-1</a:t>
            </a:r>
          </a:p>
          <a:p>
            <a:pPr marL="285750" indent="-285750" defTabSz="447675" eaLnBrk="1">
              <a:lnSpc>
                <a:spcPct val="93000"/>
              </a:lnSpc>
              <a:buClr>
                <a:srgbClr val="000000"/>
              </a:buClr>
              <a:buSzPct val="65000"/>
              <a:buBlip>
                <a:blip r:embed="rId4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/>
                <a:ea typeface="Arial" pitchFamily="-111" charset="0"/>
                <a:cs typeface="Verdana"/>
              </a:rPr>
              <a:t> Beam cooling (stochastic &amp; electron)</a:t>
            </a:r>
          </a:p>
        </p:txBody>
      </p:sp>
    </p:spTree>
    <p:extLst>
      <p:ext uri="{BB962C8B-B14F-4D97-AF65-F5344CB8AC3E}">
        <p14:creationId xmlns:p14="http://schemas.microsoft.com/office/powerpoint/2010/main" val="137740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7835" y="651508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39</a:t>
            </a:r>
            <a:endParaRPr lang="en-US" dirty="0"/>
          </a:p>
        </p:txBody>
      </p:sp>
      <p:pic>
        <p:nvPicPr>
          <p:cNvPr id="18434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96900"/>
            <a:ext cx="8636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Panda_Logo_fet_Ill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25413"/>
            <a:ext cx="25431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6" name="Straight Arrow Connector 7"/>
          <p:cNvCxnSpPr>
            <a:cxnSpLocks noChangeShapeType="1"/>
          </p:cNvCxnSpPr>
          <p:nvPr/>
        </p:nvCxnSpPr>
        <p:spPr bwMode="auto">
          <a:xfrm flipV="1">
            <a:off x="1066800" y="4616450"/>
            <a:ext cx="7591425" cy="16319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7" name="TextBox 8"/>
          <p:cNvSpPr txBox="1">
            <a:spLocks noChangeArrowheads="1"/>
          </p:cNvSpPr>
          <p:nvPr/>
        </p:nvSpPr>
        <p:spPr bwMode="auto">
          <a:xfrm rot="-607900">
            <a:off x="4537075" y="5251450"/>
            <a:ext cx="703263" cy="368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12 m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16594" y="6485930"/>
            <a:ext cx="2133600" cy="365125"/>
          </a:xfrm>
        </p:spPr>
        <p:txBody>
          <a:bodyPr/>
          <a:lstStyle/>
          <a:p>
            <a:r>
              <a:rPr lang="en-US" dirty="0" smtClean="0"/>
              <a:t>Paola Gianotti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596900"/>
            <a:ext cx="86360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7835" y="65006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40</a:t>
            </a:r>
            <a:endParaRPr lang="en-US" dirty="0"/>
          </a:p>
        </p:txBody>
      </p:sp>
      <p:pic>
        <p:nvPicPr>
          <p:cNvPr id="1945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55675"/>
            <a:ext cx="1778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1" name="Straight Arrow Connector 12"/>
          <p:cNvCxnSpPr>
            <a:cxnSpLocks noChangeShapeType="1"/>
          </p:cNvCxnSpPr>
          <p:nvPr/>
        </p:nvCxnSpPr>
        <p:spPr bwMode="auto">
          <a:xfrm>
            <a:off x="1982788" y="1654175"/>
            <a:ext cx="0" cy="7620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2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8" y="1654175"/>
            <a:ext cx="1778001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3" name="Straight Arrow Connector 15"/>
          <p:cNvCxnSpPr>
            <a:cxnSpLocks noChangeShapeType="1"/>
            <a:stCxn id="19462" idx="2"/>
          </p:cNvCxnSpPr>
          <p:nvPr/>
        </p:nvCxnSpPr>
        <p:spPr bwMode="auto">
          <a:xfrm>
            <a:off x="715963" y="2352675"/>
            <a:ext cx="179387" cy="2952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4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719138"/>
            <a:ext cx="1993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5" name="Straight Arrow Connector 21"/>
          <p:cNvCxnSpPr>
            <a:cxnSpLocks noChangeShapeType="1"/>
            <a:stCxn id="19464" idx="2"/>
          </p:cNvCxnSpPr>
          <p:nvPr/>
        </p:nvCxnSpPr>
        <p:spPr bwMode="auto">
          <a:xfrm flipH="1">
            <a:off x="2686050" y="1417638"/>
            <a:ext cx="996950" cy="61753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Straight Arrow Connector 24"/>
          <p:cNvCxnSpPr>
            <a:cxnSpLocks noChangeShapeType="1"/>
          </p:cNvCxnSpPr>
          <p:nvPr/>
        </p:nvCxnSpPr>
        <p:spPr bwMode="auto">
          <a:xfrm flipH="1">
            <a:off x="3683000" y="1417638"/>
            <a:ext cx="57150" cy="61753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336675"/>
            <a:ext cx="1778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8" name="Straight Arrow Connector 27"/>
          <p:cNvCxnSpPr>
            <a:cxnSpLocks noChangeShapeType="1"/>
          </p:cNvCxnSpPr>
          <p:nvPr/>
        </p:nvCxnSpPr>
        <p:spPr bwMode="auto">
          <a:xfrm flipH="1">
            <a:off x="4229100" y="1887538"/>
            <a:ext cx="114300" cy="2952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Straight Arrow Connector 31"/>
          <p:cNvCxnSpPr>
            <a:cxnSpLocks noChangeShapeType="1"/>
          </p:cNvCxnSpPr>
          <p:nvPr/>
        </p:nvCxnSpPr>
        <p:spPr bwMode="auto">
          <a:xfrm flipH="1">
            <a:off x="3497263" y="1417638"/>
            <a:ext cx="2201862" cy="1401762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Straight Arrow Connector 35"/>
          <p:cNvCxnSpPr>
            <a:cxnSpLocks noChangeShapeType="1"/>
          </p:cNvCxnSpPr>
          <p:nvPr/>
        </p:nvCxnSpPr>
        <p:spPr bwMode="auto">
          <a:xfrm flipH="1">
            <a:off x="5080000" y="1417638"/>
            <a:ext cx="647700" cy="110648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Straight Arrow Connector 38"/>
          <p:cNvCxnSpPr>
            <a:cxnSpLocks noChangeShapeType="1"/>
          </p:cNvCxnSpPr>
          <p:nvPr/>
        </p:nvCxnSpPr>
        <p:spPr bwMode="auto">
          <a:xfrm>
            <a:off x="5727700" y="1417638"/>
            <a:ext cx="374650" cy="1230312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72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294188"/>
            <a:ext cx="2057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3" name="Straight Arrow Connector 43"/>
          <p:cNvCxnSpPr>
            <a:cxnSpLocks noChangeShapeType="1"/>
            <a:stCxn id="19472" idx="0"/>
          </p:cNvCxnSpPr>
          <p:nvPr/>
        </p:nvCxnSpPr>
        <p:spPr bwMode="auto">
          <a:xfrm flipH="1" flipV="1">
            <a:off x="6826250" y="2524125"/>
            <a:ext cx="1028700" cy="17700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74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5011738"/>
            <a:ext cx="1778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5" name="Straight Arrow Connector 47"/>
          <p:cNvCxnSpPr>
            <a:cxnSpLocks noChangeShapeType="1"/>
            <a:stCxn id="19474" idx="0"/>
          </p:cNvCxnSpPr>
          <p:nvPr/>
        </p:nvCxnSpPr>
        <p:spPr bwMode="auto">
          <a:xfrm flipH="1" flipV="1">
            <a:off x="5946775" y="2819400"/>
            <a:ext cx="295275" cy="219233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76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5011738"/>
            <a:ext cx="2400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7" name="Straight Arrow Connector 51"/>
          <p:cNvCxnSpPr>
            <a:cxnSpLocks noChangeShapeType="1"/>
            <a:stCxn id="19476" idx="0"/>
          </p:cNvCxnSpPr>
          <p:nvPr/>
        </p:nvCxnSpPr>
        <p:spPr bwMode="auto">
          <a:xfrm flipH="1" flipV="1">
            <a:off x="3221038" y="2971800"/>
            <a:ext cx="1200150" cy="203993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8" name="Straight Arrow Connector 53"/>
          <p:cNvCxnSpPr>
            <a:cxnSpLocks noChangeShapeType="1"/>
            <a:stCxn id="19476" idx="0"/>
          </p:cNvCxnSpPr>
          <p:nvPr/>
        </p:nvCxnSpPr>
        <p:spPr bwMode="auto">
          <a:xfrm flipH="1" flipV="1">
            <a:off x="2246313" y="3305175"/>
            <a:ext cx="2174875" cy="17065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9" name="Straight Arrow Connector 56"/>
          <p:cNvCxnSpPr>
            <a:cxnSpLocks noChangeShapeType="1"/>
          </p:cNvCxnSpPr>
          <p:nvPr/>
        </p:nvCxnSpPr>
        <p:spPr bwMode="auto">
          <a:xfrm flipV="1">
            <a:off x="4421188" y="2647950"/>
            <a:ext cx="1990725" cy="23637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8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73075"/>
            <a:ext cx="23876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5011738"/>
            <a:ext cx="17907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82" name="Straight Arrow Connector 61"/>
          <p:cNvCxnSpPr>
            <a:cxnSpLocks noChangeShapeType="1"/>
            <a:stCxn id="19481" idx="0"/>
          </p:cNvCxnSpPr>
          <p:nvPr/>
        </p:nvCxnSpPr>
        <p:spPr bwMode="auto">
          <a:xfrm flipH="1" flipV="1">
            <a:off x="2136775" y="3159125"/>
            <a:ext cx="465138" cy="185261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83" name="Picture 6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360988"/>
            <a:ext cx="1790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84" name="Straight Arrow Connector 65"/>
          <p:cNvCxnSpPr>
            <a:cxnSpLocks noChangeShapeType="1"/>
            <a:stCxn id="19483" idx="0"/>
          </p:cNvCxnSpPr>
          <p:nvPr/>
        </p:nvCxnSpPr>
        <p:spPr bwMode="auto">
          <a:xfrm flipV="1">
            <a:off x="1066800" y="3041650"/>
            <a:ext cx="915988" cy="231933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85" name="Picture 6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4121150"/>
            <a:ext cx="1778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86" name="Straight Arrow Connector 70"/>
          <p:cNvCxnSpPr>
            <a:cxnSpLocks noChangeShapeType="1"/>
            <a:stCxn id="19485" idx="0"/>
          </p:cNvCxnSpPr>
          <p:nvPr/>
        </p:nvCxnSpPr>
        <p:spPr bwMode="auto">
          <a:xfrm flipV="1">
            <a:off x="730250" y="3484563"/>
            <a:ext cx="571500" cy="63658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Date Placeholder 2"/>
          <p:cNvSpPr>
            <a:spLocks noGrp="1"/>
          </p:cNvSpPr>
          <p:nvPr>
            <p:ph type="dt" sz="half" idx="10"/>
          </p:nvPr>
        </p:nvSpPr>
        <p:spPr>
          <a:xfrm>
            <a:off x="16594" y="6485930"/>
            <a:ext cx="2133600" cy="365125"/>
          </a:xfrm>
        </p:spPr>
        <p:txBody>
          <a:bodyPr/>
          <a:lstStyle/>
          <a:p>
            <a:r>
              <a:rPr lang="en-US" dirty="0" smtClean="0"/>
              <a:t>Paola Gianotti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6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12" charset="-128"/>
                <a:cs typeface="ＭＳ Ｐゴシック" pitchFamily="-112" charset="-128"/>
              </a:rPr>
              <a:t>Theoretical approaches</a:t>
            </a:r>
            <a:endParaRPr lang="en-US" dirty="0"/>
          </a:p>
        </p:txBody>
      </p:sp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0" y="6057187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The agreement with the measured masses  is at the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few</a:t>
            </a:r>
            <a:r>
              <a:rPr lang="en-US" sz="1800" dirty="0" smtClean="0">
                <a:solidFill>
                  <a:srgbClr val="FF0000"/>
                </a:solidFill>
              </a:rPr>
              <a:t>% </a:t>
            </a:r>
            <a:r>
              <a:rPr lang="en-US" sz="1800" dirty="0">
                <a:solidFill>
                  <a:srgbClr val="FF0000"/>
                </a:solidFill>
              </a:rPr>
              <a:t>level. </a:t>
            </a:r>
          </a:p>
        </p:txBody>
      </p:sp>
      <p:sp>
        <p:nvSpPr>
          <p:cNvPr id="14" name="CasellaDiTesto 9"/>
          <p:cNvSpPr txBox="1">
            <a:spLocks noChangeArrowheads="1"/>
          </p:cNvSpPr>
          <p:nvPr/>
        </p:nvSpPr>
        <p:spPr bwMode="auto">
          <a:xfrm>
            <a:off x="4786313" y="868968"/>
            <a:ext cx="414337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 smtClean="0"/>
              <a:t>Effective field theories and potential models replace the non-</a:t>
            </a:r>
            <a:r>
              <a:rPr lang="en-US" sz="1400" dirty="0" err="1" smtClean="0"/>
              <a:t>Abelian</a:t>
            </a:r>
            <a:r>
              <a:rPr lang="en-US" sz="1400" dirty="0" smtClean="0"/>
              <a:t> gauge-invariant </a:t>
            </a:r>
            <a:r>
              <a:rPr lang="en-US" sz="1400" dirty="0" err="1" smtClean="0"/>
              <a:t>ﬁeld</a:t>
            </a:r>
            <a:r>
              <a:rPr lang="en-US" sz="1400" dirty="0" smtClean="0"/>
              <a:t> </a:t>
            </a:r>
            <a:r>
              <a:rPr lang="en-US" sz="1400" dirty="0" err="1" smtClean="0"/>
              <a:t>Lagrangian</a:t>
            </a:r>
            <a:r>
              <a:rPr lang="en-US" sz="1400" dirty="0" smtClean="0"/>
              <a:t> by a phenomenological approach with </a:t>
            </a:r>
            <a:r>
              <a:rPr lang="en-US" sz="1400" dirty="0" err="1" smtClean="0"/>
              <a:t>hadronic</a:t>
            </a:r>
            <a:r>
              <a:rPr lang="en-US" sz="1400" dirty="0" smtClean="0"/>
              <a:t> degrees of freedom allowing more transparency in the calculations.</a:t>
            </a:r>
          </a:p>
          <a:p>
            <a:endParaRPr lang="en-US" sz="1400" dirty="0" smtClean="0"/>
          </a:p>
          <a:p>
            <a:r>
              <a:rPr lang="en-US" sz="1400" dirty="0" smtClean="0"/>
              <a:t>With those attempts more experimental observables like branching fractions, cross-sections may be predicted.</a:t>
            </a:r>
            <a:endParaRPr lang="en-US" sz="1400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6572257" y="1066800"/>
            <a:ext cx="2198681" cy="277"/>
            <a:chOff x="3336" y="1610"/>
            <a:chExt cx="1385" cy="277"/>
          </a:xfrm>
        </p:grpSpPr>
        <p:sp>
          <p:nvSpPr>
            <p:cNvPr id="30" name="Oval 8"/>
            <p:cNvSpPr>
              <a:spLocks noChangeArrowheads="1"/>
            </p:cNvSpPr>
            <p:nvPr/>
          </p:nvSpPr>
          <p:spPr bwMode="auto">
            <a:xfrm>
              <a:off x="3336" y="1611"/>
              <a:ext cx="276" cy="276"/>
            </a:xfrm>
            <a:prstGeom prst="ellipse">
              <a:avLst/>
            </a:prstGeom>
            <a:gradFill rotWithShape="1">
              <a:gsLst>
                <a:gs pos="0">
                  <a:srgbClr val="FFFF66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Calibri" pitchFamily="33" charset="0"/>
              </a:endParaRP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4445" y="1610"/>
              <a:ext cx="276" cy="276"/>
            </a:xfrm>
            <a:prstGeom prst="ellipse">
              <a:avLst/>
            </a:prstGeom>
            <a:gradFill rotWithShape="1">
              <a:gsLst>
                <a:gs pos="0">
                  <a:srgbClr val="C0C0C0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1" hangingPunct="1"/>
              <a:endParaRPr lang="en-US" sz="1800">
                <a:latin typeface="Calibri" pitchFamily="33" charset="0"/>
              </a:endParaRPr>
            </a:p>
          </p:txBody>
        </p:sp>
      </p:grpSp>
      <p:pic>
        <p:nvPicPr>
          <p:cNvPr id="40" name="Picture 39" descr="spec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3187580"/>
            <a:ext cx="3867523" cy="249375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3589" y="5599987"/>
            <a:ext cx="2092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Science </a:t>
            </a:r>
            <a:r>
              <a:rPr lang="en-US" sz="1200" b="1" dirty="0" smtClean="0">
                <a:solidFill>
                  <a:srgbClr val="0000FF"/>
                </a:solidFill>
              </a:rPr>
              <a:t>322</a:t>
            </a:r>
            <a:r>
              <a:rPr lang="en-US" sz="1200" dirty="0" smtClean="0">
                <a:solidFill>
                  <a:srgbClr val="0000FF"/>
                </a:solidFill>
              </a:rPr>
              <a:t> (2008) 1224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[arXiv:0906.3599 [</a:t>
            </a:r>
            <a:r>
              <a:rPr lang="en-US" sz="1200" dirty="0" err="1" smtClean="0">
                <a:solidFill>
                  <a:srgbClr val="0000FF"/>
                </a:solidFill>
              </a:rPr>
              <a:t>hep</a:t>
            </a:r>
            <a:r>
              <a:rPr lang="en-US" sz="1200" dirty="0" smtClean="0">
                <a:solidFill>
                  <a:srgbClr val="0000FF"/>
                </a:solidFill>
              </a:rPr>
              <a:t>-lat]].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856" y="4670988"/>
            <a:ext cx="2896658" cy="188912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10369" y="5119258"/>
            <a:ext cx="2357431" cy="92333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Dalitz</a:t>
            </a:r>
            <a:r>
              <a:rPr lang="en-US" dirty="0" smtClean="0"/>
              <a:t> plot and decay width for the channel </a:t>
            </a:r>
          </a:p>
          <a:p>
            <a:r>
              <a:rPr lang="en-US" dirty="0" smtClean="0"/>
              <a:t>K </a:t>
            </a:r>
            <a:r>
              <a:rPr lang="en-US" baseline="30000" dirty="0" smtClean="0"/>
              <a:t>∗+</a:t>
            </a:r>
            <a:r>
              <a:rPr lang="en-US" dirty="0" smtClean="0"/>
              <a:t>⟶ π</a:t>
            </a:r>
            <a:r>
              <a:rPr lang="en-US" baseline="30000" dirty="0" smtClean="0"/>
              <a:t>+</a:t>
            </a:r>
            <a:r>
              <a:rPr lang="en-US" dirty="0" smtClean="0"/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cxnSp>
        <p:nvCxnSpPr>
          <p:cNvPr id="51" name="Straight Arrow Connector 50"/>
          <p:cNvCxnSpPr>
            <a:stCxn id="42" idx="1"/>
          </p:cNvCxnSpPr>
          <p:nvPr/>
        </p:nvCxnSpPr>
        <p:spPr>
          <a:xfrm rot="10800000">
            <a:off x="6344401" y="5432989"/>
            <a:ext cx="365969" cy="147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344400" y="2762813"/>
            <a:ext cx="2321664" cy="1984375"/>
            <a:chOff x="6344400" y="2587625"/>
            <a:chExt cx="2321664" cy="1984375"/>
          </a:xfrm>
        </p:grpSpPr>
        <p:sp>
          <p:nvSpPr>
            <p:cNvPr id="23" name="Rectangle 22"/>
            <p:cNvSpPr/>
            <p:nvPr/>
          </p:nvSpPr>
          <p:spPr>
            <a:xfrm>
              <a:off x="6344400" y="2587625"/>
              <a:ext cx="2321664" cy="1984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rcRect b="9624"/>
            <a:stretch>
              <a:fillRect/>
            </a:stretch>
          </p:blipFill>
          <p:spPr>
            <a:xfrm>
              <a:off x="6554689" y="2587625"/>
              <a:ext cx="2111375" cy="1908175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6572257" y="4264223"/>
              <a:ext cx="209380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/>
                <a:t>m</a:t>
              </a:r>
              <a:r>
                <a:rPr lang="en-US" sz="1400" baseline="30000" dirty="0" smtClean="0"/>
                <a:t>2</a:t>
              </a:r>
              <a:r>
                <a:rPr lang="en-US" sz="1400" baseline="-25000" dirty="0" smtClean="0"/>
                <a:t>π</a:t>
              </a:r>
              <a:r>
                <a:rPr lang="en-US" sz="1400" baseline="30000" dirty="0" smtClean="0"/>
                <a:t>+</a:t>
              </a:r>
              <a:r>
                <a:rPr lang="en-US" sz="1400" baseline="-25000" dirty="0" smtClean="0"/>
                <a:t>K</a:t>
              </a:r>
              <a:r>
                <a:rPr lang="en-US" sz="1400" baseline="30000" dirty="0" smtClean="0"/>
                <a:t>0</a:t>
              </a:r>
              <a:endParaRPr lang="en-US" sz="1400" dirty="0"/>
            </a:p>
          </p:txBody>
        </p:sp>
        <p:sp>
          <p:nvSpPr>
            <p:cNvPr id="44" name="Rectangle 43"/>
            <p:cNvSpPr/>
            <p:nvPr/>
          </p:nvSpPr>
          <p:spPr>
            <a:xfrm rot="16200000">
              <a:off x="6097489" y="3423045"/>
              <a:ext cx="9143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m</a:t>
              </a:r>
              <a:r>
                <a:rPr lang="en-US" sz="1400" baseline="30000" dirty="0" smtClean="0"/>
                <a:t>2</a:t>
              </a:r>
              <a:r>
                <a:rPr lang="en-US" sz="1400" baseline="-25000" dirty="0" smtClean="0"/>
                <a:t>π</a:t>
              </a:r>
              <a:r>
                <a:rPr lang="en-US" sz="1400" baseline="30000" dirty="0" smtClean="0"/>
                <a:t>0</a:t>
              </a:r>
              <a:r>
                <a:rPr lang="en-US" sz="1400" baseline="-25000" dirty="0" smtClean="0"/>
                <a:t>K</a:t>
              </a:r>
              <a:r>
                <a:rPr lang="en-US" sz="1400" baseline="30000" dirty="0" smtClean="0"/>
                <a:t>0</a:t>
              </a:r>
              <a:endParaRPr lang="en-US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859633" y="4293800"/>
              <a:ext cx="6351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[GeV]</a:t>
              </a:r>
              <a:r>
                <a:rPr lang="en-US" sz="1200" baseline="30000" dirty="0" smtClean="0"/>
                <a:t>2</a:t>
              </a:r>
              <a:endParaRPr lang="en-US" sz="1200" baseline="30000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6228820" y="2942838"/>
              <a:ext cx="6351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[GeV]</a:t>
              </a:r>
              <a:r>
                <a:rPr lang="en-US" sz="1200" baseline="30000" dirty="0" smtClean="0"/>
                <a:t>2</a:t>
              </a:r>
              <a:endParaRPr lang="en-US" sz="1200" baseline="30000" dirty="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7156386" y="6385307"/>
            <a:ext cx="1912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EPJA39:205,2009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arXiv:0807.4686 [</a:t>
            </a:r>
            <a:r>
              <a:rPr lang="en-US" sz="1200" dirty="0" err="1" smtClean="0">
                <a:solidFill>
                  <a:srgbClr val="0000FF"/>
                </a:solidFill>
              </a:rPr>
              <a:t>hep</a:t>
            </a:r>
            <a:r>
              <a:rPr lang="en-US" sz="1200" dirty="0" smtClean="0">
                <a:solidFill>
                  <a:srgbClr val="0000FF"/>
                </a:solidFill>
              </a:rPr>
              <a:t>-ph] 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8689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The </a:t>
            </a:r>
            <a:r>
              <a:rPr lang="en-US" sz="1400" dirty="0" err="1" smtClean="0"/>
              <a:t>Lagrangian</a:t>
            </a:r>
            <a:r>
              <a:rPr lang="en-US" sz="1400" dirty="0" smtClean="0"/>
              <a:t> formulation of the strong interaction is without doubt more elegant: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it starts from basic principles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but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calculations can be obtained only with numerical methods → precise Lattice Gauge Calculations require larger and larger computing power;</a:t>
            </a:r>
          </a:p>
          <a:p>
            <a:pPr>
              <a:buFont typeface="Arial"/>
              <a:buChar char="•"/>
            </a:pPr>
            <a:r>
              <a:rPr lang="en-US" sz="1400" dirty="0" smtClean="0"/>
              <a:t> Several constants of </a:t>
            </a:r>
            <a:r>
              <a:rPr lang="en-US" sz="1400" dirty="0" smtClean="0">
                <a:solidFill>
                  <a:srgbClr val="FF0000"/>
                </a:solidFill>
              </a:rPr>
              <a:t>Q</a:t>
            </a:r>
            <a:r>
              <a:rPr lang="en-US" sz="1400" dirty="0" smtClean="0">
                <a:solidFill>
                  <a:srgbClr val="0000FF"/>
                </a:solidFill>
              </a:rPr>
              <a:t>C</a:t>
            </a:r>
            <a:r>
              <a:rPr lang="en-US" sz="1400" dirty="0" smtClean="0">
                <a:solidFill>
                  <a:srgbClr val="008000"/>
                </a:solidFill>
              </a:rPr>
              <a:t>D</a:t>
            </a:r>
            <a:r>
              <a:rPr lang="en-US" sz="1400" dirty="0" smtClean="0"/>
              <a:t>, the masses of the six quarks (</a:t>
            </a:r>
            <a:r>
              <a:rPr lang="en-US" sz="1400" dirty="0" err="1" smtClean="0"/>
              <a:t>u</a:t>
            </a:r>
            <a:r>
              <a:rPr lang="en-US" sz="1400" dirty="0" smtClean="0"/>
              <a:t>, </a:t>
            </a:r>
            <a:r>
              <a:rPr lang="en-US" sz="1400" dirty="0" err="1" smtClean="0"/>
              <a:t>d</a:t>
            </a:r>
            <a:r>
              <a:rPr lang="en-US" sz="1400" dirty="0" smtClean="0"/>
              <a:t>, </a:t>
            </a:r>
            <a:r>
              <a:rPr lang="en-US" sz="1400" dirty="0" err="1" smtClean="0"/>
              <a:t>s</a:t>
            </a:r>
            <a:r>
              <a:rPr lang="en-US" sz="1400" dirty="0" smtClean="0"/>
              <a:t>, </a:t>
            </a:r>
            <a:r>
              <a:rPr lang="en-US" sz="1400" dirty="0" err="1" smtClean="0"/>
              <a:t>c</a:t>
            </a:r>
            <a:r>
              <a:rPr lang="en-US" sz="1400" dirty="0" smtClean="0"/>
              <a:t>, </a:t>
            </a:r>
            <a:r>
              <a:rPr lang="en-US" sz="1400" dirty="0" err="1" smtClean="0"/>
              <a:t>b</a:t>
            </a:r>
            <a:r>
              <a:rPr lang="en-US" sz="1400" dirty="0" smtClean="0"/>
              <a:t>, </a:t>
            </a:r>
            <a:r>
              <a:rPr lang="en-US" sz="1400" dirty="0" err="1" smtClean="0"/>
              <a:t>t</a:t>
            </a:r>
            <a:r>
              <a:rPr lang="en-US" sz="1400" dirty="0" smtClean="0"/>
              <a:t>) and the scale parameter Λ(QCD) must be supplied from outside.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rot="5400000" flipH="1" flipV="1">
            <a:off x="6753724" y="4470468"/>
            <a:ext cx="1134069" cy="1635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99D"/>
                </a:solidFill>
              </a:rPr>
              <a:t>Antiproton power</a:t>
            </a:r>
            <a:endParaRPr lang="en-US" dirty="0">
              <a:solidFill>
                <a:srgbClr val="00599D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4" y="1285860"/>
            <a:ext cx="3602039" cy="256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uppo 16"/>
          <p:cNvGrpSpPr/>
          <p:nvPr/>
        </p:nvGrpSpPr>
        <p:grpSpPr>
          <a:xfrm>
            <a:off x="939818" y="926068"/>
            <a:ext cx="5500673" cy="369332"/>
            <a:chOff x="939818" y="926068"/>
            <a:chExt cx="5500673" cy="369332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939818" y="926068"/>
              <a:ext cx="55006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p-beams can be cooled </a:t>
              </a:r>
              <a:r>
                <a:rPr lang="en-US" dirty="0" smtClean="0">
                  <a:solidFill>
                    <a:srgbClr val="FF0000"/>
                  </a:solidFill>
                  <a:sym typeface="Symbol" pitchFamily="18" charset="2"/>
                </a:rPr>
                <a:t> Excellent resonance resolution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>
              <a:off x="1030872" y="1033890"/>
              <a:ext cx="1143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339975" y="4724400"/>
          <a:ext cx="4241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77" name="Equation" r:id="rId4" imgW="4241520" imgH="380880" progId="Equation.3">
                  <p:embed/>
                </p:oleObj>
              </mc:Choice>
              <mc:Fallback>
                <p:oleObj name="Equation" r:id="rId4" imgW="424152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4724400"/>
                        <a:ext cx="42418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14282" y="5410200"/>
            <a:ext cx="892971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resonance mass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2000" i="1" baseline="-25000" dirty="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  <a:r>
              <a:rPr lang="en-US" sz="2000" dirty="0" smtClean="0">
                <a:solidFill>
                  <a:srgbClr val="FF0000"/>
                </a:solidFill>
              </a:rPr>
              <a:t> total width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</a:t>
            </a:r>
            <a:r>
              <a:rPr lang="en-US" sz="2000" i="1" baseline="-25000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R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 and product of branching ratios into the initial and final state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in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000" i="1" baseline="-25000" dirty="0" err="1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out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 can be extracted by measuring the formation rate for that resonance as a function of the </a:t>
            </a:r>
            <a:r>
              <a:rPr lang="en-US" sz="2000" dirty="0" err="1" smtClean="0">
                <a:solidFill>
                  <a:srgbClr val="FF0000"/>
                </a:solidFill>
                <a:sym typeface="Symbol" pitchFamily="18" charset="2"/>
              </a:rPr>
              <a:t>c.m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. energy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E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.</a:t>
            </a:r>
            <a:endParaRPr lang="en-US" sz="2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714348" y="1285860"/>
            <a:ext cx="4254500" cy="2540000"/>
          </a:xfrm>
          <a:prstGeom prst="rect">
            <a:avLst/>
          </a:prstGeom>
          <a:solidFill>
            <a:srgbClr val="FFFF9E"/>
          </a:solidFill>
          <a:ln w="9525">
            <a:solidFill>
              <a:srgbClr val="FFFF9E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invGray">
          <a:xfrm>
            <a:off x="5143504" y="1631951"/>
            <a:ext cx="4000497" cy="16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dirty="0" err="1" smtClean="0"/>
              <a:t>e</a:t>
            </a:r>
            <a:r>
              <a:rPr lang="de-DE" sz="2000" baseline="30000" dirty="0" err="1" smtClean="0"/>
              <a:t>+</a:t>
            </a:r>
            <a:r>
              <a:rPr lang="de-DE" sz="2000" dirty="0" err="1" smtClean="0"/>
              <a:t>e</a:t>
            </a:r>
            <a:r>
              <a:rPr lang="de-DE" sz="2000" baseline="30000" dirty="0" err="1" smtClean="0"/>
              <a:t>−</a:t>
            </a:r>
            <a:r>
              <a:rPr lang="de-DE" sz="2000" dirty="0" smtClean="0"/>
              <a:t>: </a:t>
            </a:r>
            <a:r>
              <a:rPr lang="de-DE" sz="2000" dirty="0" err="1"/>
              <a:t>typical</a:t>
            </a:r>
            <a:r>
              <a:rPr lang="de-DE" sz="2000" dirty="0"/>
              <a:t> </a:t>
            </a:r>
            <a:r>
              <a:rPr lang="de-DE" sz="2000" dirty="0" smtClean="0"/>
              <a:t> </a:t>
            </a:r>
            <a:r>
              <a:rPr lang="de-DE" sz="2000" dirty="0" err="1" smtClean="0"/>
              <a:t>mass</a:t>
            </a:r>
            <a:r>
              <a:rPr lang="de-DE" sz="2000" dirty="0" smtClean="0"/>
              <a:t>  res. </a:t>
            </a:r>
            <a:r>
              <a:rPr lang="de-DE" sz="2000" dirty="0"/>
              <a:t>~ 10 </a:t>
            </a:r>
            <a:r>
              <a:rPr lang="de-DE" sz="2000" dirty="0" err="1"/>
              <a:t>MeV</a:t>
            </a:r>
            <a:endParaRPr lang="de-DE" sz="2000" dirty="0"/>
          </a:p>
          <a:p>
            <a:pPr marL="342900" indent="-342900" eaLnBrk="1" hangingPunct="1">
              <a:buFont typeface="Wingdings" pitchFamily="2" charset="2"/>
              <a:buNone/>
            </a:pPr>
            <a:endParaRPr lang="de-DE" sz="2000" dirty="0"/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dirty="0" err="1"/>
              <a:t>Fermilab</a:t>
            </a:r>
            <a:r>
              <a:rPr lang="de-DE" sz="2000" dirty="0"/>
              <a:t>:   240 </a:t>
            </a:r>
            <a:r>
              <a:rPr lang="de-DE" sz="2000" dirty="0" err="1"/>
              <a:t>keV</a:t>
            </a:r>
            <a:endParaRPr lang="de-DE" sz="2000" dirty="0"/>
          </a:p>
          <a:p>
            <a:pPr marL="342900" indent="-342900" eaLnBrk="1" hangingPunct="1">
              <a:buFont typeface="Wingdings" pitchFamily="2" charset="2"/>
              <a:buChar char="§"/>
            </a:pPr>
            <a:endParaRPr lang="de-DE" sz="2000" dirty="0"/>
          </a:p>
          <a:p>
            <a:pPr marL="342900" indent="-342900" eaLnBrk="1" hangingPunct="1">
              <a:buFont typeface="Wingdings" pitchFamily="2" charset="2"/>
              <a:buChar char="§"/>
            </a:pPr>
            <a:r>
              <a:rPr lang="de-DE" sz="2000" dirty="0" smtClean="0">
                <a:solidFill>
                  <a:srgbClr val="FF00FF"/>
                </a:solidFill>
              </a:rPr>
              <a:t>HESR:         </a:t>
            </a:r>
            <a:r>
              <a:rPr lang="de-DE" sz="2000" dirty="0">
                <a:solidFill>
                  <a:srgbClr val="FF00FF"/>
                </a:solidFill>
              </a:rPr>
              <a:t>~30 </a:t>
            </a:r>
            <a:r>
              <a:rPr lang="de-DE" sz="2000" dirty="0" err="1">
                <a:solidFill>
                  <a:srgbClr val="FF00FF"/>
                </a:solidFill>
              </a:rPr>
              <a:t>keV</a:t>
            </a:r>
            <a:endParaRPr lang="de-DE" sz="2000" dirty="0">
              <a:solidFill>
                <a:srgbClr val="FF00FF"/>
              </a:solidFill>
            </a:endParaRPr>
          </a:p>
        </p:txBody>
      </p:sp>
      <p:sp>
        <p:nvSpPr>
          <p:cNvPr id="17" name="Rettangolo 86"/>
          <p:cNvSpPr/>
          <p:nvPr/>
        </p:nvSpPr>
        <p:spPr>
          <a:xfrm>
            <a:off x="4424984" y="4000504"/>
            <a:ext cx="226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is a convolution of the</a:t>
            </a:r>
            <a:endParaRPr lang="en-US" dirty="0"/>
          </a:p>
        </p:txBody>
      </p:sp>
      <p:grpSp>
        <p:nvGrpSpPr>
          <p:cNvPr id="18" name="Gruppo 94"/>
          <p:cNvGrpSpPr/>
          <p:nvPr/>
        </p:nvGrpSpPr>
        <p:grpSpPr>
          <a:xfrm>
            <a:off x="214282" y="1485885"/>
            <a:ext cx="4714908" cy="2883951"/>
            <a:chOff x="142844" y="1485885"/>
            <a:chExt cx="4714908" cy="2883951"/>
          </a:xfrm>
        </p:grpSpPr>
        <p:grpSp>
          <p:nvGrpSpPr>
            <p:cNvPr id="19" name="Gruppo 93"/>
            <p:cNvGrpSpPr/>
            <p:nvPr/>
          </p:nvGrpSpPr>
          <p:grpSpPr>
            <a:xfrm>
              <a:off x="142844" y="1485885"/>
              <a:ext cx="4714908" cy="2883951"/>
              <a:chOff x="214282" y="1485885"/>
              <a:chExt cx="4714908" cy="2883951"/>
            </a:xfrm>
          </p:grpSpPr>
          <p:grpSp>
            <p:nvGrpSpPr>
              <p:cNvPr id="21" name="Gruppo 92"/>
              <p:cNvGrpSpPr/>
              <p:nvPr/>
            </p:nvGrpSpPr>
            <p:grpSpPr>
              <a:xfrm>
                <a:off x="786682" y="1485885"/>
                <a:ext cx="4142508" cy="2236788"/>
                <a:chOff x="786682" y="1485885"/>
                <a:chExt cx="4142508" cy="2236788"/>
              </a:xfrm>
            </p:grpSpPr>
            <p:sp>
              <p:nvSpPr>
                <p:cNvPr id="23" name="Rectangle 6"/>
                <p:cNvSpPr>
                  <a:spLocks noChangeArrowheads="1"/>
                </p:cNvSpPr>
                <p:nvPr/>
              </p:nvSpPr>
              <p:spPr bwMode="auto">
                <a:xfrm>
                  <a:off x="2441548" y="1485885"/>
                  <a:ext cx="2451100" cy="223678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lIns="90000" tIns="46800" rIns="90000" bIns="46800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2449515" y="3306362"/>
                  <a:ext cx="2479675" cy="16261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 type="none" w="sm" len="sm"/>
                  <a:tailEnd type="triangle" w="med" len="med"/>
                </a:ln>
                <a:effectLst/>
              </p:spPr>
              <p:txBody>
                <a:bodyPr lIns="90000" tIns="46800" rIns="90000" bIns="46800">
                  <a:spAutoFit/>
                </a:bodyPr>
                <a:lstStyle/>
                <a:p>
                  <a:endParaRPr lang="en-US"/>
                </a:p>
              </p:txBody>
            </p:sp>
            <p:grpSp>
              <p:nvGrpSpPr>
                <p:cNvPr id="25" name="Gruppo 76"/>
                <p:cNvGrpSpPr/>
                <p:nvPr/>
              </p:nvGrpSpPr>
              <p:grpSpPr>
                <a:xfrm>
                  <a:off x="786682" y="2301259"/>
                  <a:ext cx="3674341" cy="1004087"/>
                  <a:chOff x="786682" y="2301259"/>
                  <a:chExt cx="3674341" cy="1004087"/>
                </a:xfrm>
              </p:grpSpPr>
              <p:grpSp>
                <p:nvGrpSpPr>
                  <p:cNvPr id="26" name="Gruppo 70"/>
                  <p:cNvGrpSpPr/>
                  <p:nvPr/>
                </p:nvGrpSpPr>
                <p:grpSpPr>
                  <a:xfrm>
                    <a:off x="3240969" y="2301259"/>
                    <a:ext cx="721617" cy="716479"/>
                    <a:chOff x="3240969" y="2301259"/>
                    <a:chExt cx="721617" cy="716479"/>
                  </a:xfrm>
                </p:grpSpPr>
                <p:sp>
                  <p:nvSpPr>
                    <p:cNvPr id="30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40969" y="2950663"/>
                      <a:ext cx="81359" cy="67075"/>
                    </a:xfrm>
                    <a:prstGeom prst="ellipse">
                      <a:avLst/>
                    </a:prstGeom>
                    <a:solidFill>
                      <a:srgbClr val="000099"/>
                    </a:soli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76061" y="2301259"/>
                      <a:ext cx="81359" cy="67075"/>
                    </a:xfrm>
                    <a:prstGeom prst="ellipse">
                      <a:avLst/>
                    </a:prstGeom>
                    <a:solidFill>
                      <a:srgbClr val="000099"/>
                    </a:soli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1227" y="2587850"/>
                      <a:ext cx="81359" cy="67075"/>
                    </a:xfrm>
                    <a:prstGeom prst="ellipse">
                      <a:avLst/>
                    </a:prstGeom>
                    <a:solidFill>
                      <a:srgbClr val="000099"/>
                    </a:soli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46134" y="2532971"/>
                      <a:ext cx="81359" cy="67075"/>
                    </a:xfrm>
                    <a:prstGeom prst="ellipse">
                      <a:avLst/>
                    </a:prstGeom>
                    <a:solidFill>
                      <a:srgbClr val="000099"/>
                    </a:solidFill>
                    <a:ln w="9525">
                      <a:noFill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" name="Gruppo 72"/>
                  <p:cNvGrpSpPr/>
                  <p:nvPr/>
                </p:nvGrpSpPr>
                <p:grpSpPr>
                  <a:xfrm>
                    <a:off x="786682" y="2320568"/>
                    <a:ext cx="3674341" cy="984778"/>
                    <a:chOff x="786682" y="2320568"/>
                    <a:chExt cx="3674341" cy="984778"/>
                  </a:xfrm>
                </p:grpSpPr>
                <p:sp>
                  <p:nvSpPr>
                    <p:cNvPr id="28" name="AutoShap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6682" y="2430448"/>
                      <a:ext cx="1363663" cy="601663"/>
                    </a:xfrm>
                    <a:prstGeom prst="wedgeRectCallout">
                      <a:avLst>
                        <a:gd name="adj1" fmla="val 146042"/>
                        <a:gd name="adj2" fmla="val -28102"/>
                      </a:avLst>
                    </a:prstGeom>
                    <a:solidFill>
                      <a:srgbClr val="6699FF"/>
                    </a:solidFill>
                    <a:ln w="9525">
                      <a:noFill/>
                      <a:miter lim="800000"/>
                      <a:headEnd type="none" w="sm" len="sm"/>
                      <a:tailEnd type="none" w="sm" len="sm"/>
                    </a:ln>
                    <a:effectLst/>
                  </p:spPr>
                  <p:txBody>
                    <a:bodyPr lIns="90000" tIns="46800" rIns="90000" bIns="46800"/>
                    <a:lstStyle/>
                    <a:p>
                      <a:pPr algn="ctr" eaLnBrk="1" hangingPunct="1"/>
                      <a:r>
                        <a:rPr kumimoji="1" lang="de-DE" sz="1800" dirty="0" err="1">
                          <a:latin typeface="Arial" charset="0"/>
                        </a:rPr>
                        <a:t>Measured</a:t>
                      </a:r>
                      <a:r>
                        <a:rPr kumimoji="1" lang="de-DE" sz="1800" dirty="0">
                          <a:latin typeface="Arial" charset="0"/>
                        </a:rPr>
                        <a:t> rate</a:t>
                      </a:r>
                    </a:p>
                  </p:txBody>
                </p:sp>
                <p:sp>
                  <p:nvSpPr>
                    <p:cNvPr id="29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2632218" y="2320568"/>
                      <a:ext cx="1828805" cy="9847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65"/>
                        </a:cxn>
                        <a:cxn ang="0">
                          <a:pos x="165" y="962"/>
                        </a:cxn>
                        <a:cxn ang="0">
                          <a:pos x="321" y="920"/>
                        </a:cxn>
                        <a:cxn ang="0">
                          <a:pos x="468" y="782"/>
                        </a:cxn>
                        <a:cxn ang="0">
                          <a:pos x="624" y="464"/>
                        </a:cxn>
                        <a:cxn ang="0">
                          <a:pos x="744" y="182"/>
                        </a:cxn>
                        <a:cxn ang="0">
                          <a:pos x="840" y="29"/>
                        </a:cxn>
                        <a:cxn ang="0">
                          <a:pos x="912" y="11"/>
                        </a:cxn>
                        <a:cxn ang="0">
                          <a:pos x="987" y="92"/>
                        </a:cxn>
                        <a:cxn ang="0">
                          <a:pos x="1101" y="314"/>
                        </a:cxn>
                        <a:cxn ang="0">
                          <a:pos x="1185" y="542"/>
                        </a:cxn>
                        <a:cxn ang="0">
                          <a:pos x="1320" y="782"/>
                        </a:cxn>
                        <a:cxn ang="0">
                          <a:pos x="1470" y="908"/>
                        </a:cxn>
                        <a:cxn ang="0">
                          <a:pos x="1551" y="938"/>
                        </a:cxn>
                      </a:cxnLst>
                      <a:rect l="0" t="0" r="r" b="b"/>
                      <a:pathLst>
                        <a:path w="1551" h="969">
                          <a:moveTo>
                            <a:pt x="0" y="965"/>
                          </a:moveTo>
                          <a:cubicBezTo>
                            <a:pt x="56" y="967"/>
                            <a:pt x="112" y="969"/>
                            <a:pt x="165" y="962"/>
                          </a:cubicBezTo>
                          <a:cubicBezTo>
                            <a:pt x="218" y="955"/>
                            <a:pt x="271" y="950"/>
                            <a:pt x="321" y="920"/>
                          </a:cubicBezTo>
                          <a:cubicBezTo>
                            <a:pt x="371" y="890"/>
                            <a:pt x="418" y="858"/>
                            <a:pt x="468" y="782"/>
                          </a:cubicBezTo>
                          <a:cubicBezTo>
                            <a:pt x="518" y="706"/>
                            <a:pt x="578" y="564"/>
                            <a:pt x="624" y="464"/>
                          </a:cubicBezTo>
                          <a:cubicBezTo>
                            <a:pt x="670" y="364"/>
                            <a:pt x="708" y="254"/>
                            <a:pt x="744" y="182"/>
                          </a:cubicBezTo>
                          <a:cubicBezTo>
                            <a:pt x="780" y="110"/>
                            <a:pt x="812" y="58"/>
                            <a:pt x="840" y="29"/>
                          </a:cubicBezTo>
                          <a:cubicBezTo>
                            <a:pt x="868" y="0"/>
                            <a:pt x="888" y="0"/>
                            <a:pt x="912" y="11"/>
                          </a:cubicBezTo>
                          <a:cubicBezTo>
                            <a:pt x="936" y="22"/>
                            <a:pt x="956" y="42"/>
                            <a:pt x="987" y="92"/>
                          </a:cubicBezTo>
                          <a:cubicBezTo>
                            <a:pt x="1018" y="142"/>
                            <a:pt x="1068" y="239"/>
                            <a:pt x="1101" y="314"/>
                          </a:cubicBezTo>
                          <a:cubicBezTo>
                            <a:pt x="1134" y="389"/>
                            <a:pt x="1149" y="464"/>
                            <a:pt x="1185" y="542"/>
                          </a:cubicBezTo>
                          <a:cubicBezTo>
                            <a:pt x="1221" y="620"/>
                            <a:pt x="1273" y="721"/>
                            <a:pt x="1320" y="782"/>
                          </a:cubicBezTo>
                          <a:cubicBezTo>
                            <a:pt x="1367" y="843"/>
                            <a:pt x="1432" y="882"/>
                            <a:pt x="1470" y="908"/>
                          </a:cubicBezTo>
                          <a:cubicBezTo>
                            <a:pt x="1508" y="934"/>
                            <a:pt x="1529" y="936"/>
                            <a:pt x="1551" y="938"/>
                          </a:cubicBezTo>
                        </a:path>
                      </a:pathLst>
                    </a:custGeom>
                    <a:noFill/>
                    <a:ln w="28575" cap="flat" cmpd="sng">
                      <a:solidFill>
                        <a:srgbClr val="000099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lIns="90000" tIns="46800" rIns="90000" bIns="46800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22" name="Rettangolo 85"/>
              <p:cNvSpPr/>
              <p:nvPr/>
            </p:nvSpPr>
            <p:spPr>
              <a:xfrm>
                <a:off x="214282" y="4000504"/>
                <a:ext cx="43105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The production rate of a certain final state </a:t>
                </a:r>
                <a:r>
                  <a:rPr lang="en-US" dirty="0" smtClean="0">
                    <a:solidFill>
                      <a:srgbClr val="0000FF"/>
                    </a:solidFill>
                    <a:sym typeface="Symbol" pitchFamily="18" charset="2"/>
                  </a:rPr>
                  <a:t></a:t>
                </a:r>
                <a:endParaRPr lang="en-US" dirty="0"/>
              </a:p>
            </p:txBody>
          </p:sp>
        </p:grp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278161" y="3262298"/>
              <a:ext cx="1466850" cy="30480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kumimoji="1" lang="de-DE" sz="1400" dirty="0">
                  <a:latin typeface="Arial" charset="0"/>
                </a:rPr>
                <a:t>CM </a:t>
              </a:r>
              <a:r>
                <a:rPr kumimoji="1" lang="de-DE" sz="1400" dirty="0" err="1">
                  <a:latin typeface="Arial" charset="0"/>
                </a:rPr>
                <a:t>Energy</a:t>
              </a:r>
              <a:endParaRPr kumimoji="1" lang="de-DE" sz="1400" dirty="0">
                <a:latin typeface="Arial" charset="0"/>
              </a:endParaRPr>
            </a:p>
          </p:txBody>
        </p:sp>
      </p:grpSp>
      <p:grpSp>
        <p:nvGrpSpPr>
          <p:cNvPr id="34" name="Gruppo 88"/>
          <p:cNvGrpSpPr/>
          <p:nvPr/>
        </p:nvGrpSpPr>
        <p:grpSpPr>
          <a:xfrm>
            <a:off x="795311" y="1390635"/>
            <a:ext cx="7586618" cy="2979201"/>
            <a:chOff x="795311" y="1390635"/>
            <a:chExt cx="7586618" cy="2979201"/>
          </a:xfrm>
        </p:grpSpPr>
        <p:grpSp>
          <p:nvGrpSpPr>
            <p:cNvPr id="35" name="Gruppo 52"/>
            <p:cNvGrpSpPr/>
            <p:nvPr/>
          </p:nvGrpSpPr>
          <p:grpSpPr>
            <a:xfrm>
              <a:off x="795311" y="1390635"/>
              <a:ext cx="3630666" cy="1919793"/>
              <a:chOff x="795311" y="1390635"/>
              <a:chExt cx="3630666" cy="1919793"/>
            </a:xfrm>
          </p:grpSpPr>
          <p:sp>
            <p:nvSpPr>
              <p:cNvPr id="37" name="Freeform 10"/>
              <p:cNvSpPr>
                <a:spLocks/>
              </p:cNvSpPr>
              <p:nvPr/>
            </p:nvSpPr>
            <p:spPr bwMode="auto">
              <a:xfrm>
                <a:off x="3018116" y="1724010"/>
                <a:ext cx="1407861" cy="1586418"/>
              </a:xfrm>
              <a:custGeom>
                <a:avLst/>
                <a:gdLst/>
                <a:ahLst/>
                <a:cxnLst>
                  <a:cxn ang="0">
                    <a:pos x="0" y="1552"/>
                  </a:cxn>
                  <a:cxn ang="0">
                    <a:pos x="90" y="1552"/>
                  </a:cxn>
                  <a:cxn ang="0">
                    <a:pos x="153" y="1543"/>
                  </a:cxn>
                  <a:cxn ang="0">
                    <a:pos x="201" y="1516"/>
                  </a:cxn>
                  <a:cxn ang="0">
                    <a:pos x="288" y="1378"/>
                  </a:cxn>
                  <a:cxn ang="0">
                    <a:pos x="396" y="886"/>
                  </a:cxn>
                  <a:cxn ang="0">
                    <a:pos x="462" y="397"/>
                  </a:cxn>
                  <a:cxn ang="0">
                    <a:pos x="501" y="136"/>
                  </a:cxn>
                  <a:cxn ang="0">
                    <a:pos x="525" y="49"/>
                  </a:cxn>
                  <a:cxn ang="0">
                    <a:pos x="552" y="7"/>
                  </a:cxn>
                  <a:cxn ang="0">
                    <a:pos x="573" y="4"/>
                  </a:cxn>
                  <a:cxn ang="0">
                    <a:pos x="597" y="34"/>
                  </a:cxn>
                  <a:cxn ang="0">
                    <a:pos x="615" y="100"/>
                  </a:cxn>
                  <a:cxn ang="0">
                    <a:pos x="654" y="280"/>
                  </a:cxn>
                  <a:cxn ang="0">
                    <a:pos x="714" y="667"/>
                  </a:cxn>
                  <a:cxn ang="0">
                    <a:pos x="774" y="1033"/>
                  </a:cxn>
                  <a:cxn ang="0">
                    <a:pos x="825" y="1297"/>
                  </a:cxn>
                  <a:cxn ang="0">
                    <a:pos x="849" y="1366"/>
                  </a:cxn>
                  <a:cxn ang="0">
                    <a:pos x="894" y="1468"/>
                  </a:cxn>
                  <a:cxn ang="0">
                    <a:pos x="969" y="1543"/>
                  </a:cxn>
                  <a:cxn ang="0">
                    <a:pos x="1083" y="1555"/>
                  </a:cxn>
                  <a:cxn ang="0">
                    <a:pos x="1194" y="1561"/>
                  </a:cxn>
                </a:cxnLst>
                <a:rect l="0" t="0" r="r" b="b"/>
                <a:pathLst>
                  <a:path w="1194" h="1561">
                    <a:moveTo>
                      <a:pt x="0" y="1552"/>
                    </a:moveTo>
                    <a:cubicBezTo>
                      <a:pt x="32" y="1552"/>
                      <a:pt x="65" y="1553"/>
                      <a:pt x="90" y="1552"/>
                    </a:cubicBezTo>
                    <a:cubicBezTo>
                      <a:pt x="115" y="1551"/>
                      <a:pt x="135" y="1549"/>
                      <a:pt x="153" y="1543"/>
                    </a:cubicBezTo>
                    <a:cubicBezTo>
                      <a:pt x="171" y="1537"/>
                      <a:pt x="179" y="1543"/>
                      <a:pt x="201" y="1516"/>
                    </a:cubicBezTo>
                    <a:cubicBezTo>
                      <a:pt x="223" y="1489"/>
                      <a:pt x="256" y="1483"/>
                      <a:pt x="288" y="1378"/>
                    </a:cubicBezTo>
                    <a:cubicBezTo>
                      <a:pt x="320" y="1273"/>
                      <a:pt x="367" y="1049"/>
                      <a:pt x="396" y="886"/>
                    </a:cubicBezTo>
                    <a:cubicBezTo>
                      <a:pt x="425" y="723"/>
                      <a:pt x="445" y="522"/>
                      <a:pt x="462" y="397"/>
                    </a:cubicBezTo>
                    <a:cubicBezTo>
                      <a:pt x="479" y="272"/>
                      <a:pt x="491" y="194"/>
                      <a:pt x="501" y="136"/>
                    </a:cubicBezTo>
                    <a:cubicBezTo>
                      <a:pt x="511" y="78"/>
                      <a:pt x="516" y="71"/>
                      <a:pt x="525" y="49"/>
                    </a:cubicBezTo>
                    <a:cubicBezTo>
                      <a:pt x="534" y="27"/>
                      <a:pt x="544" y="14"/>
                      <a:pt x="552" y="7"/>
                    </a:cubicBezTo>
                    <a:cubicBezTo>
                      <a:pt x="560" y="0"/>
                      <a:pt x="566" y="0"/>
                      <a:pt x="573" y="4"/>
                    </a:cubicBezTo>
                    <a:cubicBezTo>
                      <a:pt x="580" y="8"/>
                      <a:pt x="590" y="18"/>
                      <a:pt x="597" y="34"/>
                    </a:cubicBezTo>
                    <a:cubicBezTo>
                      <a:pt x="604" y="50"/>
                      <a:pt x="606" y="59"/>
                      <a:pt x="615" y="100"/>
                    </a:cubicBezTo>
                    <a:cubicBezTo>
                      <a:pt x="624" y="141"/>
                      <a:pt x="638" y="186"/>
                      <a:pt x="654" y="280"/>
                    </a:cubicBezTo>
                    <a:cubicBezTo>
                      <a:pt x="670" y="374"/>
                      <a:pt x="694" y="542"/>
                      <a:pt x="714" y="667"/>
                    </a:cubicBezTo>
                    <a:cubicBezTo>
                      <a:pt x="734" y="792"/>
                      <a:pt x="756" y="928"/>
                      <a:pt x="774" y="1033"/>
                    </a:cubicBezTo>
                    <a:cubicBezTo>
                      <a:pt x="792" y="1138"/>
                      <a:pt x="813" y="1242"/>
                      <a:pt x="825" y="1297"/>
                    </a:cubicBezTo>
                    <a:cubicBezTo>
                      <a:pt x="837" y="1352"/>
                      <a:pt x="838" y="1337"/>
                      <a:pt x="849" y="1366"/>
                    </a:cubicBezTo>
                    <a:cubicBezTo>
                      <a:pt x="860" y="1395"/>
                      <a:pt x="874" y="1439"/>
                      <a:pt x="894" y="1468"/>
                    </a:cubicBezTo>
                    <a:cubicBezTo>
                      <a:pt x="914" y="1497"/>
                      <a:pt x="938" y="1529"/>
                      <a:pt x="969" y="1543"/>
                    </a:cubicBezTo>
                    <a:cubicBezTo>
                      <a:pt x="1000" y="1557"/>
                      <a:pt x="1046" y="1552"/>
                      <a:pt x="1083" y="1555"/>
                    </a:cubicBezTo>
                    <a:cubicBezTo>
                      <a:pt x="1120" y="1558"/>
                      <a:pt x="1157" y="1559"/>
                      <a:pt x="1194" y="1561"/>
                    </a:cubicBezTo>
                  </a:path>
                </a:pathLst>
              </a:custGeom>
              <a:noFill/>
              <a:ln w="28575" cap="flat" cmpd="sng">
                <a:solidFill>
                  <a:srgbClr val="0099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" name="AutoShape 21"/>
              <p:cNvSpPr>
                <a:spLocks noChangeArrowheads="1"/>
              </p:cNvSpPr>
              <p:nvPr/>
            </p:nvSpPr>
            <p:spPr bwMode="auto">
              <a:xfrm>
                <a:off x="795311" y="1390635"/>
                <a:ext cx="1379538" cy="944563"/>
              </a:xfrm>
              <a:prstGeom prst="wedgeRectCallout">
                <a:avLst>
                  <a:gd name="adj1" fmla="val 148273"/>
                  <a:gd name="adj2" fmla="val 12523"/>
                </a:avLst>
              </a:prstGeom>
              <a:solidFill>
                <a:srgbClr val="99FF66"/>
              </a:solidFill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/>
              <a:lstStyle/>
              <a:p>
                <a:pPr algn="ctr" eaLnBrk="1" hangingPunct="1"/>
                <a:r>
                  <a:rPr kumimoji="1" lang="de-DE" sz="1800" dirty="0" err="1">
                    <a:latin typeface="Arial" charset="0"/>
                  </a:rPr>
                  <a:t>Resonance</a:t>
                </a:r>
                <a:r>
                  <a:rPr kumimoji="1" lang="de-DE" sz="1800" dirty="0">
                    <a:latin typeface="Arial" charset="0"/>
                  </a:rPr>
                  <a:t> </a:t>
                </a:r>
                <a:r>
                  <a:rPr kumimoji="1" lang="de-DE" sz="1800" dirty="0" err="1">
                    <a:latin typeface="Arial" charset="0"/>
                  </a:rPr>
                  <a:t>cross</a:t>
                </a:r>
                <a:r>
                  <a:rPr kumimoji="1" lang="de-DE" sz="1800" dirty="0">
                    <a:latin typeface="Arial" charset="0"/>
                  </a:rPr>
                  <a:t> </a:t>
                </a:r>
                <a:r>
                  <a:rPr kumimoji="1" lang="de-DE" sz="1800" dirty="0" err="1">
                    <a:latin typeface="Arial" charset="0"/>
                  </a:rPr>
                  <a:t>section</a:t>
                </a:r>
                <a:endParaRPr kumimoji="1" lang="de-DE" sz="1800" dirty="0">
                  <a:latin typeface="Arial" charset="0"/>
                </a:endParaRPr>
              </a:p>
            </p:txBody>
          </p:sp>
        </p:grpSp>
        <p:sp>
          <p:nvSpPr>
            <p:cNvPr id="36" name="Rettangolo 87"/>
            <p:cNvSpPr/>
            <p:nvPr/>
          </p:nvSpPr>
          <p:spPr>
            <a:xfrm>
              <a:off x="6558994" y="4000504"/>
              <a:ext cx="18229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BW cross section </a:t>
              </a:r>
              <a:endParaRPr lang="en-US" dirty="0"/>
            </a:p>
          </p:txBody>
        </p:sp>
      </p:grpSp>
      <p:grpSp>
        <p:nvGrpSpPr>
          <p:cNvPr id="39" name="Gruppo 91"/>
          <p:cNvGrpSpPr/>
          <p:nvPr/>
        </p:nvGrpSpPr>
        <p:grpSpPr>
          <a:xfrm>
            <a:off x="357158" y="2650860"/>
            <a:ext cx="6572296" cy="2076166"/>
            <a:chOff x="357158" y="2650860"/>
            <a:chExt cx="6572296" cy="2076166"/>
          </a:xfrm>
        </p:grpSpPr>
        <p:sp>
          <p:nvSpPr>
            <p:cNvPr id="40" name="Freeform 18"/>
            <p:cNvSpPr>
              <a:spLocks/>
            </p:cNvSpPr>
            <p:nvPr/>
          </p:nvSpPr>
          <p:spPr bwMode="auto">
            <a:xfrm>
              <a:off x="3538105" y="2656958"/>
              <a:ext cx="813588" cy="659568"/>
            </a:xfrm>
            <a:custGeom>
              <a:avLst/>
              <a:gdLst/>
              <a:ahLst/>
              <a:cxnLst>
                <a:cxn ang="0">
                  <a:pos x="0" y="640"/>
                </a:cxn>
                <a:cxn ang="0">
                  <a:pos x="57" y="637"/>
                </a:cxn>
                <a:cxn ang="0">
                  <a:pos x="120" y="610"/>
                </a:cxn>
                <a:cxn ang="0">
                  <a:pos x="180" y="487"/>
                </a:cxn>
                <a:cxn ang="0">
                  <a:pos x="243" y="229"/>
                </a:cxn>
                <a:cxn ang="0">
                  <a:pos x="294" y="37"/>
                </a:cxn>
                <a:cxn ang="0">
                  <a:pos x="324" y="4"/>
                </a:cxn>
                <a:cxn ang="0">
                  <a:pos x="360" y="58"/>
                </a:cxn>
                <a:cxn ang="0">
                  <a:pos x="402" y="232"/>
                </a:cxn>
                <a:cxn ang="0">
                  <a:pos x="456" y="445"/>
                </a:cxn>
                <a:cxn ang="0">
                  <a:pos x="492" y="562"/>
                </a:cxn>
                <a:cxn ang="0">
                  <a:pos x="552" y="628"/>
                </a:cxn>
                <a:cxn ang="0">
                  <a:pos x="645" y="646"/>
                </a:cxn>
                <a:cxn ang="0">
                  <a:pos x="690" y="649"/>
                </a:cxn>
              </a:cxnLst>
              <a:rect l="0" t="0" r="r" b="b"/>
              <a:pathLst>
                <a:path w="690" h="649">
                  <a:moveTo>
                    <a:pt x="0" y="640"/>
                  </a:moveTo>
                  <a:cubicBezTo>
                    <a:pt x="18" y="641"/>
                    <a:pt x="37" y="642"/>
                    <a:pt x="57" y="637"/>
                  </a:cubicBezTo>
                  <a:cubicBezTo>
                    <a:pt x="77" y="632"/>
                    <a:pt x="99" y="635"/>
                    <a:pt x="120" y="610"/>
                  </a:cubicBezTo>
                  <a:cubicBezTo>
                    <a:pt x="141" y="585"/>
                    <a:pt x="159" y="551"/>
                    <a:pt x="180" y="487"/>
                  </a:cubicBezTo>
                  <a:cubicBezTo>
                    <a:pt x="201" y="423"/>
                    <a:pt x="224" y="304"/>
                    <a:pt x="243" y="229"/>
                  </a:cubicBezTo>
                  <a:cubicBezTo>
                    <a:pt x="262" y="154"/>
                    <a:pt x="281" y="74"/>
                    <a:pt x="294" y="37"/>
                  </a:cubicBezTo>
                  <a:cubicBezTo>
                    <a:pt x="307" y="0"/>
                    <a:pt x="313" y="1"/>
                    <a:pt x="324" y="4"/>
                  </a:cubicBezTo>
                  <a:cubicBezTo>
                    <a:pt x="335" y="7"/>
                    <a:pt x="347" y="20"/>
                    <a:pt x="360" y="58"/>
                  </a:cubicBezTo>
                  <a:cubicBezTo>
                    <a:pt x="373" y="96"/>
                    <a:pt x="386" y="168"/>
                    <a:pt x="402" y="232"/>
                  </a:cubicBezTo>
                  <a:cubicBezTo>
                    <a:pt x="418" y="296"/>
                    <a:pt x="441" y="390"/>
                    <a:pt x="456" y="445"/>
                  </a:cubicBezTo>
                  <a:cubicBezTo>
                    <a:pt x="471" y="500"/>
                    <a:pt x="476" y="532"/>
                    <a:pt x="492" y="562"/>
                  </a:cubicBezTo>
                  <a:cubicBezTo>
                    <a:pt x="508" y="592"/>
                    <a:pt x="527" y="614"/>
                    <a:pt x="552" y="628"/>
                  </a:cubicBezTo>
                  <a:cubicBezTo>
                    <a:pt x="577" y="642"/>
                    <a:pt x="622" y="643"/>
                    <a:pt x="645" y="646"/>
                  </a:cubicBezTo>
                  <a:cubicBezTo>
                    <a:pt x="668" y="649"/>
                    <a:pt x="679" y="649"/>
                    <a:pt x="690" y="649"/>
                  </a:cubicBezTo>
                </a:path>
              </a:pathLst>
            </a:custGeom>
            <a:noFill/>
            <a:ln w="28575" cap="flat" cmpd="sng">
              <a:solidFill>
                <a:srgbClr val="FF00FF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grpSp>
          <p:nvGrpSpPr>
            <p:cNvPr id="41" name="Gruppo 90"/>
            <p:cNvGrpSpPr/>
            <p:nvPr/>
          </p:nvGrpSpPr>
          <p:grpSpPr>
            <a:xfrm>
              <a:off x="806423" y="2650860"/>
              <a:ext cx="3343642" cy="895600"/>
              <a:chOff x="806423" y="2650860"/>
              <a:chExt cx="3343642" cy="895600"/>
            </a:xfrm>
          </p:grpSpPr>
          <p:sp>
            <p:nvSpPr>
              <p:cNvPr id="43" name="AutoShape 8"/>
              <p:cNvSpPr>
                <a:spLocks noChangeArrowheads="1"/>
              </p:cNvSpPr>
              <p:nvPr/>
            </p:nvSpPr>
            <p:spPr bwMode="auto">
              <a:xfrm>
                <a:off x="806423" y="3206735"/>
                <a:ext cx="1350963" cy="339725"/>
              </a:xfrm>
              <a:prstGeom prst="wedgeRectCallout">
                <a:avLst>
                  <a:gd name="adj1" fmla="val 123093"/>
                  <a:gd name="adj2" fmla="val -127569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/>
              <a:lstStyle/>
              <a:p>
                <a:pPr algn="ctr" eaLnBrk="1" hangingPunct="1"/>
                <a:r>
                  <a:rPr kumimoji="1" lang="de-DE" sz="1800">
                    <a:latin typeface="Arial" charset="0"/>
                  </a:rPr>
                  <a:t>Beam</a:t>
                </a:r>
              </a:p>
            </p:txBody>
          </p:sp>
          <p:sp>
            <p:nvSpPr>
              <p:cNvPr id="44" name="Freeform 16"/>
              <p:cNvSpPr>
                <a:spLocks/>
              </p:cNvSpPr>
              <p:nvPr/>
            </p:nvSpPr>
            <p:spPr bwMode="auto">
              <a:xfrm>
                <a:off x="2901384" y="2650860"/>
                <a:ext cx="813588" cy="659568"/>
              </a:xfrm>
              <a:custGeom>
                <a:avLst/>
                <a:gdLst/>
                <a:ahLst/>
                <a:cxnLst>
                  <a:cxn ang="0">
                    <a:pos x="0" y="640"/>
                  </a:cxn>
                  <a:cxn ang="0">
                    <a:pos x="57" y="637"/>
                  </a:cxn>
                  <a:cxn ang="0">
                    <a:pos x="120" y="610"/>
                  </a:cxn>
                  <a:cxn ang="0">
                    <a:pos x="180" y="487"/>
                  </a:cxn>
                  <a:cxn ang="0">
                    <a:pos x="243" y="229"/>
                  </a:cxn>
                  <a:cxn ang="0">
                    <a:pos x="294" y="37"/>
                  </a:cxn>
                  <a:cxn ang="0">
                    <a:pos x="324" y="4"/>
                  </a:cxn>
                  <a:cxn ang="0">
                    <a:pos x="360" y="58"/>
                  </a:cxn>
                  <a:cxn ang="0">
                    <a:pos x="402" y="232"/>
                  </a:cxn>
                  <a:cxn ang="0">
                    <a:pos x="456" y="445"/>
                  </a:cxn>
                  <a:cxn ang="0">
                    <a:pos x="492" y="562"/>
                  </a:cxn>
                  <a:cxn ang="0">
                    <a:pos x="552" y="628"/>
                  </a:cxn>
                  <a:cxn ang="0">
                    <a:pos x="645" y="646"/>
                  </a:cxn>
                  <a:cxn ang="0">
                    <a:pos x="690" y="649"/>
                  </a:cxn>
                </a:cxnLst>
                <a:rect l="0" t="0" r="r" b="b"/>
                <a:pathLst>
                  <a:path w="690" h="649">
                    <a:moveTo>
                      <a:pt x="0" y="640"/>
                    </a:moveTo>
                    <a:cubicBezTo>
                      <a:pt x="18" y="641"/>
                      <a:pt x="37" y="642"/>
                      <a:pt x="57" y="637"/>
                    </a:cubicBezTo>
                    <a:cubicBezTo>
                      <a:pt x="77" y="632"/>
                      <a:pt x="99" y="635"/>
                      <a:pt x="120" y="610"/>
                    </a:cubicBezTo>
                    <a:cubicBezTo>
                      <a:pt x="141" y="585"/>
                      <a:pt x="159" y="551"/>
                      <a:pt x="180" y="487"/>
                    </a:cubicBezTo>
                    <a:cubicBezTo>
                      <a:pt x="201" y="423"/>
                      <a:pt x="224" y="304"/>
                      <a:pt x="243" y="229"/>
                    </a:cubicBezTo>
                    <a:cubicBezTo>
                      <a:pt x="262" y="154"/>
                      <a:pt x="281" y="74"/>
                      <a:pt x="294" y="37"/>
                    </a:cubicBezTo>
                    <a:cubicBezTo>
                      <a:pt x="307" y="0"/>
                      <a:pt x="313" y="1"/>
                      <a:pt x="324" y="4"/>
                    </a:cubicBezTo>
                    <a:cubicBezTo>
                      <a:pt x="335" y="7"/>
                      <a:pt x="347" y="20"/>
                      <a:pt x="360" y="58"/>
                    </a:cubicBezTo>
                    <a:cubicBezTo>
                      <a:pt x="373" y="96"/>
                      <a:pt x="386" y="168"/>
                      <a:pt x="402" y="232"/>
                    </a:cubicBezTo>
                    <a:cubicBezTo>
                      <a:pt x="418" y="296"/>
                      <a:pt x="441" y="390"/>
                      <a:pt x="456" y="445"/>
                    </a:cubicBezTo>
                    <a:cubicBezTo>
                      <a:pt x="471" y="500"/>
                      <a:pt x="476" y="532"/>
                      <a:pt x="492" y="562"/>
                    </a:cubicBezTo>
                    <a:cubicBezTo>
                      <a:pt x="508" y="592"/>
                      <a:pt x="527" y="614"/>
                      <a:pt x="552" y="628"/>
                    </a:cubicBezTo>
                    <a:cubicBezTo>
                      <a:pt x="577" y="642"/>
                      <a:pt x="622" y="643"/>
                      <a:pt x="645" y="646"/>
                    </a:cubicBezTo>
                    <a:cubicBezTo>
                      <a:pt x="668" y="649"/>
                      <a:pt x="679" y="649"/>
                      <a:pt x="690" y="649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Freeform 17"/>
              <p:cNvSpPr>
                <a:spLocks/>
              </p:cNvSpPr>
              <p:nvPr/>
            </p:nvSpPr>
            <p:spPr bwMode="auto">
              <a:xfrm>
                <a:off x="3336477" y="2650860"/>
                <a:ext cx="813588" cy="659568"/>
              </a:xfrm>
              <a:custGeom>
                <a:avLst/>
                <a:gdLst/>
                <a:ahLst/>
                <a:cxnLst>
                  <a:cxn ang="0">
                    <a:pos x="0" y="640"/>
                  </a:cxn>
                  <a:cxn ang="0">
                    <a:pos x="57" y="637"/>
                  </a:cxn>
                  <a:cxn ang="0">
                    <a:pos x="120" y="610"/>
                  </a:cxn>
                  <a:cxn ang="0">
                    <a:pos x="180" y="487"/>
                  </a:cxn>
                  <a:cxn ang="0">
                    <a:pos x="243" y="229"/>
                  </a:cxn>
                  <a:cxn ang="0">
                    <a:pos x="294" y="37"/>
                  </a:cxn>
                  <a:cxn ang="0">
                    <a:pos x="324" y="4"/>
                  </a:cxn>
                  <a:cxn ang="0">
                    <a:pos x="360" y="58"/>
                  </a:cxn>
                  <a:cxn ang="0">
                    <a:pos x="402" y="232"/>
                  </a:cxn>
                  <a:cxn ang="0">
                    <a:pos x="456" y="445"/>
                  </a:cxn>
                  <a:cxn ang="0">
                    <a:pos x="492" y="562"/>
                  </a:cxn>
                  <a:cxn ang="0">
                    <a:pos x="552" y="628"/>
                  </a:cxn>
                  <a:cxn ang="0">
                    <a:pos x="645" y="646"/>
                  </a:cxn>
                  <a:cxn ang="0">
                    <a:pos x="690" y="649"/>
                  </a:cxn>
                </a:cxnLst>
                <a:rect l="0" t="0" r="r" b="b"/>
                <a:pathLst>
                  <a:path w="690" h="649">
                    <a:moveTo>
                      <a:pt x="0" y="640"/>
                    </a:moveTo>
                    <a:cubicBezTo>
                      <a:pt x="18" y="641"/>
                      <a:pt x="37" y="642"/>
                      <a:pt x="57" y="637"/>
                    </a:cubicBezTo>
                    <a:cubicBezTo>
                      <a:pt x="77" y="632"/>
                      <a:pt x="99" y="635"/>
                      <a:pt x="120" y="610"/>
                    </a:cubicBezTo>
                    <a:cubicBezTo>
                      <a:pt x="141" y="585"/>
                      <a:pt x="159" y="551"/>
                      <a:pt x="180" y="487"/>
                    </a:cubicBezTo>
                    <a:cubicBezTo>
                      <a:pt x="201" y="423"/>
                      <a:pt x="224" y="304"/>
                      <a:pt x="243" y="229"/>
                    </a:cubicBezTo>
                    <a:cubicBezTo>
                      <a:pt x="262" y="154"/>
                      <a:pt x="281" y="74"/>
                      <a:pt x="294" y="37"/>
                    </a:cubicBezTo>
                    <a:cubicBezTo>
                      <a:pt x="307" y="0"/>
                      <a:pt x="313" y="1"/>
                      <a:pt x="324" y="4"/>
                    </a:cubicBezTo>
                    <a:cubicBezTo>
                      <a:pt x="335" y="7"/>
                      <a:pt x="347" y="20"/>
                      <a:pt x="360" y="58"/>
                    </a:cubicBezTo>
                    <a:cubicBezTo>
                      <a:pt x="373" y="96"/>
                      <a:pt x="386" y="168"/>
                      <a:pt x="402" y="232"/>
                    </a:cubicBezTo>
                    <a:cubicBezTo>
                      <a:pt x="418" y="296"/>
                      <a:pt x="441" y="390"/>
                      <a:pt x="456" y="445"/>
                    </a:cubicBezTo>
                    <a:cubicBezTo>
                      <a:pt x="471" y="500"/>
                      <a:pt x="476" y="532"/>
                      <a:pt x="492" y="562"/>
                    </a:cubicBezTo>
                    <a:cubicBezTo>
                      <a:pt x="508" y="592"/>
                      <a:pt x="527" y="614"/>
                      <a:pt x="552" y="628"/>
                    </a:cubicBezTo>
                    <a:cubicBezTo>
                      <a:pt x="577" y="642"/>
                      <a:pt x="622" y="643"/>
                      <a:pt x="645" y="646"/>
                    </a:cubicBezTo>
                    <a:cubicBezTo>
                      <a:pt x="668" y="649"/>
                      <a:pt x="679" y="649"/>
                      <a:pt x="690" y="649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Freeform 19"/>
              <p:cNvSpPr>
                <a:spLocks/>
              </p:cNvSpPr>
              <p:nvPr/>
            </p:nvSpPr>
            <p:spPr bwMode="auto">
              <a:xfrm>
                <a:off x="3117162" y="2650860"/>
                <a:ext cx="813588" cy="659568"/>
              </a:xfrm>
              <a:custGeom>
                <a:avLst/>
                <a:gdLst/>
                <a:ahLst/>
                <a:cxnLst>
                  <a:cxn ang="0">
                    <a:pos x="0" y="640"/>
                  </a:cxn>
                  <a:cxn ang="0">
                    <a:pos x="57" y="637"/>
                  </a:cxn>
                  <a:cxn ang="0">
                    <a:pos x="120" y="610"/>
                  </a:cxn>
                  <a:cxn ang="0">
                    <a:pos x="180" y="487"/>
                  </a:cxn>
                  <a:cxn ang="0">
                    <a:pos x="243" y="229"/>
                  </a:cxn>
                  <a:cxn ang="0">
                    <a:pos x="294" y="37"/>
                  </a:cxn>
                  <a:cxn ang="0">
                    <a:pos x="324" y="4"/>
                  </a:cxn>
                  <a:cxn ang="0">
                    <a:pos x="360" y="58"/>
                  </a:cxn>
                  <a:cxn ang="0">
                    <a:pos x="402" y="232"/>
                  </a:cxn>
                  <a:cxn ang="0">
                    <a:pos x="456" y="445"/>
                  </a:cxn>
                  <a:cxn ang="0">
                    <a:pos x="492" y="562"/>
                  </a:cxn>
                  <a:cxn ang="0">
                    <a:pos x="552" y="628"/>
                  </a:cxn>
                  <a:cxn ang="0">
                    <a:pos x="645" y="646"/>
                  </a:cxn>
                  <a:cxn ang="0">
                    <a:pos x="690" y="649"/>
                  </a:cxn>
                </a:cxnLst>
                <a:rect l="0" t="0" r="r" b="b"/>
                <a:pathLst>
                  <a:path w="690" h="649">
                    <a:moveTo>
                      <a:pt x="0" y="640"/>
                    </a:moveTo>
                    <a:cubicBezTo>
                      <a:pt x="18" y="641"/>
                      <a:pt x="37" y="642"/>
                      <a:pt x="57" y="637"/>
                    </a:cubicBezTo>
                    <a:cubicBezTo>
                      <a:pt x="77" y="632"/>
                      <a:pt x="99" y="635"/>
                      <a:pt x="120" y="610"/>
                    </a:cubicBezTo>
                    <a:cubicBezTo>
                      <a:pt x="141" y="585"/>
                      <a:pt x="159" y="551"/>
                      <a:pt x="180" y="487"/>
                    </a:cubicBezTo>
                    <a:cubicBezTo>
                      <a:pt x="201" y="423"/>
                      <a:pt x="224" y="304"/>
                      <a:pt x="243" y="229"/>
                    </a:cubicBezTo>
                    <a:cubicBezTo>
                      <a:pt x="262" y="154"/>
                      <a:pt x="281" y="74"/>
                      <a:pt x="294" y="37"/>
                    </a:cubicBezTo>
                    <a:cubicBezTo>
                      <a:pt x="307" y="0"/>
                      <a:pt x="313" y="1"/>
                      <a:pt x="324" y="4"/>
                    </a:cubicBezTo>
                    <a:cubicBezTo>
                      <a:pt x="335" y="7"/>
                      <a:pt x="347" y="20"/>
                      <a:pt x="360" y="58"/>
                    </a:cubicBezTo>
                    <a:cubicBezTo>
                      <a:pt x="373" y="96"/>
                      <a:pt x="386" y="168"/>
                      <a:pt x="402" y="232"/>
                    </a:cubicBezTo>
                    <a:cubicBezTo>
                      <a:pt x="418" y="296"/>
                      <a:pt x="441" y="390"/>
                      <a:pt x="456" y="445"/>
                    </a:cubicBezTo>
                    <a:cubicBezTo>
                      <a:pt x="471" y="500"/>
                      <a:pt x="476" y="532"/>
                      <a:pt x="492" y="562"/>
                    </a:cubicBezTo>
                    <a:cubicBezTo>
                      <a:pt x="508" y="592"/>
                      <a:pt x="527" y="614"/>
                      <a:pt x="552" y="628"/>
                    </a:cubicBezTo>
                    <a:cubicBezTo>
                      <a:pt x="577" y="642"/>
                      <a:pt x="622" y="643"/>
                      <a:pt x="645" y="646"/>
                    </a:cubicBezTo>
                    <a:cubicBezTo>
                      <a:pt x="668" y="649"/>
                      <a:pt x="679" y="649"/>
                      <a:pt x="690" y="649"/>
                    </a:cubicBezTo>
                  </a:path>
                </a:pathLst>
              </a:custGeom>
              <a:noFill/>
              <a:ln w="28575" cap="flat" cmpd="sng">
                <a:solidFill>
                  <a:srgbClr val="FF00FF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2" name="Rettangolo 89"/>
            <p:cNvSpPr/>
            <p:nvPr/>
          </p:nvSpPr>
          <p:spPr>
            <a:xfrm>
              <a:off x="357158" y="4357694"/>
              <a:ext cx="65722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and</a:t>
              </a:r>
              <a:r>
                <a:rPr lang="en-US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rgbClr val="FF00FF"/>
                  </a:solidFill>
                </a:rPr>
                <a:t>the beam energy distribution function </a:t>
              </a:r>
              <a:r>
                <a:rPr lang="en-US" i="1" dirty="0" smtClean="0">
                  <a:solidFill>
                    <a:srgbClr val="FF00FF"/>
                  </a:solidFill>
                  <a:latin typeface="Times New Roman" pitchFamily="18" charset="0"/>
                </a:rPr>
                <a:t>f(E,</a:t>
              </a:r>
              <a:r>
                <a:rPr lang="en-US" i="1" dirty="0" smtClean="0">
                  <a:solidFill>
                    <a:srgbClr val="FF00FF"/>
                  </a:solidFill>
                  <a:latin typeface="Times New Roman" pitchFamily="18" charset="0"/>
                  <a:sym typeface="Symbol" pitchFamily="18" charset="2"/>
                </a:rPr>
                <a:t>E)</a:t>
              </a:r>
              <a:r>
                <a:rPr lang="en-US" i="1" dirty="0" smtClean="0">
                  <a:solidFill>
                    <a:srgbClr val="FF00FF"/>
                  </a:solidFill>
                  <a:latin typeface="Times New Roman" pitchFamily="18" charset="0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build="p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90600" y="413792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 sz="32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magine 71" descr="clow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3934" y="-98356"/>
            <a:ext cx="1360066" cy="205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4" name="Group 73"/>
          <p:cNvGrpSpPr/>
          <p:nvPr/>
        </p:nvGrpSpPr>
        <p:grpSpPr>
          <a:xfrm>
            <a:off x="3367087" y="1163071"/>
            <a:ext cx="4978400" cy="5338761"/>
            <a:chOff x="3367087" y="1062061"/>
            <a:chExt cx="4978400" cy="5338761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3367087" y="1062061"/>
              <a:ext cx="4978400" cy="5338761"/>
              <a:chOff x="2121" y="638"/>
              <a:chExt cx="3136" cy="3363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2121" y="1025"/>
                <a:ext cx="3136" cy="2588"/>
              </a:xfrm>
              <a:prstGeom prst="rect">
                <a:avLst/>
              </a:prstGeom>
              <a:solidFill>
                <a:srgbClr val="ECEBF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" name="Group 4"/>
              <p:cNvGrpSpPr>
                <a:grpSpLocks/>
              </p:cNvGrpSpPr>
              <p:nvPr/>
            </p:nvGrpSpPr>
            <p:grpSpPr bwMode="auto">
              <a:xfrm>
                <a:off x="3057" y="1027"/>
                <a:ext cx="1736" cy="72"/>
                <a:chOff x="2125" y="1067"/>
                <a:chExt cx="1736" cy="109"/>
              </a:xfrm>
            </p:grpSpPr>
            <p:sp>
              <p:nvSpPr>
                <p:cNvPr id="53" name="Line 5"/>
                <p:cNvSpPr>
                  <a:spLocks noChangeShapeType="1"/>
                </p:cNvSpPr>
                <p:nvPr/>
              </p:nvSpPr>
              <p:spPr bwMode="auto">
                <a:xfrm>
                  <a:off x="2125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6"/>
                <p:cNvSpPr>
                  <a:spLocks noChangeShapeType="1"/>
                </p:cNvSpPr>
                <p:nvPr/>
              </p:nvSpPr>
              <p:spPr bwMode="auto">
                <a:xfrm>
                  <a:off x="2421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7"/>
                <p:cNvSpPr>
                  <a:spLocks noChangeShapeType="1"/>
                </p:cNvSpPr>
                <p:nvPr/>
              </p:nvSpPr>
              <p:spPr bwMode="auto">
                <a:xfrm>
                  <a:off x="2717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8"/>
                <p:cNvSpPr>
                  <a:spLocks noChangeShapeType="1"/>
                </p:cNvSpPr>
                <p:nvPr/>
              </p:nvSpPr>
              <p:spPr bwMode="auto">
                <a:xfrm>
                  <a:off x="2973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9"/>
                <p:cNvSpPr>
                  <a:spLocks noChangeShapeType="1"/>
                </p:cNvSpPr>
                <p:nvPr/>
              </p:nvSpPr>
              <p:spPr bwMode="auto">
                <a:xfrm>
                  <a:off x="3213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10"/>
                <p:cNvSpPr>
                  <a:spLocks noChangeShapeType="1"/>
                </p:cNvSpPr>
                <p:nvPr/>
              </p:nvSpPr>
              <p:spPr bwMode="auto">
                <a:xfrm>
                  <a:off x="3429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11"/>
                <p:cNvSpPr>
                  <a:spLocks noChangeShapeType="1"/>
                </p:cNvSpPr>
                <p:nvPr/>
              </p:nvSpPr>
              <p:spPr bwMode="auto">
                <a:xfrm>
                  <a:off x="3645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12"/>
                <p:cNvSpPr>
                  <a:spLocks noChangeShapeType="1"/>
                </p:cNvSpPr>
                <p:nvPr/>
              </p:nvSpPr>
              <p:spPr bwMode="auto">
                <a:xfrm>
                  <a:off x="3861" y="106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" name="Text Box 13"/>
              <p:cNvSpPr txBox="1">
                <a:spLocks noChangeArrowheads="1"/>
              </p:cNvSpPr>
              <p:nvPr/>
            </p:nvSpPr>
            <p:spPr bwMode="auto">
              <a:xfrm>
                <a:off x="2970" y="82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10" name="Text Box 14"/>
              <p:cNvSpPr txBox="1">
                <a:spLocks noChangeArrowheads="1"/>
              </p:cNvSpPr>
              <p:nvPr/>
            </p:nvSpPr>
            <p:spPr bwMode="auto">
              <a:xfrm>
                <a:off x="3258" y="82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2</a:t>
                </a:r>
              </a:p>
            </p:txBody>
          </p:sp>
          <p:sp>
            <p:nvSpPr>
              <p:cNvPr id="11" name="Text Box 15"/>
              <p:cNvSpPr txBox="1">
                <a:spLocks noChangeArrowheads="1"/>
              </p:cNvSpPr>
              <p:nvPr/>
            </p:nvSpPr>
            <p:spPr bwMode="auto">
              <a:xfrm>
                <a:off x="3550" y="82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4</a:t>
                </a:r>
              </a:p>
            </p:txBody>
          </p:sp>
          <p:sp>
            <p:nvSpPr>
              <p:cNvPr id="12" name="Text Box 16"/>
              <p:cNvSpPr txBox="1">
                <a:spLocks noChangeArrowheads="1"/>
              </p:cNvSpPr>
              <p:nvPr/>
            </p:nvSpPr>
            <p:spPr bwMode="auto">
              <a:xfrm>
                <a:off x="3807" y="82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6</a:t>
                </a:r>
              </a:p>
            </p:txBody>
          </p:sp>
          <p:sp>
            <p:nvSpPr>
              <p:cNvPr id="13" name="Text Box 17"/>
              <p:cNvSpPr txBox="1">
                <a:spLocks noChangeArrowheads="1"/>
              </p:cNvSpPr>
              <p:nvPr/>
            </p:nvSpPr>
            <p:spPr bwMode="auto">
              <a:xfrm>
                <a:off x="4045" y="820"/>
                <a:ext cx="174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8</a:t>
                </a:r>
              </a:p>
            </p:txBody>
          </p:sp>
          <p:sp>
            <p:nvSpPr>
              <p:cNvPr id="14" name="Text Box 18"/>
              <p:cNvSpPr txBox="1">
                <a:spLocks noChangeArrowheads="1"/>
              </p:cNvSpPr>
              <p:nvPr/>
            </p:nvSpPr>
            <p:spPr bwMode="auto">
              <a:xfrm>
                <a:off x="4431" y="820"/>
                <a:ext cx="23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12</a:t>
                </a:r>
              </a:p>
            </p:txBody>
          </p:sp>
          <p:sp>
            <p:nvSpPr>
              <p:cNvPr id="15" name="Text Box 19"/>
              <p:cNvSpPr txBox="1">
                <a:spLocks noChangeArrowheads="1"/>
              </p:cNvSpPr>
              <p:nvPr/>
            </p:nvSpPr>
            <p:spPr bwMode="auto">
              <a:xfrm>
                <a:off x="4660" y="820"/>
                <a:ext cx="23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15</a:t>
                </a:r>
              </a:p>
            </p:txBody>
          </p:sp>
          <p:sp>
            <p:nvSpPr>
              <p:cNvPr id="16" name="Text Box 20"/>
              <p:cNvSpPr txBox="1">
                <a:spLocks noChangeArrowheads="1"/>
              </p:cNvSpPr>
              <p:nvPr/>
            </p:nvSpPr>
            <p:spPr bwMode="auto">
              <a:xfrm>
                <a:off x="4230" y="820"/>
                <a:ext cx="231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/>
                  <a:t>10</a:t>
                </a:r>
              </a:p>
            </p:txBody>
          </p:sp>
          <p:sp>
            <p:nvSpPr>
              <p:cNvPr id="17" name="Text Box 21"/>
              <p:cNvSpPr txBox="1">
                <a:spLocks noChangeArrowheads="1"/>
              </p:cNvSpPr>
              <p:nvPr/>
            </p:nvSpPr>
            <p:spPr bwMode="auto">
              <a:xfrm>
                <a:off x="2925" y="638"/>
                <a:ext cx="160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VerdanaBar" pitchFamily="34" charset="0"/>
                  </a:rPr>
                  <a:t>p</a:t>
                </a:r>
                <a:r>
                  <a:rPr lang="en-US" sz="2000" b="1" dirty="0"/>
                  <a:t> Momentum [</a:t>
                </a:r>
                <a:r>
                  <a:rPr lang="en-US" sz="2000" b="1" dirty="0" err="1"/>
                  <a:t>GeV</a:t>
                </a:r>
                <a:r>
                  <a:rPr lang="en-US" sz="2000" b="1" dirty="0"/>
                  <a:t>/</a:t>
                </a:r>
                <a:r>
                  <a:rPr lang="en-US" sz="2000" b="1" i="1" dirty="0"/>
                  <a:t>c</a:t>
                </a:r>
                <a:r>
                  <a:rPr lang="en-US" sz="2000" b="1" dirty="0"/>
                  <a:t>]</a:t>
                </a:r>
              </a:p>
            </p:txBody>
          </p:sp>
          <p:sp>
            <p:nvSpPr>
              <p:cNvPr id="18" name="Text Box 22"/>
              <p:cNvSpPr txBox="1">
                <a:spLocks noChangeArrowheads="1"/>
              </p:cNvSpPr>
              <p:nvPr/>
            </p:nvSpPr>
            <p:spPr bwMode="auto">
              <a:xfrm>
                <a:off x="3968" y="3749"/>
                <a:ext cx="1072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b="1" dirty="0"/>
                  <a:t>Mass [</a:t>
                </a:r>
                <a:r>
                  <a:rPr lang="en-US" sz="2000" b="1" dirty="0" err="1"/>
                  <a:t>GeV</a:t>
                </a:r>
                <a:r>
                  <a:rPr lang="en-US" sz="2000" b="1" dirty="0"/>
                  <a:t>/</a:t>
                </a:r>
                <a:r>
                  <a:rPr lang="en-US" sz="2000" b="1" i="1" dirty="0"/>
                  <a:t>c</a:t>
                </a:r>
                <a:r>
                  <a:rPr lang="en-US" sz="2000" b="1" baseline="30000" dirty="0"/>
                  <a:t>2</a:t>
                </a:r>
                <a:r>
                  <a:rPr lang="en-US" sz="2000" b="1" dirty="0"/>
                  <a:t>]</a:t>
                </a: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617" y="3540"/>
                <a:ext cx="2493" cy="73"/>
                <a:chOff x="1685" y="2957"/>
                <a:chExt cx="2493" cy="109"/>
              </a:xfrm>
            </p:grpSpPr>
            <p:sp>
              <p:nvSpPr>
                <p:cNvPr id="47" name="Line 28"/>
                <p:cNvSpPr>
                  <a:spLocks noChangeShapeType="1"/>
                </p:cNvSpPr>
                <p:nvPr/>
              </p:nvSpPr>
              <p:spPr bwMode="auto">
                <a:xfrm>
                  <a:off x="1685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29"/>
                <p:cNvSpPr>
                  <a:spLocks noChangeShapeType="1"/>
                </p:cNvSpPr>
                <p:nvPr/>
              </p:nvSpPr>
              <p:spPr bwMode="auto">
                <a:xfrm>
                  <a:off x="2189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30"/>
                <p:cNvSpPr>
                  <a:spLocks noChangeShapeType="1"/>
                </p:cNvSpPr>
                <p:nvPr/>
              </p:nvSpPr>
              <p:spPr bwMode="auto">
                <a:xfrm>
                  <a:off x="2685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31"/>
                <p:cNvSpPr>
                  <a:spLocks noChangeShapeType="1"/>
                </p:cNvSpPr>
                <p:nvPr/>
              </p:nvSpPr>
              <p:spPr bwMode="auto">
                <a:xfrm>
                  <a:off x="3181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32"/>
                <p:cNvSpPr>
                  <a:spLocks noChangeShapeType="1"/>
                </p:cNvSpPr>
                <p:nvPr/>
              </p:nvSpPr>
              <p:spPr bwMode="auto">
                <a:xfrm>
                  <a:off x="3677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33"/>
                <p:cNvSpPr>
                  <a:spLocks noChangeShapeType="1"/>
                </p:cNvSpPr>
                <p:nvPr/>
              </p:nvSpPr>
              <p:spPr bwMode="auto">
                <a:xfrm>
                  <a:off x="4178" y="2957"/>
                  <a:ext cx="0" cy="10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4"/>
              <p:cNvGrpSpPr>
                <a:grpSpLocks/>
              </p:cNvGrpSpPr>
              <p:nvPr/>
            </p:nvGrpSpPr>
            <p:grpSpPr bwMode="auto">
              <a:xfrm>
                <a:off x="2518" y="3648"/>
                <a:ext cx="2667" cy="194"/>
                <a:chOff x="1586" y="3160"/>
                <a:chExt cx="2667" cy="194"/>
              </a:xfrm>
            </p:grpSpPr>
            <p:sp>
              <p:nvSpPr>
                <p:cNvPr id="4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586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  <p:sp>
              <p:nvSpPr>
                <p:cNvPr id="4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084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2</a:t>
                  </a:r>
                </a:p>
              </p:txBody>
            </p:sp>
            <p:sp>
              <p:nvSpPr>
                <p:cNvPr id="4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583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3</a:t>
                  </a:r>
                </a:p>
              </p:txBody>
            </p:sp>
            <p:sp>
              <p:nvSpPr>
                <p:cNvPr id="4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081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4</a:t>
                  </a:r>
                </a:p>
              </p:txBody>
            </p:sp>
            <p:sp>
              <p:nvSpPr>
                <p:cNvPr id="4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3580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5</a:t>
                  </a:r>
                </a:p>
              </p:txBody>
            </p:sp>
            <p:sp>
              <p:nvSpPr>
                <p:cNvPr id="4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079" y="3160"/>
                  <a:ext cx="174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1400"/>
                    <a:t>6</a:t>
                  </a:r>
                </a:p>
              </p:txBody>
            </p:sp>
          </p:grpSp>
          <p:sp>
            <p:nvSpPr>
              <p:cNvPr id="21" name="Text Box 45"/>
              <p:cNvSpPr txBox="1">
                <a:spLocks noChangeArrowheads="1"/>
              </p:cNvSpPr>
              <p:nvPr/>
            </p:nvSpPr>
            <p:spPr bwMode="auto">
              <a:xfrm>
                <a:off x="3178" y="1101"/>
                <a:ext cx="24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200">
                    <a:latin typeface="VerdanaEqn" pitchFamily="34" charset="0"/>
                  </a:rPr>
                  <a:t>ΛΛ</a:t>
                </a:r>
                <a:endParaRPr lang="de-DE" sz="1200">
                  <a:latin typeface="VerdanaEqn" pitchFamily="34" charset="0"/>
                </a:endParaRPr>
              </a:p>
              <a:p>
                <a:r>
                  <a:rPr lang="el-GR" sz="1200">
                    <a:latin typeface="VerdanaEqn" pitchFamily="34" charset="0"/>
                  </a:rPr>
                  <a:t>ΣΣ</a:t>
                </a:r>
                <a:endParaRPr lang="de-DE" sz="1200">
                  <a:latin typeface="VerdanaEqn" pitchFamily="34" charset="0"/>
                </a:endParaRPr>
              </a:p>
              <a:p>
                <a:r>
                  <a:rPr lang="el-GR" sz="1200">
                    <a:latin typeface="VerdanaEqn" pitchFamily="34" charset="0"/>
                  </a:rPr>
                  <a:t>ΞΞ</a:t>
                </a:r>
              </a:p>
            </p:txBody>
          </p:sp>
          <p:sp>
            <p:nvSpPr>
              <p:cNvPr id="22" name="Text Box 46"/>
              <p:cNvSpPr txBox="1">
                <a:spLocks noChangeArrowheads="1"/>
              </p:cNvSpPr>
              <p:nvPr/>
            </p:nvSpPr>
            <p:spPr bwMode="auto">
              <a:xfrm>
                <a:off x="4321" y="1101"/>
                <a:ext cx="30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200">
                    <a:latin typeface="VerdanaEqn" pitchFamily="34" charset="0"/>
                  </a:rPr>
                  <a:t>Λ</a:t>
                </a:r>
                <a:r>
                  <a:rPr lang="de-DE" sz="1200" baseline="-25000">
                    <a:latin typeface="VerdanaEqn" pitchFamily="34" charset="0"/>
                  </a:rPr>
                  <a:t>c</a:t>
                </a:r>
                <a:r>
                  <a:rPr lang="el-GR" sz="1200">
                    <a:latin typeface="VerdanaEqn" pitchFamily="34" charset="0"/>
                  </a:rPr>
                  <a:t>Λ</a:t>
                </a:r>
                <a:r>
                  <a:rPr lang="de-DE" sz="1200" baseline="-25000"/>
                  <a:t>c</a:t>
                </a:r>
                <a:endParaRPr lang="de-DE" sz="1200" baseline="-25000">
                  <a:latin typeface="VerdanaEqn" pitchFamily="34" charset="0"/>
                </a:endParaRPr>
              </a:p>
              <a:p>
                <a:r>
                  <a:rPr lang="el-GR" sz="1200">
                    <a:latin typeface="VerdanaEqn" pitchFamily="34" charset="0"/>
                  </a:rPr>
                  <a:t>Σ</a:t>
                </a:r>
                <a:r>
                  <a:rPr lang="de-DE" sz="1200" baseline="-25000"/>
                  <a:t>c</a:t>
                </a:r>
                <a:r>
                  <a:rPr lang="el-GR" sz="1200">
                    <a:latin typeface="VerdanaEqn" pitchFamily="34" charset="0"/>
                  </a:rPr>
                  <a:t>Σ</a:t>
                </a:r>
                <a:r>
                  <a:rPr lang="de-DE" sz="1200" baseline="-25000">
                    <a:latin typeface="VerdanaEqn" pitchFamily="34" charset="0"/>
                  </a:rPr>
                  <a:t>c</a:t>
                </a:r>
              </a:p>
              <a:p>
                <a:r>
                  <a:rPr lang="el-GR" sz="1200">
                    <a:latin typeface="VerdanaEqn" pitchFamily="34" charset="0"/>
                  </a:rPr>
                  <a:t>Ξ</a:t>
                </a:r>
                <a:r>
                  <a:rPr lang="de-DE" sz="1200" baseline="-25000">
                    <a:latin typeface="VerdanaEqn" pitchFamily="34" charset="0"/>
                  </a:rPr>
                  <a:t>c</a:t>
                </a:r>
                <a:r>
                  <a:rPr lang="el-GR" sz="1200">
                    <a:latin typeface="VerdanaEqn" pitchFamily="34" charset="0"/>
                  </a:rPr>
                  <a:t>Ξ</a:t>
                </a:r>
                <a:r>
                  <a:rPr lang="de-DE" sz="1200" baseline="-25000">
                    <a:latin typeface="VerdanaEqn" pitchFamily="34" charset="0"/>
                  </a:rPr>
                  <a:t>c</a:t>
                </a:r>
                <a:endParaRPr lang="el-GR" sz="1200" baseline="-25000">
                  <a:latin typeface="VerdanaEqn" pitchFamily="34" charset="0"/>
                </a:endParaRPr>
              </a:p>
            </p:txBody>
          </p:sp>
          <p:sp>
            <p:nvSpPr>
              <p:cNvPr id="23" name="Text Box 47"/>
              <p:cNvSpPr txBox="1">
                <a:spLocks noChangeArrowheads="1"/>
              </p:cNvSpPr>
              <p:nvPr/>
            </p:nvSpPr>
            <p:spPr bwMode="auto">
              <a:xfrm>
                <a:off x="4630" y="1101"/>
                <a:ext cx="32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200">
                    <a:latin typeface="VerdanaEqn" pitchFamily="34" charset="0"/>
                  </a:rPr>
                  <a:t>Ω</a:t>
                </a:r>
                <a:r>
                  <a:rPr lang="de-DE" sz="1200" baseline="-25000">
                    <a:latin typeface="VerdanaEqn" pitchFamily="34" charset="0"/>
                  </a:rPr>
                  <a:t>c</a:t>
                </a:r>
                <a:r>
                  <a:rPr lang="el-GR" sz="1200">
                    <a:latin typeface="VerdanaEqn" pitchFamily="34" charset="0"/>
                  </a:rPr>
                  <a:t>Ω</a:t>
                </a:r>
                <a:r>
                  <a:rPr lang="de-DE" sz="1200" baseline="-25000"/>
                  <a:t>c</a:t>
                </a:r>
                <a:endParaRPr lang="de-DE" sz="1200" baseline="-25000">
                  <a:latin typeface="VerdanaEqn" pitchFamily="34" charset="0"/>
                </a:endParaRPr>
              </a:p>
            </p:txBody>
          </p:sp>
          <p:sp>
            <p:nvSpPr>
              <p:cNvPr id="24" name="Text Box 48"/>
              <p:cNvSpPr txBox="1">
                <a:spLocks noChangeArrowheads="1"/>
              </p:cNvSpPr>
              <p:nvPr/>
            </p:nvSpPr>
            <p:spPr bwMode="auto">
              <a:xfrm>
                <a:off x="3587" y="1101"/>
                <a:ext cx="262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l-GR" sz="1200">
                    <a:latin typeface="VerdanaEqn" pitchFamily="34" charset="0"/>
                  </a:rPr>
                  <a:t>ΩΩ</a:t>
                </a:r>
                <a:endParaRPr lang="de-DE" sz="1200" baseline="-25000">
                  <a:latin typeface="VerdanaEqn" pitchFamily="34" charset="0"/>
                </a:endParaRPr>
              </a:p>
            </p:txBody>
          </p:sp>
          <p:sp>
            <p:nvSpPr>
              <p:cNvPr id="25" name="Text Box 49"/>
              <p:cNvSpPr txBox="1">
                <a:spLocks noChangeArrowheads="1"/>
              </p:cNvSpPr>
              <p:nvPr/>
            </p:nvSpPr>
            <p:spPr bwMode="auto">
              <a:xfrm>
                <a:off x="3901" y="1101"/>
                <a:ext cx="23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D</a:t>
                </a:r>
                <a:r>
                  <a:rPr lang="en-US" sz="1000" dirty="0">
                    <a:latin typeface="VerdanaBar" pitchFamily="34" charset="0"/>
                  </a:rPr>
                  <a:t>D</a:t>
                </a:r>
              </a:p>
            </p:txBody>
          </p:sp>
          <p:sp>
            <p:nvSpPr>
              <p:cNvPr id="26" name="Text Box 50"/>
              <p:cNvSpPr txBox="1">
                <a:spLocks noChangeArrowheads="1"/>
              </p:cNvSpPr>
              <p:nvPr/>
            </p:nvSpPr>
            <p:spPr bwMode="auto">
              <a:xfrm>
                <a:off x="3954" y="1237"/>
                <a:ext cx="2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dirty="0" err="1"/>
                  <a:t>D</a:t>
                </a:r>
                <a:r>
                  <a:rPr lang="en-US" sz="1200" baseline="-25000" dirty="0" err="1"/>
                  <a:t>s</a:t>
                </a:r>
                <a:r>
                  <a:rPr lang="en-US" sz="1000" dirty="0" err="1">
                    <a:latin typeface="VerdanaBar" pitchFamily="34" charset="0"/>
                  </a:rPr>
                  <a:t>D</a:t>
                </a:r>
                <a:r>
                  <a:rPr lang="en-US" sz="1200" baseline="-25000" dirty="0" err="1"/>
                  <a:t>s</a:t>
                </a:r>
                <a:endParaRPr lang="en-US" sz="1200" baseline="-25000" dirty="0"/>
              </a:p>
            </p:txBody>
          </p:sp>
          <p:grpSp>
            <p:nvGrpSpPr>
              <p:cNvPr id="27" name="Group 51"/>
              <p:cNvGrpSpPr>
                <a:grpSpLocks/>
              </p:cNvGrpSpPr>
              <p:nvPr/>
            </p:nvGrpSpPr>
            <p:grpSpPr bwMode="auto">
              <a:xfrm>
                <a:off x="2560" y="1562"/>
                <a:ext cx="1910" cy="228"/>
                <a:chOff x="2560" y="1625"/>
                <a:chExt cx="1910" cy="228"/>
              </a:xfrm>
            </p:grpSpPr>
            <p:sp>
              <p:nvSpPr>
                <p:cNvPr id="39" name="Rectangle 52"/>
                <p:cNvSpPr>
                  <a:spLocks noChangeArrowheads="1"/>
                </p:cNvSpPr>
                <p:nvPr/>
              </p:nvSpPr>
              <p:spPr bwMode="auto">
                <a:xfrm>
                  <a:off x="2560" y="1625"/>
                  <a:ext cx="613" cy="228"/>
                </a:xfrm>
                <a:prstGeom prst="rect">
                  <a:avLst/>
                </a:prstGeom>
                <a:solidFill>
                  <a:srgbClr val="EDFFB9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/>
                    <a:t>qq</a:t>
                  </a:r>
                  <a:r>
                    <a:rPr lang="en-US" sz="1200" dirty="0" err="1">
                      <a:latin typeface="VerdanaBar" pitchFamily="34" charset="0"/>
                    </a:rPr>
                    <a:t>qq</a:t>
                  </a:r>
                  <a:endParaRPr lang="en-US" sz="1200" dirty="0">
                    <a:latin typeface="VerdanaBar" pitchFamily="34" charset="0"/>
                  </a:endParaRPr>
                </a:p>
              </p:txBody>
            </p:sp>
            <p:sp>
              <p:nvSpPr>
                <p:cNvPr id="40" name="Rectangle 53"/>
                <p:cNvSpPr>
                  <a:spLocks noChangeArrowheads="1"/>
                </p:cNvSpPr>
                <p:nvPr/>
              </p:nvSpPr>
              <p:spPr bwMode="auto">
                <a:xfrm>
                  <a:off x="3857" y="1625"/>
                  <a:ext cx="613" cy="228"/>
                </a:xfrm>
                <a:prstGeom prst="rect">
                  <a:avLst/>
                </a:prstGeom>
                <a:solidFill>
                  <a:srgbClr val="EDFFB9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/>
                    <a:t>c</a:t>
                  </a:r>
                  <a:r>
                    <a:rPr lang="en-US" sz="1200" dirty="0" err="1">
                      <a:latin typeface="VerdanaBar" pitchFamily="34" charset="0"/>
                    </a:rPr>
                    <a:t>c</a:t>
                  </a:r>
                  <a:r>
                    <a:rPr lang="en-US" sz="1400" dirty="0" err="1"/>
                    <a:t>q</a:t>
                  </a:r>
                  <a:r>
                    <a:rPr lang="en-US" sz="1200" dirty="0" err="1">
                      <a:latin typeface="VerdanaBar" pitchFamily="34" charset="0"/>
                    </a:rPr>
                    <a:t>q</a:t>
                  </a:r>
                  <a:endParaRPr lang="en-US" sz="1200" dirty="0">
                    <a:latin typeface="VerdanaBar" pitchFamily="34" charset="0"/>
                  </a:endParaRPr>
                </a:p>
              </p:txBody>
            </p:sp>
          </p:grpSp>
          <p:grpSp>
            <p:nvGrpSpPr>
              <p:cNvPr id="28" name="Group 54"/>
              <p:cNvGrpSpPr>
                <a:grpSpLocks/>
              </p:cNvGrpSpPr>
              <p:nvPr/>
            </p:nvGrpSpPr>
            <p:grpSpPr bwMode="auto">
              <a:xfrm>
                <a:off x="2990" y="1852"/>
                <a:ext cx="1699" cy="229"/>
                <a:chOff x="2990" y="1898"/>
                <a:chExt cx="1699" cy="229"/>
              </a:xfrm>
            </p:grpSpPr>
            <p:sp>
              <p:nvSpPr>
                <p:cNvPr id="37" name="Rectangle 55"/>
                <p:cNvSpPr>
                  <a:spLocks noChangeArrowheads="1"/>
                </p:cNvSpPr>
                <p:nvPr/>
              </p:nvSpPr>
              <p:spPr bwMode="auto">
                <a:xfrm>
                  <a:off x="2990" y="1898"/>
                  <a:ext cx="631" cy="229"/>
                </a:xfrm>
                <a:prstGeom prst="rect">
                  <a:avLst/>
                </a:prstGeom>
                <a:solidFill>
                  <a:srgbClr val="F0DBD4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 smtClean="0"/>
                    <a:t>n</a:t>
                  </a:r>
                  <a:r>
                    <a:rPr lang="en-US" sz="1200" dirty="0" err="1">
                      <a:latin typeface="VerdanaBar" pitchFamily="34" charset="0"/>
                    </a:rPr>
                    <a:t>n</a:t>
                  </a:r>
                  <a:r>
                    <a:rPr lang="en-US" sz="1400" dirty="0" err="1" smtClean="0"/>
                    <a:t>g</a:t>
                  </a:r>
                  <a:r>
                    <a:rPr lang="en-US" sz="1400" dirty="0" err="1"/>
                    <a:t>,s</a:t>
                  </a:r>
                  <a:r>
                    <a:rPr lang="en-US" sz="1200" dirty="0" err="1">
                      <a:latin typeface="VerdanaBar" pitchFamily="34" charset="0"/>
                    </a:rPr>
                    <a:t>s</a:t>
                  </a:r>
                  <a:r>
                    <a:rPr lang="en-US" sz="1400" dirty="0" err="1"/>
                    <a:t>g</a:t>
                  </a:r>
                  <a:endParaRPr lang="en-US" sz="1400" dirty="0"/>
                </a:p>
              </p:txBody>
            </p:sp>
            <p:sp>
              <p:nvSpPr>
                <p:cNvPr id="38" name="Rectangle 56"/>
                <p:cNvSpPr>
                  <a:spLocks noChangeArrowheads="1"/>
                </p:cNvSpPr>
                <p:nvPr/>
              </p:nvSpPr>
              <p:spPr bwMode="auto">
                <a:xfrm>
                  <a:off x="4059" y="1898"/>
                  <a:ext cx="630" cy="229"/>
                </a:xfrm>
                <a:prstGeom prst="rect">
                  <a:avLst/>
                </a:prstGeom>
                <a:solidFill>
                  <a:srgbClr val="F0DBD4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/>
                    <a:t>c</a:t>
                  </a:r>
                  <a:r>
                    <a:rPr lang="en-US" sz="1200" dirty="0" err="1">
                      <a:latin typeface="VerdanaBar" pitchFamily="34" charset="0"/>
                    </a:rPr>
                    <a:t>c</a:t>
                  </a:r>
                  <a:r>
                    <a:rPr lang="en-US" sz="1400" dirty="0" err="1"/>
                    <a:t>g</a:t>
                  </a:r>
                  <a:endParaRPr lang="en-US" sz="1400" dirty="0"/>
                </a:p>
              </p:txBody>
            </p:sp>
          </p:grpSp>
          <p:sp>
            <p:nvSpPr>
              <p:cNvPr id="29" name="Rectangle 57"/>
              <p:cNvSpPr>
                <a:spLocks noChangeArrowheads="1"/>
              </p:cNvSpPr>
              <p:nvPr/>
            </p:nvSpPr>
            <p:spPr bwMode="auto">
              <a:xfrm>
                <a:off x="2925" y="2435"/>
                <a:ext cx="1692" cy="229"/>
              </a:xfrm>
              <a:prstGeom prst="rect">
                <a:avLst/>
              </a:prstGeom>
              <a:solidFill>
                <a:srgbClr val="F5E3A3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ggg,gg</a:t>
                </a:r>
              </a:p>
            </p:txBody>
          </p:sp>
          <p:grpSp>
            <p:nvGrpSpPr>
              <p:cNvPr id="30" name="Group 58"/>
              <p:cNvGrpSpPr>
                <a:grpSpLocks/>
              </p:cNvGrpSpPr>
              <p:nvPr/>
            </p:nvGrpSpPr>
            <p:grpSpPr bwMode="auto">
              <a:xfrm>
                <a:off x="2158" y="3018"/>
                <a:ext cx="2147" cy="348"/>
                <a:chOff x="2158" y="3081"/>
                <a:chExt cx="2147" cy="348"/>
              </a:xfrm>
            </p:grpSpPr>
            <p:sp>
              <p:nvSpPr>
                <p:cNvPr id="35" name="Rectangle 59"/>
                <p:cNvSpPr>
                  <a:spLocks noChangeArrowheads="1"/>
                </p:cNvSpPr>
                <p:nvPr/>
              </p:nvSpPr>
              <p:spPr bwMode="auto">
                <a:xfrm>
                  <a:off x="2158" y="3081"/>
                  <a:ext cx="1152" cy="3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/>
                    <a:t>light </a:t>
                  </a:r>
                  <a:r>
                    <a:rPr lang="en-US" sz="1400" dirty="0" err="1"/>
                    <a:t>q</a:t>
                  </a:r>
                  <a:r>
                    <a:rPr lang="en-US" sz="1200" dirty="0" err="1">
                      <a:latin typeface="VerdanaBar" pitchFamily="34" charset="0"/>
                    </a:rPr>
                    <a:t>q</a:t>
                  </a:r>
                  <a:endParaRPr lang="en-US" sz="1200" dirty="0">
                    <a:latin typeface="VerdanaBar" pitchFamily="34" charset="0"/>
                  </a:endParaRPr>
                </a:p>
                <a:p>
                  <a:pPr algn="ctr"/>
                  <a:r>
                    <a:rPr lang="el-GR" sz="1400" dirty="0">
                      <a:latin typeface="VerdanaEqn" pitchFamily="34" charset="0"/>
                    </a:rPr>
                    <a:t>π</a:t>
                  </a:r>
                  <a:r>
                    <a:rPr lang="de-DE" sz="1400" dirty="0">
                      <a:latin typeface="VerdanaEqn" pitchFamily="34" charset="0"/>
                    </a:rPr>
                    <a:t>,</a:t>
                  </a:r>
                  <a:r>
                    <a:rPr lang="el-GR" sz="1400" dirty="0">
                      <a:latin typeface="VerdanaBar" pitchFamily="34" charset="0"/>
                    </a:rPr>
                    <a:t>ρ</a:t>
                  </a:r>
                  <a:r>
                    <a:rPr lang="de-DE" sz="1400" dirty="0">
                      <a:latin typeface="VerdanaBar" pitchFamily="34" charset="0"/>
                    </a:rPr>
                    <a:t>,</a:t>
                  </a:r>
                  <a:r>
                    <a:rPr lang="el-GR" sz="1400" dirty="0">
                      <a:latin typeface="VerdanaBar" pitchFamily="34" charset="0"/>
                    </a:rPr>
                    <a:t>ω</a:t>
                  </a:r>
                  <a:r>
                    <a:rPr lang="de-DE" sz="1400" dirty="0">
                      <a:latin typeface="VerdanaBar" pitchFamily="34" charset="0"/>
                    </a:rPr>
                    <a:t>,</a:t>
                  </a:r>
                  <a:r>
                    <a:rPr lang="de-DE" sz="1400" dirty="0"/>
                    <a:t>f</a:t>
                  </a:r>
                  <a:r>
                    <a:rPr lang="de-DE" sz="1400" baseline="-25000" dirty="0"/>
                    <a:t>2</a:t>
                  </a:r>
                  <a:r>
                    <a:rPr lang="de-DE" sz="1400" dirty="0"/>
                    <a:t>,K,K</a:t>
                  </a:r>
                  <a:r>
                    <a:rPr lang="de-DE" sz="1400" baseline="30000" dirty="0"/>
                    <a:t>*</a:t>
                  </a:r>
                  <a:endParaRPr lang="el-GR" sz="1400" baseline="30000" dirty="0"/>
                </a:p>
              </p:txBody>
            </p:sp>
            <p:sp>
              <p:nvSpPr>
                <p:cNvPr id="36" name="Rectangle 60"/>
                <p:cNvSpPr>
                  <a:spLocks noChangeArrowheads="1"/>
                </p:cNvSpPr>
                <p:nvPr/>
              </p:nvSpPr>
              <p:spPr bwMode="auto">
                <a:xfrm>
                  <a:off x="3592" y="3081"/>
                  <a:ext cx="713" cy="3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/>
                    <a:t>c</a:t>
                  </a:r>
                  <a:r>
                    <a:rPr lang="en-US" sz="1200" dirty="0">
                      <a:latin typeface="VerdanaBar" pitchFamily="34" charset="0"/>
                    </a:rPr>
                    <a:t>c</a:t>
                  </a:r>
                </a:p>
                <a:p>
                  <a:pPr algn="ctr"/>
                  <a:r>
                    <a:rPr lang="en-US" sz="1400" dirty="0"/>
                    <a:t>J/</a:t>
                  </a:r>
                  <a:r>
                    <a:rPr lang="el-GR" sz="1400" dirty="0"/>
                    <a:t>ψ</a:t>
                  </a:r>
                  <a:r>
                    <a:rPr lang="de-DE" sz="1400" dirty="0"/>
                    <a:t>, </a:t>
                  </a:r>
                  <a:r>
                    <a:rPr lang="el-GR" sz="1400" dirty="0"/>
                    <a:t>η</a:t>
                  </a:r>
                  <a:r>
                    <a:rPr lang="de-DE" sz="1400" baseline="-25000" dirty="0"/>
                    <a:t>c</a:t>
                  </a:r>
                  <a:r>
                    <a:rPr lang="de-DE" sz="1400" dirty="0"/>
                    <a:t>, </a:t>
                  </a:r>
                  <a:r>
                    <a:rPr lang="el-GR" sz="1400" dirty="0"/>
                    <a:t>χ</a:t>
                  </a:r>
                  <a:r>
                    <a:rPr lang="de-DE" sz="1400" baseline="-25000" dirty="0" err="1"/>
                    <a:t>cJ</a:t>
                  </a:r>
                  <a:endParaRPr lang="el-GR" sz="1400" baseline="-25000" dirty="0"/>
                </a:p>
              </p:txBody>
            </p:sp>
          </p:grpSp>
          <p:grpSp>
            <p:nvGrpSpPr>
              <p:cNvPr id="31" name="Group 61"/>
              <p:cNvGrpSpPr>
                <a:grpSpLocks/>
              </p:cNvGrpSpPr>
              <p:nvPr/>
            </p:nvGrpSpPr>
            <p:grpSpPr bwMode="auto">
              <a:xfrm>
                <a:off x="3098" y="2143"/>
                <a:ext cx="1793" cy="229"/>
                <a:chOff x="3098" y="2136"/>
                <a:chExt cx="1793" cy="229"/>
              </a:xfrm>
            </p:grpSpPr>
            <p:sp>
              <p:nvSpPr>
                <p:cNvPr id="33" name="Rectangle 62"/>
                <p:cNvSpPr>
                  <a:spLocks noChangeArrowheads="1"/>
                </p:cNvSpPr>
                <p:nvPr/>
              </p:nvSpPr>
              <p:spPr bwMode="auto">
                <a:xfrm>
                  <a:off x="3098" y="2136"/>
                  <a:ext cx="823" cy="229"/>
                </a:xfrm>
                <a:prstGeom prst="rect">
                  <a:avLst/>
                </a:prstGeom>
                <a:solidFill>
                  <a:srgbClr val="F0DBD4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/>
                    <a:t>n</a:t>
                  </a:r>
                  <a:r>
                    <a:rPr lang="en-US" sz="1200" dirty="0" err="1">
                      <a:latin typeface="VerdanaBar" pitchFamily="34" charset="0"/>
                    </a:rPr>
                    <a:t>n</a:t>
                  </a:r>
                  <a:r>
                    <a:rPr lang="en-US" sz="1400" dirty="0" err="1"/>
                    <a:t>g,s</a:t>
                  </a:r>
                  <a:r>
                    <a:rPr lang="en-US" sz="1200" dirty="0" err="1">
                      <a:latin typeface="VerdanaBar" pitchFamily="34" charset="0"/>
                    </a:rPr>
                    <a:t>s</a:t>
                  </a:r>
                  <a:r>
                    <a:rPr lang="en-US" sz="1400" dirty="0" err="1"/>
                    <a:t>g</a:t>
                  </a:r>
                  <a:endParaRPr lang="en-US" sz="1400" dirty="0"/>
                </a:p>
              </p:txBody>
            </p:sp>
            <p:sp>
              <p:nvSpPr>
                <p:cNvPr id="34" name="Rectangle 63"/>
                <p:cNvSpPr>
                  <a:spLocks noChangeArrowheads="1"/>
                </p:cNvSpPr>
                <p:nvPr/>
              </p:nvSpPr>
              <p:spPr bwMode="auto">
                <a:xfrm>
                  <a:off x="4196" y="2136"/>
                  <a:ext cx="695" cy="229"/>
                </a:xfrm>
                <a:prstGeom prst="rect">
                  <a:avLst/>
                </a:prstGeom>
                <a:solidFill>
                  <a:srgbClr val="F0DBD4"/>
                </a:solidFill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r>
                    <a:rPr lang="en-US" sz="1400" dirty="0" err="1"/>
                    <a:t>c</a:t>
                  </a:r>
                  <a:r>
                    <a:rPr lang="en-US" sz="1200" dirty="0" err="1">
                      <a:latin typeface="VerdanaBar" pitchFamily="34" charset="0"/>
                    </a:rPr>
                    <a:t>c</a:t>
                  </a:r>
                  <a:r>
                    <a:rPr lang="en-US" sz="1400" dirty="0" err="1"/>
                    <a:t>g</a:t>
                  </a:r>
                  <a:endParaRPr lang="en-US" sz="1400" dirty="0"/>
                </a:p>
              </p:txBody>
            </p:sp>
          </p:grpSp>
          <p:sp>
            <p:nvSpPr>
              <p:cNvPr id="32" name="Rectangle 64"/>
              <p:cNvSpPr>
                <a:spLocks noChangeArrowheads="1"/>
              </p:cNvSpPr>
              <p:nvPr/>
            </p:nvSpPr>
            <p:spPr bwMode="auto">
              <a:xfrm>
                <a:off x="3629" y="2726"/>
                <a:ext cx="1262" cy="229"/>
              </a:xfrm>
              <a:prstGeom prst="rect">
                <a:avLst/>
              </a:prstGeom>
              <a:solidFill>
                <a:srgbClr val="F5E3A3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ggg</a:t>
                </a:r>
              </a:p>
            </p:txBody>
          </p:sp>
        </p:grpSp>
        <p:sp>
          <p:nvSpPr>
            <p:cNvPr id="61" name="Line 69"/>
            <p:cNvSpPr>
              <a:spLocks noChangeShapeType="1"/>
            </p:cNvSpPr>
            <p:nvPr/>
          </p:nvSpPr>
          <p:spPr bwMode="auto">
            <a:xfrm flipV="1">
              <a:off x="5105400" y="1663723"/>
              <a:ext cx="0" cy="4119563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70"/>
            <p:cNvSpPr>
              <a:spLocks noChangeShapeType="1"/>
            </p:cNvSpPr>
            <p:nvPr/>
          </p:nvSpPr>
          <p:spPr bwMode="auto">
            <a:xfrm flipV="1">
              <a:off x="7620000" y="1663723"/>
              <a:ext cx="0" cy="4121150"/>
            </a:xfrm>
            <a:prstGeom prst="line">
              <a:avLst/>
            </a:prstGeom>
            <a:noFill/>
            <a:ln w="28575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cxnSp>
          <p:nvCxnSpPr>
            <p:cNvPr id="63" name="Connettore 1 75"/>
            <p:cNvCxnSpPr/>
            <p:nvPr/>
          </p:nvCxnSpPr>
          <p:spPr>
            <a:xfrm rot="5400000" flipH="1" flipV="1">
              <a:off x="5241925" y="1797073"/>
              <a:ext cx="15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77"/>
            <p:cNvCxnSpPr/>
            <p:nvPr/>
          </p:nvCxnSpPr>
          <p:spPr>
            <a:xfrm>
              <a:off x="5221510" y="2023863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78"/>
            <p:cNvCxnSpPr/>
            <p:nvPr/>
          </p:nvCxnSpPr>
          <p:spPr>
            <a:xfrm>
              <a:off x="5235894" y="186373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79"/>
            <p:cNvCxnSpPr/>
            <p:nvPr/>
          </p:nvCxnSpPr>
          <p:spPr>
            <a:xfrm>
              <a:off x="5227268" y="2219337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80"/>
            <p:cNvCxnSpPr/>
            <p:nvPr/>
          </p:nvCxnSpPr>
          <p:spPr>
            <a:xfrm>
              <a:off x="5922649" y="1866006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81"/>
            <p:cNvCxnSpPr/>
            <p:nvPr/>
          </p:nvCxnSpPr>
          <p:spPr>
            <a:xfrm>
              <a:off x="7107206" y="186373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82"/>
            <p:cNvCxnSpPr/>
            <p:nvPr/>
          </p:nvCxnSpPr>
          <p:spPr>
            <a:xfrm>
              <a:off x="7107206" y="203248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83"/>
            <p:cNvCxnSpPr/>
            <p:nvPr/>
          </p:nvCxnSpPr>
          <p:spPr>
            <a:xfrm>
              <a:off x="7107206" y="2228019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84"/>
            <p:cNvCxnSpPr/>
            <p:nvPr/>
          </p:nvCxnSpPr>
          <p:spPr>
            <a:xfrm>
              <a:off x="7615898" y="1863735"/>
              <a:ext cx="108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1849150" y="214290"/>
            <a:ext cx="18466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endParaRPr 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3" name="CasellaDiTesto 85"/>
          <p:cNvSpPr txBox="1"/>
          <p:nvPr/>
        </p:nvSpPr>
        <p:spPr>
          <a:xfrm>
            <a:off x="105986" y="1386055"/>
            <a:ext cx="348617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  <a:buFont typeface="Arial" pitchFamily="34" charset="0"/>
              <a:buChar char="●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Meson spectroscopy</a:t>
            </a:r>
          </a:p>
          <a:p>
            <a:pPr lvl="1">
              <a:buFont typeface="Calibri" pitchFamily="34" charset="0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light mesons</a:t>
            </a: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charmonium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exotic states</a:t>
            </a: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glueballs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hybrids</a:t>
            </a:r>
          </a:p>
          <a:p>
            <a:pPr marL="720725" lvl="2">
              <a:buFont typeface="Wingdings" pitchFamily="2" charset="2"/>
              <a:buChar char="ü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molecules/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multiquarks</a:t>
            </a:r>
            <a:endParaRPr lang="en-US" sz="14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Calibri" pitchFamily="34" charset="0"/>
              <a:buChar char="−"/>
            </a:pP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open charm</a:t>
            </a:r>
          </a:p>
          <a:p>
            <a:pPr lvl="1">
              <a:buFont typeface="Arial" pitchFamily="34" charset="0"/>
              <a:buChar char="•"/>
            </a:pP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 marL="261938" indent="-261938">
              <a:buSzPct val="100000"/>
              <a:buFont typeface="Arial" pitchFamily="34" charset="0"/>
              <a:buChar char="●"/>
            </a:pP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Baryon/</a:t>
            </a:r>
            <a:r>
              <a:rPr lang="en-US" sz="1800" dirty="0" err="1" smtClean="0">
                <a:solidFill>
                  <a:srgbClr val="0000FF"/>
                </a:solidFill>
                <a:latin typeface="+mn-lt"/>
              </a:rPr>
              <a:t>antibaryon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 production</a:t>
            </a:r>
          </a:p>
          <a:p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Arial" pitchFamily="34" charset="0"/>
              <a:buChar char="●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Charm in nuclei</a:t>
            </a:r>
          </a:p>
          <a:p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Arial" pitchFamily="34" charset="0"/>
              <a:buChar char="●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Strangeness physics</a:t>
            </a: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</a:rPr>
              <a:t>Hyperatoms</a:t>
            </a: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 lvl="1">
              <a:buFont typeface="Arial"/>
              <a:buChar char="−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S = -2 nuclear system</a:t>
            </a:r>
          </a:p>
          <a:p>
            <a:pPr marL="720725" lvl="2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Ξ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−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nuclei</a:t>
            </a:r>
          </a:p>
          <a:p>
            <a:pPr marL="720725" lvl="2">
              <a:buFont typeface="Wingdings" charset="2"/>
              <a:buChar char="ü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  <a:ea typeface="Lucida Grande"/>
                <a:cs typeface="Lucida Grande"/>
              </a:rPr>
              <a:t>ΛΛ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+mn-lt"/>
              </a:rPr>
              <a:t>hyepernuclei</a:t>
            </a:r>
            <a:endParaRPr lang="en-US" sz="1600" dirty="0" smtClean="0">
              <a:solidFill>
                <a:srgbClr val="0000FF"/>
              </a:solidFill>
              <a:latin typeface="+mn-lt"/>
            </a:endParaRPr>
          </a:p>
          <a:p>
            <a:pPr>
              <a:buFont typeface="Lucida Grande"/>
              <a:buChar char="•"/>
            </a:pP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e.m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 processes</a:t>
            </a: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VerdanaBar"/>
                <a:cs typeface="VerdanaBar"/>
              </a:rPr>
              <a:t>P</a:t>
            </a:r>
            <a:r>
              <a:rPr lang="en-US" dirty="0"/>
              <a:t>ANDA </a:t>
            </a:r>
            <a:r>
              <a:rPr lang="en-US" dirty="0" smtClean="0"/>
              <a:t>playground</a:t>
            </a:r>
            <a:endParaRPr lang="en-US" dirty="0"/>
          </a:p>
        </p:txBody>
      </p:sp>
      <p:sp>
        <p:nvSpPr>
          <p:cNvPr id="75" name="Date Placeholder 7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76" name="Slide Number Placeholder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2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etac_m_final_vtx_stt_m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7" y="1146921"/>
            <a:ext cx="4734867" cy="473878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η</a:t>
            </a:r>
            <a:r>
              <a:rPr lang="en-US" baseline="-25000" dirty="0" err="1" smtClean="0"/>
              <a:t>C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  <p:pic>
        <p:nvPicPr>
          <p:cNvPr id="1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29821"/>
            <a:ext cx="3530974" cy="265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4969745" y="1502132"/>
            <a:ext cx="1577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FF0000"/>
                </a:solidFill>
                <a:latin typeface="+mn-lt"/>
                <a:sym typeface="Symbol" charset="0"/>
              </a:rPr>
              <a:t>(</a:t>
            </a:r>
            <a:r>
              <a:rPr lang="it-IT" sz="1600" dirty="0" smtClean="0">
                <a:solidFill>
                  <a:srgbClr val="FF0000"/>
                </a:solidFill>
                <a:latin typeface="+mn-lt"/>
                <a:sym typeface="Symbol" charset="0"/>
              </a:rPr>
              <a:t>)=4.2 </a:t>
            </a:r>
            <a:r>
              <a:rPr lang="it-IT" sz="1600" dirty="0" err="1">
                <a:solidFill>
                  <a:srgbClr val="FF0000"/>
                </a:solidFill>
                <a:latin typeface="+mn-lt"/>
                <a:sym typeface="Symbol" charset="0"/>
              </a:rPr>
              <a:t>MeV</a:t>
            </a:r>
            <a:r>
              <a:rPr lang="it-IT" sz="1600" dirty="0">
                <a:solidFill>
                  <a:srgbClr val="FF0000"/>
                </a:solidFill>
                <a:latin typeface="+mn-lt"/>
                <a:sym typeface="Symbol" charset="0"/>
              </a:rPr>
              <a:t>/c</a:t>
            </a:r>
            <a:r>
              <a:rPr lang="it-IT" sz="1600" baseline="30000" dirty="0">
                <a:solidFill>
                  <a:srgbClr val="FF0000"/>
                </a:solidFill>
                <a:latin typeface="+mn-lt"/>
                <a:sym typeface="Symbol" charset="0"/>
              </a:rPr>
              <a:t>2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888481" y="3949739"/>
            <a:ext cx="16153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 dirty="0">
                <a:solidFill>
                  <a:srgbClr val="FF0000"/>
                </a:solidFill>
                <a:latin typeface="+mn-lt"/>
                <a:sym typeface="Symbol" charset="0"/>
              </a:rPr>
              <a:t>(</a:t>
            </a:r>
            <a:r>
              <a:rPr lang="it-IT" sz="1600" baseline="-25000" dirty="0">
                <a:solidFill>
                  <a:srgbClr val="FF0000"/>
                </a:solidFill>
                <a:latin typeface="+mn-lt"/>
                <a:sym typeface="Symbol" charset="0"/>
              </a:rPr>
              <a:t>C</a:t>
            </a:r>
            <a:r>
              <a:rPr lang="it-IT" sz="1600" dirty="0" smtClean="0">
                <a:solidFill>
                  <a:srgbClr val="FF0000"/>
                </a:solidFill>
                <a:latin typeface="+mn-lt"/>
                <a:sym typeface="Symbol" charset="0"/>
              </a:rPr>
              <a:t>)=19 </a:t>
            </a:r>
            <a:r>
              <a:rPr lang="it-IT" sz="1600" dirty="0" err="1">
                <a:solidFill>
                  <a:srgbClr val="FF0000"/>
                </a:solidFill>
                <a:latin typeface="+mn-lt"/>
                <a:sym typeface="Symbol" charset="0"/>
              </a:rPr>
              <a:t>MeV</a:t>
            </a:r>
            <a:r>
              <a:rPr lang="it-IT" sz="1600" dirty="0">
                <a:solidFill>
                  <a:srgbClr val="FF0000"/>
                </a:solidFill>
                <a:latin typeface="+mn-lt"/>
                <a:sym typeface="Symbol" charset="0"/>
              </a:rPr>
              <a:t>/c</a:t>
            </a:r>
            <a:r>
              <a:rPr lang="it-IT" sz="1600" baseline="30000" dirty="0">
                <a:solidFill>
                  <a:srgbClr val="FF0000"/>
                </a:solidFill>
                <a:latin typeface="+mn-lt"/>
                <a:sym typeface="Symbol" charset="0"/>
              </a:rPr>
              <a:t>2</a:t>
            </a:r>
          </a:p>
        </p:txBody>
      </p:sp>
      <p:grpSp>
        <p:nvGrpSpPr>
          <p:cNvPr id="14" name="Group 37"/>
          <p:cNvGrpSpPr>
            <a:grpSpLocks/>
          </p:cNvGrpSpPr>
          <p:nvPr/>
        </p:nvGrpSpPr>
        <p:grpSpPr bwMode="auto">
          <a:xfrm>
            <a:off x="344028" y="997055"/>
            <a:ext cx="3313113" cy="1943840"/>
            <a:chOff x="3348581" y="908720"/>
            <a:chExt cx="4032477" cy="2303909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348581" y="948416"/>
              <a:ext cx="4032477" cy="226421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>
              <a:off x="3551970" y="908720"/>
              <a:ext cx="3768054" cy="2224088"/>
              <a:chOff x="-263591" y="3500438"/>
              <a:chExt cx="3767204" cy="2224088"/>
            </a:xfrm>
          </p:grpSpPr>
          <p:graphicFrame>
            <p:nvGraphicFramePr>
              <p:cNvPr id="17" name="Object 4"/>
              <p:cNvGraphicFramePr>
                <a:graphicFrameLocks noChangeAspect="1"/>
              </p:cNvGraphicFramePr>
              <p:nvPr/>
            </p:nvGraphicFramePr>
            <p:xfrm>
              <a:off x="-263591" y="3860131"/>
              <a:ext cx="660400" cy="5492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0" name="Equation" r:id="rId5" imgW="228600" imgH="190440" progId="Equation.3">
                      <p:embed/>
                    </p:oleObj>
                  </mc:Choice>
                  <mc:Fallback>
                    <p:oleObj name="Equation" r:id="rId5" imgW="2286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63591" y="3860131"/>
                            <a:ext cx="660400" cy="5492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3"/>
              <p:cNvGraphicFramePr>
                <a:graphicFrameLocks noChangeAspect="1"/>
              </p:cNvGraphicFramePr>
              <p:nvPr/>
            </p:nvGraphicFramePr>
            <p:xfrm>
              <a:off x="1658825" y="3970338"/>
              <a:ext cx="366562" cy="588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1" name="Equation" r:id="rId7" imgW="126720" imgH="203040" progId="Equation.3">
                      <p:embed/>
                    </p:oleObj>
                  </mc:Choice>
                  <mc:Fallback>
                    <p:oleObj name="Equation" r:id="rId7" imgW="1267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825" y="3970338"/>
                            <a:ext cx="366562" cy="5889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6"/>
              <p:cNvGraphicFramePr>
                <a:graphicFrameLocks noChangeAspect="1"/>
              </p:cNvGraphicFramePr>
              <p:nvPr/>
            </p:nvGraphicFramePr>
            <p:xfrm>
              <a:off x="1297022" y="4997451"/>
              <a:ext cx="366562" cy="5889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2" name="Equation" r:id="rId9" imgW="126720" imgH="203040" progId="Equation.3">
                      <p:embed/>
                    </p:oleObj>
                  </mc:Choice>
                  <mc:Fallback>
                    <p:oleObj name="Equation" r:id="rId9" imgW="126720" imgH="2030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97022" y="4997451"/>
                            <a:ext cx="366562" cy="5889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7"/>
              <p:cNvGraphicFramePr>
                <a:graphicFrameLocks noChangeAspect="1"/>
              </p:cNvGraphicFramePr>
              <p:nvPr/>
            </p:nvGraphicFramePr>
            <p:xfrm>
              <a:off x="2843213" y="3500438"/>
              <a:ext cx="660400" cy="550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3" name="Equation" r:id="rId11" imgW="228600" imgH="190440" progId="Equation.3">
                      <p:embed/>
                    </p:oleObj>
                  </mc:Choice>
                  <mc:Fallback>
                    <p:oleObj name="Equation" r:id="rId11" imgW="2286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43213" y="3500438"/>
                            <a:ext cx="660400" cy="550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8"/>
              <p:cNvGraphicFramePr>
                <a:graphicFrameLocks noChangeAspect="1"/>
              </p:cNvGraphicFramePr>
              <p:nvPr/>
            </p:nvGraphicFramePr>
            <p:xfrm>
              <a:off x="2652194" y="4010026"/>
              <a:ext cx="660130" cy="550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4" name="Equation" r:id="rId13" imgW="228600" imgH="190440" progId="Equation.3">
                      <p:embed/>
                    </p:oleObj>
                  </mc:Choice>
                  <mc:Fallback>
                    <p:oleObj name="Equation" r:id="rId13" imgW="2286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52194" y="4010026"/>
                            <a:ext cx="660130" cy="550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9"/>
              <p:cNvGraphicFramePr>
                <a:graphicFrameLocks noChangeAspect="1"/>
              </p:cNvGraphicFramePr>
              <p:nvPr/>
            </p:nvGraphicFramePr>
            <p:xfrm>
              <a:off x="2195513" y="4796582"/>
              <a:ext cx="660400" cy="550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5" name="Equation" r:id="rId15" imgW="228600" imgH="190440" progId="Equation.3">
                      <p:embed/>
                    </p:oleObj>
                  </mc:Choice>
                  <mc:Fallback>
                    <p:oleObj name="Equation" r:id="rId15" imgW="2286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95513" y="4796582"/>
                            <a:ext cx="660400" cy="5508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3" name="Straight Arrow Connector 22"/>
              <p:cNvCxnSpPr/>
              <p:nvPr/>
            </p:nvCxnSpPr>
            <p:spPr>
              <a:xfrm flipV="1">
                <a:off x="1189483" y="4365794"/>
                <a:ext cx="360160" cy="714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6200000" flipH="1">
                <a:off x="1045759" y="4796965"/>
                <a:ext cx="360432" cy="21577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2052596" y="3860871"/>
                <a:ext cx="791717" cy="28898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052596" y="4292755"/>
                <a:ext cx="575939" cy="714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1694023" y="5156522"/>
                <a:ext cx="502955" cy="1444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8" name="Object 31"/>
              <p:cNvGraphicFramePr>
                <a:graphicFrameLocks noChangeAspect="1"/>
              </p:cNvGraphicFramePr>
              <p:nvPr/>
            </p:nvGraphicFramePr>
            <p:xfrm>
              <a:off x="2291978" y="5173663"/>
              <a:ext cx="661718" cy="5508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6" name="Equation" r:id="rId17" imgW="228600" imgH="190440" progId="Equation.3">
                      <p:embed/>
                    </p:oleObj>
                  </mc:Choice>
                  <mc:Fallback>
                    <p:oleObj name="Equation" r:id="rId17" imgW="228600" imgH="1904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91978" y="5173663"/>
                            <a:ext cx="661718" cy="55086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29" name="Straight Arrow Connector 28"/>
              <p:cNvCxnSpPr/>
              <p:nvPr/>
            </p:nvCxnSpPr>
            <p:spPr>
              <a:xfrm>
                <a:off x="1692437" y="5372464"/>
                <a:ext cx="575938" cy="1444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0" name="Object 33"/>
              <p:cNvGraphicFramePr>
                <a:graphicFrameLocks noChangeAspect="1"/>
              </p:cNvGraphicFramePr>
              <p:nvPr/>
            </p:nvGraphicFramePr>
            <p:xfrm>
              <a:off x="540763" y="4137423"/>
              <a:ext cx="550637" cy="6588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7" name="Equation" r:id="rId19" imgW="190440" imgH="228600" progId="Equation.3">
                      <p:embed/>
                    </p:oleObj>
                  </mc:Choice>
                  <mc:Fallback>
                    <p:oleObj name="Equation" r:id="rId19" imgW="1904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40763" y="4137423"/>
                            <a:ext cx="550637" cy="6588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31" name="Straight Arrow Connector 30"/>
              <p:cNvCxnSpPr/>
              <p:nvPr/>
            </p:nvCxnSpPr>
            <p:spPr>
              <a:xfrm>
                <a:off x="253385" y="4292755"/>
                <a:ext cx="215778" cy="1444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/>
          <p:cNvSpPr txBox="1"/>
          <p:nvPr/>
        </p:nvSpPr>
        <p:spPr>
          <a:xfrm>
            <a:off x="323850" y="6185647"/>
            <a:ext cx="8536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Full realistic simulation with background mixing. Efficiency 11.6%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3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174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4400" kern="0" dirty="0">
                <a:solidFill>
                  <a:srgbClr val="00599D"/>
                </a:solidFill>
                <a:latin typeface="+mj-lt"/>
                <a:ea typeface="ＭＳ Ｐゴシック" charset="-128"/>
                <a:cs typeface="ＭＳ Ｐゴシック" charset="-128"/>
              </a:rPr>
              <a:t>Charmonium states width</a:t>
            </a:r>
            <a:endParaRPr lang="en-US" sz="4400" dirty="0">
              <a:solidFill>
                <a:srgbClr val="00599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3505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7587" name="Picture 28" descr="Res_sc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813" y="2209800"/>
            <a:ext cx="292258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" descr="hc_width_1MeV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616450"/>
            <a:ext cx="2743200" cy="1860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Box 3"/>
          <p:cNvSpPr txBox="1">
            <a:spLocks noChangeArrowheads="1"/>
          </p:cNvSpPr>
          <p:nvPr/>
        </p:nvSpPr>
        <p:spPr bwMode="auto">
          <a:xfrm>
            <a:off x="733425" y="1647825"/>
            <a:ext cx="8029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FF"/>
                </a:solidFill>
                <a:cs typeface="Verdana" charset="0"/>
              </a:rPr>
              <a:t>Energy scan of 10 values around the </a:t>
            </a:r>
            <a:r>
              <a:rPr lang="en-US" sz="1600" i="1" dirty="0" err="1">
                <a:solidFill>
                  <a:srgbClr val="0000FF"/>
                </a:solidFill>
                <a:cs typeface="Verdana" charset="0"/>
              </a:rPr>
              <a:t>h</a:t>
            </a:r>
            <a:r>
              <a:rPr lang="en-US" sz="1600" i="1" baseline="-25000" dirty="0" err="1">
                <a:solidFill>
                  <a:srgbClr val="0000FF"/>
                </a:solidFill>
                <a:cs typeface="Verdana" charset="0"/>
              </a:rPr>
              <a:t>c</a:t>
            </a:r>
            <a:r>
              <a:rPr lang="en-US" sz="1600" dirty="0">
                <a:solidFill>
                  <a:srgbClr val="0000FF"/>
                </a:solidFill>
                <a:cs typeface="Verdana" charset="0"/>
              </a:rPr>
              <a:t> mass, width upper limit is 1MeV;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cs typeface="Verdana" charset="0"/>
              </a:rPr>
              <a:t>each point represents a 5 day data taking in high luminosity </a:t>
            </a:r>
            <a:r>
              <a:rPr lang="en-US" sz="1600" dirty="0" smtClean="0">
                <a:solidFill>
                  <a:srgbClr val="0000FF"/>
                </a:solidFill>
                <a:cs typeface="Verdana" charset="0"/>
              </a:rPr>
              <a:t>mode, </a:t>
            </a:r>
            <a:r>
              <a:rPr lang="en-US" sz="1600" dirty="0">
                <a:solidFill>
                  <a:srgbClr val="0000FF"/>
                </a:solidFill>
                <a:cs typeface="Verdana" charset="0"/>
              </a:rPr>
              <a:t>for the channel: </a:t>
            </a:r>
            <a:r>
              <a:rPr lang="en-US" sz="1600" i="1" dirty="0"/>
              <a:t>h</a:t>
            </a:r>
            <a:r>
              <a:rPr lang="en-US" sz="1600" i="1" baseline="-25000" dirty="0"/>
              <a:t>c</a:t>
            </a:r>
            <a:r>
              <a:rPr lang="en-US" sz="1600" i="1" dirty="0"/>
              <a:t>⟶</a:t>
            </a:r>
            <a:r>
              <a:rPr lang="en-US" sz="1600" i="1" dirty="0">
                <a:latin typeface="Symbol" charset="0"/>
                <a:cs typeface="Symbol" charset="0"/>
              </a:rPr>
              <a:t>η</a:t>
            </a:r>
            <a:r>
              <a:rPr lang="en-US" sz="1600" i="1" baseline="-25000" dirty="0"/>
              <a:t>c</a:t>
            </a:r>
            <a:r>
              <a:rPr lang="en-US" sz="1600" i="1" dirty="0">
                <a:latin typeface="Symbol" charset="0"/>
                <a:cs typeface="Symbol" charset="0"/>
              </a:rPr>
              <a:t>γ</a:t>
            </a:r>
            <a:r>
              <a:rPr lang="en-US" sz="1600" i="1" dirty="0"/>
              <a:t>⟶</a:t>
            </a:r>
            <a:r>
              <a:rPr lang="en-US" sz="1600" i="1" dirty="0">
                <a:latin typeface="Symbol" charset="0"/>
                <a:cs typeface="Symbol" charset="0"/>
              </a:rPr>
              <a:t>ffg</a:t>
            </a:r>
            <a:r>
              <a:rPr lang="en-US" sz="1600" i="1" dirty="0"/>
              <a:t>⟶4K</a:t>
            </a:r>
            <a:r>
              <a:rPr lang="en-US" sz="1600" i="1" dirty="0">
                <a:latin typeface="Symbol" charset="0"/>
                <a:cs typeface="Symbol" charset="0"/>
              </a:rPr>
              <a:t>g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cs typeface="Verdana" charset="0"/>
              </a:rPr>
              <a:t>with a S/B 8:1</a:t>
            </a:r>
          </a:p>
          <a:p>
            <a:pPr eaLnBrk="1" hangingPunct="1"/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67590" name="Picture 6" descr="hc_width_05M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755900"/>
            <a:ext cx="27432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Box 15"/>
          <p:cNvSpPr txBox="1">
            <a:spLocks noChangeArrowheads="1"/>
          </p:cNvSpPr>
          <p:nvPr/>
        </p:nvSpPr>
        <p:spPr bwMode="auto">
          <a:xfrm>
            <a:off x="279840" y="1023510"/>
            <a:ext cx="8748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Thanks to the precise HESR momentum definition, widths of known states can be precisely measured with an energy scan.</a:t>
            </a:r>
          </a:p>
        </p:txBody>
      </p:sp>
      <p:sp>
        <p:nvSpPr>
          <p:cNvPr id="67592" name="TextBox 5"/>
          <p:cNvSpPr txBox="1">
            <a:spLocks noChangeArrowheads="1"/>
          </p:cNvSpPr>
          <p:nvPr/>
        </p:nvSpPr>
        <p:spPr bwMode="auto">
          <a:xfrm>
            <a:off x="4113213" y="5321300"/>
            <a:ext cx="1601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Verdana" charset="0"/>
              </a:rPr>
              <a:t>Sensitivity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486400" y="5105400"/>
          <a:ext cx="3505201" cy="143220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19201"/>
                <a:gridCol w="1219200"/>
                <a:gridCol w="1066800"/>
              </a:tblGrid>
              <a:tr h="5179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Γ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-25000" dirty="0" err="1" smtClean="0"/>
                        <a:t>R,MC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Γ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baseline="-25000" dirty="0" err="1" smtClean="0"/>
                        <a:t>R,reco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 smtClean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ΔΓ</a:t>
                      </a:r>
                      <a:r>
                        <a:rPr lang="en-US" sz="1400" baseline="-25000" dirty="0" err="1" smtClean="0"/>
                        <a:t>R</a:t>
                      </a:r>
                      <a:r>
                        <a:rPr lang="en-US" sz="1400" baseline="0" dirty="0" err="1" smtClean="0"/>
                        <a:t>[MeV</a:t>
                      </a:r>
                      <a:r>
                        <a:rPr lang="en-US" sz="1400" baseline="0" dirty="0" smtClean="0"/>
                        <a:t>]</a:t>
                      </a:r>
                      <a:endParaRPr lang="en-US" sz="1400" baseline="-250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0.24</a:t>
                      </a:r>
                      <a:endParaRPr lang="en-US" sz="14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0.75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0.18</a:t>
                      </a:r>
                      <a:endParaRPr lang="en-US" sz="1400" dirty="0"/>
                    </a:p>
                  </a:txBody>
                  <a:tcPr marT="45700" marB="45700"/>
                </a:tc>
              </a:tr>
              <a:tr h="30466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0.52</a:t>
                      </a:r>
                      <a:endParaRPr lang="en-US" sz="14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0.14</a:t>
                      </a:r>
                      <a:endParaRPr lang="en-US" sz="1400" dirty="0"/>
                    </a:p>
                  </a:txBody>
                  <a:tcPr marT="45700" marB="4570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65425" y="3598863"/>
            <a:ext cx="4067175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Verdana"/>
                <a:cs typeface="Verdana"/>
              </a:rPr>
              <a:t>This holds for all known states in the </a:t>
            </a:r>
            <a:r>
              <a:rPr lang="en-US" dirty="0" err="1">
                <a:latin typeface="Verdana"/>
                <a:cs typeface="Verdana"/>
              </a:rPr>
              <a:t>charmonium</a:t>
            </a:r>
            <a:r>
              <a:rPr lang="en-US" dirty="0">
                <a:latin typeface="Verdana"/>
                <a:cs typeface="Verdana"/>
              </a:rPr>
              <a:t> region</a:t>
            </a:r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p/p</a:t>
            </a:r>
            <a:r>
              <a:rPr lang="en-US" dirty="0"/>
              <a:t> 10</a:t>
            </a:r>
            <a:r>
              <a:rPr lang="en-US" baseline="30000" dirty="0"/>
              <a:t>-4</a:t>
            </a:r>
            <a:r>
              <a:rPr lang="en-US" dirty="0"/>
              <a:t> ⟶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100 </a:t>
            </a:r>
            <a:r>
              <a:rPr lang="en-US" dirty="0" err="1"/>
              <a:t>KeV</a:t>
            </a:r>
            <a:endParaRPr lang="en-US" dirty="0"/>
          </a:p>
          <a:p>
            <a:pPr>
              <a:defRPr/>
            </a:pP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p/p</a:t>
            </a:r>
            <a:r>
              <a:rPr lang="en-US" dirty="0"/>
              <a:t> 10</a:t>
            </a:r>
            <a:r>
              <a:rPr lang="en-US" baseline="30000" dirty="0"/>
              <a:t>-5</a:t>
            </a:r>
            <a:r>
              <a:rPr lang="en-US" dirty="0"/>
              <a:t> ⟶ 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 10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2720" y="6505865"/>
            <a:ext cx="2133600" cy="365125"/>
          </a:xfrm>
        </p:spPr>
        <p:txBody>
          <a:bodyPr/>
          <a:lstStyle/>
          <a:p>
            <a:r>
              <a:rPr lang="en-US" dirty="0" smtClean="0"/>
              <a:t>44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X(3872) energy scan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45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971" y="1307400"/>
            <a:ext cx="5334150" cy="40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49"/>
          <p:cNvSpPr txBox="1">
            <a:spLocks noChangeArrowheads="1"/>
          </p:cNvSpPr>
          <p:nvPr/>
        </p:nvSpPr>
        <p:spPr bwMode="auto">
          <a:xfrm>
            <a:off x="0" y="1314494"/>
            <a:ext cx="3924300" cy="406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>
            <a:spAutoFit/>
          </a:bodyPr>
          <a:lstStyle>
            <a:lvl1pPr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407988" eaLnBrk="0" hangingPunct="0"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  <a:tab pos="1720850" algn="r"/>
                <a:tab pos="1774825" algn="l"/>
                <a:tab pos="2057400" algn="l"/>
              </a:tabLs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 smtClean="0">
                <a:cs typeface="Arial" charset="0"/>
              </a:rPr>
              <a:t>Input parameters: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 smtClean="0">
                <a:cs typeface="Arial" charset="0"/>
              </a:rPr>
              <a:t>m</a:t>
            </a:r>
            <a:r>
              <a:rPr lang="en-US" sz="2000" dirty="0">
                <a:cs typeface="Arial" charset="0"/>
              </a:rPr>
              <a:t>	= 	</a:t>
            </a:r>
            <a:r>
              <a:rPr lang="en-US" sz="2000" dirty="0" smtClean="0">
                <a:cs typeface="Arial" charset="0"/>
              </a:rPr>
              <a:t>3.872</a:t>
            </a:r>
            <a:r>
              <a:rPr lang="en-US" sz="2000" dirty="0" smtClean="0"/>
              <a:t> </a:t>
            </a:r>
            <a:r>
              <a:rPr lang="en-US" sz="2000" dirty="0" err="1">
                <a:cs typeface="Arial" charset="0"/>
              </a:rPr>
              <a:t>G</a:t>
            </a:r>
            <a:r>
              <a:rPr lang="en-US" sz="2000" dirty="0" err="1" smtClean="0">
                <a:cs typeface="Arial" charset="0"/>
              </a:rPr>
              <a:t>eV</a:t>
            </a:r>
            <a:r>
              <a:rPr lang="en-US" sz="2000" dirty="0">
                <a:cs typeface="Arial" charset="0"/>
              </a:rPr>
              <a:t>/</a:t>
            </a:r>
            <a:r>
              <a:rPr lang="en-US" sz="2000" dirty="0"/>
              <a:t>c</a:t>
            </a:r>
            <a:r>
              <a:rPr lang="en-US" sz="2000" baseline="30000" dirty="0"/>
              <a:t>2</a:t>
            </a:r>
            <a:r>
              <a:rPr lang="en-US" sz="2000" dirty="0">
                <a:cs typeface="Arial" charset="0"/>
              </a:rPr>
              <a:t/>
            </a:r>
            <a:br>
              <a:rPr lang="en-US" sz="2000" dirty="0">
                <a:cs typeface="Arial" charset="0"/>
              </a:rPr>
            </a:br>
            <a:r>
              <a:rPr lang="el-GR" sz="2000" dirty="0"/>
              <a:t>Γ</a:t>
            </a:r>
            <a:r>
              <a:rPr lang="en-US" sz="2000" dirty="0"/>
              <a:t>	= 	</a:t>
            </a:r>
            <a:r>
              <a:rPr lang="en-US" sz="2000" dirty="0" smtClean="0"/>
              <a:t>1 </a:t>
            </a:r>
            <a:r>
              <a:rPr lang="en-US" sz="2000" dirty="0"/>
              <a:t>MeV/c</a:t>
            </a:r>
            <a:r>
              <a:rPr lang="en-US" sz="2000" baseline="30000" dirty="0"/>
              <a:t>2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 dirty="0"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/>
              <a:t>→ 	</a:t>
            </a:r>
            <a:r>
              <a:rPr lang="en-US" sz="2000" dirty="0">
                <a:cs typeface="Arial" charset="0"/>
              </a:rPr>
              <a:t>Unfolding beam profile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>
                <a:solidFill>
                  <a:srgbClr val="0000FF"/>
                </a:solidFill>
                <a:sym typeface="Symbol" charset="0"/>
              </a:rPr>
              <a:t>	</a:t>
            </a:r>
            <a:r>
              <a:rPr lang="en-US" sz="2000" dirty="0">
                <a:sym typeface="Symbol" charset="0"/>
              </a:rPr>
              <a:t>(</a:t>
            </a:r>
            <a:r>
              <a:rPr lang="en-US" sz="2000" dirty="0"/>
              <a:t>p/p </a:t>
            </a:r>
            <a:r>
              <a:rPr lang="en-US" sz="2000" dirty="0">
                <a:cs typeface="Times New Roman" charset="0"/>
              </a:rPr>
              <a:t>=</a:t>
            </a:r>
            <a:r>
              <a:rPr lang="en-US" sz="2000" dirty="0"/>
              <a:t> 3 </a:t>
            </a:r>
            <a:r>
              <a:rPr lang="en-US" sz="2000" dirty="0">
                <a:cs typeface="Times New Roman" charset="0"/>
              </a:rPr>
              <a:t>· </a:t>
            </a:r>
            <a:r>
              <a:rPr lang="en-US" sz="2000" dirty="0"/>
              <a:t>10</a:t>
            </a:r>
            <a:r>
              <a:rPr lang="en-US" sz="2000" baseline="30000" dirty="0"/>
              <a:t>-5</a:t>
            </a:r>
            <a:r>
              <a:rPr lang="en-US" sz="2000" dirty="0">
                <a:cs typeface="Arial" charset="0"/>
              </a:rPr>
              <a:t>)</a:t>
            </a: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 dirty="0"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>
                <a:solidFill>
                  <a:srgbClr val="0000FF"/>
                </a:solidFill>
                <a:cs typeface="Arial" charset="0"/>
              </a:rPr>
              <a:t>Mass resolution	~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5 </a:t>
            </a:r>
            <a:r>
              <a:rPr lang="en-US" sz="2000" dirty="0" err="1">
                <a:solidFill>
                  <a:srgbClr val="0000FF"/>
                </a:solidFill>
                <a:cs typeface="Arial" charset="0"/>
              </a:rPr>
              <a:t>keV</a:t>
            </a:r>
            <a:r>
              <a:rPr lang="en-US" sz="2000" dirty="0">
                <a:solidFill>
                  <a:srgbClr val="0000FF"/>
                </a:solidFill>
                <a:cs typeface="Arial" charset="0"/>
              </a:rPr>
              <a:t>/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baseline="30000" dirty="0">
                <a:solidFill>
                  <a:srgbClr val="0000FF"/>
                </a:solidFill>
              </a:rPr>
              <a:t>2</a:t>
            </a:r>
            <a:endParaRPr lang="en-US" sz="2000" dirty="0">
              <a:solidFill>
                <a:srgbClr val="0000FF"/>
              </a:solidFill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r>
              <a:rPr lang="en-US" sz="2000" dirty="0">
                <a:solidFill>
                  <a:srgbClr val="0000FF"/>
                </a:solidFill>
                <a:cs typeface="Arial" charset="0"/>
              </a:rPr>
              <a:t>Width precision	~ </a:t>
            </a:r>
            <a:r>
              <a:rPr lang="en-US" sz="2000" dirty="0" smtClean="0">
                <a:solidFill>
                  <a:srgbClr val="0000FF"/>
                </a:solidFill>
                <a:cs typeface="Arial" charset="0"/>
              </a:rPr>
              <a:t>10-20% </a:t>
            </a:r>
            <a:endParaRPr lang="en-US" sz="2000" dirty="0">
              <a:solidFill>
                <a:srgbClr val="0000FF"/>
              </a:solidFill>
              <a:cs typeface="Arial" charset="0"/>
            </a:endParaRPr>
          </a:p>
          <a:p>
            <a:pPr eaLnBrk="1" hangingPunct="1">
              <a:lnSpc>
                <a:spcPct val="130000"/>
              </a:lnSpc>
              <a:buClr>
                <a:srgbClr val="000000"/>
              </a:buClr>
              <a:buSzPct val="54000"/>
            </a:pPr>
            <a:endParaRPr lang="en-US" sz="2000" dirty="0"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7739" y="5382637"/>
            <a:ext cx="6621374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err="1">
                <a:cs typeface="Arial" charset="0"/>
              </a:rPr>
              <a:t>each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data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point</a:t>
            </a:r>
            <a:r>
              <a:rPr lang="de-DE" dirty="0">
                <a:cs typeface="Arial" charset="0"/>
              </a:rPr>
              <a:t> 2 </a:t>
            </a:r>
            <a:r>
              <a:rPr lang="de-DE" dirty="0" err="1">
                <a:cs typeface="Arial" charset="0"/>
              </a:rPr>
              <a:t>days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>
                <a:cs typeface="Arial" charset="0"/>
              </a:rPr>
              <a:t>data</a:t>
            </a:r>
            <a:r>
              <a:rPr lang="de-DE" dirty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taking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only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statistical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errors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are</a:t>
            </a:r>
            <a:r>
              <a:rPr lang="de-DE" dirty="0" smtClean="0">
                <a:cs typeface="Arial" charset="0"/>
              </a:rPr>
              <a:t> </a:t>
            </a:r>
            <a:r>
              <a:rPr lang="de-DE" dirty="0" err="1" smtClean="0">
                <a:cs typeface="Arial" charset="0"/>
              </a:rPr>
              <a:t>included</a:t>
            </a:r>
            <a:endParaRPr lang="de-DE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0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940" y="134076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Up to now the widths of the new discovered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sJ</a:t>
            </a:r>
            <a:r>
              <a:rPr lang="en-US" baseline="-25000" dirty="0" smtClean="0"/>
              <a:t> </a:t>
            </a:r>
            <a:r>
              <a:rPr lang="en-US" dirty="0" smtClean="0"/>
              <a:t>state </a:t>
            </a:r>
            <a:r>
              <a:rPr lang="en-US" dirty="0"/>
              <a:t>are only constrained by </a:t>
            </a:r>
            <a:r>
              <a:rPr lang="en-US" dirty="0" smtClean="0"/>
              <a:t>upper </a:t>
            </a:r>
            <a:r>
              <a:rPr lang="en-US" dirty="0"/>
              <a:t>limits </a:t>
            </a:r>
            <a:r>
              <a:rPr lang="en-US" dirty="0" smtClean="0"/>
              <a:t>of </a:t>
            </a:r>
            <a:r>
              <a:rPr lang="en-US" dirty="0"/>
              <a:t>few MeV due to detector </a:t>
            </a:r>
            <a:r>
              <a:rPr lang="en-US" dirty="0" smtClean="0"/>
              <a:t>resolution.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0932" y="2060848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latin typeface="VerdanaBar"/>
                <a:cs typeface="VerdanaBar"/>
              </a:rPr>
              <a:t>p</a:t>
            </a:r>
            <a:r>
              <a:rPr lang="en-US" dirty="0"/>
              <a:t> momentum spread in the HESR </a:t>
            </a:r>
            <a:r>
              <a:rPr lang="en-US" dirty="0" smtClean="0"/>
              <a:t>will </a:t>
            </a:r>
            <a:r>
              <a:rPr lang="en-US" dirty="0"/>
              <a:t>allow the measurement of the </a:t>
            </a:r>
            <a:r>
              <a:rPr lang="en-US" dirty="0" err="1"/>
              <a:t>D</a:t>
            </a:r>
            <a:r>
              <a:rPr lang="en-US" baseline="-25000" dirty="0" err="1"/>
              <a:t>sJ</a:t>
            </a:r>
            <a:r>
              <a:rPr lang="en-US" dirty="0"/>
              <a:t> widths </a:t>
            </a:r>
            <a:r>
              <a:rPr lang="en-US" dirty="0" smtClean="0"/>
              <a:t>in a threshold scan</a:t>
            </a:r>
            <a:r>
              <a:rPr lang="en-US" dirty="0"/>
              <a:t> </a:t>
            </a:r>
            <a:r>
              <a:rPr lang="en-US" dirty="0" smtClean="0"/>
              <a:t>of</a:t>
            </a:r>
            <a:r>
              <a:rPr lang="en-US" dirty="0"/>
              <a:t>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reaction</a:t>
            </a:r>
          </a:p>
          <a:p>
            <a:r>
              <a:rPr lang="en-US" dirty="0"/>
              <a:t>	</a:t>
            </a:r>
            <a:r>
              <a:rPr lang="en-US" dirty="0" err="1" smtClean="0">
                <a:latin typeface="VerdanaBar"/>
                <a:cs typeface="VerdanaBar"/>
              </a:rPr>
              <a:t>p</a:t>
            </a:r>
            <a:r>
              <a:rPr lang="en-US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→</a:t>
            </a:r>
            <a:r>
              <a:rPr lang="en-US" dirty="0"/>
              <a:t> </a:t>
            </a:r>
            <a:r>
              <a:rPr lang="en-US" dirty="0" smtClean="0">
                <a:latin typeface="VerdanaBar"/>
                <a:cs typeface="VerdanaBar"/>
              </a:rPr>
              <a:t>D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baseline="-25000" dirty="0" err="1"/>
              <a:t>sJ</a:t>
            </a:r>
            <a:endParaRPr lang="en-US" baseline="-25000" dirty="0"/>
          </a:p>
        </p:txBody>
      </p:sp>
      <p:pic>
        <p:nvPicPr>
          <p:cNvPr id="5" name="Picture 4" descr="PBdsds0_sca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0793" y="1952340"/>
            <a:ext cx="3279926" cy="4793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6572" y="6000928"/>
            <a:ext cx="6856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Fit of the excitation function obtained from the reconstructed signal </a:t>
            </a:r>
            <a:r>
              <a:rPr lang="en-US" dirty="0" smtClean="0"/>
              <a:t>events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Heavy-light </a:t>
            </a:r>
            <a:r>
              <a:rPr lang="en-US" dirty="0" err="1"/>
              <a:t>D</a:t>
            </a:r>
            <a:r>
              <a:rPr lang="en-US" baseline="-25000" dirty="0" err="1"/>
              <a:t>sJ</a:t>
            </a:r>
            <a:r>
              <a:rPr lang="en-US" dirty="0"/>
              <a:t>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46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Paola 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sz="4000" dirty="0">
                <a:latin typeface="VerdanaBar"/>
                <a:ea typeface="ＭＳ Ｐゴシック" charset="0"/>
                <a:cs typeface="VerdanaBar"/>
              </a:rPr>
              <a:t>P</a:t>
            </a:r>
            <a:r>
              <a:rPr lang="en-US" dirty="0">
                <a:ea typeface="ＭＳ Ｐゴシック" charset="0"/>
                <a:cs typeface="ＭＳ Ｐゴシック" charset="0"/>
              </a:rPr>
              <a:t>ANDA Physics Book</a:t>
            </a:r>
          </a:p>
        </p:txBody>
      </p:sp>
      <p:pic>
        <p:nvPicPr>
          <p:cNvPr id="129027" name="Picture 3" descr="Snapshot 2009-01-16 14-51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209800"/>
            <a:ext cx="2390775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331788" y="1454150"/>
            <a:ext cx="8583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smtClean="0"/>
              <a:t>PANDA Collaboration put big effort in realizing </a:t>
            </a:r>
            <a:r>
              <a:rPr lang="en-US" sz="2400" dirty="0"/>
              <a:t>the </a:t>
            </a:r>
            <a:r>
              <a:rPr lang="en-US" sz="2400" dirty="0" smtClean="0"/>
              <a:t>“Physics Performance Report”.</a:t>
            </a:r>
            <a:endParaRPr lang="en-US" sz="2400" dirty="0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304800" y="3124200"/>
            <a:ext cx="5740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/>
              <a:t>More than 200 pages have been produced to describe all the aspects of the scientific program.</a:t>
            </a:r>
          </a:p>
          <a:p>
            <a:r>
              <a:rPr lang="en-US" sz="2400"/>
              <a:t>Detailed simulations have been performed to evaluate detector performance on many benchmark channels.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Paola Gianotti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47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045200" y="5772150"/>
            <a:ext cx="1758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arXiv:0903.3905 [</a:t>
            </a:r>
            <a:r>
              <a:rPr lang="en-US" sz="1200" dirty="0" err="1">
                <a:solidFill>
                  <a:srgbClr val="0000FF"/>
                </a:solidFill>
              </a:rPr>
              <a:t>hep</a:t>
            </a:r>
            <a:r>
              <a:rPr lang="en-US" sz="1200" dirty="0">
                <a:solidFill>
                  <a:srgbClr val="0000FF"/>
                </a:solidFill>
              </a:rPr>
              <a:t>-ex]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9" charset="-128"/>
                <a:cs typeface="ＭＳ Ｐゴシック" pitchFamily="-109" charset="-128"/>
              </a:rPr>
              <a:t>Summary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50825" y="1027651"/>
            <a:ext cx="8893175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Lattice QCD and QCD</a:t>
            </a:r>
            <a:r>
              <a:rPr lang="en-US" dirty="0"/>
              <a:t>-motivated quark potential models describe the properties of the</a:t>
            </a:r>
            <a:r>
              <a:rPr lang="en-US" dirty="0" smtClean="0"/>
              <a:t> hadron spectrum </a:t>
            </a:r>
            <a:r>
              <a:rPr lang="en-US" dirty="0"/>
              <a:t>quite </a:t>
            </a:r>
            <a:r>
              <a:rPr lang="en-US" dirty="0" smtClean="0"/>
              <a:t>well for the ground states.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In the last few years many expected states have been found and their measured properties are in good agreement with the model’s predictions</a:t>
            </a:r>
            <a:r>
              <a:rPr lang="en-US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There is an accumulation of mesons with mass in the region between 3800 MeV/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and 4700 MeV/</a:t>
            </a:r>
            <a:r>
              <a:rPr lang="en-US" i="1" dirty="0">
                <a:solidFill>
                  <a:srgbClr val="FF0000"/>
                </a:solidFill>
              </a:rPr>
              <a:t>c</a:t>
            </a:r>
            <a:r>
              <a:rPr lang="en-US" i="1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that are not easily explained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These states are relatively narrow although many of them are well above open-charm thresholds. Many of them have partial widths for decays to charmonium + light hadrons that are at the ~MeV scale, which is much larger than typical c</a:t>
            </a:r>
            <a:r>
              <a:rPr lang="en-US" dirty="0">
                <a:solidFill>
                  <a:srgbClr val="FF0000"/>
                </a:solidFill>
                <a:latin typeface="VerdanaBar" pitchFamily="-109" charset="0"/>
                <a:ea typeface="VerdanaBar" pitchFamily="-109" charset="0"/>
                <a:cs typeface="VerdanaBar" pitchFamily="-109" charset="0"/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 charmonium meson states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At least 3 states: X(3872), Y(4260), Z(4430) are strong candidates for being </a:t>
            </a:r>
            <a:r>
              <a:rPr lang="en-US" b="1" dirty="0">
                <a:solidFill>
                  <a:srgbClr val="FF0000"/>
                </a:solidFill>
              </a:rPr>
              <a:t>exotics.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There are some problems with the theory when dealing with highly excited states.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179" y="1160948"/>
            <a:ext cx="8511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dirty="0" smtClean="0"/>
              <a:t>We can expect in the future further results from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−</a:t>
            </a:r>
            <a:r>
              <a:rPr lang="en-US" dirty="0" smtClean="0"/>
              <a:t> machines </a:t>
            </a:r>
            <a:r>
              <a:rPr lang="en-US" dirty="0" err="1" smtClean="0"/>
              <a:t>SuperB</a:t>
            </a:r>
            <a:r>
              <a:rPr lang="en-US" dirty="0" smtClean="0"/>
              <a:t>, </a:t>
            </a:r>
            <a:r>
              <a:rPr lang="en-US" dirty="0" err="1" smtClean="0"/>
              <a:t>SuperBelle</a:t>
            </a:r>
            <a:r>
              <a:rPr lang="en-US" dirty="0" smtClean="0"/>
              <a:t>, BES… </a:t>
            </a:r>
            <a:r>
              <a:rPr lang="en-US" dirty="0" smtClean="0">
                <a:solidFill>
                  <a:srgbClr val="0000FF"/>
                </a:solidFill>
              </a:rPr>
              <a:t>but without big surprises  </a:t>
            </a:r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 err="1">
                <a:solidFill>
                  <a:srgbClr val="0000FF"/>
                </a:solidFill>
              </a:rPr>
              <a:t>+</a:t>
            </a:r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−</a:t>
            </a:r>
            <a:r>
              <a:rPr lang="en-US" dirty="0" smtClean="0">
                <a:solidFill>
                  <a:srgbClr val="0000FF"/>
                </a:solidFill>
              </a:rPr>
              <a:t> possibilities have </a:t>
            </a:r>
          </a:p>
          <a:p>
            <a:pPr marL="357188" lvl="1"/>
            <a:r>
              <a:rPr lang="en-US" dirty="0" smtClean="0">
                <a:solidFill>
                  <a:srgbClr val="0000FF"/>
                </a:solidFill>
              </a:rPr>
              <a:t>been fully exploited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179" y="2512032"/>
            <a:ext cx="579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en-US" dirty="0" smtClean="0"/>
              <a:t>LHC experiments (mainly LHCb) will provide some results…. </a:t>
            </a:r>
            <a:r>
              <a:rPr lang="en-US" dirty="0" smtClean="0">
                <a:solidFill>
                  <a:srgbClr val="0000FF"/>
                </a:solidFill>
              </a:rPr>
              <a:t>but they are not tailored for this physics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2"/>
          <a:srcRect t="2368"/>
          <a:stretch>
            <a:fillRect/>
          </a:stretch>
        </p:blipFill>
        <p:spPr bwMode="auto">
          <a:xfrm>
            <a:off x="5970698" y="1603045"/>
            <a:ext cx="3113225" cy="191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404847" y="2769374"/>
            <a:ext cx="1281953" cy="276999"/>
          </a:xfrm>
          <a:prstGeom prst="rect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Calibri" pitchFamily="-111" charset="0"/>
              </a:rPr>
              <a:t>D</a:t>
            </a:r>
            <a:r>
              <a:rPr lang="en-US" sz="1200" b="1" baseline="30000" dirty="0">
                <a:solidFill>
                  <a:schemeClr val="bg1"/>
                </a:solidFill>
                <a:latin typeface="Calibri" pitchFamily="-111" charset="0"/>
              </a:rPr>
              <a:t>0</a:t>
            </a:r>
            <a:r>
              <a:rPr lang="en-US" sz="1200" b="1" dirty="0">
                <a:solidFill>
                  <a:schemeClr val="bg1"/>
                </a:solidFill>
                <a:latin typeface="Calibri" pitchFamily="-111" charset="0"/>
              </a:rPr>
              <a:t> peak region</a:t>
            </a:r>
            <a:endParaRPr lang="fr-FR" sz="1200" b="1" dirty="0">
              <a:solidFill>
                <a:schemeClr val="bg1"/>
              </a:solidFill>
              <a:latin typeface="Calibri" pitchFamily="-111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45" y="3299433"/>
            <a:ext cx="3114000" cy="2103173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97708" y="3752009"/>
            <a:ext cx="661014" cy="276999"/>
          </a:xfrm>
          <a:prstGeom prst="rect">
            <a:avLst/>
          </a:prstGeom>
          <a:solidFill>
            <a:srgbClr val="FF9933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Calibri" pitchFamily="-111" charset="0"/>
              </a:rPr>
              <a:t>7 </a:t>
            </a:r>
            <a:r>
              <a:rPr lang="en-US" sz="1200" b="1" dirty="0" err="1">
                <a:solidFill>
                  <a:schemeClr val="bg1"/>
                </a:solidFill>
                <a:latin typeface="Calibri" pitchFamily="-111" charset="0"/>
              </a:rPr>
              <a:t>TeV</a:t>
            </a:r>
            <a:endParaRPr lang="fr-FR" sz="1200" b="1" dirty="0">
              <a:solidFill>
                <a:schemeClr val="bg1"/>
              </a:solidFill>
              <a:latin typeface="Calibri" pitchFamily="-111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02516" y="1883304"/>
            <a:ext cx="552408" cy="276999"/>
          </a:xfrm>
          <a:prstGeom prst="rect">
            <a:avLst/>
          </a:prstGeom>
          <a:solidFill>
            <a:srgbClr val="FF9933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Calibri" pitchFamily="-111" charset="0"/>
              </a:rPr>
              <a:t>7 TeV</a:t>
            </a:r>
            <a:endParaRPr lang="fr-FR" sz="1200" b="1">
              <a:solidFill>
                <a:schemeClr val="bg1"/>
              </a:solidFill>
              <a:latin typeface="Calibri" pitchFamily="-111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7404847" y="4423574"/>
            <a:ext cx="1281953" cy="276999"/>
          </a:xfrm>
          <a:prstGeom prst="rect">
            <a:avLst/>
          </a:prstGeom>
          <a:solidFill>
            <a:srgbClr val="FF9933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 dirty="0" smtClean="0">
                <a:solidFill>
                  <a:schemeClr val="bg1"/>
                </a:solidFill>
                <a:latin typeface="Calibri" pitchFamily="-111" charset="0"/>
              </a:rPr>
              <a:t>J/ψ </a:t>
            </a:r>
            <a:r>
              <a:rPr lang="en-US" sz="1200" b="1" dirty="0">
                <a:solidFill>
                  <a:schemeClr val="bg1"/>
                </a:solidFill>
                <a:latin typeface="Calibri" pitchFamily="-111" charset="0"/>
              </a:rPr>
              <a:t>peak region</a:t>
            </a:r>
            <a:endParaRPr lang="fr-FR" sz="1200" b="1" dirty="0">
              <a:solidFill>
                <a:schemeClr val="bg1"/>
              </a:solidFill>
              <a:latin typeface="Calibri" pitchFamily="-11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79" y="3649081"/>
            <a:ext cx="516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US" dirty="0" smtClean="0"/>
              <a:t>The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upgrade foresees a dedicated program of spectroscopy with the aim of finding sub </a:t>
            </a:r>
            <a:r>
              <a:rPr lang="en-US" dirty="0" err="1" smtClean="0"/>
              <a:t>GeV</a:t>
            </a:r>
            <a:r>
              <a:rPr lang="en-US" dirty="0" smtClean="0"/>
              <a:t> hybrids...</a:t>
            </a:r>
            <a:r>
              <a:rPr lang="en-US" dirty="0" smtClean="0">
                <a:solidFill>
                  <a:srgbClr val="0000FF"/>
                </a:solidFill>
              </a:rPr>
              <a:t>in this energy range there are big interference problems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515" y="5394314"/>
            <a:ext cx="2130953" cy="146368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420" y="6380109"/>
            <a:ext cx="695007" cy="2255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1599" y="5491198"/>
            <a:ext cx="6043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en-US" dirty="0" smtClean="0"/>
              <a:t>We have the renascence of antiproton facility with FAIR at Darmstadt…</a:t>
            </a:r>
            <a:r>
              <a:rPr lang="en-US" dirty="0" smtClean="0">
                <a:solidFill>
                  <a:srgbClr val="0000FF"/>
                </a:solidFill>
              </a:rPr>
              <a:t>here the antiproton storage ring has been designed primarily for hadron spectroscopy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Slides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&lt;#&gt;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spectrum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4376" y="1160948"/>
            <a:ext cx="8482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the non-</a:t>
            </a:r>
            <a:r>
              <a:rPr lang="en-US" dirty="0" err="1" smtClean="0"/>
              <a:t>Abelian</a:t>
            </a:r>
            <a:r>
              <a:rPr lang="en-US" dirty="0" smtClean="0"/>
              <a:t> characteristic of strong interaction also gluons can contribute to hadron structure. If we restrict to the meson sector we can have the following categories: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0700" y="2318292"/>
            <a:ext cx="4627563" cy="2406157"/>
            <a:chOff x="520700" y="2318292"/>
            <a:chExt cx="4627563" cy="2406157"/>
          </a:xfrm>
        </p:grpSpPr>
        <p:grpSp>
          <p:nvGrpSpPr>
            <p:cNvPr id="7" name="Group 154"/>
            <p:cNvGrpSpPr>
              <a:grpSpLocks/>
            </p:cNvGrpSpPr>
            <p:nvPr/>
          </p:nvGrpSpPr>
          <p:grpSpPr bwMode="auto">
            <a:xfrm>
              <a:off x="3780631" y="3788505"/>
              <a:ext cx="1079500" cy="287338"/>
              <a:chOff x="1338" y="3793"/>
              <a:chExt cx="680" cy="181"/>
            </a:xfrm>
          </p:grpSpPr>
          <p:grpSp>
            <p:nvGrpSpPr>
              <p:cNvPr id="10" name="Group 153"/>
              <p:cNvGrpSpPr>
                <a:grpSpLocks/>
              </p:cNvGrpSpPr>
              <p:nvPr/>
            </p:nvGrpSpPr>
            <p:grpSpPr bwMode="auto">
              <a:xfrm>
                <a:off x="1486" y="3823"/>
                <a:ext cx="384" cy="151"/>
                <a:chOff x="1486" y="3823"/>
                <a:chExt cx="384" cy="151"/>
              </a:xfrm>
            </p:grpSpPr>
            <p:sp>
              <p:nvSpPr>
                <p:cNvPr id="13" name="Line 149"/>
                <p:cNvSpPr>
                  <a:spLocks noChangeShapeType="1"/>
                </p:cNvSpPr>
                <p:nvPr/>
              </p:nvSpPr>
              <p:spPr bwMode="auto">
                <a:xfrm>
                  <a:off x="1486" y="3884"/>
                  <a:ext cx="91" cy="9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565" y="3838"/>
                  <a:ext cx="226" cy="136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Line 151"/>
                <p:cNvSpPr>
                  <a:spLocks noChangeShapeType="1"/>
                </p:cNvSpPr>
                <p:nvPr/>
              </p:nvSpPr>
              <p:spPr bwMode="auto">
                <a:xfrm>
                  <a:off x="1779" y="3823"/>
                  <a:ext cx="91" cy="9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1" name="Oval 146"/>
              <p:cNvSpPr>
                <a:spLocks noChangeArrowheads="1"/>
              </p:cNvSpPr>
              <p:nvPr/>
            </p:nvSpPr>
            <p:spPr bwMode="auto">
              <a:xfrm>
                <a:off x="1338" y="3793"/>
                <a:ext cx="18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19E7CA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Oval 148"/>
              <p:cNvSpPr>
                <a:spLocks noChangeArrowheads="1"/>
              </p:cNvSpPr>
              <p:nvPr/>
            </p:nvSpPr>
            <p:spPr bwMode="auto">
              <a:xfrm>
                <a:off x="1837" y="3793"/>
                <a:ext cx="18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19E7CA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Text Box 155"/>
            <p:cNvSpPr txBox="1">
              <a:spLocks noChangeArrowheads="1"/>
            </p:cNvSpPr>
            <p:nvPr/>
          </p:nvSpPr>
          <p:spPr bwMode="auto">
            <a:xfrm>
              <a:off x="2232025" y="3614322"/>
              <a:ext cx="9540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400" dirty="0"/>
                <a:t>(</a:t>
              </a:r>
              <a:r>
                <a:rPr lang="it-IT" sz="2400" dirty="0" err="1" smtClean="0"/>
                <a:t>q</a:t>
              </a:r>
              <a:r>
                <a:rPr lang="it-IT" sz="2000" dirty="0" err="1" smtClean="0">
                  <a:latin typeface="VerdanaBar" pitchFamily="26" charset="0"/>
                </a:rPr>
                <a:t>q</a:t>
              </a:r>
              <a:r>
                <a:rPr lang="it-IT" sz="2400" dirty="0" smtClean="0"/>
                <a:t>) </a:t>
              </a:r>
              <a:r>
                <a:rPr lang="it-IT" sz="2000" dirty="0" err="1" smtClean="0">
                  <a:latin typeface="Verdana"/>
                  <a:cs typeface="Verdana"/>
                </a:rPr>
                <a:t>g</a:t>
              </a:r>
              <a:endParaRPr lang="it-IT" sz="2000" dirty="0">
                <a:latin typeface="Verdana"/>
                <a:cs typeface="Verdana"/>
              </a:endParaRPr>
            </a:p>
          </p:txBody>
        </p:sp>
        <p:sp>
          <p:nvSpPr>
            <p:cNvPr id="9" name="Text Box 1027"/>
            <p:cNvSpPr txBox="1">
              <a:spLocks noChangeArrowheads="1"/>
            </p:cNvSpPr>
            <p:nvPr/>
          </p:nvSpPr>
          <p:spPr bwMode="auto">
            <a:xfrm>
              <a:off x="751681" y="3708158"/>
              <a:ext cx="10652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  <a:latin typeface="Verdana"/>
                  <a:cs typeface="Verdana"/>
                </a:rPr>
                <a:t>Hybrids</a:t>
              </a:r>
              <a:endParaRPr lang="it-IT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sp>
          <p:nvSpPr>
            <p:cNvPr id="18" name="Text Box 1030"/>
            <p:cNvSpPr txBox="1">
              <a:spLocks noChangeArrowheads="1"/>
            </p:cNvSpPr>
            <p:nvPr/>
          </p:nvSpPr>
          <p:spPr bwMode="auto">
            <a:xfrm>
              <a:off x="664368" y="4336446"/>
              <a:ext cx="12398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  <a:latin typeface="Verdana"/>
                  <a:cs typeface="Verdana"/>
                </a:rPr>
                <a:t>Glueballs</a:t>
              </a:r>
              <a:endParaRPr lang="it-IT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sp>
          <p:nvSpPr>
            <p:cNvPr id="20" name="Text Box 1033"/>
            <p:cNvSpPr txBox="1">
              <a:spLocks noChangeArrowheads="1"/>
            </p:cNvSpPr>
            <p:nvPr/>
          </p:nvSpPr>
          <p:spPr bwMode="auto">
            <a:xfrm>
              <a:off x="2092325" y="2966158"/>
              <a:ext cx="12334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400" dirty="0"/>
                <a:t>(</a:t>
              </a:r>
              <a:r>
                <a:rPr lang="it-IT" sz="2400" dirty="0" err="1"/>
                <a:t>q</a:t>
              </a:r>
              <a:r>
                <a:rPr lang="it-IT" sz="2000" dirty="0" err="1">
                  <a:latin typeface="VerdanaBar" pitchFamily="26" charset="0"/>
                </a:rPr>
                <a:t>q</a:t>
              </a:r>
              <a:r>
                <a:rPr lang="it-IT" sz="2400" dirty="0"/>
                <a:t>)(</a:t>
              </a:r>
              <a:r>
                <a:rPr lang="it-IT" sz="2400" dirty="0" err="1"/>
                <a:t>q</a:t>
              </a:r>
              <a:r>
                <a:rPr lang="it-IT" sz="2000" dirty="0" err="1">
                  <a:latin typeface="VerdanaBar" pitchFamily="26" charset="0"/>
                </a:rPr>
                <a:t>q</a:t>
              </a:r>
              <a:r>
                <a:rPr lang="it-IT" sz="2400" dirty="0"/>
                <a:t>)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492500" y="3140562"/>
              <a:ext cx="1655763" cy="287338"/>
              <a:chOff x="3492500" y="2924179"/>
              <a:chExt cx="1655763" cy="287338"/>
            </a:xfrm>
          </p:grpSpPr>
          <p:grpSp>
            <p:nvGrpSpPr>
              <p:cNvPr id="21" name="Group 1034"/>
              <p:cNvGrpSpPr>
                <a:grpSpLocks/>
              </p:cNvGrpSpPr>
              <p:nvPr/>
            </p:nvGrpSpPr>
            <p:grpSpPr bwMode="auto">
              <a:xfrm>
                <a:off x="3492500" y="2924179"/>
                <a:ext cx="790575" cy="287338"/>
                <a:chOff x="2154" y="1842"/>
                <a:chExt cx="498" cy="181"/>
              </a:xfrm>
            </p:grpSpPr>
            <p:sp>
              <p:nvSpPr>
                <p:cNvPr id="27" name="Line 1035"/>
                <p:cNvSpPr>
                  <a:spLocks noChangeShapeType="1"/>
                </p:cNvSpPr>
                <p:nvPr/>
              </p:nvSpPr>
              <p:spPr bwMode="auto">
                <a:xfrm>
                  <a:off x="2290" y="1933"/>
                  <a:ext cx="272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1036"/>
                <p:cNvSpPr>
                  <a:spLocks noChangeArrowheads="1"/>
                </p:cNvSpPr>
                <p:nvPr/>
              </p:nvSpPr>
              <p:spPr bwMode="auto">
                <a:xfrm>
                  <a:off x="2154" y="1842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1037"/>
                <p:cNvSpPr>
                  <a:spLocks noChangeArrowheads="1"/>
                </p:cNvSpPr>
                <p:nvPr/>
              </p:nvSpPr>
              <p:spPr bwMode="auto">
                <a:xfrm>
                  <a:off x="2471" y="1842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1038"/>
              <p:cNvGrpSpPr>
                <a:grpSpLocks/>
              </p:cNvGrpSpPr>
              <p:nvPr/>
            </p:nvGrpSpPr>
            <p:grpSpPr bwMode="auto">
              <a:xfrm>
                <a:off x="4357688" y="2924179"/>
                <a:ext cx="790575" cy="287338"/>
                <a:chOff x="2154" y="1842"/>
                <a:chExt cx="498" cy="181"/>
              </a:xfrm>
            </p:grpSpPr>
            <p:sp>
              <p:nvSpPr>
                <p:cNvPr id="24" name="Line 1039"/>
                <p:cNvSpPr>
                  <a:spLocks noChangeShapeType="1"/>
                </p:cNvSpPr>
                <p:nvPr/>
              </p:nvSpPr>
              <p:spPr bwMode="auto">
                <a:xfrm>
                  <a:off x="2290" y="1933"/>
                  <a:ext cx="272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Oval 1040"/>
                <p:cNvSpPr>
                  <a:spLocks noChangeArrowheads="1"/>
                </p:cNvSpPr>
                <p:nvPr/>
              </p:nvSpPr>
              <p:spPr bwMode="auto">
                <a:xfrm>
                  <a:off x="2154" y="1842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Oval 1041"/>
                <p:cNvSpPr>
                  <a:spLocks noChangeArrowheads="1"/>
                </p:cNvSpPr>
                <p:nvPr/>
              </p:nvSpPr>
              <p:spPr bwMode="auto">
                <a:xfrm>
                  <a:off x="2471" y="1842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3" name="Text Box 1042"/>
            <p:cNvSpPr txBox="1">
              <a:spLocks noChangeArrowheads="1"/>
            </p:cNvSpPr>
            <p:nvPr/>
          </p:nvSpPr>
          <p:spPr bwMode="auto">
            <a:xfrm>
              <a:off x="520700" y="3079870"/>
              <a:ext cx="15271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  <a:latin typeface="Verdana"/>
                  <a:cs typeface="Verdana"/>
                </a:rPr>
                <a:t>Multiquarks</a:t>
              </a:r>
              <a:endParaRPr lang="it-IT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925093" y="2492619"/>
              <a:ext cx="790576" cy="287338"/>
              <a:chOff x="3644900" y="2186040"/>
              <a:chExt cx="790576" cy="287338"/>
            </a:xfrm>
          </p:grpSpPr>
          <p:sp>
            <p:nvSpPr>
              <p:cNvPr id="30" name="Line 1035"/>
              <p:cNvSpPr>
                <a:spLocks noChangeShapeType="1"/>
              </p:cNvSpPr>
              <p:nvPr/>
            </p:nvSpPr>
            <p:spPr bwMode="auto">
              <a:xfrm>
                <a:off x="3860800" y="2330503"/>
                <a:ext cx="431800" cy="0"/>
              </a:xfrm>
              <a:prstGeom prst="line">
                <a:avLst/>
              </a:prstGeom>
              <a:noFill/>
              <a:ln w="76200">
                <a:pattFill prst="lgConfetti">
                  <a:fgClr>
                    <a:srgbClr val="6600FF"/>
                  </a:fgClr>
                  <a:bgClr>
                    <a:schemeClr val="tx1"/>
                  </a:bgClr>
                </a:patt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1036"/>
              <p:cNvSpPr>
                <a:spLocks noChangeArrowheads="1"/>
              </p:cNvSpPr>
              <p:nvPr/>
            </p:nvSpPr>
            <p:spPr bwMode="auto">
              <a:xfrm>
                <a:off x="3644900" y="2186040"/>
                <a:ext cx="287338" cy="28733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19E7CA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Oval 1037"/>
              <p:cNvSpPr>
                <a:spLocks noChangeArrowheads="1"/>
              </p:cNvSpPr>
              <p:nvPr/>
            </p:nvSpPr>
            <p:spPr bwMode="auto">
              <a:xfrm>
                <a:off x="4148138" y="2186040"/>
                <a:ext cx="287338" cy="28733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19E7CA"/>
                  </a:gs>
                </a:gsLst>
                <a:path path="rect">
                  <a:fillToRect l="100000" b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455985" y="2318292"/>
              <a:ext cx="5061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dirty="0" err="1" smtClean="0"/>
                <a:t>q</a:t>
              </a:r>
              <a:r>
                <a:rPr lang="it-IT" sz="2000" dirty="0" err="1" smtClean="0">
                  <a:latin typeface="VerdanaBar" pitchFamily="26" charset="0"/>
                </a:rPr>
                <a:t>q</a:t>
              </a:r>
              <a:endParaRPr lang="en-US" sz="2000" dirty="0"/>
            </a:p>
          </p:txBody>
        </p:sp>
        <p:sp>
          <p:nvSpPr>
            <p:cNvPr id="34" name="Text Box 1042"/>
            <p:cNvSpPr txBox="1">
              <a:spLocks noChangeArrowheads="1"/>
            </p:cNvSpPr>
            <p:nvPr/>
          </p:nvSpPr>
          <p:spPr bwMode="auto">
            <a:xfrm>
              <a:off x="762581" y="2452138"/>
              <a:ext cx="10434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dirty="0" err="1" smtClean="0">
                  <a:solidFill>
                    <a:srgbClr val="FF0000"/>
                  </a:solidFill>
                  <a:latin typeface="Verdana"/>
                  <a:cs typeface="Verdana"/>
                </a:rPr>
                <a:t>Mesons</a:t>
              </a:r>
              <a:endParaRPr lang="it-IT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60381" y="4436449"/>
              <a:ext cx="720000" cy="288000"/>
              <a:chOff x="3797300" y="4129870"/>
              <a:chExt cx="720000" cy="288000"/>
            </a:xfrm>
          </p:grpSpPr>
          <p:sp>
            <p:nvSpPr>
              <p:cNvPr id="35" name="Line 1035"/>
              <p:cNvSpPr>
                <a:spLocks noChangeShapeType="1"/>
              </p:cNvSpPr>
              <p:nvPr/>
            </p:nvSpPr>
            <p:spPr bwMode="auto">
              <a:xfrm>
                <a:off x="3797300" y="4141585"/>
                <a:ext cx="720000" cy="0"/>
              </a:xfrm>
              <a:prstGeom prst="line">
                <a:avLst/>
              </a:prstGeom>
              <a:noFill/>
              <a:ln w="76200">
                <a:pattFill prst="lgConfetti">
                  <a:fgClr>
                    <a:srgbClr val="6600FF"/>
                  </a:fgClr>
                  <a:bgClr>
                    <a:schemeClr val="tx1"/>
                  </a:bgClr>
                </a:patt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035"/>
              <p:cNvSpPr>
                <a:spLocks noChangeShapeType="1"/>
              </p:cNvSpPr>
              <p:nvPr/>
            </p:nvSpPr>
            <p:spPr bwMode="auto">
              <a:xfrm rot="16200000">
                <a:off x="3685360" y="4273870"/>
                <a:ext cx="288000" cy="0"/>
              </a:xfrm>
              <a:prstGeom prst="line">
                <a:avLst/>
              </a:prstGeom>
              <a:noFill/>
              <a:ln w="76200">
                <a:pattFill prst="lgConfetti">
                  <a:fgClr>
                    <a:srgbClr val="6600FF"/>
                  </a:fgClr>
                  <a:bgClr>
                    <a:schemeClr val="tx1"/>
                  </a:bgClr>
                </a:patt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1035"/>
              <p:cNvSpPr>
                <a:spLocks noChangeShapeType="1"/>
              </p:cNvSpPr>
              <p:nvPr/>
            </p:nvSpPr>
            <p:spPr bwMode="auto">
              <a:xfrm>
                <a:off x="3797300" y="4399755"/>
                <a:ext cx="720000" cy="0"/>
              </a:xfrm>
              <a:prstGeom prst="line">
                <a:avLst/>
              </a:prstGeom>
              <a:noFill/>
              <a:ln w="76200">
                <a:pattFill prst="lgConfetti">
                  <a:fgClr>
                    <a:srgbClr val="6600FF"/>
                  </a:fgClr>
                  <a:bgClr>
                    <a:schemeClr val="tx1"/>
                  </a:bgClr>
                </a:patt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1035"/>
              <p:cNvSpPr>
                <a:spLocks noChangeShapeType="1"/>
              </p:cNvSpPr>
              <p:nvPr/>
            </p:nvSpPr>
            <p:spPr bwMode="auto">
              <a:xfrm rot="16200000">
                <a:off x="4334648" y="4273870"/>
                <a:ext cx="288000" cy="0"/>
              </a:xfrm>
              <a:prstGeom prst="line">
                <a:avLst/>
              </a:prstGeom>
              <a:noFill/>
              <a:ln w="76200">
                <a:pattFill prst="lgConfetti">
                  <a:fgClr>
                    <a:srgbClr val="6600FF"/>
                  </a:fgClr>
                  <a:bgClr>
                    <a:schemeClr val="tx1"/>
                  </a:bgClr>
                </a:patt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0" name="Text Box 155"/>
            <p:cNvSpPr txBox="1">
              <a:spLocks noChangeArrowheads="1"/>
            </p:cNvSpPr>
            <p:nvPr/>
          </p:nvSpPr>
          <p:spPr bwMode="auto">
            <a:xfrm>
              <a:off x="2422147" y="4262486"/>
              <a:ext cx="5738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400" dirty="0" smtClean="0"/>
                <a:t> </a:t>
              </a:r>
              <a:r>
                <a:rPr lang="it-IT" sz="2000" dirty="0" err="1" smtClean="0">
                  <a:latin typeface="Verdana"/>
                  <a:cs typeface="Verdana"/>
                </a:rPr>
                <a:t>gg</a:t>
              </a:r>
              <a:endParaRPr lang="it-IT" sz="2000" dirty="0">
                <a:latin typeface="Verdana"/>
                <a:cs typeface="Verdana"/>
              </a:endParaRPr>
            </a:p>
          </p:txBody>
        </p:sp>
      </p:grpSp>
      <p:sp>
        <p:nvSpPr>
          <p:cNvPr id="43" name="Rettangolo 7"/>
          <p:cNvSpPr>
            <a:spLocks noChangeArrowheads="1"/>
          </p:cNvSpPr>
          <p:nvPr/>
        </p:nvSpPr>
        <p:spPr bwMode="auto">
          <a:xfrm>
            <a:off x="5048766" y="6048998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hlinkClick r:id="rId2"/>
              </a:rPr>
              <a:t>C. Morningstar and M. Peardon, Phys. Rev. D 60, 034509 (1999)</a:t>
            </a:r>
            <a:endParaRPr lang="en-US" sz="1200" b="1" dirty="0">
              <a:solidFill>
                <a:srgbClr val="0000FF"/>
              </a:solidFill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4191" y="1963396"/>
            <a:ext cx="372427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ttangolo 8"/>
          <p:cNvSpPr>
            <a:spLocks noChangeArrowheads="1"/>
          </p:cNvSpPr>
          <p:nvPr/>
        </p:nvSpPr>
        <p:spPr bwMode="auto">
          <a:xfrm>
            <a:off x="350719" y="5147991"/>
            <a:ext cx="47376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identification of the </a:t>
            </a:r>
            <a:r>
              <a:rPr lang="en-US" dirty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whole spectrum of glueballs </a:t>
            </a:r>
            <a:r>
              <a:rPr lang="en-US" dirty="0" smtClean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might</a:t>
            </a:r>
            <a:r>
              <a:rPr lang="en-US" dirty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be </a:t>
            </a:r>
            <a:r>
              <a:rPr lang="en-US" dirty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the key</a:t>
            </a:r>
            <a:r>
              <a:rPr lang="en-US" dirty="0" smtClean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 to understand </a:t>
            </a:r>
            <a:r>
              <a:rPr lang="en-US" dirty="0">
                <a:solidFill>
                  <a:srgbClr val="FF0000"/>
                </a:solidFill>
                <a:latin typeface="Verdana" pitchFamily="-109" charset="0"/>
                <a:ea typeface="Verdana" pitchFamily="-109" charset="0"/>
                <a:cs typeface="Verdana" pitchFamily="-109" charset="0"/>
              </a:rPr>
              <a:t>the mechanism of mass creation by the strong interaction.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en-US" dirty="0">
                <a:cs typeface="+mn-cs"/>
              </a:rPr>
              <a:t>States </a:t>
            </a:r>
            <a:r>
              <a:rPr lang="en-US" dirty="0">
                <a:solidFill>
                  <a:srgbClr val="FF0000"/>
                </a:solidFill>
                <a:cs typeface="+mn-cs"/>
              </a:rPr>
              <a:t>below D</a:t>
            </a:r>
            <a:r>
              <a:rPr lang="en-US" sz="1600" dirty="0">
                <a:solidFill>
                  <a:srgbClr val="FF0000"/>
                </a:solidFill>
                <a:latin typeface="VerdanaBar" charset="0"/>
                <a:cs typeface="+mn-cs"/>
              </a:rPr>
              <a:t>D</a:t>
            </a:r>
            <a:r>
              <a:rPr lang="en-US" dirty="0">
                <a:solidFill>
                  <a:srgbClr val="FF0000"/>
                </a:solidFill>
                <a:cs typeface="+mn-cs"/>
              </a:rPr>
              <a:t> threshold</a:t>
            </a:r>
            <a:r>
              <a:rPr lang="en-US" dirty="0">
                <a:cs typeface="+mn-cs"/>
              </a:rPr>
              <a:t>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solidFill>
                  <a:srgbClr val="FF0000"/>
                </a:solidFill>
                <a:cs typeface="+mn-cs"/>
              </a:rPr>
              <a:t>The study of the </a:t>
            </a:r>
            <a:r>
              <a:rPr lang="en-US" dirty="0" err="1">
                <a:solidFill>
                  <a:srgbClr val="FF0000"/>
                </a:solidFill>
                <a:cs typeface="+mn-cs"/>
              </a:rPr>
              <a:t>h</a:t>
            </a:r>
            <a:r>
              <a:rPr lang="en-US" baseline="-25000" dirty="0" err="1">
                <a:solidFill>
                  <a:srgbClr val="FF0000"/>
                </a:solidFill>
                <a:cs typeface="+mn-cs"/>
              </a:rPr>
              <a:t>c</a:t>
            </a:r>
            <a:r>
              <a:rPr lang="en-US" dirty="0">
                <a:cs typeface="+mn-cs"/>
              </a:rPr>
              <a:t> remains of very high priority. The width can  be determined precisely with an energy scan of the resonance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The study of the 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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ym typeface="Symbol" charset="0"/>
              </a:rPr>
              <a:t>and</a:t>
            </a:r>
            <a:r>
              <a:rPr lang="en-US" baseline="-25000" dirty="0" smtClean="0">
                <a:solidFill>
                  <a:srgbClr val="FF0000"/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+mn-cs"/>
                <a:sym typeface="Symbol" charset="0"/>
              </a:rPr>
              <a:t>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</a:t>
            </a:r>
            <a:r>
              <a:rPr lang="en-US" baseline="-25000" dirty="0">
                <a:solidFill>
                  <a:srgbClr val="FF0000"/>
                </a:solidFill>
                <a:cs typeface="+mn-cs"/>
                <a:sym typeface="Symbol" charset="0"/>
              </a:rPr>
              <a:t>c</a:t>
            </a:r>
            <a:r>
              <a:rPr lang="en-US" dirty="0">
                <a:cs typeface="+mn-cs"/>
                <a:sym typeface="Symbol" charset="0"/>
              </a:rPr>
              <a:t> </a:t>
            </a:r>
            <a:r>
              <a:rPr lang="en-US" dirty="0" smtClean="0">
                <a:cs typeface="+mn-cs"/>
                <a:sym typeface="Symbol" charset="0"/>
              </a:rPr>
              <a:t>has to be completed. </a:t>
            </a:r>
            <a:r>
              <a:rPr lang="en-US" dirty="0">
                <a:cs typeface="+mn-cs"/>
                <a:sym typeface="Symbol" charset="0"/>
              </a:rPr>
              <a:t>Small splitting from the  have to be understood. Width and decay modes must be measured.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en-US" dirty="0">
                <a:cs typeface="+mn-cs"/>
                <a:sym typeface="Symbol" charset="0"/>
              </a:rPr>
              <a:t>The energy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region above open charm threshold is the most interesting for the future </a:t>
            </a:r>
            <a:r>
              <a:rPr lang="en-US" dirty="0">
                <a:cs typeface="+mn-cs"/>
                <a:sym typeface="Symbol" charset="0"/>
              </a:rPr>
              <a:t>and will have to be explored in great detail: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find all missing states, measure their properties.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explain nature of existing states (X(3872), Y(3940) ...) 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  <a:defRPr/>
            </a:pPr>
            <a:r>
              <a:rPr lang="en-US" dirty="0">
                <a:cs typeface="+mn-cs"/>
                <a:sym typeface="Symbol" charset="0"/>
              </a:rPr>
              <a:t>study </a:t>
            </a:r>
            <a:r>
              <a:rPr lang="en-US" dirty="0" err="1">
                <a:cs typeface="+mn-cs"/>
                <a:sym typeface="Symbol" charset="0"/>
              </a:rPr>
              <a:t>radiative</a:t>
            </a:r>
            <a:r>
              <a:rPr lang="en-US" dirty="0">
                <a:cs typeface="+mn-cs"/>
                <a:sym typeface="Symbol" charset="0"/>
              </a:rPr>
              <a:t> and strong decays,  e.g. 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(4040)D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cs typeface="+mn-cs"/>
                <a:sym typeface="Symbol" charset="0"/>
              </a:rPr>
              <a:t> and </a:t>
            </a:r>
            <a:r>
              <a:rPr lang="en-US" dirty="0" smtClean="0">
                <a:solidFill>
                  <a:srgbClr val="FF0000"/>
                </a:solidFill>
                <a:cs typeface="+mn-cs"/>
                <a:sym typeface="Symbol" charset="0"/>
              </a:rPr>
              <a:t>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(4160)D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solidFill>
                  <a:srgbClr val="FF0000"/>
                </a:solidFill>
                <a:cs typeface="+mn-cs"/>
                <a:sym typeface="Symbol" charset="0"/>
              </a:rPr>
              <a:t>D</a:t>
            </a:r>
            <a:r>
              <a:rPr lang="en-US" baseline="30000" dirty="0">
                <a:solidFill>
                  <a:srgbClr val="FF0000"/>
                </a:solidFill>
                <a:cs typeface="+mn-cs"/>
                <a:sym typeface="Symbol" charset="0"/>
              </a:rPr>
              <a:t>*</a:t>
            </a:r>
            <a:r>
              <a:rPr lang="en-US" dirty="0">
                <a:cs typeface="+mn-cs"/>
                <a:sym typeface="Symbol" charset="0"/>
              </a:rPr>
              <a:t> , multi amplitude modes which can test the mechanisms of the open-charm decay.  </a:t>
            </a:r>
            <a:endParaRPr lang="en-US" dirty="0" smtClean="0">
              <a:cs typeface="+mn-cs"/>
              <a:sym typeface="Symbo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it-IT" sz="2000" dirty="0"/>
              <a:t>At 2</a:t>
            </a:r>
            <a:r>
              <a:rPr lang="it-IT" sz="2000" dirty="0">
                <a:sym typeface="Symbol" charset="0"/>
              </a:rPr>
              <a:t>10</a:t>
            </a:r>
            <a:r>
              <a:rPr lang="it-IT" sz="2000" baseline="30000" dirty="0">
                <a:sym typeface="Symbol" charset="0"/>
              </a:rPr>
              <a:t>32</a:t>
            </a:r>
            <a:r>
              <a:rPr lang="it-IT" sz="2000" dirty="0">
                <a:sym typeface="Symbol" charset="0"/>
              </a:rPr>
              <a:t>cm</a:t>
            </a:r>
            <a:r>
              <a:rPr lang="it-IT" sz="2000" baseline="30000" dirty="0">
                <a:sym typeface="Symbol" charset="0"/>
              </a:rPr>
              <a:t>-2</a:t>
            </a:r>
            <a:r>
              <a:rPr lang="it-IT" sz="2000" dirty="0">
                <a:sym typeface="Symbol" charset="0"/>
              </a:rPr>
              <a:t>s</a:t>
            </a:r>
            <a:r>
              <a:rPr lang="it-IT" sz="2000" baseline="30000" dirty="0">
                <a:sym typeface="Symbol" charset="0"/>
              </a:rPr>
              <a:t>-1</a:t>
            </a:r>
            <a:r>
              <a:rPr lang="it-IT" sz="2000" dirty="0">
                <a:sym typeface="Symbol" charset="0"/>
              </a:rPr>
              <a:t> accumulate 8 pb</a:t>
            </a:r>
            <a:r>
              <a:rPr lang="it-IT" sz="2000" baseline="30000" dirty="0">
                <a:sym typeface="Symbol" charset="0"/>
              </a:rPr>
              <a:t>-1</a:t>
            </a:r>
            <a:r>
              <a:rPr lang="it-IT" sz="2000" dirty="0">
                <a:sym typeface="Symbol" charset="0"/>
              </a:rPr>
              <a:t>/</a:t>
            </a:r>
            <a:r>
              <a:rPr lang="it-IT" sz="2000" dirty="0" err="1">
                <a:sym typeface="Symbol" charset="0"/>
              </a:rPr>
              <a:t>day</a:t>
            </a:r>
            <a:r>
              <a:rPr lang="it-IT" sz="2000" dirty="0">
                <a:sym typeface="Symbol" charset="0"/>
              </a:rPr>
              <a:t> (</a:t>
            </a:r>
            <a:r>
              <a:rPr lang="it-IT" sz="2000" dirty="0" err="1">
                <a:sym typeface="Symbol" charset="0"/>
              </a:rPr>
              <a:t>assuming</a:t>
            </a:r>
            <a:r>
              <a:rPr lang="it-IT" sz="2000" dirty="0">
                <a:sym typeface="Symbol" charset="0"/>
              </a:rPr>
              <a:t> 50 % </a:t>
            </a:r>
            <a:r>
              <a:rPr lang="it-IT" sz="2000" dirty="0" err="1">
                <a:sym typeface="Symbol" charset="0"/>
              </a:rPr>
              <a:t>overall</a:t>
            </a:r>
            <a:r>
              <a:rPr lang="it-IT" sz="2000" dirty="0">
                <a:sym typeface="Symbol" charset="0"/>
              </a:rPr>
              <a:t> </a:t>
            </a:r>
            <a:r>
              <a:rPr lang="it-IT" sz="2000" dirty="0" err="1">
                <a:sym typeface="Symbol" charset="0"/>
              </a:rPr>
              <a:t>efficiency</a:t>
            </a:r>
            <a:r>
              <a:rPr lang="it-IT" sz="2000" dirty="0">
                <a:sym typeface="Symbol" charset="0"/>
              </a:rPr>
              <a:t>) </a:t>
            </a:r>
            <a:r>
              <a:rPr lang="it-IT" sz="2000" dirty="0">
                <a:solidFill>
                  <a:srgbClr val="FF0000"/>
                </a:solidFill>
                <a:sym typeface="Symbol" charset="0"/>
              </a:rPr>
              <a:t> 10</a:t>
            </a:r>
            <a:r>
              <a:rPr lang="it-IT" sz="2000" baseline="30000" dirty="0">
                <a:solidFill>
                  <a:srgbClr val="FF0000"/>
                </a:solidFill>
                <a:sym typeface="Symbol" charset="0"/>
              </a:rPr>
              <a:t>4</a:t>
            </a:r>
            <a:r>
              <a:rPr lang="it-IT" sz="2000" dirty="0">
                <a:solidFill>
                  <a:srgbClr val="FF0000"/>
                </a:solidFill>
                <a:sym typeface="Symbol" charset="0"/>
              </a:rPr>
              <a:t>10</a:t>
            </a:r>
            <a:r>
              <a:rPr lang="it-IT" sz="2000" baseline="30000" dirty="0">
                <a:solidFill>
                  <a:srgbClr val="FF0000"/>
                </a:solidFill>
                <a:sym typeface="Symbol" charset="0"/>
              </a:rPr>
              <a:t>7</a:t>
            </a:r>
            <a:r>
              <a:rPr lang="it-IT" sz="2000" dirty="0">
                <a:solidFill>
                  <a:srgbClr val="FF0000"/>
                </a:solidFill>
                <a:sym typeface="Symbol" charset="0"/>
              </a:rPr>
              <a:t> (c</a:t>
            </a:r>
            <a:r>
              <a:rPr lang="it-IT" dirty="0">
                <a:solidFill>
                  <a:srgbClr val="FF0000"/>
                </a:solidFill>
                <a:latin typeface="VerdanaBar" charset="0"/>
                <a:sym typeface="Symbol" charset="0"/>
              </a:rPr>
              <a:t>c</a:t>
            </a:r>
            <a:r>
              <a:rPr lang="it-IT" sz="2000" dirty="0">
                <a:solidFill>
                  <a:srgbClr val="FF0000"/>
                </a:solidFill>
                <a:sym typeface="Symbol" charset="0"/>
              </a:rPr>
              <a:t>) </a:t>
            </a:r>
            <a:r>
              <a:rPr lang="it-IT" sz="2000" dirty="0" err="1">
                <a:solidFill>
                  <a:srgbClr val="FF0000"/>
                </a:solidFill>
                <a:sym typeface="Symbol" charset="0"/>
              </a:rPr>
              <a:t>states</a:t>
            </a:r>
            <a:r>
              <a:rPr lang="it-IT" sz="2000" dirty="0">
                <a:solidFill>
                  <a:srgbClr val="FF0000"/>
                </a:solidFill>
                <a:sym typeface="Symbol" charset="0"/>
              </a:rPr>
              <a:t>/</a:t>
            </a:r>
            <a:r>
              <a:rPr lang="it-IT" sz="2000" dirty="0" err="1">
                <a:solidFill>
                  <a:srgbClr val="FF0000"/>
                </a:solidFill>
                <a:sym typeface="Symbol" charset="0"/>
              </a:rPr>
              <a:t>day</a:t>
            </a:r>
            <a:r>
              <a:rPr lang="it-IT" sz="2000" dirty="0" smtClean="0">
                <a:sym typeface="Symbol" charset="0"/>
              </a:rPr>
              <a:t>.</a:t>
            </a:r>
            <a:endParaRPr lang="it-IT" sz="2000" dirty="0">
              <a:sym typeface="Symbol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charset="0"/>
              <a:buChar char="p"/>
              <a:defRPr/>
            </a:pPr>
            <a:r>
              <a:rPr lang="it-IT" sz="2000" dirty="0"/>
              <a:t>Total </a:t>
            </a:r>
            <a:r>
              <a:rPr lang="it-IT" sz="2000" dirty="0" err="1"/>
              <a:t>integrated</a:t>
            </a:r>
            <a:r>
              <a:rPr lang="it-IT" sz="2000" dirty="0"/>
              <a:t> </a:t>
            </a:r>
            <a:r>
              <a:rPr lang="it-IT" sz="2000" dirty="0" err="1"/>
              <a:t>luminosity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1.5 fb</a:t>
            </a:r>
            <a:r>
              <a:rPr lang="it-IT" sz="2000" baseline="30000" dirty="0">
                <a:solidFill>
                  <a:srgbClr val="FF0000"/>
                </a:solidFill>
              </a:rPr>
              <a:t>-1</a:t>
            </a:r>
            <a:r>
              <a:rPr lang="it-IT" sz="2000" dirty="0">
                <a:solidFill>
                  <a:srgbClr val="FF0000"/>
                </a:solidFill>
              </a:rPr>
              <a:t>/</a:t>
            </a:r>
            <a:r>
              <a:rPr lang="it-IT" sz="2000" dirty="0" err="1">
                <a:solidFill>
                  <a:srgbClr val="FF0000"/>
                </a:solidFill>
              </a:rPr>
              <a:t>year</a:t>
            </a:r>
            <a:r>
              <a:rPr lang="it-IT" sz="2000" dirty="0"/>
              <a:t> (</a:t>
            </a:r>
            <a:r>
              <a:rPr lang="it-IT" sz="2000" dirty="0" err="1"/>
              <a:t>at</a:t>
            </a:r>
            <a:r>
              <a:rPr lang="it-IT" sz="2000" dirty="0"/>
              <a:t> 2</a:t>
            </a:r>
            <a:r>
              <a:rPr lang="it-IT" sz="2000" dirty="0">
                <a:sym typeface="Symbol" charset="0"/>
              </a:rPr>
              <a:t>10</a:t>
            </a:r>
            <a:r>
              <a:rPr lang="it-IT" sz="2000" baseline="30000" dirty="0">
                <a:sym typeface="Symbol" charset="0"/>
              </a:rPr>
              <a:t>32</a:t>
            </a:r>
            <a:r>
              <a:rPr lang="it-IT" sz="2000" dirty="0">
                <a:sym typeface="Symbol" charset="0"/>
              </a:rPr>
              <a:t>cm</a:t>
            </a:r>
            <a:r>
              <a:rPr lang="it-IT" sz="2000" baseline="30000" dirty="0">
                <a:sym typeface="Symbol" charset="0"/>
              </a:rPr>
              <a:t>-2</a:t>
            </a:r>
            <a:r>
              <a:rPr lang="it-IT" sz="2000" dirty="0">
                <a:sym typeface="Symbol" charset="0"/>
              </a:rPr>
              <a:t>s</a:t>
            </a:r>
            <a:r>
              <a:rPr lang="it-IT" sz="2000" baseline="30000" dirty="0">
                <a:sym typeface="Symbol" charset="0"/>
              </a:rPr>
              <a:t>-1</a:t>
            </a:r>
            <a:r>
              <a:rPr lang="it-IT" sz="2000" dirty="0">
                <a:sym typeface="Symbol" charset="0"/>
              </a:rPr>
              <a:t>, </a:t>
            </a:r>
            <a:r>
              <a:rPr lang="it-IT" sz="2000" dirty="0" err="1">
                <a:sym typeface="Symbol" charset="0"/>
              </a:rPr>
              <a:t>assuming</a:t>
            </a:r>
            <a:r>
              <a:rPr lang="it-IT" sz="2000" dirty="0">
                <a:sym typeface="Symbol" charset="0"/>
              </a:rPr>
              <a:t> 6 </a:t>
            </a:r>
            <a:r>
              <a:rPr lang="it-IT" sz="2000" dirty="0" err="1">
                <a:sym typeface="Symbol" charset="0"/>
              </a:rPr>
              <a:t>months</a:t>
            </a:r>
            <a:r>
              <a:rPr lang="it-IT" sz="2000" dirty="0">
                <a:sym typeface="Symbol" charset="0"/>
              </a:rPr>
              <a:t>/</a:t>
            </a:r>
            <a:r>
              <a:rPr lang="it-IT" sz="2000" dirty="0" err="1">
                <a:sym typeface="Symbol" charset="0"/>
              </a:rPr>
              <a:t>year</a:t>
            </a:r>
            <a:r>
              <a:rPr lang="it-IT" sz="2000" dirty="0">
                <a:sym typeface="Symbol" charset="0"/>
              </a:rPr>
              <a:t> data </a:t>
            </a:r>
            <a:r>
              <a:rPr lang="it-IT" sz="2000" dirty="0" err="1">
                <a:sym typeface="Symbol" charset="0"/>
              </a:rPr>
              <a:t>taking</a:t>
            </a:r>
            <a:r>
              <a:rPr lang="it-IT" sz="2000" dirty="0">
                <a:sym typeface="Symbol" charset="0"/>
              </a:rPr>
              <a:t>).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US" dirty="0">
              <a:cs typeface="+mn-cs"/>
              <a:sym typeface="Symbo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37275" y="4215617"/>
            <a:ext cx="1809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29412" y="4219410"/>
            <a:ext cx="1809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4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What</a:t>
            </a:r>
            <a:r>
              <a:rPr lang="it-IT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</a:t>
            </a:r>
            <a:r>
              <a:rPr lang="it-IT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Bar"/>
                <a:cs typeface="VerdanaBar"/>
              </a:rPr>
              <a:t>P</a:t>
            </a:r>
            <a:r>
              <a:rPr lang="it-IT" dirty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ANDA can do for </a:t>
            </a:r>
            <a:r>
              <a:rPr lang="it-IT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charm </a:t>
            </a:r>
            <a:r>
              <a:rPr lang="it-IT" dirty="0" err="1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physics</a:t>
            </a:r>
            <a:r>
              <a:rPr lang="it-IT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?</a:t>
            </a:r>
            <a:endParaRPr lang="en-US" dirty="0"/>
          </a:p>
        </p:txBody>
      </p:sp>
      <p:sp>
        <p:nvSpPr>
          <p:cNvPr id="9" name="Slide Number Placeholder 75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43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η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mass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7931" y="4404306"/>
            <a:ext cx="894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big discrepancies between the measurements either for the mass and the width.</a:t>
            </a:r>
          </a:p>
          <a:p>
            <a:r>
              <a:rPr lang="en-US" dirty="0" smtClean="0"/>
              <a:t>Recent works of </a:t>
            </a:r>
            <a:r>
              <a:rPr lang="en-US" dirty="0" smtClean="0">
                <a:solidFill>
                  <a:srgbClr val="FF0000"/>
                </a:solidFill>
              </a:rPr>
              <a:t>CLEO-c</a:t>
            </a:r>
            <a:r>
              <a:rPr lang="en-US" dirty="0" smtClean="0"/>
              <a:t>  (</a:t>
            </a:r>
            <a:r>
              <a:rPr lang="en-US" dirty="0">
                <a:hlinkClick r:id="rId3"/>
              </a:rPr>
              <a:t>arXiv:0805.0252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990099"/>
                </a:solidFill>
              </a:rPr>
              <a:t>BESIII</a:t>
            </a:r>
            <a:r>
              <a:rPr lang="en-US" dirty="0" smtClean="0"/>
              <a:t> (</a:t>
            </a:r>
            <a:r>
              <a:rPr lang="en-US" dirty="0">
                <a:hlinkClick r:id="rId4"/>
              </a:rPr>
              <a:t>arXiv:1111.0398</a:t>
            </a:r>
            <a:r>
              <a:rPr lang="en-US" dirty="0" smtClean="0"/>
              <a:t>) point out that there are interferences between </a:t>
            </a:r>
            <a:r>
              <a:rPr lang="en-US" dirty="0" err="1" smtClean="0"/>
              <a:t>η</a:t>
            </a:r>
            <a:r>
              <a:rPr lang="en-US" baseline="-25000" dirty="0" err="1" smtClean="0"/>
              <a:t>C</a:t>
            </a:r>
            <a:r>
              <a:rPr lang="en-US" dirty="0" smtClean="0"/>
              <a:t> and the background that may affect resonance line shape.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" y="1179067"/>
            <a:ext cx="4152900" cy="2960400"/>
            <a:chOff x="457200" y="1286648"/>
            <a:chExt cx="4152900" cy="2960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4073"/>
            <a:stretch/>
          </p:blipFill>
          <p:spPr>
            <a:xfrm>
              <a:off x="457200" y="1286648"/>
              <a:ext cx="4152900" cy="2960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 flipH="1">
              <a:off x="2010799" y="3257626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flipH="1">
              <a:off x="1384235" y="3139082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flipH="1">
              <a:off x="1680574" y="3020538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flipH="1">
              <a:off x="1739843" y="2774995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7200" y="823760"/>
            <a:ext cx="19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(1S,2S</a:t>
            </a:r>
            <a:r>
              <a:rPr lang="en-US" dirty="0">
                <a:solidFill>
                  <a:srgbClr val="0000FF"/>
                </a:solidFill>
              </a:rPr>
              <a:t>) </a:t>
            </a:r>
            <a:r>
              <a:rPr lang="en-US" dirty="0" smtClean="0">
                <a:solidFill>
                  <a:srgbClr val="0000FF"/>
                </a:solidFill>
              </a:rPr>
              <a:t>/J/</a:t>
            </a:r>
            <a:r>
              <a:rPr lang="en-US" dirty="0" err="1" smtClean="0">
                <a:solidFill>
                  <a:srgbClr val="0000FF"/>
                </a:solidFill>
              </a:rPr>
              <a:t>ψ→ϒη</a:t>
            </a:r>
            <a:r>
              <a:rPr lang="en-US" baseline="-25000" dirty="0" err="1" smtClean="0">
                <a:solidFill>
                  <a:srgbClr val="0000FF"/>
                </a:solidFill>
              </a:rPr>
              <a:t>C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75040" y="1197601"/>
            <a:ext cx="4140200" cy="2941881"/>
            <a:chOff x="4775040" y="1609976"/>
            <a:chExt cx="4140200" cy="29418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3882"/>
            <a:stretch/>
          </p:blipFill>
          <p:spPr>
            <a:xfrm>
              <a:off x="4775040" y="1609976"/>
              <a:ext cx="4140200" cy="2941881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8" name="Oval 17"/>
            <p:cNvSpPr>
              <a:spLocks noChangeAspect="1"/>
            </p:cNvSpPr>
            <p:nvPr/>
          </p:nvSpPr>
          <p:spPr>
            <a:xfrm flipH="1">
              <a:off x="5538202" y="3598477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flipH="1">
              <a:off x="5529729" y="3107385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flipH="1">
              <a:off x="5656728" y="2853369"/>
              <a:ext cx="72000" cy="7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7931" y="5870358"/>
            <a:ext cx="848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could be true also for the </a:t>
            </a:r>
            <a:r>
              <a:rPr lang="en-US" dirty="0" err="1" smtClean="0">
                <a:solidFill>
                  <a:srgbClr val="FF0000"/>
                </a:solidFill>
              </a:rPr>
              <a:t>η’</a:t>
            </a:r>
            <a:r>
              <a:rPr lang="en-US" baseline="-25000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where a precise measurement of the mass is not yet available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h</a:t>
            </a:r>
            <a:r>
              <a:rPr lang="en-US" i="1" baseline="-25000" dirty="0" smtClean="0"/>
              <a:t>C</a:t>
            </a:r>
            <a:r>
              <a:rPr lang="en-US" dirty="0" smtClean="0"/>
              <a:t>(</a:t>
            </a:r>
            <a:r>
              <a:rPr lang="en-US" i="1" baseline="30000" dirty="0" smtClean="0"/>
              <a:t>1</a:t>
            </a:r>
            <a:r>
              <a:rPr lang="en-US" i="1" dirty="0" smtClean="0"/>
              <a:t>P</a:t>
            </a:r>
            <a:r>
              <a:rPr lang="en-US" i="1" baseline="-25000" dirty="0" smtClean="0"/>
              <a:t>1</a:t>
            </a:r>
            <a:r>
              <a:rPr lang="en-US" dirty="0" smtClean="0"/>
              <a:t>) charmonium state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06" y="1829085"/>
            <a:ext cx="3303529" cy="3600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03624" y="2740302"/>
            <a:ext cx="832102" cy="3211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7367" y="1160948"/>
            <a:ext cx="886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process </a:t>
            </a:r>
            <a:r>
              <a:rPr lang="en-US" i="1" dirty="0" smtClean="0"/>
              <a:t>ψ</a:t>
            </a:r>
            <a:r>
              <a:rPr lang="en-US" dirty="0" smtClean="0"/>
              <a:t>’→π</a:t>
            </a:r>
            <a:r>
              <a:rPr lang="en-US" baseline="30000" dirty="0" smtClean="0"/>
              <a:t>0</a:t>
            </a:r>
            <a:r>
              <a:rPr lang="en-US" i="1" dirty="0" smtClean="0"/>
              <a:t>h</a:t>
            </a:r>
            <a:r>
              <a:rPr lang="en-US" i="1" baseline="-25000" dirty="0" smtClean="0"/>
              <a:t>c</a:t>
            </a:r>
            <a:r>
              <a:rPr lang="en-US" dirty="0" smtClean="0"/>
              <a:t> is the only way to produce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dirty="0" smtClean="0"/>
              <a:t> from </a:t>
            </a:r>
            <a:r>
              <a:rPr lang="en-US" i="1" dirty="0" err="1" smtClean="0"/>
              <a:t>ψ</a:t>
            </a:r>
            <a:r>
              <a:rPr lang="en-US" i="1" dirty="0" smtClean="0"/>
              <a:t>’</a:t>
            </a:r>
            <a:r>
              <a:rPr lang="en-US" dirty="0" smtClean="0"/>
              <a:t> decay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Limited phase space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4528" y="1556065"/>
            <a:ext cx="4672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assumption of a small </a:t>
            </a:r>
            <a:r>
              <a:rPr lang="en-US" i="1" dirty="0" smtClean="0"/>
              <a:t>V</a:t>
            </a:r>
            <a:r>
              <a:rPr lang="en-US" i="1" baseline="-25000" dirty="0" smtClean="0"/>
              <a:t>SS</a:t>
            </a:r>
            <a:r>
              <a:rPr lang="en-US" dirty="0" smtClean="0"/>
              <a:t> interaction it was expected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014528" y="2202396"/>
            <a:ext cx="3349843" cy="685800"/>
            <a:chOff x="4014528" y="2669564"/>
            <a:chExt cx="3349843" cy="685800"/>
          </a:xfrm>
        </p:grpSpPr>
        <p:sp>
          <p:nvSpPr>
            <p:cNvPr id="12" name="Rectangle 11"/>
            <p:cNvSpPr/>
            <p:nvPr/>
          </p:nvSpPr>
          <p:spPr>
            <a:xfrm>
              <a:off x="4014528" y="2669564"/>
              <a:ext cx="3349843" cy="685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4528" y="2669564"/>
              <a:ext cx="3073400" cy="685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85742" y="2788460"/>
              <a:ext cx="37862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/>
                  <a:cs typeface="Times New Roman"/>
                </a:rPr>
                <a:t>0</a:t>
              </a:r>
              <a:endParaRPr lang="en-US" i="1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365" y="2927296"/>
            <a:ext cx="4707435" cy="15547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7367" y="5985695"/>
            <a:ext cx="840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were attempt to produce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dirty="0" smtClean="0"/>
              <a:t> in p</a:t>
            </a:r>
            <a:r>
              <a:rPr lang="en-US" sz="1600" dirty="0" smtClean="0">
                <a:latin typeface="VerdanaBar"/>
                <a:cs typeface="VerdanaBar"/>
              </a:rPr>
              <a:t>p</a:t>
            </a:r>
            <a:r>
              <a:rPr lang="en-US" dirty="0" smtClean="0"/>
              <a:t> </a:t>
            </a:r>
            <a:r>
              <a:rPr lang="en-US" dirty="0" err="1" smtClean="0"/>
              <a:t>annhilitation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r>
              <a:rPr lang="en-US" dirty="0" smtClean="0"/>
              <a:t>(E760,E835) but the statistic was very poor.  </a:t>
            </a:r>
            <a:endParaRPr lang="en-US" dirty="0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5846" y="4447157"/>
            <a:ext cx="2614360" cy="229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h</a:t>
            </a:r>
            <a:r>
              <a:rPr lang="en-US" i="1" baseline="-25000" dirty="0" err="1"/>
              <a:t>C</a:t>
            </a:r>
            <a:r>
              <a:rPr lang="en-US" dirty="0"/>
              <a:t>(</a:t>
            </a:r>
            <a:r>
              <a:rPr lang="en-US" i="1" baseline="30000" dirty="0"/>
              <a:t>1</a:t>
            </a:r>
            <a:r>
              <a:rPr lang="en-US" i="1" dirty="0"/>
              <a:t>P</a:t>
            </a:r>
            <a:r>
              <a:rPr lang="en-US" i="1" baseline="-25000" dirty="0"/>
              <a:t>1</a:t>
            </a:r>
            <a:r>
              <a:rPr lang="en-US" dirty="0"/>
              <a:t>) charmonium state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6" y="1829085"/>
            <a:ext cx="3303529" cy="3600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03624" y="2740302"/>
            <a:ext cx="832102" cy="32118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367" y="1160948"/>
            <a:ext cx="886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ψ</a:t>
            </a:r>
            <a:r>
              <a:rPr lang="en-US" dirty="0" smtClean="0"/>
              <a:t>’→π</a:t>
            </a:r>
            <a:r>
              <a:rPr lang="en-US" baseline="30000" dirty="0" smtClean="0"/>
              <a:t>0</a:t>
            </a:r>
            <a:r>
              <a:rPr lang="en-US" i="1" dirty="0" smtClean="0"/>
              <a:t>h</a:t>
            </a:r>
            <a:r>
              <a:rPr lang="en-US" i="1" baseline="-25000" dirty="0" smtClean="0"/>
              <a:t>c </a:t>
            </a:r>
            <a:r>
              <a:rPr lang="en-US" dirty="0" smtClean="0"/>
              <a:t>first measurements were detecting only </a:t>
            </a:r>
            <a:r>
              <a:rPr lang="en-US" dirty="0"/>
              <a:t>the </a:t>
            </a:r>
            <a:r>
              <a:rPr lang="en-US" dirty="0" smtClean="0"/>
              <a:t>π</a:t>
            </a:r>
            <a:r>
              <a:rPr lang="en-US" baseline="30000" dirty="0" smtClean="0"/>
              <a:t>0 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</a:t>
            </a:r>
            <a:r>
              <a:rPr lang="en-US" i="1" dirty="0" err="1" smtClean="0"/>
              <a:t>h</a:t>
            </a:r>
            <a:r>
              <a:rPr lang="en-US" i="1" baseline="-25000" dirty="0" err="1" smtClean="0"/>
              <a:t>c</a:t>
            </a:r>
            <a:r>
              <a:rPr lang="en-US" i="1" baseline="-25000" dirty="0" smtClean="0"/>
              <a:t> </a:t>
            </a:r>
            <a:r>
              <a:rPr lang="en-US" dirty="0" smtClean="0"/>
              <a:t>mass from kinematics. 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841208" y="1796095"/>
            <a:ext cx="7438906" cy="2918836"/>
            <a:chOff x="841208" y="1994035"/>
            <a:chExt cx="7438906" cy="2918836"/>
          </a:xfrm>
        </p:grpSpPr>
        <p:sp>
          <p:nvSpPr>
            <p:cNvPr id="7" name="Oval 6"/>
            <p:cNvSpPr/>
            <p:nvPr/>
          </p:nvSpPr>
          <p:spPr>
            <a:xfrm>
              <a:off x="841208" y="4591687"/>
              <a:ext cx="690266" cy="32118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42126" y="1994035"/>
              <a:ext cx="43379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Then E</a:t>
              </a:r>
              <a:r>
                <a:rPr lang="en-US" baseline="-25000" dirty="0" smtClean="0"/>
                <a:t>1</a:t>
              </a:r>
              <a:r>
                <a:rPr lang="en-US" dirty="0" smtClean="0"/>
                <a:t>-tagged analysis to see </a:t>
              </a:r>
              <a:r>
                <a:rPr lang="en-US" i="1" dirty="0" err="1"/>
                <a:t>h</a:t>
              </a:r>
              <a:r>
                <a:rPr lang="en-US" i="1" baseline="-25000" dirty="0" err="1"/>
                <a:t>c</a:t>
              </a:r>
              <a:r>
                <a:rPr lang="en-US" i="1" baseline="-25000" dirty="0"/>
                <a:t> </a:t>
              </a:r>
              <a:r>
                <a:rPr lang="en-US" dirty="0"/>
                <a:t>→</a:t>
              </a:r>
              <a:r>
                <a:rPr lang="en-US" dirty="0" smtClean="0"/>
                <a:t> </a:t>
              </a:r>
              <a:r>
                <a:rPr lang="en-US" dirty="0" err="1" smtClean="0"/>
                <a:t>ϒη</a:t>
              </a:r>
              <a:r>
                <a:rPr lang="en-US" baseline="-25000" dirty="0" err="1" smtClean="0"/>
                <a:t>C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1208" y="2292907"/>
            <a:ext cx="7438906" cy="2808150"/>
            <a:chOff x="841208" y="2490847"/>
            <a:chExt cx="7438906" cy="2808150"/>
          </a:xfrm>
        </p:grpSpPr>
        <p:sp>
          <p:nvSpPr>
            <p:cNvPr id="11" name="TextBox 10"/>
            <p:cNvSpPr txBox="1"/>
            <p:nvPr/>
          </p:nvSpPr>
          <p:spPr>
            <a:xfrm>
              <a:off x="3942126" y="2490847"/>
              <a:ext cx="43379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Recently </a:t>
              </a:r>
              <a:r>
                <a:rPr lang="en-US" dirty="0" smtClean="0">
                  <a:solidFill>
                    <a:srgbClr val="990099"/>
                  </a:solidFill>
                </a:rPr>
                <a:t>BESIII</a:t>
              </a:r>
              <a:r>
                <a:rPr lang="en-US" dirty="0" smtClean="0"/>
                <a:t> has also measured 16 </a:t>
              </a:r>
              <a:r>
                <a:rPr lang="en-US" dirty="0" err="1"/>
                <a:t>η</a:t>
              </a:r>
              <a:r>
                <a:rPr lang="en-US" baseline="-25000" dirty="0" err="1"/>
                <a:t>C</a:t>
              </a:r>
              <a:endParaRPr lang="en-US" dirty="0"/>
            </a:p>
            <a:p>
              <a:r>
                <a:rPr lang="en-US" dirty="0" smtClean="0"/>
                <a:t>hadronic decay channels performing a full exclusive analysis.   </a:t>
              </a:r>
              <a:endParaRPr lang="en-US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841208" y="4912871"/>
              <a:ext cx="181436" cy="3821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356476" y="4916816"/>
              <a:ext cx="181436" cy="3821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175044" y="4949806"/>
              <a:ext cx="0" cy="34524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534371" y="6037899"/>
            <a:ext cx="6361091" cy="858226"/>
            <a:chOff x="1534371" y="6004909"/>
            <a:chExt cx="6361091" cy="858226"/>
          </a:xfrm>
        </p:grpSpPr>
        <p:grpSp>
          <p:nvGrpSpPr>
            <p:cNvPr id="22" name="Group 31"/>
            <p:cNvGrpSpPr/>
            <p:nvPr/>
          </p:nvGrpSpPr>
          <p:grpSpPr>
            <a:xfrm>
              <a:off x="1534371" y="6004909"/>
              <a:ext cx="6361091" cy="858226"/>
              <a:chOff x="1534371" y="6004909"/>
              <a:chExt cx="6361091" cy="85822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7275" y="6004909"/>
                <a:ext cx="3073400" cy="685800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3772709" y="6045551"/>
                <a:ext cx="612000" cy="6120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34371" y="6555358"/>
                <a:ext cx="21945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Center of gravity of P-states</a:t>
                </a:r>
                <a:endParaRPr lang="en-US" sz="1400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0800000" flipV="1">
                <a:off x="3629801" y="6579370"/>
                <a:ext cx="256620" cy="156362"/>
              </a:xfrm>
              <a:prstGeom prst="straightConnector1">
                <a:avLst/>
              </a:prstGeom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5480675" y="6004909"/>
                <a:ext cx="2414787" cy="6858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23" name="Object 4"/>
            <p:cNvGraphicFramePr>
              <a:graphicFrameLocks noChangeAspect="1"/>
            </p:cNvGraphicFramePr>
            <p:nvPr/>
          </p:nvGraphicFramePr>
          <p:xfrm>
            <a:off x="5492750" y="6076950"/>
            <a:ext cx="2378075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66" name="Equation" r:id="rId5" imgW="2806700" imgH="292100" progId="Equation.3">
                    <p:embed/>
                  </p:oleObj>
                </mc:Choice>
                <mc:Fallback>
                  <p:oleObj name="Equation" r:id="rId5" imgW="28067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2750" y="6076950"/>
                          <a:ext cx="2378075" cy="3365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4084389" y="3201489"/>
            <a:ext cx="3811073" cy="2803420"/>
            <a:chOff x="4084389" y="3201489"/>
            <a:chExt cx="3811073" cy="280342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54115" t="12264" b="31492"/>
            <a:stretch/>
          </p:blipFill>
          <p:spPr>
            <a:xfrm>
              <a:off x="4084389" y="3201489"/>
              <a:ext cx="3811073" cy="256558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084389" y="5358578"/>
              <a:ext cx="37864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Mass = </a:t>
              </a:r>
              <a:r>
                <a:rPr lang="en-US" dirty="0" smtClean="0">
                  <a:solidFill>
                    <a:srgbClr val="0000FF"/>
                  </a:solidFill>
                </a:rPr>
                <a:t>3525.31±0.11±0.15 MeV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Width = </a:t>
              </a:r>
              <a:r>
                <a:rPr lang="en-US" dirty="0" smtClean="0">
                  <a:solidFill>
                    <a:srgbClr val="0000FF"/>
                  </a:solidFill>
                </a:rPr>
                <a:t>0.70±0.28±0.25 MeV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5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experimental situation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020" y="1233550"/>
            <a:ext cx="685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the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ast years many steps forward in the field were possible thanks to the variety of facilities available all over the world.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576" y="58528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Nowadays confirmation of predictions, together with unexpected results, are still coming out mainly from </a:t>
            </a:r>
            <a:r>
              <a:rPr lang="en-US" dirty="0" err="1" smtClean="0"/>
              <a:t>e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−</a:t>
            </a:r>
            <a:r>
              <a:rPr lang="en-US" dirty="0" smtClean="0"/>
              <a:t> collider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4476" y="976061"/>
            <a:ext cx="1435100" cy="1485900"/>
          </a:xfrm>
          <a:prstGeom prst="rect">
            <a:avLst/>
          </a:prstGeom>
        </p:spPr>
      </p:pic>
      <p:graphicFrame>
        <p:nvGraphicFramePr>
          <p:cNvPr id="12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899909"/>
              </p:ext>
            </p:extLst>
          </p:nvPr>
        </p:nvGraphicFramePr>
        <p:xfrm>
          <a:off x="961887" y="2039480"/>
          <a:ext cx="6103694" cy="3594240"/>
        </p:xfrm>
        <a:graphic>
          <a:graphicData uri="http://schemas.openxmlformats.org/drawingml/2006/table">
            <a:tbl>
              <a:tblPr/>
              <a:tblGrid>
                <a:gridCol w="3054040"/>
                <a:gridCol w="3049654"/>
              </a:tblGrid>
              <a:tr h="20631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pitchFamily="-107" charset="-128"/>
                          <a:cs typeface="Verdana"/>
                        </a:rPr>
                        <a:t>Main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pitchFamily="-107" charset="-128"/>
                          <a:cs typeface="Verdana"/>
                        </a:rPr>
                        <a:t> non-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pitchFamily="-107" charset="-128"/>
                          <a:cs typeface="Verdana"/>
                        </a:rPr>
                        <a:t>q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Bar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q</a:t>
                      </a:r>
                      <a:r>
                        <a:rPr kumimoji="0" lang="it-IT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</a:t>
                      </a:r>
                      <a:r>
                        <a:rPr kumimoji="0" lang="it-IT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pitchFamily="-107" charset="-128"/>
                          <a:cs typeface="Verdana"/>
                        </a:rPr>
                        <a:t>candidates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ＭＳ Ｐゴシック" pitchFamily="-107" charset="-128"/>
                        <a:cs typeface="Verdana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</a:t>
                      </a:r>
                      <a:r>
                        <a:rPr kumimoji="0" lang="it-IT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(980)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4q state -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molecule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(1500)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++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glueball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candidate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(1370)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++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glueball candidate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</a:t>
                      </a:r>
                      <a:r>
                        <a:rPr kumimoji="0" lang="it-IT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(1710)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++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glueball candidate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h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(1410);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h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(1460)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+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glueball candidate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f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(1420)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hybrid, 4q state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p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(1400)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 candidate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-+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p</a:t>
                      </a:r>
                      <a:r>
                        <a:rPr kumimoji="0" lang="it-IT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(1600)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 candidate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-+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p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(1800)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 candidate 0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-+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p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(1900)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 candidate 2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-+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p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(2000)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 candidate 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  <a:r>
                        <a:rPr kumimoji="0" lang="it-IT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-107" charset="2"/>
                          <a:ea typeface="ＭＳ Ｐゴシック" pitchFamily="-107" charset="-128"/>
                          <a:cs typeface="ＭＳ Ｐゴシック" pitchFamily="-107" charset="-128"/>
                        </a:rPr>
                        <a:t>-+</a:t>
                      </a:r>
                      <a:endParaRPr kumimoji="0" lang="it-IT" sz="1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a</a:t>
                      </a:r>
                      <a:r>
                        <a:rPr kumimoji="0" lang="it-IT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</a:t>
                      </a:r>
                      <a:r>
                        <a:rPr kumimoji="0" lang="it-IT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’(2100)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hybrid</a:t>
                      </a: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candidate 1</a:t>
                      </a:r>
                      <a:r>
                        <a:rPr kumimoji="0" lang="it-IT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++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hadrons</a:t>
            </a:r>
            <a:endParaRPr lang="en-US" dirty="0"/>
          </a:p>
        </p:txBody>
      </p:sp>
      <p:sp>
        <p:nvSpPr>
          <p:cNvPr id="89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827088" y="5516563"/>
            <a:ext cx="4897437" cy="7921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1800" dirty="0">
                <a:latin typeface="Verdana"/>
                <a:cs typeface="Verdana"/>
              </a:rPr>
              <a:t>In the light </a:t>
            </a:r>
            <a:r>
              <a:rPr lang="it-IT" sz="1800" dirty="0" err="1">
                <a:latin typeface="Verdana"/>
                <a:cs typeface="Verdana"/>
              </a:rPr>
              <a:t>meson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  <a:r>
              <a:rPr lang="it-IT" sz="1800" dirty="0" err="1" smtClean="0">
                <a:latin typeface="Verdana"/>
                <a:cs typeface="Verdana"/>
              </a:rPr>
              <a:t>energy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  <a:r>
              <a:rPr lang="it-IT" sz="1800" dirty="0" err="1" smtClean="0">
                <a:latin typeface="Verdana"/>
                <a:cs typeface="Verdana"/>
              </a:rPr>
              <a:t>range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  <a:r>
              <a:rPr lang="it-IT" sz="1800" dirty="0" err="1">
                <a:latin typeface="Verdana"/>
                <a:cs typeface="Verdana"/>
              </a:rPr>
              <a:t>exotic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</a:p>
          <a:p>
            <a:pPr algn="ctr"/>
            <a:r>
              <a:rPr lang="it-IT" sz="1800" dirty="0" err="1" smtClean="0">
                <a:latin typeface="Verdana"/>
                <a:cs typeface="Verdana"/>
              </a:rPr>
              <a:t>states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  <a:r>
              <a:rPr lang="it-IT" sz="1800" dirty="0" err="1" smtClean="0">
                <a:latin typeface="Verdana"/>
                <a:cs typeface="Verdana"/>
              </a:rPr>
              <a:t>overlap</a:t>
            </a:r>
            <a:r>
              <a:rPr lang="it-IT" sz="1800" dirty="0" smtClean="0">
                <a:latin typeface="Verdana"/>
                <a:cs typeface="Verdana"/>
              </a:rPr>
              <a:t> </a:t>
            </a:r>
            <a:r>
              <a:rPr lang="it-IT" sz="1800" dirty="0" err="1">
                <a:latin typeface="Verdana"/>
                <a:cs typeface="Verdana"/>
              </a:rPr>
              <a:t>with</a:t>
            </a:r>
            <a:r>
              <a:rPr lang="it-IT" sz="1800" dirty="0">
                <a:latin typeface="Verdana"/>
                <a:cs typeface="Verdana"/>
              </a:rPr>
              <a:t> </a:t>
            </a:r>
            <a:r>
              <a:rPr lang="it-IT" sz="1800" dirty="0" err="1">
                <a:latin typeface="Verdana"/>
                <a:cs typeface="Verdana"/>
              </a:rPr>
              <a:t>conventional</a:t>
            </a:r>
            <a:r>
              <a:rPr lang="it-IT" sz="1800" dirty="0">
                <a:latin typeface="Verdana"/>
                <a:cs typeface="Verdana"/>
              </a:rPr>
              <a:t> </a:t>
            </a:r>
            <a:r>
              <a:rPr lang="it-IT" sz="1800" dirty="0" err="1">
                <a:latin typeface="Verdana"/>
                <a:cs typeface="Verdana"/>
              </a:rPr>
              <a:t>states</a:t>
            </a:r>
            <a:r>
              <a:rPr lang="it-IT" sz="1800" dirty="0">
                <a:latin typeface="Verdana"/>
                <a:cs typeface="Verdana"/>
              </a:rPr>
              <a:t> </a:t>
            </a:r>
          </a:p>
        </p:txBody>
      </p:sp>
      <p:sp>
        <p:nvSpPr>
          <p:cNvPr id="7" name="Text Box 1025"/>
          <p:cNvSpPr txBox="1">
            <a:spLocks noChangeArrowheads="1"/>
          </p:cNvSpPr>
          <p:nvPr/>
        </p:nvSpPr>
        <p:spPr bwMode="auto">
          <a:xfrm>
            <a:off x="681038" y="1052513"/>
            <a:ext cx="7994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The identification of exotic states is an important key to understand </a:t>
            </a:r>
          </a:p>
          <a:p>
            <a:r>
              <a:rPr lang="en-US" dirty="0" smtClean="0">
                <a:latin typeface="Verdana"/>
                <a:cs typeface="Verdana"/>
              </a:rPr>
              <a:t>hadron spectrum and the process of mass generation. </a:t>
            </a:r>
            <a:endParaRPr lang="en-US" dirty="0">
              <a:latin typeface="Verdana"/>
              <a:cs typeface="Verdana"/>
            </a:endParaRPr>
          </a:p>
        </p:txBody>
      </p:sp>
      <p:grpSp>
        <p:nvGrpSpPr>
          <p:cNvPr id="25" name="Group 1905"/>
          <p:cNvGrpSpPr>
            <a:grpSpLocks/>
          </p:cNvGrpSpPr>
          <p:nvPr/>
        </p:nvGrpSpPr>
        <p:grpSpPr bwMode="auto">
          <a:xfrm>
            <a:off x="5076825" y="1844675"/>
            <a:ext cx="3773488" cy="3836988"/>
            <a:chOff x="3198" y="1162"/>
            <a:chExt cx="2377" cy="2417"/>
          </a:xfrm>
        </p:grpSpPr>
        <p:grpSp>
          <p:nvGrpSpPr>
            <p:cNvPr id="33" name="Group 1047"/>
            <p:cNvGrpSpPr>
              <a:grpSpLocks/>
            </p:cNvGrpSpPr>
            <p:nvPr/>
          </p:nvGrpSpPr>
          <p:grpSpPr bwMode="auto">
            <a:xfrm>
              <a:off x="3198" y="1162"/>
              <a:ext cx="2377" cy="2417"/>
              <a:chOff x="385" y="981"/>
              <a:chExt cx="2377" cy="2417"/>
            </a:xfrm>
          </p:grpSpPr>
          <p:sp>
            <p:nvSpPr>
              <p:cNvPr id="36" name="AutoShape 1048"/>
              <p:cNvSpPr>
                <a:spLocks noChangeAspect="1" noChangeArrowheads="1" noTextEdit="1"/>
              </p:cNvSpPr>
              <p:nvPr/>
            </p:nvSpPr>
            <p:spPr bwMode="auto">
              <a:xfrm>
                <a:off x="385" y="981"/>
                <a:ext cx="2377" cy="2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1049"/>
              <p:cNvSpPr>
                <a:spLocks noChangeArrowheads="1"/>
              </p:cNvSpPr>
              <p:nvPr/>
            </p:nvSpPr>
            <p:spPr bwMode="auto">
              <a:xfrm>
                <a:off x="393" y="989"/>
                <a:ext cx="2361" cy="2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1050"/>
              <p:cNvSpPr>
                <a:spLocks noChangeArrowheads="1"/>
              </p:cNvSpPr>
              <p:nvPr/>
            </p:nvSpPr>
            <p:spPr bwMode="auto">
              <a:xfrm>
                <a:off x="778" y="1166"/>
                <a:ext cx="1900" cy="1897"/>
              </a:xfrm>
              <a:prstGeom prst="rect">
                <a:avLst/>
              </a:prstGeom>
              <a:solidFill>
                <a:srgbClr val="FCB6F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1051"/>
              <p:cNvSpPr>
                <a:spLocks noChangeArrowheads="1"/>
              </p:cNvSpPr>
              <p:nvPr/>
            </p:nvSpPr>
            <p:spPr bwMode="auto">
              <a:xfrm>
                <a:off x="778" y="1166"/>
                <a:ext cx="1900" cy="1897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1052"/>
              <p:cNvSpPr>
                <a:spLocks noChangeShapeType="1"/>
              </p:cNvSpPr>
              <p:nvPr/>
            </p:nvSpPr>
            <p:spPr bwMode="auto">
              <a:xfrm flipV="1">
                <a:off x="780" y="1166"/>
                <a:ext cx="1" cy="18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1053"/>
              <p:cNvSpPr>
                <a:spLocks noChangeShapeType="1"/>
              </p:cNvSpPr>
              <p:nvPr/>
            </p:nvSpPr>
            <p:spPr bwMode="auto">
              <a:xfrm flipH="1">
                <a:off x="780" y="3062"/>
                <a:ext cx="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1054"/>
              <p:cNvSpPr>
                <a:spLocks noChangeShapeType="1"/>
              </p:cNvSpPr>
              <p:nvPr/>
            </p:nvSpPr>
            <p:spPr bwMode="auto">
              <a:xfrm flipH="1">
                <a:off x="780" y="294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1055"/>
              <p:cNvSpPr>
                <a:spLocks noChangeShapeType="1"/>
              </p:cNvSpPr>
              <p:nvPr/>
            </p:nvSpPr>
            <p:spPr bwMode="auto">
              <a:xfrm flipH="1">
                <a:off x="780" y="288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1056"/>
              <p:cNvSpPr>
                <a:spLocks noChangeShapeType="1"/>
              </p:cNvSpPr>
              <p:nvPr/>
            </p:nvSpPr>
            <p:spPr bwMode="auto">
              <a:xfrm flipH="1">
                <a:off x="780" y="283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1057"/>
              <p:cNvSpPr>
                <a:spLocks noChangeShapeType="1"/>
              </p:cNvSpPr>
              <p:nvPr/>
            </p:nvSpPr>
            <p:spPr bwMode="auto">
              <a:xfrm flipH="1">
                <a:off x="780" y="2797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058"/>
              <p:cNvSpPr>
                <a:spLocks noChangeShapeType="1"/>
              </p:cNvSpPr>
              <p:nvPr/>
            </p:nvSpPr>
            <p:spPr bwMode="auto">
              <a:xfrm flipH="1">
                <a:off x="780" y="276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1059"/>
              <p:cNvSpPr>
                <a:spLocks noChangeShapeType="1"/>
              </p:cNvSpPr>
              <p:nvPr/>
            </p:nvSpPr>
            <p:spPr bwMode="auto">
              <a:xfrm flipH="1">
                <a:off x="780" y="274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1060"/>
              <p:cNvSpPr>
                <a:spLocks noChangeShapeType="1"/>
              </p:cNvSpPr>
              <p:nvPr/>
            </p:nvSpPr>
            <p:spPr bwMode="auto">
              <a:xfrm flipH="1">
                <a:off x="780" y="272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1061"/>
              <p:cNvSpPr>
                <a:spLocks noChangeShapeType="1"/>
              </p:cNvSpPr>
              <p:nvPr/>
            </p:nvSpPr>
            <p:spPr bwMode="auto">
              <a:xfrm flipH="1">
                <a:off x="780" y="270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1062"/>
              <p:cNvSpPr>
                <a:spLocks noChangeShapeType="1"/>
              </p:cNvSpPr>
              <p:nvPr/>
            </p:nvSpPr>
            <p:spPr bwMode="auto">
              <a:xfrm flipH="1">
                <a:off x="780" y="2683"/>
                <a:ext cx="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1063"/>
              <p:cNvSpPr>
                <a:spLocks noChangeShapeType="1"/>
              </p:cNvSpPr>
              <p:nvPr/>
            </p:nvSpPr>
            <p:spPr bwMode="auto">
              <a:xfrm flipH="1">
                <a:off x="780" y="257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1064"/>
              <p:cNvSpPr>
                <a:spLocks noChangeShapeType="1"/>
              </p:cNvSpPr>
              <p:nvPr/>
            </p:nvSpPr>
            <p:spPr bwMode="auto">
              <a:xfrm flipH="1">
                <a:off x="780" y="250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1065"/>
              <p:cNvSpPr>
                <a:spLocks noChangeShapeType="1"/>
              </p:cNvSpPr>
              <p:nvPr/>
            </p:nvSpPr>
            <p:spPr bwMode="auto">
              <a:xfrm flipH="1">
                <a:off x="780" y="245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1066"/>
              <p:cNvSpPr>
                <a:spLocks noChangeShapeType="1"/>
              </p:cNvSpPr>
              <p:nvPr/>
            </p:nvSpPr>
            <p:spPr bwMode="auto">
              <a:xfrm flipH="1">
                <a:off x="780" y="2419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1067"/>
              <p:cNvSpPr>
                <a:spLocks noChangeShapeType="1"/>
              </p:cNvSpPr>
              <p:nvPr/>
            </p:nvSpPr>
            <p:spPr bwMode="auto">
              <a:xfrm flipH="1">
                <a:off x="780" y="238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1068"/>
              <p:cNvSpPr>
                <a:spLocks noChangeShapeType="1"/>
              </p:cNvSpPr>
              <p:nvPr/>
            </p:nvSpPr>
            <p:spPr bwMode="auto">
              <a:xfrm flipH="1">
                <a:off x="780" y="236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1069"/>
              <p:cNvSpPr>
                <a:spLocks noChangeShapeType="1"/>
              </p:cNvSpPr>
              <p:nvPr/>
            </p:nvSpPr>
            <p:spPr bwMode="auto">
              <a:xfrm flipH="1">
                <a:off x="780" y="234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1070"/>
              <p:cNvSpPr>
                <a:spLocks noChangeShapeType="1"/>
              </p:cNvSpPr>
              <p:nvPr/>
            </p:nvSpPr>
            <p:spPr bwMode="auto">
              <a:xfrm flipH="1">
                <a:off x="780" y="232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1071"/>
              <p:cNvSpPr>
                <a:spLocks noChangeShapeType="1"/>
              </p:cNvSpPr>
              <p:nvPr/>
            </p:nvSpPr>
            <p:spPr bwMode="auto">
              <a:xfrm flipH="1">
                <a:off x="780" y="2305"/>
                <a:ext cx="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1072"/>
              <p:cNvSpPr>
                <a:spLocks noChangeShapeType="1"/>
              </p:cNvSpPr>
              <p:nvPr/>
            </p:nvSpPr>
            <p:spPr bwMode="auto">
              <a:xfrm flipH="1">
                <a:off x="780" y="219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1073"/>
              <p:cNvSpPr>
                <a:spLocks noChangeShapeType="1"/>
              </p:cNvSpPr>
              <p:nvPr/>
            </p:nvSpPr>
            <p:spPr bwMode="auto">
              <a:xfrm flipH="1">
                <a:off x="780" y="212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1074"/>
              <p:cNvSpPr>
                <a:spLocks noChangeShapeType="1"/>
              </p:cNvSpPr>
              <p:nvPr/>
            </p:nvSpPr>
            <p:spPr bwMode="auto">
              <a:xfrm flipH="1">
                <a:off x="780" y="207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1075"/>
              <p:cNvSpPr>
                <a:spLocks noChangeShapeType="1"/>
              </p:cNvSpPr>
              <p:nvPr/>
            </p:nvSpPr>
            <p:spPr bwMode="auto">
              <a:xfrm flipH="1">
                <a:off x="780" y="203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1076"/>
              <p:cNvSpPr>
                <a:spLocks noChangeShapeType="1"/>
              </p:cNvSpPr>
              <p:nvPr/>
            </p:nvSpPr>
            <p:spPr bwMode="auto">
              <a:xfrm flipH="1">
                <a:off x="780" y="201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1077"/>
              <p:cNvSpPr>
                <a:spLocks noChangeShapeType="1"/>
              </p:cNvSpPr>
              <p:nvPr/>
            </p:nvSpPr>
            <p:spPr bwMode="auto">
              <a:xfrm flipH="1">
                <a:off x="780" y="198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1078"/>
              <p:cNvSpPr>
                <a:spLocks noChangeShapeType="1"/>
              </p:cNvSpPr>
              <p:nvPr/>
            </p:nvSpPr>
            <p:spPr bwMode="auto">
              <a:xfrm flipH="1">
                <a:off x="780" y="196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1079"/>
              <p:cNvSpPr>
                <a:spLocks noChangeShapeType="1"/>
              </p:cNvSpPr>
              <p:nvPr/>
            </p:nvSpPr>
            <p:spPr bwMode="auto">
              <a:xfrm flipH="1">
                <a:off x="780" y="194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1080"/>
              <p:cNvSpPr>
                <a:spLocks noChangeShapeType="1"/>
              </p:cNvSpPr>
              <p:nvPr/>
            </p:nvSpPr>
            <p:spPr bwMode="auto">
              <a:xfrm flipH="1">
                <a:off x="780" y="1925"/>
                <a:ext cx="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1081"/>
              <p:cNvSpPr>
                <a:spLocks noChangeShapeType="1"/>
              </p:cNvSpPr>
              <p:nvPr/>
            </p:nvSpPr>
            <p:spPr bwMode="auto">
              <a:xfrm flipH="1">
                <a:off x="780" y="181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1082"/>
              <p:cNvSpPr>
                <a:spLocks noChangeShapeType="1"/>
              </p:cNvSpPr>
              <p:nvPr/>
            </p:nvSpPr>
            <p:spPr bwMode="auto">
              <a:xfrm flipH="1">
                <a:off x="780" y="174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Line 1083"/>
              <p:cNvSpPr>
                <a:spLocks noChangeShapeType="1"/>
              </p:cNvSpPr>
              <p:nvPr/>
            </p:nvSpPr>
            <p:spPr bwMode="auto">
              <a:xfrm flipH="1">
                <a:off x="780" y="1697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Line 1084"/>
              <p:cNvSpPr>
                <a:spLocks noChangeShapeType="1"/>
              </p:cNvSpPr>
              <p:nvPr/>
            </p:nvSpPr>
            <p:spPr bwMode="auto">
              <a:xfrm flipH="1">
                <a:off x="780" y="166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1085"/>
              <p:cNvSpPr>
                <a:spLocks noChangeShapeType="1"/>
              </p:cNvSpPr>
              <p:nvPr/>
            </p:nvSpPr>
            <p:spPr bwMode="auto">
              <a:xfrm flipH="1">
                <a:off x="780" y="163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1086"/>
              <p:cNvSpPr>
                <a:spLocks noChangeShapeType="1"/>
              </p:cNvSpPr>
              <p:nvPr/>
            </p:nvSpPr>
            <p:spPr bwMode="auto">
              <a:xfrm flipH="1">
                <a:off x="780" y="160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Line 1087"/>
              <p:cNvSpPr>
                <a:spLocks noChangeShapeType="1"/>
              </p:cNvSpPr>
              <p:nvPr/>
            </p:nvSpPr>
            <p:spPr bwMode="auto">
              <a:xfrm flipH="1">
                <a:off x="780" y="158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1088"/>
              <p:cNvSpPr>
                <a:spLocks noChangeShapeType="1"/>
              </p:cNvSpPr>
              <p:nvPr/>
            </p:nvSpPr>
            <p:spPr bwMode="auto">
              <a:xfrm flipH="1">
                <a:off x="780" y="156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Line 1089"/>
              <p:cNvSpPr>
                <a:spLocks noChangeShapeType="1"/>
              </p:cNvSpPr>
              <p:nvPr/>
            </p:nvSpPr>
            <p:spPr bwMode="auto">
              <a:xfrm flipH="1">
                <a:off x="780" y="1546"/>
                <a:ext cx="4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1090"/>
              <p:cNvSpPr>
                <a:spLocks noChangeShapeType="1"/>
              </p:cNvSpPr>
              <p:nvPr/>
            </p:nvSpPr>
            <p:spPr bwMode="auto">
              <a:xfrm flipH="1">
                <a:off x="780" y="143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1091"/>
              <p:cNvSpPr>
                <a:spLocks noChangeShapeType="1"/>
              </p:cNvSpPr>
              <p:nvPr/>
            </p:nvSpPr>
            <p:spPr bwMode="auto">
              <a:xfrm flipH="1">
                <a:off x="780" y="136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Line 1092"/>
              <p:cNvSpPr>
                <a:spLocks noChangeShapeType="1"/>
              </p:cNvSpPr>
              <p:nvPr/>
            </p:nvSpPr>
            <p:spPr bwMode="auto">
              <a:xfrm flipH="1">
                <a:off x="780" y="1319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Line 1093"/>
              <p:cNvSpPr>
                <a:spLocks noChangeShapeType="1"/>
              </p:cNvSpPr>
              <p:nvPr/>
            </p:nvSpPr>
            <p:spPr bwMode="auto">
              <a:xfrm flipH="1">
                <a:off x="780" y="128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1094"/>
              <p:cNvSpPr>
                <a:spLocks noChangeShapeType="1"/>
              </p:cNvSpPr>
              <p:nvPr/>
            </p:nvSpPr>
            <p:spPr bwMode="auto">
              <a:xfrm flipH="1">
                <a:off x="780" y="125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095"/>
              <p:cNvSpPr>
                <a:spLocks noChangeShapeType="1"/>
              </p:cNvSpPr>
              <p:nvPr/>
            </p:nvSpPr>
            <p:spPr bwMode="auto">
              <a:xfrm flipH="1">
                <a:off x="780" y="122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1096"/>
              <p:cNvSpPr>
                <a:spLocks noChangeShapeType="1"/>
              </p:cNvSpPr>
              <p:nvPr/>
            </p:nvSpPr>
            <p:spPr bwMode="auto">
              <a:xfrm flipH="1">
                <a:off x="780" y="120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1097"/>
              <p:cNvSpPr>
                <a:spLocks noChangeShapeType="1"/>
              </p:cNvSpPr>
              <p:nvPr/>
            </p:nvSpPr>
            <p:spPr bwMode="auto">
              <a:xfrm flipH="1">
                <a:off x="780" y="118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1098"/>
              <p:cNvSpPr>
                <a:spLocks noChangeShapeType="1"/>
              </p:cNvSpPr>
              <p:nvPr/>
            </p:nvSpPr>
            <p:spPr bwMode="auto">
              <a:xfrm>
                <a:off x="780" y="3062"/>
                <a:ext cx="18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Line 1099"/>
              <p:cNvSpPr>
                <a:spLocks noChangeShapeType="1"/>
              </p:cNvSpPr>
              <p:nvPr/>
            </p:nvSpPr>
            <p:spPr bwMode="auto">
              <a:xfrm>
                <a:off x="780" y="3013"/>
                <a:ext cx="1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1100"/>
              <p:cNvSpPr>
                <a:spLocks noChangeShapeType="1"/>
              </p:cNvSpPr>
              <p:nvPr/>
            </p:nvSpPr>
            <p:spPr bwMode="auto">
              <a:xfrm>
                <a:off x="968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Line 1101"/>
              <p:cNvSpPr>
                <a:spLocks noChangeShapeType="1"/>
              </p:cNvSpPr>
              <p:nvPr/>
            </p:nvSpPr>
            <p:spPr bwMode="auto">
              <a:xfrm>
                <a:off x="1158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1102"/>
              <p:cNvSpPr>
                <a:spLocks noChangeShapeType="1"/>
              </p:cNvSpPr>
              <p:nvPr/>
            </p:nvSpPr>
            <p:spPr bwMode="auto">
              <a:xfrm>
                <a:off x="1347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1103"/>
              <p:cNvSpPr>
                <a:spLocks noChangeShapeType="1"/>
              </p:cNvSpPr>
              <p:nvPr/>
            </p:nvSpPr>
            <p:spPr bwMode="auto">
              <a:xfrm>
                <a:off x="1537" y="3013"/>
                <a:ext cx="1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1104"/>
              <p:cNvSpPr>
                <a:spLocks noChangeShapeType="1"/>
              </p:cNvSpPr>
              <p:nvPr/>
            </p:nvSpPr>
            <p:spPr bwMode="auto">
              <a:xfrm>
                <a:off x="1727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Line 1105"/>
              <p:cNvSpPr>
                <a:spLocks noChangeShapeType="1"/>
              </p:cNvSpPr>
              <p:nvPr/>
            </p:nvSpPr>
            <p:spPr bwMode="auto">
              <a:xfrm>
                <a:off x="1917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1106"/>
              <p:cNvSpPr>
                <a:spLocks noChangeShapeType="1"/>
              </p:cNvSpPr>
              <p:nvPr/>
            </p:nvSpPr>
            <p:spPr bwMode="auto">
              <a:xfrm>
                <a:off x="2106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Line 1107"/>
              <p:cNvSpPr>
                <a:spLocks noChangeShapeType="1"/>
              </p:cNvSpPr>
              <p:nvPr/>
            </p:nvSpPr>
            <p:spPr bwMode="auto">
              <a:xfrm>
                <a:off x="2296" y="3013"/>
                <a:ext cx="1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Line 1108"/>
              <p:cNvSpPr>
                <a:spLocks noChangeShapeType="1"/>
              </p:cNvSpPr>
              <p:nvPr/>
            </p:nvSpPr>
            <p:spPr bwMode="auto">
              <a:xfrm>
                <a:off x="2296" y="3013"/>
                <a:ext cx="1" cy="4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1109"/>
              <p:cNvSpPr>
                <a:spLocks noChangeShapeType="1"/>
              </p:cNvSpPr>
              <p:nvPr/>
            </p:nvSpPr>
            <p:spPr bwMode="auto">
              <a:xfrm>
                <a:off x="2484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Line 1110"/>
              <p:cNvSpPr>
                <a:spLocks noChangeShapeType="1"/>
              </p:cNvSpPr>
              <p:nvPr/>
            </p:nvSpPr>
            <p:spPr bwMode="auto">
              <a:xfrm>
                <a:off x="2676" y="3037"/>
                <a:ext cx="1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Line 1111"/>
              <p:cNvSpPr>
                <a:spLocks noChangeShapeType="1"/>
              </p:cNvSpPr>
              <p:nvPr/>
            </p:nvSpPr>
            <p:spPr bwMode="auto">
              <a:xfrm flipV="1">
                <a:off x="2676" y="1166"/>
                <a:ext cx="1" cy="189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1112"/>
              <p:cNvSpPr>
                <a:spLocks noChangeShapeType="1"/>
              </p:cNvSpPr>
              <p:nvPr/>
            </p:nvSpPr>
            <p:spPr bwMode="auto">
              <a:xfrm>
                <a:off x="2626" y="3062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Line 1113"/>
              <p:cNvSpPr>
                <a:spLocks noChangeShapeType="1"/>
              </p:cNvSpPr>
              <p:nvPr/>
            </p:nvSpPr>
            <p:spPr bwMode="auto">
              <a:xfrm>
                <a:off x="2652" y="294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Line 1114"/>
              <p:cNvSpPr>
                <a:spLocks noChangeShapeType="1"/>
              </p:cNvSpPr>
              <p:nvPr/>
            </p:nvSpPr>
            <p:spPr bwMode="auto">
              <a:xfrm>
                <a:off x="2652" y="288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1115"/>
              <p:cNvSpPr>
                <a:spLocks noChangeShapeType="1"/>
              </p:cNvSpPr>
              <p:nvPr/>
            </p:nvSpPr>
            <p:spPr bwMode="auto">
              <a:xfrm>
                <a:off x="2652" y="283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1116"/>
              <p:cNvSpPr>
                <a:spLocks noChangeShapeType="1"/>
              </p:cNvSpPr>
              <p:nvPr/>
            </p:nvSpPr>
            <p:spPr bwMode="auto">
              <a:xfrm>
                <a:off x="2652" y="2797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1117"/>
              <p:cNvSpPr>
                <a:spLocks noChangeShapeType="1"/>
              </p:cNvSpPr>
              <p:nvPr/>
            </p:nvSpPr>
            <p:spPr bwMode="auto">
              <a:xfrm>
                <a:off x="2652" y="276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Line 1118"/>
              <p:cNvSpPr>
                <a:spLocks noChangeShapeType="1"/>
              </p:cNvSpPr>
              <p:nvPr/>
            </p:nvSpPr>
            <p:spPr bwMode="auto">
              <a:xfrm>
                <a:off x="2652" y="274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1119"/>
              <p:cNvSpPr>
                <a:spLocks noChangeShapeType="1"/>
              </p:cNvSpPr>
              <p:nvPr/>
            </p:nvSpPr>
            <p:spPr bwMode="auto">
              <a:xfrm>
                <a:off x="2652" y="272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1120"/>
              <p:cNvSpPr>
                <a:spLocks noChangeShapeType="1"/>
              </p:cNvSpPr>
              <p:nvPr/>
            </p:nvSpPr>
            <p:spPr bwMode="auto">
              <a:xfrm>
                <a:off x="2652" y="270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Line 1121"/>
              <p:cNvSpPr>
                <a:spLocks noChangeShapeType="1"/>
              </p:cNvSpPr>
              <p:nvPr/>
            </p:nvSpPr>
            <p:spPr bwMode="auto">
              <a:xfrm>
                <a:off x="2626" y="2683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1122"/>
              <p:cNvSpPr>
                <a:spLocks noChangeShapeType="1"/>
              </p:cNvSpPr>
              <p:nvPr/>
            </p:nvSpPr>
            <p:spPr bwMode="auto">
              <a:xfrm>
                <a:off x="2652" y="257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Line 1123"/>
              <p:cNvSpPr>
                <a:spLocks noChangeShapeType="1"/>
              </p:cNvSpPr>
              <p:nvPr/>
            </p:nvSpPr>
            <p:spPr bwMode="auto">
              <a:xfrm>
                <a:off x="2652" y="250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Line 1124"/>
              <p:cNvSpPr>
                <a:spLocks noChangeShapeType="1"/>
              </p:cNvSpPr>
              <p:nvPr/>
            </p:nvSpPr>
            <p:spPr bwMode="auto">
              <a:xfrm>
                <a:off x="2652" y="245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Line 1125"/>
              <p:cNvSpPr>
                <a:spLocks noChangeShapeType="1"/>
              </p:cNvSpPr>
              <p:nvPr/>
            </p:nvSpPr>
            <p:spPr bwMode="auto">
              <a:xfrm>
                <a:off x="2652" y="2419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Line 1126"/>
              <p:cNvSpPr>
                <a:spLocks noChangeShapeType="1"/>
              </p:cNvSpPr>
              <p:nvPr/>
            </p:nvSpPr>
            <p:spPr bwMode="auto">
              <a:xfrm>
                <a:off x="2652" y="238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Line 1127"/>
              <p:cNvSpPr>
                <a:spLocks noChangeShapeType="1"/>
              </p:cNvSpPr>
              <p:nvPr/>
            </p:nvSpPr>
            <p:spPr bwMode="auto">
              <a:xfrm>
                <a:off x="2652" y="236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Line 1128"/>
              <p:cNvSpPr>
                <a:spLocks noChangeShapeType="1"/>
              </p:cNvSpPr>
              <p:nvPr/>
            </p:nvSpPr>
            <p:spPr bwMode="auto">
              <a:xfrm>
                <a:off x="2652" y="234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Line 1129"/>
              <p:cNvSpPr>
                <a:spLocks noChangeShapeType="1"/>
              </p:cNvSpPr>
              <p:nvPr/>
            </p:nvSpPr>
            <p:spPr bwMode="auto">
              <a:xfrm>
                <a:off x="2652" y="232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Line 1130"/>
              <p:cNvSpPr>
                <a:spLocks noChangeShapeType="1"/>
              </p:cNvSpPr>
              <p:nvPr/>
            </p:nvSpPr>
            <p:spPr bwMode="auto">
              <a:xfrm>
                <a:off x="2626" y="2305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Line 1131"/>
              <p:cNvSpPr>
                <a:spLocks noChangeShapeType="1"/>
              </p:cNvSpPr>
              <p:nvPr/>
            </p:nvSpPr>
            <p:spPr bwMode="auto">
              <a:xfrm>
                <a:off x="2652" y="219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132"/>
              <p:cNvSpPr>
                <a:spLocks noChangeShapeType="1"/>
              </p:cNvSpPr>
              <p:nvPr/>
            </p:nvSpPr>
            <p:spPr bwMode="auto">
              <a:xfrm>
                <a:off x="2652" y="212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Line 1133"/>
              <p:cNvSpPr>
                <a:spLocks noChangeShapeType="1"/>
              </p:cNvSpPr>
              <p:nvPr/>
            </p:nvSpPr>
            <p:spPr bwMode="auto">
              <a:xfrm>
                <a:off x="2652" y="207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Line 1134"/>
              <p:cNvSpPr>
                <a:spLocks noChangeShapeType="1"/>
              </p:cNvSpPr>
              <p:nvPr/>
            </p:nvSpPr>
            <p:spPr bwMode="auto">
              <a:xfrm>
                <a:off x="2652" y="2038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1135"/>
              <p:cNvSpPr>
                <a:spLocks noChangeShapeType="1"/>
              </p:cNvSpPr>
              <p:nvPr/>
            </p:nvSpPr>
            <p:spPr bwMode="auto">
              <a:xfrm>
                <a:off x="2652" y="201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1136"/>
              <p:cNvSpPr>
                <a:spLocks noChangeShapeType="1"/>
              </p:cNvSpPr>
              <p:nvPr/>
            </p:nvSpPr>
            <p:spPr bwMode="auto">
              <a:xfrm>
                <a:off x="2652" y="198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1137"/>
              <p:cNvSpPr>
                <a:spLocks noChangeShapeType="1"/>
              </p:cNvSpPr>
              <p:nvPr/>
            </p:nvSpPr>
            <p:spPr bwMode="auto">
              <a:xfrm>
                <a:off x="2652" y="196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1138"/>
              <p:cNvSpPr>
                <a:spLocks noChangeShapeType="1"/>
              </p:cNvSpPr>
              <p:nvPr/>
            </p:nvSpPr>
            <p:spPr bwMode="auto">
              <a:xfrm>
                <a:off x="2652" y="194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1139"/>
              <p:cNvSpPr>
                <a:spLocks noChangeShapeType="1"/>
              </p:cNvSpPr>
              <p:nvPr/>
            </p:nvSpPr>
            <p:spPr bwMode="auto">
              <a:xfrm>
                <a:off x="2626" y="1925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1140"/>
              <p:cNvSpPr>
                <a:spLocks noChangeShapeType="1"/>
              </p:cNvSpPr>
              <p:nvPr/>
            </p:nvSpPr>
            <p:spPr bwMode="auto">
              <a:xfrm>
                <a:off x="2652" y="181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1141"/>
              <p:cNvSpPr>
                <a:spLocks noChangeShapeType="1"/>
              </p:cNvSpPr>
              <p:nvPr/>
            </p:nvSpPr>
            <p:spPr bwMode="auto">
              <a:xfrm>
                <a:off x="2652" y="174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1142"/>
              <p:cNvSpPr>
                <a:spLocks noChangeShapeType="1"/>
              </p:cNvSpPr>
              <p:nvPr/>
            </p:nvSpPr>
            <p:spPr bwMode="auto">
              <a:xfrm>
                <a:off x="2652" y="1697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Line 1143"/>
              <p:cNvSpPr>
                <a:spLocks noChangeShapeType="1"/>
              </p:cNvSpPr>
              <p:nvPr/>
            </p:nvSpPr>
            <p:spPr bwMode="auto">
              <a:xfrm>
                <a:off x="2652" y="166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Line 1144"/>
              <p:cNvSpPr>
                <a:spLocks noChangeShapeType="1"/>
              </p:cNvSpPr>
              <p:nvPr/>
            </p:nvSpPr>
            <p:spPr bwMode="auto">
              <a:xfrm>
                <a:off x="2652" y="163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Line 1145"/>
              <p:cNvSpPr>
                <a:spLocks noChangeShapeType="1"/>
              </p:cNvSpPr>
              <p:nvPr/>
            </p:nvSpPr>
            <p:spPr bwMode="auto">
              <a:xfrm>
                <a:off x="2652" y="160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Line 1146"/>
              <p:cNvSpPr>
                <a:spLocks noChangeShapeType="1"/>
              </p:cNvSpPr>
              <p:nvPr/>
            </p:nvSpPr>
            <p:spPr bwMode="auto">
              <a:xfrm>
                <a:off x="2652" y="158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Line 1147"/>
              <p:cNvSpPr>
                <a:spLocks noChangeShapeType="1"/>
              </p:cNvSpPr>
              <p:nvPr/>
            </p:nvSpPr>
            <p:spPr bwMode="auto">
              <a:xfrm>
                <a:off x="2652" y="156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Line 1148"/>
              <p:cNvSpPr>
                <a:spLocks noChangeShapeType="1"/>
              </p:cNvSpPr>
              <p:nvPr/>
            </p:nvSpPr>
            <p:spPr bwMode="auto">
              <a:xfrm>
                <a:off x="2626" y="1546"/>
                <a:ext cx="5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Line 1149"/>
              <p:cNvSpPr>
                <a:spLocks noChangeShapeType="1"/>
              </p:cNvSpPr>
              <p:nvPr/>
            </p:nvSpPr>
            <p:spPr bwMode="auto">
              <a:xfrm>
                <a:off x="2652" y="143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Line 1150"/>
              <p:cNvSpPr>
                <a:spLocks noChangeShapeType="1"/>
              </p:cNvSpPr>
              <p:nvPr/>
            </p:nvSpPr>
            <p:spPr bwMode="auto">
              <a:xfrm>
                <a:off x="2652" y="136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Line 1151"/>
              <p:cNvSpPr>
                <a:spLocks noChangeShapeType="1"/>
              </p:cNvSpPr>
              <p:nvPr/>
            </p:nvSpPr>
            <p:spPr bwMode="auto">
              <a:xfrm>
                <a:off x="2652" y="1319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Line 1152"/>
              <p:cNvSpPr>
                <a:spLocks noChangeShapeType="1"/>
              </p:cNvSpPr>
              <p:nvPr/>
            </p:nvSpPr>
            <p:spPr bwMode="auto">
              <a:xfrm>
                <a:off x="2652" y="128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Line 1153"/>
              <p:cNvSpPr>
                <a:spLocks noChangeShapeType="1"/>
              </p:cNvSpPr>
              <p:nvPr/>
            </p:nvSpPr>
            <p:spPr bwMode="auto">
              <a:xfrm>
                <a:off x="2652" y="1252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Line 1154"/>
              <p:cNvSpPr>
                <a:spLocks noChangeShapeType="1"/>
              </p:cNvSpPr>
              <p:nvPr/>
            </p:nvSpPr>
            <p:spPr bwMode="auto">
              <a:xfrm>
                <a:off x="2652" y="122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Line 1155"/>
              <p:cNvSpPr>
                <a:spLocks noChangeShapeType="1"/>
              </p:cNvSpPr>
              <p:nvPr/>
            </p:nvSpPr>
            <p:spPr bwMode="auto">
              <a:xfrm>
                <a:off x="2652" y="120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Line 1156"/>
              <p:cNvSpPr>
                <a:spLocks noChangeShapeType="1"/>
              </p:cNvSpPr>
              <p:nvPr/>
            </p:nvSpPr>
            <p:spPr bwMode="auto">
              <a:xfrm>
                <a:off x="2652" y="118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Line 1157"/>
              <p:cNvSpPr>
                <a:spLocks noChangeShapeType="1"/>
              </p:cNvSpPr>
              <p:nvPr/>
            </p:nvSpPr>
            <p:spPr bwMode="auto">
              <a:xfrm>
                <a:off x="780" y="1166"/>
                <a:ext cx="189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Line 1158"/>
              <p:cNvSpPr>
                <a:spLocks noChangeShapeType="1"/>
              </p:cNvSpPr>
              <p:nvPr/>
            </p:nvSpPr>
            <p:spPr bwMode="auto">
              <a:xfrm flipV="1">
                <a:off x="780" y="1166"/>
                <a:ext cx="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Line 1159"/>
              <p:cNvSpPr>
                <a:spLocks noChangeShapeType="1"/>
              </p:cNvSpPr>
              <p:nvPr/>
            </p:nvSpPr>
            <p:spPr bwMode="auto">
              <a:xfrm flipV="1">
                <a:off x="968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Line 1160"/>
              <p:cNvSpPr>
                <a:spLocks noChangeShapeType="1"/>
              </p:cNvSpPr>
              <p:nvPr/>
            </p:nvSpPr>
            <p:spPr bwMode="auto">
              <a:xfrm flipV="1">
                <a:off x="1158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Line 1161"/>
              <p:cNvSpPr>
                <a:spLocks noChangeShapeType="1"/>
              </p:cNvSpPr>
              <p:nvPr/>
            </p:nvSpPr>
            <p:spPr bwMode="auto">
              <a:xfrm flipV="1">
                <a:off x="1347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Line 1162"/>
              <p:cNvSpPr>
                <a:spLocks noChangeShapeType="1"/>
              </p:cNvSpPr>
              <p:nvPr/>
            </p:nvSpPr>
            <p:spPr bwMode="auto">
              <a:xfrm flipV="1">
                <a:off x="1537" y="1166"/>
                <a:ext cx="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Line 1163"/>
              <p:cNvSpPr>
                <a:spLocks noChangeShapeType="1"/>
              </p:cNvSpPr>
              <p:nvPr/>
            </p:nvSpPr>
            <p:spPr bwMode="auto">
              <a:xfrm flipV="1">
                <a:off x="1727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Line 1164"/>
              <p:cNvSpPr>
                <a:spLocks noChangeShapeType="1"/>
              </p:cNvSpPr>
              <p:nvPr/>
            </p:nvSpPr>
            <p:spPr bwMode="auto">
              <a:xfrm flipV="1">
                <a:off x="1917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Line 1165"/>
              <p:cNvSpPr>
                <a:spLocks noChangeShapeType="1"/>
              </p:cNvSpPr>
              <p:nvPr/>
            </p:nvSpPr>
            <p:spPr bwMode="auto">
              <a:xfrm flipV="1">
                <a:off x="2106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Line 1166"/>
              <p:cNvSpPr>
                <a:spLocks noChangeShapeType="1"/>
              </p:cNvSpPr>
              <p:nvPr/>
            </p:nvSpPr>
            <p:spPr bwMode="auto">
              <a:xfrm flipV="1">
                <a:off x="2296" y="1166"/>
                <a:ext cx="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Line 1167"/>
              <p:cNvSpPr>
                <a:spLocks noChangeShapeType="1"/>
              </p:cNvSpPr>
              <p:nvPr/>
            </p:nvSpPr>
            <p:spPr bwMode="auto">
              <a:xfrm flipV="1">
                <a:off x="2296" y="1166"/>
                <a:ext cx="1" cy="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Line 1168"/>
              <p:cNvSpPr>
                <a:spLocks noChangeShapeType="1"/>
              </p:cNvSpPr>
              <p:nvPr/>
            </p:nvSpPr>
            <p:spPr bwMode="auto">
              <a:xfrm flipV="1">
                <a:off x="2484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Line 1169"/>
              <p:cNvSpPr>
                <a:spLocks noChangeShapeType="1"/>
              </p:cNvSpPr>
              <p:nvPr/>
            </p:nvSpPr>
            <p:spPr bwMode="auto">
              <a:xfrm flipV="1">
                <a:off x="2676" y="1166"/>
                <a:ext cx="1" cy="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1170"/>
              <p:cNvSpPr>
                <a:spLocks noEditPoints="1"/>
              </p:cNvSpPr>
              <p:nvPr/>
            </p:nvSpPr>
            <p:spPr bwMode="auto">
              <a:xfrm>
                <a:off x="1943" y="2612"/>
                <a:ext cx="15" cy="461"/>
              </a:xfrm>
              <a:custGeom>
                <a:avLst/>
                <a:gdLst/>
                <a:ahLst/>
                <a:cxnLst>
                  <a:cxn ang="0">
                    <a:pos x="12" y="458"/>
                  </a:cxn>
                  <a:cxn ang="0">
                    <a:pos x="8" y="460"/>
                  </a:cxn>
                  <a:cxn ang="0">
                    <a:pos x="3" y="460"/>
                  </a:cxn>
                  <a:cxn ang="0">
                    <a:pos x="0" y="458"/>
                  </a:cxn>
                  <a:cxn ang="0">
                    <a:pos x="12" y="455"/>
                  </a:cxn>
                  <a:cxn ang="0">
                    <a:pos x="0" y="399"/>
                  </a:cxn>
                  <a:cxn ang="0">
                    <a:pos x="12" y="455"/>
                  </a:cxn>
                  <a:cxn ang="0">
                    <a:pos x="0" y="399"/>
                  </a:cxn>
                  <a:cxn ang="0">
                    <a:pos x="0" y="399"/>
                  </a:cxn>
                  <a:cxn ang="0">
                    <a:pos x="0" y="399"/>
                  </a:cxn>
                  <a:cxn ang="0">
                    <a:pos x="2" y="393"/>
                  </a:cxn>
                  <a:cxn ang="0">
                    <a:pos x="12" y="401"/>
                  </a:cxn>
                  <a:cxn ang="0">
                    <a:pos x="13" y="395"/>
                  </a:cxn>
                  <a:cxn ang="0">
                    <a:pos x="13" y="396"/>
                  </a:cxn>
                  <a:cxn ang="0">
                    <a:pos x="13" y="395"/>
                  </a:cxn>
                  <a:cxn ang="0">
                    <a:pos x="2" y="263"/>
                  </a:cxn>
                  <a:cxn ang="0">
                    <a:pos x="13" y="395"/>
                  </a:cxn>
                  <a:cxn ang="0">
                    <a:pos x="2" y="263"/>
                  </a:cxn>
                  <a:cxn ang="0">
                    <a:pos x="2" y="263"/>
                  </a:cxn>
                  <a:cxn ang="0">
                    <a:pos x="2" y="263"/>
                  </a:cxn>
                  <a:cxn ang="0">
                    <a:pos x="2" y="253"/>
                  </a:cxn>
                  <a:cxn ang="0">
                    <a:pos x="13" y="265"/>
                  </a:cxn>
                  <a:cxn ang="0">
                    <a:pos x="13" y="255"/>
                  </a:cxn>
                  <a:cxn ang="0">
                    <a:pos x="13" y="255"/>
                  </a:cxn>
                  <a:cxn ang="0">
                    <a:pos x="13" y="255"/>
                  </a:cxn>
                  <a:cxn ang="0">
                    <a:pos x="2" y="26"/>
                  </a:cxn>
                  <a:cxn ang="0">
                    <a:pos x="13" y="255"/>
                  </a:cxn>
                  <a:cxn ang="0">
                    <a:pos x="2" y="26"/>
                  </a:cxn>
                  <a:cxn ang="0">
                    <a:pos x="8" y="26"/>
                  </a:cxn>
                  <a:cxn ang="0">
                    <a:pos x="2" y="24"/>
                  </a:cxn>
                  <a:cxn ang="0">
                    <a:pos x="15" y="6"/>
                  </a:cxn>
                  <a:cxn ang="0">
                    <a:pos x="2" y="24"/>
                  </a:cxn>
                  <a:cxn ang="0">
                    <a:pos x="5" y="3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5" y="3"/>
                  </a:cxn>
                  <a:cxn ang="0">
                    <a:pos x="3" y="5"/>
                  </a:cxn>
                </a:cxnLst>
                <a:rect l="0" t="0" r="r" b="b"/>
                <a:pathLst>
                  <a:path w="15" h="461">
                    <a:moveTo>
                      <a:pt x="12" y="455"/>
                    </a:moveTo>
                    <a:lnTo>
                      <a:pt x="12" y="458"/>
                    </a:lnTo>
                    <a:lnTo>
                      <a:pt x="10" y="460"/>
                    </a:lnTo>
                    <a:lnTo>
                      <a:pt x="8" y="460"/>
                    </a:lnTo>
                    <a:lnTo>
                      <a:pt x="5" y="461"/>
                    </a:lnTo>
                    <a:lnTo>
                      <a:pt x="3" y="460"/>
                    </a:lnTo>
                    <a:lnTo>
                      <a:pt x="2" y="460"/>
                    </a:lnTo>
                    <a:lnTo>
                      <a:pt x="0" y="458"/>
                    </a:lnTo>
                    <a:lnTo>
                      <a:pt x="0" y="455"/>
                    </a:lnTo>
                    <a:lnTo>
                      <a:pt x="12" y="455"/>
                    </a:lnTo>
                    <a:close/>
                    <a:moveTo>
                      <a:pt x="0" y="455"/>
                    </a:moveTo>
                    <a:lnTo>
                      <a:pt x="0" y="399"/>
                    </a:lnTo>
                    <a:lnTo>
                      <a:pt x="12" y="399"/>
                    </a:lnTo>
                    <a:lnTo>
                      <a:pt x="12" y="455"/>
                    </a:lnTo>
                    <a:lnTo>
                      <a:pt x="0" y="455"/>
                    </a:lnTo>
                    <a:close/>
                    <a:moveTo>
                      <a:pt x="0" y="399"/>
                    </a:moveTo>
                    <a:lnTo>
                      <a:pt x="0" y="399"/>
                    </a:lnTo>
                    <a:lnTo>
                      <a:pt x="0" y="399"/>
                    </a:lnTo>
                    <a:lnTo>
                      <a:pt x="5" y="399"/>
                    </a:lnTo>
                    <a:lnTo>
                      <a:pt x="0" y="399"/>
                    </a:lnTo>
                    <a:close/>
                    <a:moveTo>
                      <a:pt x="0" y="399"/>
                    </a:moveTo>
                    <a:lnTo>
                      <a:pt x="2" y="393"/>
                    </a:lnTo>
                    <a:lnTo>
                      <a:pt x="13" y="396"/>
                    </a:lnTo>
                    <a:lnTo>
                      <a:pt x="12" y="401"/>
                    </a:lnTo>
                    <a:lnTo>
                      <a:pt x="0" y="399"/>
                    </a:lnTo>
                    <a:close/>
                    <a:moveTo>
                      <a:pt x="13" y="395"/>
                    </a:moveTo>
                    <a:lnTo>
                      <a:pt x="13" y="395"/>
                    </a:lnTo>
                    <a:lnTo>
                      <a:pt x="13" y="396"/>
                    </a:lnTo>
                    <a:lnTo>
                      <a:pt x="7" y="395"/>
                    </a:lnTo>
                    <a:lnTo>
                      <a:pt x="13" y="395"/>
                    </a:lnTo>
                    <a:close/>
                    <a:moveTo>
                      <a:pt x="2" y="395"/>
                    </a:moveTo>
                    <a:lnTo>
                      <a:pt x="2" y="263"/>
                    </a:lnTo>
                    <a:lnTo>
                      <a:pt x="13" y="263"/>
                    </a:lnTo>
                    <a:lnTo>
                      <a:pt x="13" y="395"/>
                    </a:lnTo>
                    <a:lnTo>
                      <a:pt x="2" y="395"/>
                    </a:lnTo>
                    <a:close/>
                    <a:moveTo>
                      <a:pt x="2" y="263"/>
                    </a:moveTo>
                    <a:lnTo>
                      <a:pt x="2" y="263"/>
                    </a:lnTo>
                    <a:lnTo>
                      <a:pt x="2" y="263"/>
                    </a:lnTo>
                    <a:lnTo>
                      <a:pt x="7" y="263"/>
                    </a:lnTo>
                    <a:lnTo>
                      <a:pt x="2" y="263"/>
                    </a:lnTo>
                    <a:close/>
                    <a:moveTo>
                      <a:pt x="2" y="263"/>
                    </a:moveTo>
                    <a:lnTo>
                      <a:pt x="2" y="253"/>
                    </a:lnTo>
                    <a:lnTo>
                      <a:pt x="13" y="255"/>
                    </a:lnTo>
                    <a:lnTo>
                      <a:pt x="13" y="265"/>
                    </a:lnTo>
                    <a:lnTo>
                      <a:pt x="2" y="263"/>
                    </a:lnTo>
                    <a:close/>
                    <a:moveTo>
                      <a:pt x="13" y="255"/>
                    </a:moveTo>
                    <a:lnTo>
                      <a:pt x="13" y="255"/>
                    </a:lnTo>
                    <a:lnTo>
                      <a:pt x="13" y="255"/>
                    </a:lnTo>
                    <a:lnTo>
                      <a:pt x="8" y="255"/>
                    </a:lnTo>
                    <a:lnTo>
                      <a:pt x="13" y="255"/>
                    </a:lnTo>
                    <a:close/>
                    <a:moveTo>
                      <a:pt x="2" y="255"/>
                    </a:moveTo>
                    <a:lnTo>
                      <a:pt x="2" y="26"/>
                    </a:lnTo>
                    <a:lnTo>
                      <a:pt x="13" y="26"/>
                    </a:lnTo>
                    <a:lnTo>
                      <a:pt x="13" y="255"/>
                    </a:lnTo>
                    <a:lnTo>
                      <a:pt x="2" y="255"/>
                    </a:lnTo>
                    <a:close/>
                    <a:moveTo>
                      <a:pt x="2" y="26"/>
                    </a:moveTo>
                    <a:lnTo>
                      <a:pt x="2" y="24"/>
                    </a:lnTo>
                    <a:lnTo>
                      <a:pt x="8" y="26"/>
                    </a:lnTo>
                    <a:lnTo>
                      <a:pt x="2" y="26"/>
                    </a:lnTo>
                    <a:close/>
                    <a:moveTo>
                      <a:pt x="2" y="24"/>
                    </a:moveTo>
                    <a:lnTo>
                      <a:pt x="3" y="5"/>
                    </a:lnTo>
                    <a:lnTo>
                      <a:pt x="15" y="6"/>
                    </a:lnTo>
                    <a:lnTo>
                      <a:pt x="13" y="26"/>
                    </a:lnTo>
                    <a:lnTo>
                      <a:pt x="2" y="24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1171"/>
              <p:cNvSpPr>
                <a:spLocks noEditPoints="1"/>
              </p:cNvSpPr>
              <p:nvPr/>
            </p:nvSpPr>
            <p:spPr bwMode="auto">
              <a:xfrm>
                <a:off x="1946" y="1285"/>
                <a:ext cx="15" cy="1553"/>
              </a:xfrm>
              <a:custGeom>
                <a:avLst/>
                <a:gdLst/>
                <a:ahLst/>
                <a:cxnLst>
                  <a:cxn ang="0">
                    <a:pos x="12" y="1335"/>
                  </a:cxn>
                  <a:cxn ang="0">
                    <a:pos x="9" y="1338"/>
                  </a:cxn>
                  <a:cxn ang="0">
                    <a:pos x="5" y="1338"/>
                  </a:cxn>
                  <a:cxn ang="0">
                    <a:pos x="2" y="1335"/>
                  </a:cxn>
                  <a:cxn ang="0">
                    <a:pos x="13" y="1332"/>
                  </a:cxn>
                  <a:cxn ang="0">
                    <a:pos x="0" y="0"/>
                  </a:cxn>
                  <a:cxn ang="0">
                    <a:pos x="13" y="133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0" y="500"/>
                  </a:cxn>
                  <a:cxn ang="0">
                    <a:pos x="13" y="0"/>
                  </a:cxn>
                  <a:cxn ang="0">
                    <a:pos x="0" y="500"/>
                  </a:cxn>
                  <a:cxn ang="0">
                    <a:pos x="0" y="500"/>
                  </a:cxn>
                  <a:cxn ang="0">
                    <a:pos x="13" y="534"/>
                  </a:cxn>
                  <a:cxn ang="0">
                    <a:pos x="0" y="500"/>
                  </a:cxn>
                  <a:cxn ang="0">
                    <a:pos x="13" y="534"/>
                  </a:cxn>
                  <a:cxn ang="0">
                    <a:pos x="9" y="534"/>
                  </a:cxn>
                  <a:cxn ang="0">
                    <a:pos x="13" y="534"/>
                  </a:cxn>
                  <a:cxn ang="0">
                    <a:pos x="2" y="1392"/>
                  </a:cxn>
                  <a:cxn ang="0">
                    <a:pos x="13" y="534"/>
                  </a:cxn>
                  <a:cxn ang="0">
                    <a:pos x="2" y="1393"/>
                  </a:cxn>
                  <a:cxn ang="0">
                    <a:pos x="9" y="1392"/>
                  </a:cxn>
                  <a:cxn ang="0">
                    <a:pos x="13" y="1392"/>
                  </a:cxn>
                  <a:cxn ang="0">
                    <a:pos x="4" y="1410"/>
                  </a:cxn>
                  <a:cxn ang="0">
                    <a:pos x="13" y="1392"/>
                  </a:cxn>
                  <a:cxn ang="0">
                    <a:pos x="15" y="1408"/>
                  </a:cxn>
                  <a:cxn ang="0">
                    <a:pos x="10" y="1408"/>
                  </a:cxn>
                  <a:cxn ang="0">
                    <a:pos x="15" y="1408"/>
                  </a:cxn>
                  <a:cxn ang="0">
                    <a:pos x="4" y="1548"/>
                  </a:cxn>
                  <a:cxn ang="0">
                    <a:pos x="15" y="1408"/>
                  </a:cxn>
                  <a:cxn ang="0">
                    <a:pos x="15" y="1549"/>
                  </a:cxn>
                  <a:cxn ang="0">
                    <a:pos x="12" y="1553"/>
                  </a:cxn>
                  <a:cxn ang="0">
                    <a:pos x="7" y="1553"/>
                  </a:cxn>
                  <a:cxn ang="0">
                    <a:pos x="4" y="1549"/>
                  </a:cxn>
                  <a:cxn ang="0">
                    <a:pos x="15" y="1548"/>
                  </a:cxn>
                </a:cxnLst>
                <a:rect l="0" t="0" r="r" b="b"/>
                <a:pathLst>
                  <a:path w="15" h="1553">
                    <a:moveTo>
                      <a:pt x="13" y="1332"/>
                    </a:moveTo>
                    <a:lnTo>
                      <a:pt x="12" y="1335"/>
                    </a:lnTo>
                    <a:lnTo>
                      <a:pt x="10" y="1337"/>
                    </a:lnTo>
                    <a:lnTo>
                      <a:pt x="9" y="1338"/>
                    </a:lnTo>
                    <a:lnTo>
                      <a:pt x="7" y="1338"/>
                    </a:lnTo>
                    <a:lnTo>
                      <a:pt x="5" y="1338"/>
                    </a:lnTo>
                    <a:lnTo>
                      <a:pt x="2" y="1337"/>
                    </a:lnTo>
                    <a:lnTo>
                      <a:pt x="2" y="1335"/>
                    </a:lnTo>
                    <a:lnTo>
                      <a:pt x="0" y="1332"/>
                    </a:lnTo>
                    <a:lnTo>
                      <a:pt x="13" y="1332"/>
                    </a:lnTo>
                    <a:close/>
                    <a:moveTo>
                      <a:pt x="0" y="1332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1332"/>
                    </a:lnTo>
                    <a:lnTo>
                      <a:pt x="0" y="1332"/>
                    </a:lnTo>
                    <a:close/>
                    <a:moveTo>
                      <a:pt x="0" y="0"/>
                    </a:moveTo>
                    <a:lnTo>
                      <a:pt x="13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  <a:moveTo>
                      <a:pt x="13" y="0"/>
                    </a:moveTo>
                    <a:lnTo>
                      <a:pt x="13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  <a:moveTo>
                      <a:pt x="0" y="500"/>
                    </a:moveTo>
                    <a:lnTo>
                      <a:pt x="0" y="500"/>
                    </a:lnTo>
                    <a:lnTo>
                      <a:pt x="7" y="500"/>
                    </a:lnTo>
                    <a:lnTo>
                      <a:pt x="0" y="500"/>
                    </a:lnTo>
                    <a:close/>
                    <a:moveTo>
                      <a:pt x="13" y="500"/>
                    </a:moveTo>
                    <a:lnTo>
                      <a:pt x="13" y="534"/>
                    </a:lnTo>
                    <a:lnTo>
                      <a:pt x="2" y="534"/>
                    </a:lnTo>
                    <a:lnTo>
                      <a:pt x="0" y="500"/>
                    </a:lnTo>
                    <a:lnTo>
                      <a:pt x="13" y="500"/>
                    </a:lnTo>
                    <a:close/>
                    <a:moveTo>
                      <a:pt x="13" y="534"/>
                    </a:moveTo>
                    <a:lnTo>
                      <a:pt x="13" y="534"/>
                    </a:lnTo>
                    <a:lnTo>
                      <a:pt x="9" y="534"/>
                    </a:lnTo>
                    <a:lnTo>
                      <a:pt x="13" y="534"/>
                    </a:lnTo>
                    <a:close/>
                    <a:moveTo>
                      <a:pt x="13" y="534"/>
                    </a:moveTo>
                    <a:lnTo>
                      <a:pt x="13" y="1392"/>
                    </a:lnTo>
                    <a:lnTo>
                      <a:pt x="2" y="1392"/>
                    </a:lnTo>
                    <a:lnTo>
                      <a:pt x="2" y="534"/>
                    </a:lnTo>
                    <a:lnTo>
                      <a:pt x="13" y="534"/>
                    </a:lnTo>
                    <a:close/>
                    <a:moveTo>
                      <a:pt x="2" y="1393"/>
                    </a:moveTo>
                    <a:lnTo>
                      <a:pt x="2" y="1393"/>
                    </a:lnTo>
                    <a:lnTo>
                      <a:pt x="2" y="1392"/>
                    </a:lnTo>
                    <a:lnTo>
                      <a:pt x="9" y="1392"/>
                    </a:lnTo>
                    <a:lnTo>
                      <a:pt x="2" y="1393"/>
                    </a:lnTo>
                    <a:close/>
                    <a:moveTo>
                      <a:pt x="13" y="1392"/>
                    </a:moveTo>
                    <a:lnTo>
                      <a:pt x="15" y="1408"/>
                    </a:lnTo>
                    <a:lnTo>
                      <a:pt x="4" y="1410"/>
                    </a:lnTo>
                    <a:lnTo>
                      <a:pt x="2" y="1393"/>
                    </a:lnTo>
                    <a:lnTo>
                      <a:pt x="13" y="1392"/>
                    </a:lnTo>
                    <a:close/>
                    <a:moveTo>
                      <a:pt x="15" y="1408"/>
                    </a:moveTo>
                    <a:lnTo>
                      <a:pt x="15" y="1408"/>
                    </a:lnTo>
                    <a:lnTo>
                      <a:pt x="15" y="1408"/>
                    </a:lnTo>
                    <a:lnTo>
                      <a:pt x="10" y="1408"/>
                    </a:lnTo>
                    <a:lnTo>
                      <a:pt x="15" y="1408"/>
                    </a:lnTo>
                    <a:close/>
                    <a:moveTo>
                      <a:pt x="15" y="1408"/>
                    </a:moveTo>
                    <a:lnTo>
                      <a:pt x="15" y="1548"/>
                    </a:lnTo>
                    <a:lnTo>
                      <a:pt x="4" y="1548"/>
                    </a:lnTo>
                    <a:lnTo>
                      <a:pt x="4" y="1408"/>
                    </a:lnTo>
                    <a:lnTo>
                      <a:pt x="15" y="1408"/>
                    </a:lnTo>
                    <a:close/>
                    <a:moveTo>
                      <a:pt x="15" y="1548"/>
                    </a:moveTo>
                    <a:lnTo>
                      <a:pt x="15" y="1549"/>
                    </a:lnTo>
                    <a:lnTo>
                      <a:pt x="13" y="1551"/>
                    </a:lnTo>
                    <a:lnTo>
                      <a:pt x="12" y="1553"/>
                    </a:lnTo>
                    <a:lnTo>
                      <a:pt x="10" y="1553"/>
                    </a:lnTo>
                    <a:lnTo>
                      <a:pt x="7" y="1553"/>
                    </a:lnTo>
                    <a:lnTo>
                      <a:pt x="5" y="1551"/>
                    </a:lnTo>
                    <a:lnTo>
                      <a:pt x="4" y="1549"/>
                    </a:lnTo>
                    <a:lnTo>
                      <a:pt x="4" y="1548"/>
                    </a:lnTo>
                    <a:lnTo>
                      <a:pt x="15" y="15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1172"/>
              <p:cNvSpPr>
                <a:spLocks noEditPoints="1"/>
              </p:cNvSpPr>
              <p:nvPr/>
            </p:nvSpPr>
            <p:spPr bwMode="auto">
              <a:xfrm>
                <a:off x="1950" y="2826"/>
                <a:ext cx="14" cy="24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70"/>
                  </a:cxn>
                  <a:cxn ang="0">
                    <a:pos x="0" y="7"/>
                  </a:cxn>
                  <a:cxn ang="0">
                    <a:pos x="0" y="72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13" y="77"/>
                  </a:cxn>
                  <a:cxn ang="0">
                    <a:pos x="0" y="72"/>
                  </a:cxn>
                  <a:cxn ang="0">
                    <a:pos x="13" y="77"/>
                  </a:cxn>
                  <a:cxn ang="0">
                    <a:pos x="13" y="78"/>
                  </a:cxn>
                  <a:cxn ang="0">
                    <a:pos x="13" y="77"/>
                  </a:cxn>
                  <a:cxn ang="0">
                    <a:pos x="13" y="200"/>
                  </a:cxn>
                  <a:cxn ang="0">
                    <a:pos x="1" y="78"/>
                  </a:cxn>
                  <a:cxn ang="0">
                    <a:pos x="1" y="202"/>
                  </a:cxn>
                  <a:cxn ang="0">
                    <a:pos x="1" y="200"/>
                  </a:cxn>
                  <a:cxn ang="0">
                    <a:pos x="1" y="202"/>
                  </a:cxn>
                  <a:cxn ang="0">
                    <a:pos x="14" y="205"/>
                  </a:cxn>
                  <a:cxn ang="0">
                    <a:pos x="1" y="202"/>
                  </a:cxn>
                  <a:cxn ang="0">
                    <a:pos x="14" y="205"/>
                  </a:cxn>
                  <a:cxn ang="0">
                    <a:pos x="14" y="207"/>
                  </a:cxn>
                  <a:cxn ang="0">
                    <a:pos x="14" y="205"/>
                  </a:cxn>
                  <a:cxn ang="0">
                    <a:pos x="14" y="237"/>
                  </a:cxn>
                  <a:cxn ang="0">
                    <a:pos x="3" y="207"/>
                  </a:cxn>
                  <a:cxn ang="0">
                    <a:pos x="14" y="237"/>
                  </a:cxn>
                  <a:cxn ang="0">
                    <a:pos x="13" y="242"/>
                  </a:cxn>
                  <a:cxn ang="0">
                    <a:pos x="9" y="244"/>
                  </a:cxn>
                  <a:cxn ang="0">
                    <a:pos x="5" y="242"/>
                  </a:cxn>
                  <a:cxn ang="0">
                    <a:pos x="3" y="237"/>
                  </a:cxn>
                </a:cxnLst>
                <a:rect l="0" t="0" r="r" b="b"/>
                <a:pathLst>
                  <a:path w="14" h="244">
                    <a:moveTo>
                      <a:pt x="0" y="7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70"/>
                    </a:lnTo>
                    <a:lnTo>
                      <a:pt x="0" y="7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0" y="72"/>
                    </a:moveTo>
                    <a:lnTo>
                      <a:pt x="0" y="72"/>
                    </a:lnTo>
                    <a:lnTo>
                      <a:pt x="0" y="70"/>
                    </a:lnTo>
                    <a:lnTo>
                      <a:pt x="6" y="70"/>
                    </a:lnTo>
                    <a:lnTo>
                      <a:pt x="0" y="72"/>
                    </a:lnTo>
                    <a:close/>
                    <a:moveTo>
                      <a:pt x="11" y="70"/>
                    </a:moveTo>
                    <a:lnTo>
                      <a:pt x="13" y="77"/>
                    </a:lnTo>
                    <a:lnTo>
                      <a:pt x="1" y="78"/>
                    </a:lnTo>
                    <a:lnTo>
                      <a:pt x="0" y="72"/>
                    </a:lnTo>
                    <a:lnTo>
                      <a:pt x="11" y="70"/>
                    </a:lnTo>
                    <a:close/>
                    <a:moveTo>
                      <a:pt x="13" y="77"/>
                    </a:moveTo>
                    <a:lnTo>
                      <a:pt x="13" y="77"/>
                    </a:lnTo>
                    <a:lnTo>
                      <a:pt x="13" y="78"/>
                    </a:lnTo>
                    <a:lnTo>
                      <a:pt x="8" y="78"/>
                    </a:lnTo>
                    <a:lnTo>
                      <a:pt x="13" y="77"/>
                    </a:lnTo>
                    <a:close/>
                    <a:moveTo>
                      <a:pt x="13" y="78"/>
                    </a:moveTo>
                    <a:lnTo>
                      <a:pt x="13" y="200"/>
                    </a:lnTo>
                    <a:lnTo>
                      <a:pt x="1" y="200"/>
                    </a:lnTo>
                    <a:lnTo>
                      <a:pt x="1" y="78"/>
                    </a:lnTo>
                    <a:lnTo>
                      <a:pt x="13" y="78"/>
                    </a:lnTo>
                    <a:close/>
                    <a:moveTo>
                      <a:pt x="1" y="202"/>
                    </a:moveTo>
                    <a:lnTo>
                      <a:pt x="1" y="202"/>
                    </a:lnTo>
                    <a:lnTo>
                      <a:pt x="1" y="200"/>
                    </a:lnTo>
                    <a:lnTo>
                      <a:pt x="8" y="200"/>
                    </a:lnTo>
                    <a:lnTo>
                      <a:pt x="1" y="202"/>
                    </a:lnTo>
                    <a:close/>
                    <a:moveTo>
                      <a:pt x="13" y="198"/>
                    </a:moveTo>
                    <a:lnTo>
                      <a:pt x="14" y="205"/>
                    </a:lnTo>
                    <a:lnTo>
                      <a:pt x="3" y="208"/>
                    </a:lnTo>
                    <a:lnTo>
                      <a:pt x="1" y="202"/>
                    </a:lnTo>
                    <a:lnTo>
                      <a:pt x="13" y="198"/>
                    </a:lnTo>
                    <a:close/>
                    <a:moveTo>
                      <a:pt x="14" y="205"/>
                    </a:moveTo>
                    <a:lnTo>
                      <a:pt x="14" y="205"/>
                    </a:lnTo>
                    <a:lnTo>
                      <a:pt x="14" y="207"/>
                    </a:lnTo>
                    <a:lnTo>
                      <a:pt x="9" y="207"/>
                    </a:lnTo>
                    <a:lnTo>
                      <a:pt x="14" y="205"/>
                    </a:lnTo>
                    <a:close/>
                    <a:moveTo>
                      <a:pt x="14" y="207"/>
                    </a:moveTo>
                    <a:lnTo>
                      <a:pt x="14" y="237"/>
                    </a:lnTo>
                    <a:lnTo>
                      <a:pt x="3" y="237"/>
                    </a:lnTo>
                    <a:lnTo>
                      <a:pt x="3" y="207"/>
                    </a:lnTo>
                    <a:lnTo>
                      <a:pt x="14" y="207"/>
                    </a:lnTo>
                    <a:close/>
                    <a:moveTo>
                      <a:pt x="14" y="237"/>
                    </a:moveTo>
                    <a:lnTo>
                      <a:pt x="14" y="241"/>
                    </a:lnTo>
                    <a:lnTo>
                      <a:pt x="13" y="242"/>
                    </a:lnTo>
                    <a:lnTo>
                      <a:pt x="11" y="244"/>
                    </a:lnTo>
                    <a:lnTo>
                      <a:pt x="9" y="244"/>
                    </a:lnTo>
                    <a:lnTo>
                      <a:pt x="6" y="244"/>
                    </a:lnTo>
                    <a:lnTo>
                      <a:pt x="5" y="242"/>
                    </a:lnTo>
                    <a:lnTo>
                      <a:pt x="3" y="241"/>
                    </a:lnTo>
                    <a:lnTo>
                      <a:pt x="3" y="237"/>
                    </a:lnTo>
                    <a:lnTo>
                      <a:pt x="14" y="2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1173"/>
              <p:cNvSpPr>
                <a:spLocks noEditPoints="1"/>
              </p:cNvSpPr>
              <p:nvPr/>
            </p:nvSpPr>
            <p:spPr bwMode="auto">
              <a:xfrm>
                <a:off x="2164" y="2714"/>
                <a:ext cx="16" cy="356"/>
              </a:xfrm>
              <a:custGeom>
                <a:avLst/>
                <a:gdLst/>
                <a:ahLst/>
                <a:cxnLst>
                  <a:cxn ang="0">
                    <a:pos x="11" y="353"/>
                  </a:cxn>
                  <a:cxn ang="0">
                    <a:pos x="8" y="356"/>
                  </a:cxn>
                  <a:cxn ang="0">
                    <a:pos x="5" y="356"/>
                  </a:cxn>
                  <a:cxn ang="0">
                    <a:pos x="2" y="353"/>
                  </a:cxn>
                  <a:cxn ang="0">
                    <a:pos x="11" y="349"/>
                  </a:cxn>
                  <a:cxn ang="0">
                    <a:pos x="0" y="341"/>
                  </a:cxn>
                  <a:cxn ang="0">
                    <a:pos x="11" y="349"/>
                  </a:cxn>
                  <a:cxn ang="0">
                    <a:pos x="0" y="341"/>
                  </a:cxn>
                  <a:cxn ang="0">
                    <a:pos x="2" y="340"/>
                  </a:cxn>
                  <a:cxn ang="0">
                    <a:pos x="0" y="341"/>
                  </a:cxn>
                  <a:cxn ang="0">
                    <a:pos x="3" y="335"/>
                  </a:cxn>
                  <a:cxn ang="0">
                    <a:pos x="11" y="343"/>
                  </a:cxn>
                  <a:cxn ang="0">
                    <a:pos x="13" y="336"/>
                  </a:cxn>
                  <a:cxn ang="0">
                    <a:pos x="13" y="340"/>
                  </a:cxn>
                  <a:cxn ang="0">
                    <a:pos x="13" y="336"/>
                  </a:cxn>
                  <a:cxn ang="0">
                    <a:pos x="2" y="244"/>
                  </a:cxn>
                  <a:cxn ang="0">
                    <a:pos x="13" y="336"/>
                  </a:cxn>
                  <a:cxn ang="0">
                    <a:pos x="2" y="244"/>
                  </a:cxn>
                  <a:cxn ang="0">
                    <a:pos x="2" y="242"/>
                  </a:cxn>
                  <a:cxn ang="0">
                    <a:pos x="2" y="244"/>
                  </a:cxn>
                  <a:cxn ang="0">
                    <a:pos x="3" y="236"/>
                  </a:cxn>
                  <a:cxn ang="0">
                    <a:pos x="13" y="244"/>
                  </a:cxn>
                  <a:cxn ang="0">
                    <a:pos x="15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3" y="102"/>
                  </a:cxn>
                  <a:cxn ang="0">
                    <a:pos x="15" y="237"/>
                  </a:cxn>
                  <a:cxn ang="0">
                    <a:pos x="3" y="102"/>
                  </a:cxn>
                  <a:cxn ang="0">
                    <a:pos x="3" y="101"/>
                  </a:cxn>
                  <a:cxn ang="0">
                    <a:pos x="3" y="102"/>
                  </a:cxn>
                  <a:cxn ang="0">
                    <a:pos x="5" y="93"/>
                  </a:cxn>
                  <a:cxn ang="0">
                    <a:pos x="15" y="102"/>
                  </a:cxn>
                  <a:cxn ang="0">
                    <a:pos x="16" y="93"/>
                  </a:cxn>
                  <a:cxn ang="0">
                    <a:pos x="16" y="94"/>
                  </a:cxn>
                  <a:cxn ang="0">
                    <a:pos x="16" y="93"/>
                  </a:cxn>
                  <a:cxn ang="0">
                    <a:pos x="5" y="5"/>
                  </a:cxn>
                  <a:cxn ang="0">
                    <a:pos x="16" y="93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356">
                    <a:moveTo>
                      <a:pt x="11" y="349"/>
                    </a:moveTo>
                    <a:lnTo>
                      <a:pt x="11" y="353"/>
                    </a:lnTo>
                    <a:lnTo>
                      <a:pt x="10" y="354"/>
                    </a:lnTo>
                    <a:lnTo>
                      <a:pt x="8" y="356"/>
                    </a:lnTo>
                    <a:lnTo>
                      <a:pt x="7" y="356"/>
                    </a:lnTo>
                    <a:lnTo>
                      <a:pt x="5" y="356"/>
                    </a:lnTo>
                    <a:lnTo>
                      <a:pt x="2" y="354"/>
                    </a:lnTo>
                    <a:lnTo>
                      <a:pt x="2" y="353"/>
                    </a:lnTo>
                    <a:lnTo>
                      <a:pt x="0" y="349"/>
                    </a:lnTo>
                    <a:lnTo>
                      <a:pt x="11" y="349"/>
                    </a:lnTo>
                    <a:close/>
                    <a:moveTo>
                      <a:pt x="0" y="349"/>
                    </a:moveTo>
                    <a:lnTo>
                      <a:pt x="0" y="341"/>
                    </a:lnTo>
                    <a:lnTo>
                      <a:pt x="11" y="341"/>
                    </a:lnTo>
                    <a:lnTo>
                      <a:pt x="11" y="349"/>
                    </a:lnTo>
                    <a:lnTo>
                      <a:pt x="0" y="349"/>
                    </a:lnTo>
                    <a:close/>
                    <a:moveTo>
                      <a:pt x="0" y="341"/>
                    </a:moveTo>
                    <a:lnTo>
                      <a:pt x="0" y="340"/>
                    </a:lnTo>
                    <a:lnTo>
                      <a:pt x="2" y="340"/>
                    </a:lnTo>
                    <a:lnTo>
                      <a:pt x="7" y="341"/>
                    </a:lnTo>
                    <a:lnTo>
                      <a:pt x="0" y="341"/>
                    </a:lnTo>
                    <a:close/>
                    <a:moveTo>
                      <a:pt x="2" y="340"/>
                    </a:moveTo>
                    <a:lnTo>
                      <a:pt x="3" y="335"/>
                    </a:lnTo>
                    <a:lnTo>
                      <a:pt x="13" y="340"/>
                    </a:lnTo>
                    <a:lnTo>
                      <a:pt x="11" y="343"/>
                    </a:lnTo>
                    <a:lnTo>
                      <a:pt x="2" y="340"/>
                    </a:lnTo>
                    <a:close/>
                    <a:moveTo>
                      <a:pt x="13" y="336"/>
                    </a:moveTo>
                    <a:lnTo>
                      <a:pt x="13" y="338"/>
                    </a:lnTo>
                    <a:lnTo>
                      <a:pt x="13" y="340"/>
                    </a:lnTo>
                    <a:lnTo>
                      <a:pt x="8" y="336"/>
                    </a:lnTo>
                    <a:lnTo>
                      <a:pt x="13" y="336"/>
                    </a:lnTo>
                    <a:close/>
                    <a:moveTo>
                      <a:pt x="2" y="336"/>
                    </a:moveTo>
                    <a:lnTo>
                      <a:pt x="2" y="244"/>
                    </a:lnTo>
                    <a:lnTo>
                      <a:pt x="13" y="244"/>
                    </a:lnTo>
                    <a:lnTo>
                      <a:pt x="13" y="336"/>
                    </a:lnTo>
                    <a:lnTo>
                      <a:pt x="2" y="336"/>
                    </a:lnTo>
                    <a:close/>
                    <a:moveTo>
                      <a:pt x="2" y="244"/>
                    </a:moveTo>
                    <a:lnTo>
                      <a:pt x="2" y="242"/>
                    </a:lnTo>
                    <a:lnTo>
                      <a:pt x="2" y="242"/>
                    </a:lnTo>
                    <a:lnTo>
                      <a:pt x="8" y="244"/>
                    </a:lnTo>
                    <a:lnTo>
                      <a:pt x="2" y="244"/>
                    </a:lnTo>
                    <a:close/>
                    <a:moveTo>
                      <a:pt x="2" y="242"/>
                    </a:moveTo>
                    <a:lnTo>
                      <a:pt x="3" y="236"/>
                    </a:lnTo>
                    <a:lnTo>
                      <a:pt x="15" y="239"/>
                    </a:lnTo>
                    <a:lnTo>
                      <a:pt x="13" y="244"/>
                    </a:lnTo>
                    <a:lnTo>
                      <a:pt x="2" y="242"/>
                    </a:lnTo>
                    <a:close/>
                    <a:moveTo>
                      <a:pt x="15" y="237"/>
                    </a:moveTo>
                    <a:lnTo>
                      <a:pt x="15" y="237"/>
                    </a:lnTo>
                    <a:lnTo>
                      <a:pt x="15" y="239"/>
                    </a:lnTo>
                    <a:lnTo>
                      <a:pt x="10" y="237"/>
                    </a:lnTo>
                    <a:lnTo>
                      <a:pt x="15" y="237"/>
                    </a:lnTo>
                    <a:close/>
                    <a:moveTo>
                      <a:pt x="3" y="237"/>
                    </a:moveTo>
                    <a:lnTo>
                      <a:pt x="3" y="102"/>
                    </a:lnTo>
                    <a:lnTo>
                      <a:pt x="15" y="102"/>
                    </a:lnTo>
                    <a:lnTo>
                      <a:pt x="15" y="237"/>
                    </a:lnTo>
                    <a:lnTo>
                      <a:pt x="3" y="237"/>
                    </a:lnTo>
                    <a:close/>
                    <a:moveTo>
                      <a:pt x="3" y="102"/>
                    </a:moveTo>
                    <a:lnTo>
                      <a:pt x="3" y="102"/>
                    </a:lnTo>
                    <a:lnTo>
                      <a:pt x="3" y="101"/>
                    </a:lnTo>
                    <a:lnTo>
                      <a:pt x="10" y="102"/>
                    </a:lnTo>
                    <a:lnTo>
                      <a:pt x="3" y="102"/>
                    </a:lnTo>
                    <a:close/>
                    <a:moveTo>
                      <a:pt x="3" y="101"/>
                    </a:moveTo>
                    <a:lnTo>
                      <a:pt x="5" y="93"/>
                    </a:lnTo>
                    <a:lnTo>
                      <a:pt x="16" y="94"/>
                    </a:lnTo>
                    <a:lnTo>
                      <a:pt x="15" y="102"/>
                    </a:lnTo>
                    <a:lnTo>
                      <a:pt x="3" y="101"/>
                    </a:lnTo>
                    <a:close/>
                    <a:moveTo>
                      <a:pt x="16" y="93"/>
                    </a:moveTo>
                    <a:lnTo>
                      <a:pt x="16" y="94"/>
                    </a:lnTo>
                    <a:lnTo>
                      <a:pt x="16" y="94"/>
                    </a:lnTo>
                    <a:lnTo>
                      <a:pt x="11" y="93"/>
                    </a:lnTo>
                    <a:lnTo>
                      <a:pt x="16" y="93"/>
                    </a:lnTo>
                    <a:close/>
                    <a:moveTo>
                      <a:pt x="5" y="93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93"/>
                    </a:lnTo>
                    <a:lnTo>
                      <a:pt x="5" y="93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2" name="Freeform 1174"/>
              <p:cNvSpPr>
                <a:spLocks noEditPoints="1"/>
              </p:cNvSpPr>
              <p:nvPr/>
            </p:nvSpPr>
            <p:spPr bwMode="auto">
              <a:xfrm>
                <a:off x="2169" y="1566"/>
                <a:ext cx="16" cy="1160"/>
              </a:xfrm>
              <a:custGeom>
                <a:avLst/>
                <a:gdLst/>
                <a:ahLst/>
                <a:cxnLst>
                  <a:cxn ang="0">
                    <a:pos x="11" y="1156"/>
                  </a:cxn>
                  <a:cxn ang="0">
                    <a:pos x="8" y="1160"/>
                  </a:cxn>
                  <a:cxn ang="0">
                    <a:pos x="3" y="1160"/>
                  </a:cxn>
                  <a:cxn ang="0">
                    <a:pos x="0" y="1156"/>
                  </a:cxn>
                  <a:cxn ang="0">
                    <a:pos x="11" y="1153"/>
                  </a:cxn>
                  <a:cxn ang="0">
                    <a:pos x="0" y="999"/>
                  </a:cxn>
                  <a:cxn ang="0">
                    <a:pos x="11" y="1153"/>
                  </a:cxn>
                  <a:cxn ang="0">
                    <a:pos x="0" y="999"/>
                  </a:cxn>
                  <a:cxn ang="0">
                    <a:pos x="6" y="999"/>
                  </a:cxn>
                  <a:cxn ang="0">
                    <a:pos x="0" y="999"/>
                  </a:cxn>
                  <a:cxn ang="0">
                    <a:pos x="13" y="978"/>
                  </a:cxn>
                  <a:cxn ang="0">
                    <a:pos x="0" y="999"/>
                  </a:cxn>
                  <a:cxn ang="0">
                    <a:pos x="13" y="978"/>
                  </a:cxn>
                  <a:cxn ang="0">
                    <a:pos x="13" y="978"/>
                  </a:cxn>
                  <a:cxn ang="0">
                    <a:pos x="2" y="0"/>
                  </a:cxn>
                  <a:cxn ang="0">
                    <a:pos x="13" y="978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2" y="453"/>
                  </a:cxn>
                  <a:cxn ang="0">
                    <a:pos x="13" y="0"/>
                  </a:cxn>
                  <a:cxn ang="0">
                    <a:pos x="2" y="453"/>
                  </a:cxn>
                  <a:cxn ang="0">
                    <a:pos x="2" y="453"/>
                  </a:cxn>
                  <a:cxn ang="0">
                    <a:pos x="15" y="490"/>
                  </a:cxn>
                  <a:cxn ang="0">
                    <a:pos x="2" y="453"/>
                  </a:cxn>
                  <a:cxn ang="0">
                    <a:pos x="15" y="490"/>
                  </a:cxn>
                  <a:cxn ang="0">
                    <a:pos x="8" y="490"/>
                  </a:cxn>
                  <a:cxn ang="0">
                    <a:pos x="15" y="490"/>
                  </a:cxn>
                  <a:cxn ang="0">
                    <a:pos x="3" y="1085"/>
                  </a:cxn>
                  <a:cxn ang="0">
                    <a:pos x="15" y="490"/>
                  </a:cxn>
                  <a:cxn ang="0">
                    <a:pos x="3" y="1085"/>
                  </a:cxn>
                  <a:cxn ang="0">
                    <a:pos x="3" y="1085"/>
                  </a:cxn>
                  <a:cxn ang="0">
                    <a:pos x="16" y="1099"/>
                  </a:cxn>
                  <a:cxn ang="0">
                    <a:pos x="3" y="1085"/>
                  </a:cxn>
                  <a:cxn ang="0">
                    <a:pos x="16" y="1099"/>
                  </a:cxn>
                  <a:cxn ang="0">
                    <a:pos x="15" y="1104"/>
                  </a:cxn>
                  <a:cxn ang="0">
                    <a:pos x="11" y="1106"/>
                  </a:cxn>
                  <a:cxn ang="0">
                    <a:pos x="6" y="1104"/>
                  </a:cxn>
                  <a:cxn ang="0">
                    <a:pos x="5" y="1101"/>
                  </a:cxn>
                </a:cxnLst>
                <a:rect l="0" t="0" r="r" b="b"/>
                <a:pathLst>
                  <a:path w="16" h="1160">
                    <a:moveTo>
                      <a:pt x="11" y="1153"/>
                    </a:moveTo>
                    <a:lnTo>
                      <a:pt x="11" y="1156"/>
                    </a:lnTo>
                    <a:lnTo>
                      <a:pt x="10" y="1158"/>
                    </a:lnTo>
                    <a:lnTo>
                      <a:pt x="8" y="1160"/>
                    </a:lnTo>
                    <a:lnTo>
                      <a:pt x="6" y="1160"/>
                    </a:lnTo>
                    <a:lnTo>
                      <a:pt x="3" y="1160"/>
                    </a:lnTo>
                    <a:lnTo>
                      <a:pt x="2" y="1158"/>
                    </a:lnTo>
                    <a:lnTo>
                      <a:pt x="0" y="1156"/>
                    </a:lnTo>
                    <a:lnTo>
                      <a:pt x="0" y="1153"/>
                    </a:lnTo>
                    <a:lnTo>
                      <a:pt x="11" y="1153"/>
                    </a:lnTo>
                    <a:close/>
                    <a:moveTo>
                      <a:pt x="0" y="1153"/>
                    </a:moveTo>
                    <a:lnTo>
                      <a:pt x="0" y="999"/>
                    </a:lnTo>
                    <a:lnTo>
                      <a:pt x="11" y="999"/>
                    </a:lnTo>
                    <a:lnTo>
                      <a:pt x="11" y="1153"/>
                    </a:lnTo>
                    <a:lnTo>
                      <a:pt x="0" y="1153"/>
                    </a:lnTo>
                    <a:close/>
                    <a:moveTo>
                      <a:pt x="0" y="999"/>
                    </a:moveTo>
                    <a:lnTo>
                      <a:pt x="0" y="999"/>
                    </a:lnTo>
                    <a:lnTo>
                      <a:pt x="6" y="999"/>
                    </a:lnTo>
                    <a:lnTo>
                      <a:pt x="0" y="999"/>
                    </a:lnTo>
                    <a:close/>
                    <a:moveTo>
                      <a:pt x="0" y="999"/>
                    </a:moveTo>
                    <a:lnTo>
                      <a:pt x="2" y="978"/>
                    </a:lnTo>
                    <a:lnTo>
                      <a:pt x="13" y="978"/>
                    </a:lnTo>
                    <a:lnTo>
                      <a:pt x="11" y="1000"/>
                    </a:lnTo>
                    <a:lnTo>
                      <a:pt x="0" y="999"/>
                    </a:lnTo>
                    <a:close/>
                    <a:moveTo>
                      <a:pt x="13" y="978"/>
                    </a:moveTo>
                    <a:lnTo>
                      <a:pt x="13" y="978"/>
                    </a:lnTo>
                    <a:lnTo>
                      <a:pt x="6" y="978"/>
                    </a:lnTo>
                    <a:lnTo>
                      <a:pt x="13" y="978"/>
                    </a:lnTo>
                    <a:close/>
                    <a:moveTo>
                      <a:pt x="2" y="978"/>
                    </a:moveTo>
                    <a:lnTo>
                      <a:pt x="2" y="0"/>
                    </a:lnTo>
                    <a:lnTo>
                      <a:pt x="13" y="0"/>
                    </a:lnTo>
                    <a:lnTo>
                      <a:pt x="13" y="978"/>
                    </a:lnTo>
                    <a:lnTo>
                      <a:pt x="2" y="978"/>
                    </a:lnTo>
                    <a:close/>
                    <a:moveTo>
                      <a:pt x="2" y="0"/>
                    </a:moveTo>
                    <a:lnTo>
                      <a:pt x="13" y="0"/>
                    </a:lnTo>
                    <a:lnTo>
                      <a:pt x="6" y="0"/>
                    </a:lnTo>
                    <a:lnTo>
                      <a:pt x="2" y="0"/>
                    </a:lnTo>
                    <a:close/>
                    <a:moveTo>
                      <a:pt x="13" y="0"/>
                    </a:moveTo>
                    <a:lnTo>
                      <a:pt x="13" y="453"/>
                    </a:lnTo>
                    <a:lnTo>
                      <a:pt x="2" y="453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  <a:moveTo>
                      <a:pt x="2" y="453"/>
                    </a:moveTo>
                    <a:lnTo>
                      <a:pt x="2" y="453"/>
                    </a:lnTo>
                    <a:lnTo>
                      <a:pt x="6" y="453"/>
                    </a:lnTo>
                    <a:lnTo>
                      <a:pt x="2" y="453"/>
                    </a:lnTo>
                    <a:close/>
                    <a:moveTo>
                      <a:pt x="13" y="453"/>
                    </a:moveTo>
                    <a:lnTo>
                      <a:pt x="15" y="490"/>
                    </a:lnTo>
                    <a:lnTo>
                      <a:pt x="3" y="490"/>
                    </a:lnTo>
                    <a:lnTo>
                      <a:pt x="2" y="453"/>
                    </a:lnTo>
                    <a:lnTo>
                      <a:pt x="13" y="453"/>
                    </a:lnTo>
                    <a:close/>
                    <a:moveTo>
                      <a:pt x="15" y="490"/>
                    </a:moveTo>
                    <a:lnTo>
                      <a:pt x="15" y="490"/>
                    </a:lnTo>
                    <a:lnTo>
                      <a:pt x="8" y="490"/>
                    </a:lnTo>
                    <a:lnTo>
                      <a:pt x="15" y="490"/>
                    </a:lnTo>
                    <a:close/>
                    <a:moveTo>
                      <a:pt x="15" y="490"/>
                    </a:moveTo>
                    <a:lnTo>
                      <a:pt x="15" y="1085"/>
                    </a:lnTo>
                    <a:lnTo>
                      <a:pt x="3" y="1085"/>
                    </a:lnTo>
                    <a:lnTo>
                      <a:pt x="3" y="490"/>
                    </a:lnTo>
                    <a:lnTo>
                      <a:pt x="15" y="490"/>
                    </a:lnTo>
                    <a:close/>
                    <a:moveTo>
                      <a:pt x="3" y="1085"/>
                    </a:moveTo>
                    <a:lnTo>
                      <a:pt x="3" y="1085"/>
                    </a:lnTo>
                    <a:lnTo>
                      <a:pt x="8" y="1085"/>
                    </a:lnTo>
                    <a:lnTo>
                      <a:pt x="3" y="1085"/>
                    </a:lnTo>
                    <a:close/>
                    <a:moveTo>
                      <a:pt x="15" y="1083"/>
                    </a:moveTo>
                    <a:lnTo>
                      <a:pt x="16" y="1099"/>
                    </a:lnTo>
                    <a:lnTo>
                      <a:pt x="5" y="1101"/>
                    </a:lnTo>
                    <a:lnTo>
                      <a:pt x="3" y="1085"/>
                    </a:lnTo>
                    <a:lnTo>
                      <a:pt x="15" y="1083"/>
                    </a:lnTo>
                    <a:close/>
                    <a:moveTo>
                      <a:pt x="16" y="1099"/>
                    </a:moveTo>
                    <a:lnTo>
                      <a:pt x="16" y="1103"/>
                    </a:lnTo>
                    <a:lnTo>
                      <a:pt x="15" y="1104"/>
                    </a:lnTo>
                    <a:lnTo>
                      <a:pt x="13" y="1106"/>
                    </a:lnTo>
                    <a:lnTo>
                      <a:pt x="11" y="1106"/>
                    </a:lnTo>
                    <a:lnTo>
                      <a:pt x="8" y="1106"/>
                    </a:lnTo>
                    <a:lnTo>
                      <a:pt x="6" y="1104"/>
                    </a:lnTo>
                    <a:lnTo>
                      <a:pt x="5" y="1103"/>
                    </a:lnTo>
                    <a:lnTo>
                      <a:pt x="5" y="1101"/>
                    </a:lnTo>
                    <a:lnTo>
                      <a:pt x="16" y="109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3" name="Freeform 1175"/>
              <p:cNvSpPr>
                <a:spLocks noEditPoints="1"/>
              </p:cNvSpPr>
              <p:nvPr/>
            </p:nvSpPr>
            <p:spPr bwMode="auto">
              <a:xfrm>
                <a:off x="2174" y="2661"/>
                <a:ext cx="14" cy="39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98"/>
                  </a:cxn>
                  <a:cxn ang="0">
                    <a:pos x="0" y="6"/>
                  </a:cxn>
                  <a:cxn ang="0">
                    <a:pos x="0" y="199"/>
                  </a:cxn>
                  <a:cxn ang="0">
                    <a:pos x="0" y="198"/>
                  </a:cxn>
                  <a:cxn ang="0">
                    <a:pos x="0" y="199"/>
                  </a:cxn>
                  <a:cxn ang="0">
                    <a:pos x="13" y="204"/>
                  </a:cxn>
                  <a:cxn ang="0">
                    <a:pos x="0" y="199"/>
                  </a:cxn>
                  <a:cxn ang="0">
                    <a:pos x="13" y="204"/>
                  </a:cxn>
                  <a:cxn ang="0">
                    <a:pos x="13" y="206"/>
                  </a:cxn>
                  <a:cxn ang="0">
                    <a:pos x="13" y="204"/>
                  </a:cxn>
                  <a:cxn ang="0">
                    <a:pos x="13" y="324"/>
                  </a:cxn>
                  <a:cxn ang="0">
                    <a:pos x="1" y="206"/>
                  </a:cxn>
                  <a:cxn ang="0">
                    <a:pos x="1" y="326"/>
                  </a:cxn>
                  <a:cxn ang="0">
                    <a:pos x="1" y="324"/>
                  </a:cxn>
                  <a:cxn ang="0">
                    <a:pos x="1" y="326"/>
                  </a:cxn>
                  <a:cxn ang="0">
                    <a:pos x="14" y="329"/>
                  </a:cxn>
                  <a:cxn ang="0">
                    <a:pos x="1" y="326"/>
                  </a:cxn>
                  <a:cxn ang="0">
                    <a:pos x="14" y="329"/>
                  </a:cxn>
                  <a:cxn ang="0">
                    <a:pos x="14" y="331"/>
                  </a:cxn>
                  <a:cxn ang="0">
                    <a:pos x="14" y="329"/>
                  </a:cxn>
                  <a:cxn ang="0">
                    <a:pos x="14" y="386"/>
                  </a:cxn>
                  <a:cxn ang="0">
                    <a:pos x="3" y="331"/>
                  </a:cxn>
                  <a:cxn ang="0">
                    <a:pos x="14" y="386"/>
                  </a:cxn>
                  <a:cxn ang="0">
                    <a:pos x="13" y="389"/>
                  </a:cxn>
                  <a:cxn ang="0">
                    <a:pos x="8" y="391"/>
                  </a:cxn>
                  <a:cxn ang="0">
                    <a:pos x="5" y="389"/>
                  </a:cxn>
                  <a:cxn ang="0">
                    <a:pos x="3" y="386"/>
                  </a:cxn>
                </a:cxnLst>
                <a:rect l="0" t="0" r="r" b="b"/>
                <a:pathLst>
                  <a:path w="14" h="391">
                    <a:moveTo>
                      <a:pt x="0" y="6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98"/>
                    </a:lnTo>
                    <a:lnTo>
                      <a:pt x="0" y="19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199"/>
                    </a:moveTo>
                    <a:lnTo>
                      <a:pt x="0" y="199"/>
                    </a:lnTo>
                    <a:lnTo>
                      <a:pt x="0" y="198"/>
                    </a:lnTo>
                    <a:lnTo>
                      <a:pt x="5" y="198"/>
                    </a:lnTo>
                    <a:lnTo>
                      <a:pt x="0" y="199"/>
                    </a:lnTo>
                    <a:close/>
                    <a:moveTo>
                      <a:pt x="11" y="198"/>
                    </a:moveTo>
                    <a:lnTo>
                      <a:pt x="13" y="204"/>
                    </a:lnTo>
                    <a:lnTo>
                      <a:pt x="1" y="207"/>
                    </a:lnTo>
                    <a:lnTo>
                      <a:pt x="0" y="199"/>
                    </a:lnTo>
                    <a:lnTo>
                      <a:pt x="11" y="198"/>
                    </a:lnTo>
                    <a:close/>
                    <a:moveTo>
                      <a:pt x="13" y="204"/>
                    </a:moveTo>
                    <a:lnTo>
                      <a:pt x="13" y="204"/>
                    </a:lnTo>
                    <a:lnTo>
                      <a:pt x="13" y="206"/>
                    </a:lnTo>
                    <a:lnTo>
                      <a:pt x="6" y="206"/>
                    </a:lnTo>
                    <a:lnTo>
                      <a:pt x="13" y="204"/>
                    </a:lnTo>
                    <a:close/>
                    <a:moveTo>
                      <a:pt x="13" y="206"/>
                    </a:moveTo>
                    <a:lnTo>
                      <a:pt x="13" y="324"/>
                    </a:lnTo>
                    <a:lnTo>
                      <a:pt x="1" y="324"/>
                    </a:lnTo>
                    <a:lnTo>
                      <a:pt x="1" y="206"/>
                    </a:lnTo>
                    <a:lnTo>
                      <a:pt x="13" y="206"/>
                    </a:lnTo>
                    <a:close/>
                    <a:moveTo>
                      <a:pt x="1" y="326"/>
                    </a:moveTo>
                    <a:lnTo>
                      <a:pt x="1" y="326"/>
                    </a:lnTo>
                    <a:lnTo>
                      <a:pt x="1" y="324"/>
                    </a:lnTo>
                    <a:lnTo>
                      <a:pt x="6" y="324"/>
                    </a:lnTo>
                    <a:lnTo>
                      <a:pt x="1" y="326"/>
                    </a:lnTo>
                    <a:close/>
                    <a:moveTo>
                      <a:pt x="13" y="324"/>
                    </a:moveTo>
                    <a:lnTo>
                      <a:pt x="14" y="329"/>
                    </a:lnTo>
                    <a:lnTo>
                      <a:pt x="3" y="333"/>
                    </a:lnTo>
                    <a:lnTo>
                      <a:pt x="1" y="326"/>
                    </a:lnTo>
                    <a:lnTo>
                      <a:pt x="13" y="324"/>
                    </a:lnTo>
                    <a:close/>
                    <a:moveTo>
                      <a:pt x="14" y="329"/>
                    </a:moveTo>
                    <a:lnTo>
                      <a:pt x="14" y="331"/>
                    </a:lnTo>
                    <a:lnTo>
                      <a:pt x="14" y="331"/>
                    </a:lnTo>
                    <a:lnTo>
                      <a:pt x="8" y="331"/>
                    </a:lnTo>
                    <a:lnTo>
                      <a:pt x="14" y="329"/>
                    </a:lnTo>
                    <a:close/>
                    <a:moveTo>
                      <a:pt x="14" y="331"/>
                    </a:moveTo>
                    <a:lnTo>
                      <a:pt x="14" y="386"/>
                    </a:lnTo>
                    <a:lnTo>
                      <a:pt x="3" y="386"/>
                    </a:lnTo>
                    <a:lnTo>
                      <a:pt x="3" y="331"/>
                    </a:lnTo>
                    <a:lnTo>
                      <a:pt x="14" y="331"/>
                    </a:lnTo>
                    <a:close/>
                    <a:moveTo>
                      <a:pt x="14" y="386"/>
                    </a:moveTo>
                    <a:lnTo>
                      <a:pt x="13" y="388"/>
                    </a:lnTo>
                    <a:lnTo>
                      <a:pt x="13" y="389"/>
                    </a:lnTo>
                    <a:lnTo>
                      <a:pt x="10" y="391"/>
                    </a:lnTo>
                    <a:lnTo>
                      <a:pt x="8" y="391"/>
                    </a:lnTo>
                    <a:lnTo>
                      <a:pt x="6" y="391"/>
                    </a:lnTo>
                    <a:lnTo>
                      <a:pt x="5" y="389"/>
                    </a:lnTo>
                    <a:lnTo>
                      <a:pt x="3" y="388"/>
                    </a:lnTo>
                    <a:lnTo>
                      <a:pt x="3" y="386"/>
                    </a:lnTo>
                    <a:lnTo>
                      <a:pt x="14" y="3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Freeform 1176"/>
              <p:cNvSpPr>
                <a:spLocks noEditPoints="1"/>
              </p:cNvSpPr>
              <p:nvPr/>
            </p:nvSpPr>
            <p:spPr bwMode="auto">
              <a:xfrm>
                <a:off x="2177" y="3041"/>
                <a:ext cx="11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10" y="1"/>
                  </a:cxn>
                  <a:cxn ang="0">
                    <a:pos x="10" y="3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11" y="22"/>
                  </a:cxn>
                  <a:cxn ang="0">
                    <a:pos x="0" y="22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11" y="22"/>
                  </a:cxn>
                  <a:cxn ang="0">
                    <a:pos x="10" y="26"/>
                  </a:cxn>
                  <a:cxn ang="0">
                    <a:pos x="10" y="27"/>
                  </a:cxn>
                  <a:cxn ang="0">
                    <a:pos x="7" y="29"/>
                  </a:cxn>
                  <a:cxn ang="0">
                    <a:pos x="5" y="29"/>
                  </a:cxn>
                  <a:cxn ang="0">
                    <a:pos x="3" y="29"/>
                  </a:cxn>
                  <a:cxn ang="0">
                    <a:pos x="2" y="27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11" y="22"/>
                  </a:cxn>
                </a:cxnLst>
                <a:rect l="0" t="0" r="r" b="b"/>
                <a:pathLst>
                  <a:path w="11" h="29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22"/>
                    </a:lnTo>
                    <a:lnTo>
                      <a:pt x="0" y="22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11" y="22"/>
                    </a:moveTo>
                    <a:lnTo>
                      <a:pt x="10" y="26"/>
                    </a:lnTo>
                    <a:lnTo>
                      <a:pt x="10" y="27"/>
                    </a:lnTo>
                    <a:lnTo>
                      <a:pt x="7" y="29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5" name="Freeform 1177"/>
              <p:cNvSpPr>
                <a:spLocks noEditPoints="1"/>
              </p:cNvSpPr>
              <p:nvPr/>
            </p:nvSpPr>
            <p:spPr bwMode="auto">
              <a:xfrm>
                <a:off x="2167" y="3021"/>
                <a:ext cx="17" cy="47"/>
              </a:xfrm>
              <a:custGeom>
                <a:avLst/>
                <a:gdLst/>
                <a:ahLst/>
                <a:cxnLst>
                  <a:cxn ang="0">
                    <a:pos x="12" y="44"/>
                  </a:cxn>
                  <a:cxn ang="0">
                    <a:pos x="8" y="4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12" y="41"/>
                  </a:cxn>
                  <a:cxn ang="0">
                    <a:pos x="0" y="34"/>
                  </a:cxn>
                  <a:cxn ang="0">
                    <a:pos x="12" y="41"/>
                  </a:cxn>
                  <a:cxn ang="0">
                    <a:pos x="0" y="34"/>
                  </a:cxn>
                  <a:cxn ang="0">
                    <a:pos x="7" y="28"/>
                  </a:cxn>
                  <a:cxn ang="0">
                    <a:pos x="0" y="34"/>
                  </a:cxn>
                  <a:cxn ang="0">
                    <a:pos x="8" y="28"/>
                  </a:cxn>
                  <a:cxn ang="0">
                    <a:pos x="7" y="41"/>
                  </a:cxn>
                  <a:cxn ang="0">
                    <a:pos x="13" y="34"/>
                  </a:cxn>
                  <a:cxn ang="0">
                    <a:pos x="8" y="41"/>
                  </a:cxn>
                  <a:cxn ang="0">
                    <a:pos x="13" y="34"/>
                  </a:cxn>
                  <a:cxn ang="0">
                    <a:pos x="2" y="21"/>
                  </a:cxn>
                  <a:cxn ang="0">
                    <a:pos x="13" y="34"/>
                  </a:cxn>
                  <a:cxn ang="0">
                    <a:pos x="2" y="21"/>
                  </a:cxn>
                  <a:cxn ang="0">
                    <a:pos x="4" y="18"/>
                  </a:cxn>
                  <a:cxn ang="0">
                    <a:pos x="2" y="21"/>
                  </a:cxn>
                  <a:cxn ang="0">
                    <a:pos x="5" y="16"/>
                  </a:cxn>
                  <a:cxn ang="0">
                    <a:pos x="13" y="25"/>
                  </a:cxn>
                  <a:cxn ang="0">
                    <a:pos x="15" y="20"/>
                  </a:cxn>
                  <a:cxn ang="0">
                    <a:pos x="13" y="23"/>
                  </a:cxn>
                  <a:cxn ang="0">
                    <a:pos x="15" y="20"/>
                  </a:cxn>
                  <a:cxn ang="0">
                    <a:pos x="4" y="7"/>
                  </a:cxn>
                  <a:cxn ang="0">
                    <a:pos x="15" y="20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</a:cxnLst>
                <a:rect l="0" t="0" r="r" b="b"/>
                <a:pathLst>
                  <a:path w="17" h="47">
                    <a:moveTo>
                      <a:pt x="12" y="41"/>
                    </a:moveTo>
                    <a:lnTo>
                      <a:pt x="12" y="44"/>
                    </a:lnTo>
                    <a:lnTo>
                      <a:pt x="10" y="46"/>
                    </a:lnTo>
                    <a:lnTo>
                      <a:pt x="8" y="47"/>
                    </a:lnTo>
                    <a:lnTo>
                      <a:pt x="7" y="47"/>
                    </a:lnTo>
                    <a:lnTo>
                      <a:pt x="4" y="47"/>
                    </a:lnTo>
                    <a:lnTo>
                      <a:pt x="2" y="46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12" y="41"/>
                    </a:lnTo>
                    <a:close/>
                    <a:moveTo>
                      <a:pt x="0" y="41"/>
                    </a:moveTo>
                    <a:lnTo>
                      <a:pt x="0" y="34"/>
                    </a:lnTo>
                    <a:lnTo>
                      <a:pt x="12" y="34"/>
                    </a:lnTo>
                    <a:lnTo>
                      <a:pt x="12" y="41"/>
                    </a:lnTo>
                    <a:lnTo>
                      <a:pt x="0" y="41"/>
                    </a:lnTo>
                    <a:close/>
                    <a:moveTo>
                      <a:pt x="0" y="34"/>
                    </a:moveTo>
                    <a:lnTo>
                      <a:pt x="0" y="28"/>
                    </a:lnTo>
                    <a:lnTo>
                      <a:pt x="7" y="28"/>
                    </a:lnTo>
                    <a:lnTo>
                      <a:pt x="7" y="34"/>
                    </a:lnTo>
                    <a:lnTo>
                      <a:pt x="0" y="34"/>
                    </a:lnTo>
                    <a:close/>
                    <a:moveTo>
                      <a:pt x="7" y="28"/>
                    </a:moveTo>
                    <a:lnTo>
                      <a:pt x="8" y="28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7" y="28"/>
                    </a:lnTo>
                    <a:close/>
                    <a:moveTo>
                      <a:pt x="13" y="34"/>
                    </a:moveTo>
                    <a:lnTo>
                      <a:pt x="13" y="41"/>
                    </a:lnTo>
                    <a:lnTo>
                      <a:pt x="8" y="41"/>
                    </a:lnTo>
                    <a:lnTo>
                      <a:pt x="8" y="34"/>
                    </a:lnTo>
                    <a:lnTo>
                      <a:pt x="13" y="34"/>
                    </a:lnTo>
                    <a:close/>
                    <a:moveTo>
                      <a:pt x="2" y="34"/>
                    </a:moveTo>
                    <a:lnTo>
                      <a:pt x="2" y="21"/>
                    </a:lnTo>
                    <a:lnTo>
                      <a:pt x="13" y="21"/>
                    </a:lnTo>
                    <a:lnTo>
                      <a:pt x="13" y="34"/>
                    </a:lnTo>
                    <a:lnTo>
                      <a:pt x="2" y="34"/>
                    </a:lnTo>
                    <a:close/>
                    <a:moveTo>
                      <a:pt x="2" y="21"/>
                    </a:moveTo>
                    <a:lnTo>
                      <a:pt x="2" y="20"/>
                    </a:lnTo>
                    <a:lnTo>
                      <a:pt x="4" y="18"/>
                    </a:lnTo>
                    <a:lnTo>
                      <a:pt x="8" y="21"/>
                    </a:lnTo>
                    <a:lnTo>
                      <a:pt x="2" y="21"/>
                    </a:lnTo>
                    <a:close/>
                    <a:moveTo>
                      <a:pt x="4" y="18"/>
                    </a:moveTo>
                    <a:lnTo>
                      <a:pt x="5" y="16"/>
                    </a:lnTo>
                    <a:lnTo>
                      <a:pt x="13" y="23"/>
                    </a:lnTo>
                    <a:lnTo>
                      <a:pt x="13" y="25"/>
                    </a:lnTo>
                    <a:lnTo>
                      <a:pt x="4" y="18"/>
                    </a:lnTo>
                    <a:close/>
                    <a:moveTo>
                      <a:pt x="15" y="20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8" y="20"/>
                    </a:lnTo>
                    <a:lnTo>
                      <a:pt x="15" y="20"/>
                    </a:lnTo>
                    <a:close/>
                    <a:moveTo>
                      <a:pt x="4" y="2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20"/>
                    </a:lnTo>
                    <a:lnTo>
                      <a:pt x="4" y="20"/>
                    </a:lnTo>
                    <a:close/>
                    <a:moveTo>
                      <a:pt x="4" y="7"/>
                    </a:moveTo>
                    <a:lnTo>
                      <a:pt x="4" y="3"/>
                    </a:lnTo>
                    <a:lnTo>
                      <a:pt x="5" y="2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5" y="1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6" name="Freeform 1178"/>
              <p:cNvSpPr>
                <a:spLocks noEditPoints="1"/>
              </p:cNvSpPr>
              <p:nvPr/>
            </p:nvSpPr>
            <p:spPr bwMode="auto">
              <a:xfrm>
                <a:off x="2172" y="2981"/>
                <a:ext cx="15" cy="52"/>
              </a:xfrm>
              <a:custGeom>
                <a:avLst/>
                <a:gdLst/>
                <a:ahLst/>
                <a:cxnLst>
                  <a:cxn ang="0">
                    <a:pos x="12" y="48"/>
                  </a:cxn>
                  <a:cxn ang="0">
                    <a:pos x="8" y="52"/>
                  </a:cxn>
                  <a:cxn ang="0">
                    <a:pos x="3" y="52"/>
                  </a:cxn>
                  <a:cxn ang="0">
                    <a:pos x="0" y="48"/>
                  </a:cxn>
                  <a:cxn ang="0">
                    <a:pos x="12" y="45"/>
                  </a:cxn>
                  <a:cxn ang="0">
                    <a:pos x="0" y="30"/>
                  </a:cxn>
                  <a:cxn ang="0">
                    <a:pos x="12" y="45"/>
                  </a:cxn>
                  <a:cxn ang="0">
                    <a:pos x="0" y="30"/>
                  </a:cxn>
                  <a:cxn ang="0">
                    <a:pos x="5" y="26"/>
                  </a:cxn>
                  <a:cxn ang="0">
                    <a:pos x="0" y="30"/>
                  </a:cxn>
                  <a:cxn ang="0">
                    <a:pos x="7" y="26"/>
                  </a:cxn>
                  <a:cxn ang="0">
                    <a:pos x="5" y="37"/>
                  </a:cxn>
                  <a:cxn ang="0">
                    <a:pos x="13" y="30"/>
                  </a:cxn>
                  <a:cxn ang="0">
                    <a:pos x="7" y="37"/>
                  </a:cxn>
                  <a:cxn ang="0">
                    <a:pos x="13" y="30"/>
                  </a:cxn>
                  <a:cxn ang="0">
                    <a:pos x="2" y="16"/>
                  </a:cxn>
                  <a:cxn ang="0">
                    <a:pos x="13" y="30"/>
                  </a:cxn>
                  <a:cxn ang="0">
                    <a:pos x="2" y="16"/>
                  </a:cxn>
                  <a:cxn ang="0">
                    <a:pos x="7" y="9"/>
                  </a:cxn>
                  <a:cxn ang="0">
                    <a:pos x="2" y="16"/>
                  </a:cxn>
                  <a:cxn ang="0">
                    <a:pos x="8" y="9"/>
                  </a:cxn>
                  <a:cxn ang="0">
                    <a:pos x="7" y="21"/>
                  </a:cxn>
                  <a:cxn ang="0">
                    <a:pos x="15" y="16"/>
                  </a:cxn>
                  <a:cxn ang="0">
                    <a:pos x="8" y="21"/>
                  </a:cxn>
                  <a:cxn ang="0">
                    <a:pos x="15" y="16"/>
                  </a:cxn>
                  <a:cxn ang="0">
                    <a:pos x="3" y="4"/>
                  </a:cxn>
                  <a:cxn ang="0">
                    <a:pos x="15" y="1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52">
                    <a:moveTo>
                      <a:pt x="12" y="45"/>
                    </a:moveTo>
                    <a:lnTo>
                      <a:pt x="12" y="48"/>
                    </a:lnTo>
                    <a:lnTo>
                      <a:pt x="10" y="50"/>
                    </a:lnTo>
                    <a:lnTo>
                      <a:pt x="8" y="52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2" y="50"/>
                    </a:lnTo>
                    <a:lnTo>
                      <a:pt x="0" y="48"/>
                    </a:lnTo>
                    <a:lnTo>
                      <a:pt x="0" y="45"/>
                    </a:lnTo>
                    <a:lnTo>
                      <a:pt x="12" y="45"/>
                    </a:lnTo>
                    <a:close/>
                    <a:moveTo>
                      <a:pt x="0" y="45"/>
                    </a:moveTo>
                    <a:lnTo>
                      <a:pt x="0" y="30"/>
                    </a:lnTo>
                    <a:lnTo>
                      <a:pt x="12" y="30"/>
                    </a:lnTo>
                    <a:lnTo>
                      <a:pt x="12" y="45"/>
                    </a:lnTo>
                    <a:lnTo>
                      <a:pt x="0" y="45"/>
                    </a:lnTo>
                    <a:close/>
                    <a:moveTo>
                      <a:pt x="0" y="30"/>
                    </a:moveTo>
                    <a:lnTo>
                      <a:pt x="0" y="26"/>
                    </a:lnTo>
                    <a:lnTo>
                      <a:pt x="5" y="26"/>
                    </a:lnTo>
                    <a:lnTo>
                      <a:pt x="5" y="30"/>
                    </a:lnTo>
                    <a:lnTo>
                      <a:pt x="0" y="30"/>
                    </a:lnTo>
                    <a:close/>
                    <a:moveTo>
                      <a:pt x="5" y="26"/>
                    </a:moveTo>
                    <a:lnTo>
                      <a:pt x="7" y="26"/>
                    </a:lnTo>
                    <a:lnTo>
                      <a:pt x="7" y="37"/>
                    </a:lnTo>
                    <a:lnTo>
                      <a:pt x="5" y="37"/>
                    </a:lnTo>
                    <a:lnTo>
                      <a:pt x="5" y="26"/>
                    </a:lnTo>
                    <a:close/>
                    <a:moveTo>
                      <a:pt x="13" y="30"/>
                    </a:moveTo>
                    <a:lnTo>
                      <a:pt x="13" y="37"/>
                    </a:lnTo>
                    <a:lnTo>
                      <a:pt x="7" y="37"/>
                    </a:lnTo>
                    <a:lnTo>
                      <a:pt x="7" y="30"/>
                    </a:lnTo>
                    <a:lnTo>
                      <a:pt x="13" y="30"/>
                    </a:lnTo>
                    <a:close/>
                    <a:moveTo>
                      <a:pt x="2" y="30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30"/>
                    </a:lnTo>
                    <a:lnTo>
                      <a:pt x="2" y="30"/>
                    </a:lnTo>
                    <a:close/>
                    <a:moveTo>
                      <a:pt x="2" y="16"/>
                    </a:moveTo>
                    <a:lnTo>
                      <a:pt x="2" y="9"/>
                    </a:lnTo>
                    <a:lnTo>
                      <a:pt x="7" y="9"/>
                    </a:lnTo>
                    <a:lnTo>
                      <a:pt x="7" y="16"/>
                    </a:lnTo>
                    <a:lnTo>
                      <a:pt x="2" y="16"/>
                    </a:lnTo>
                    <a:close/>
                    <a:moveTo>
                      <a:pt x="7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9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5" y="16"/>
                    </a:lnTo>
                    <a:close/>
                    <a:moveTo>
                      <a:pt x="3" y="16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16"/>
                    </a:lnTo>
                    <a:lnTo>
                      <a:pt x="3" y="1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Freeform 1179"/>
              <p:cNvSpPr>
                <a:spLocks noEditPoints="1"/>
              </p:cNvSpPr>
              <p:nvPr/>
            </p:nvSpPr>
            <p:spPr bwMode="auto">
              <a:xfrm>
                <a:off x="2175" y="2933"/>
                <a:ext cx="15" cy="59"/>
              </a:xfrm>
              <a:custGeom>
                <a:avLst/>
                <a:gdLst/>
                <a:ahLst/>
                <a:cxnLst>
                  <a:cxn ang="0">
                    <a:pos x="12" y="56"/>
                  </a:cxn>
                  <a:cxn ang="0">
                    <a:pos x="9" y="59"/>
                  </a:cxn>
                  <a:cxn ang="0">
                    <a:pos x="4" y="59"/>
                  </a:cxn>
                  <a:cxn ang="0">
                    <a:pos x="0" y="56"/>
                  </a:cxn>
                  <a:cxn ang="0">
                    <a:pos x="12" y="52"/>
                  </a:cxn>
                  <a:cxn ang="0">
                    <a:pos x="0" y="48"/>
                  </a:cxn>
                  <a:cxn ang="0">
                    <a:pos x="12" y="52"/>
                  </a:cxn>
                  <a:cxn ang="0">
                    <a:pos x="0" y="48"/>
                  </a:cxn>
                  <a:cxn ang="0">
                    <a:pos x="0" y="44"/>
                  </a:cxn>
                  <a:cxn ang="0">
                    <a:pos x="0" y="48"/>
                  </a:cxn>
                  <a:cxn ang="0">
                    <a:pos x="2" y="43"/>
                  </a:cxn>
                  <a:cxn ang="0">
                    <a:pos x="10" y="51"/>
                  </a:cxn>
                  <a:cxn ang="0">
                    <a:pos x="13" y="46"/>
                  </a:cxn>
                  <a:cxn ang="0">
                    <a:pos x="12" y="49"/>
                  </a:cxn>
                  <a:cxn ang="0">
                    <a:pos x="13" y="46"/>
                  </a:cxn>
                  <a:cxn ang="0">
                    <a:pos x="2" y="30"/>
                  </a:cxn>
                  <a:cxn ang="0">
                    <a:pos x="13" y="46"/>
                  </a:cxn>
                  <a:cxn ang="0">
                    <a:pos x="2" y="30"/>
                  </a:cxn>
                  <a:cxn ang="0">
                    <a:pos x="4" y="26"/>
                  </a:cxn>
                  <a:cxn ang="0">
                    <a:pos x="2" y="30"/>
                  </a:cxn>
                  <a:cxn ang="0">
                    <a:pos x="5" y="25"/>
                  </a:cxn>
                  <a:cxn ang="0">
                    <a:pos x="12" y="35"/>
                  </a:cxn>
                  <a:cxn ang="0">
                    <a:pos x="15" y="28"/>
                  </a:cxn>
                  <a:cxn ang="0">
                    <a:pos x="13" y="33"/>
                  </a:cxn>
                  <a:cxn ang="0">
                    <a:pos x="15" y="28"/>
                  </a:cxn>
                  <a:cxn ang="0">
                    <a:pos x="4" y="12"/>
                  </a:cxn>
                  <a:cxn ang="0">
                    <a:pos x="15" y="28"/>
                  </a:cxn>
                  <a:cxn ang="0">
                    <a:pos x="4" y="12"/>
                  </a:cxn>
                  <a:cxn ang="0">
                    <a:pos x="9" y="5"/>
                  </a:cxn>
                  <a:cxn ang="0">
                    <a:pos x="4" y="12"/>
                  </a:cxn>
                  <a:cxn ang="0">
                    <a:pos x="10" y="5"/>
                  </a:cxn>
                  <a:cxn ang="0">
                    <a:pos x="9" y="17"/>
                  </a:cxn>
                  <a:cxn ang="0">
                    <a:pos x="15" y="12"/>
                  </a:cxn>
                  <a:cxn ang="0">
                    <a:pos x="10" y="17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59">
                    <a:moveTo>
                      <a:pt x="12" y="52"/>
                    </a:moveTo>
                    <a:lnTo>
                      <a:pt x="12" y="56"/>
                    </a:lnTo>
                    <a:lnTo>
                      <a:pt x="10" y="57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59"/>
                    </a:lnTo>
                    <a:lnTo>
                      <a:pt x="2" y="57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12" y="52"/>
                    </a:lnTo>
                    <a:close/>
                    <a:moveTo>
                      <a:pt x="0" y="52"/>
                    </a:moveTo>
                    <a:lnTo>
                      <a:pt x="0" y="48"/>
                    </a:lnTo>
                    <a:lnTo>
                      <a:pt x="12" y="48"/>
                    </a:lnTo>
                    <a:lnTo>
                      <a:pt x="12" y="52"/>
                    </a:lnTo>
                    <a:lnTo>
                      <a:pt x="0" y="52"/>
                    </a:lnTo>
                    <a:close/>
                    <a:moveTo>
                      <a:pt x="0" y="48"/>
                    </a:moveTo>
                    <a:lnTo>
                      <a:pt x="0" y="46"/>
                    </a:lnTo>
                    <a:lnTo>
                      <a:pt x="0" y="44"/>
                    </a:lnTo>
                    <a:lnTo>
                      <a:pt x="5" y="48"/>
                    </a:lnTo>
                    <a:lnTo>
                      <a:pt x="0" y="48"/>
                    </a:lnTo>
                    <a:close/>
                    <a:moveTo>
                      <a:pt x="0" y="44"/>
                    </a:moveTo>
                    <a:lnTo>
                      <a:pt x="2" y="43"/>
                    </a:lnTo>
                    <a:lnTo>
                      <a:pt x="12" y="49"/>
                    </a:lnTo>
                    <a:lnTo>
                      <a:pt x="10" y="51"/>
                    </a:lnTo>
                    <a:lnTo>
                      <a:pt x="0" y="44"/>
                    </a:lnTo>
                    <a:close/>
                    <a:moveTo>
                      <a:pt x="13" y="46"/>
                    </a:moveTo>
                    <a:lnTo>
                      <a:pt x="13" y="48"/>
                    </a:lnTo>
                    <a:lnTo>
                      <a:pt x="12" y="49"/>
                    </a:lnTo>
                    <a:lnTo>
                      <a:pt x="7" y="46"/>
                    </a:lnTo>
                    <a:lnTo>
                      <a:pt x="13" y="46"/>
                    </a:lnTo>
                    <a:close/>
                    <a:moveTo>
                      <a:pt x="2" y="46"/>
                    </a:moveTo>
                    <a:lnTo>
                      <a:pt x="2" y="30"/>
                    </a:lnTo>
                    <a:lnTo>
                      <a:pt x="13" y="30"/>
                    </a:lnTo>
                    <a:lnTo>
                      <a:pt x="13" y="46"/>
                    </a:lnTo>
                    <a:lnTo>
                      <a:pt x="2" y="46"/>
                    </a:lnTo>
                    <a:close/>
                    <a:moveTo>
                      <a:pt x="2" y="30"/>
                    </a:moveTo>
                    <a:lnTo>
                      <a:pt x="2" y="28"/>
                    </a:lnTo>
                    <a:lnTo>
                      <a:pt x="4" y="26"/>
                    </a:lnTo>
                    <a:lnTo>
                      <a:pt x="7" y="30"/>
                    </a:lnTo>
                    <a:lnTo>
                      <a:pt x="2" y="30"/>
                    </a:lnTo>
                    <a:close/>
                    <a:moveTo>
                      <a:pt x="4" y="26"/>
                    </a:moveTo>
                    <a:lnTo>
                      <a:pt x="5" y="25"/>
                    </a:lnTo>
                    <a:lnTo>
                      <a:pt x="13" y="33"/>
                    </a:lnTo>
                    <a:lnTo>
                      <a:pt x="12" y="35"/>
                    </a:lnTo>
                    <a:lnTo>
                      <a:pt x="4" y="26"/>
                    </a:lnTo>
                    <a:close/>
                    <a:moveTo>
                      <a:pt x="15" y="28"/>
                    </a:moveTo>
                    <a:lnTo>
                      <a:pt x="15" y="31"/>
                    </a:lnTo>
                    <a:lnTo>
                      <a:pt x="13" y="33"/>
                    </a:lnTo>
                    <a:lnTo>
                      <a:pt x="9" y="28"/>
                    </a:lnTo>
                    <a:lnTo>
                      <a:pt x="15" y="28"/>
                    </a:lnTo>
                    <a:close/>
                    <a:moveTo>
                      <a:pt x="4" y="28"/>
                    </a:moveTo>
                    <a:lnTo>
                      <a:pt x="4" y="12"/>
                    </a:lnTo>
                    <a:lnTo>
                      <a:pt x="15" y="12"/>
                    </a:lnTo>
                    <a:lnTo>
                      <a:pt x="15" y="28"/>
                    </a:lnTo>
                    <a:lnTo>
                      <a:pt x="4" y="28"/>
                    </a:lnTo>
                    <a:close/>
                    <a:moveTo>
                      <a:pt x="4" y="12"/>
                    </a:moveTo>
                    <a:lnTo>
                      <a:pt x="4" y="5"/>
                    </a:lnTo>
                    <a:lnTo>
                      <a:pt x="9" y="5"/>
                    </a:lnTo>
                    <a:lnTo>
                      <a:pt x="9" y="12"/>
                    </a:lnTo>
                    <a:lnTo>
                      <a:pt x="4" y="12"/>
                    </a:lnTo>
                    <a:close/>
                    <a:moveTo>
                      <a:pt x="9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9" y="17"/>
                    </a:lnTo>
                    <a:lnTo>
                      <a:pt x="9" y="5"/>
                    </a:lnTo>
                    <a:close/>
                    <a:moveTo>
                      <a:pt x="15" y="12"/>
                    </a:moveTo>
                    <a:lnTo>
                      <a:pt x="15" y="17"/>
                    </a:lnTo>
                    <a:lnTo>
                      <a:pt x="10" y="17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4" y="12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4" y="12"/>
                    </a:lnTo>
                    <a:close/>
                    <a:moveTo>
                      <a:pt x="4" y="7"/>
                    </a:moveTo>
                    <a:lnTo>
                      <a:pt x="5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8" name="Freeform 1180"/>
              <p:cNvSpPr>
                <a:spLocks noEditPoints="1"/>
              </p:cNvSpPr>
              <p:nvPr/>
            </p:nvSpPr>
            <p:spPr bwMode="auto">
              <a:xfrm>
                <a:off x="2179" y="2881"/>
                <a:ext cx="14" cy="65"/>
              </a:xfrm>
              <a:custGeom>
                <a:avLst/>
                <a:gdLst/>
                <a:ahLst/>
                <a:cxnLst>
                  <a:cxn ang="0">
                    <a:pos x="11" y="61"/>
                  </a:cxn>
                  <a:cxn ang="0">
                    <a:pos x="8" y="64"/>
                  </a:cxn>
                  <a:cxn ang="0">
                    <a:pos x="3" y="64"/>
                  </a:cxn>
                  <a:cxn ang="0">
                    <a:pos x="1" y="61"/>
                  </a:cxn>
                  <a:cxn ang="0">
                    <a:pos x="11" y="59"/>
                  </a:cxn>
                  <a:cxn ang="0">
                    <a:pos x="0" y="44"/>
                  </a:cxn>
                  <a:cxn ang="0">
                    <a:pos x="11" y="59"/>
                  </a:cxn>
                  <a:cxn ang="0">
                    <a:pos x="0" y="44"/>
                  </a:cxn>
                  <a:cxn ang="0">
                    <a:pos x="1" y="41"/>
                  </a:cxn>
                  <a:cxn ang="0">
                    <a:pos x="0" y="44"/>
                  </a:cxn>
                  <a:cxn ang="0">
                    <a:pos x="3" y="39"/>
                  </a:cxn>
                  <a:cxn ang="0">
                    <a:pos x="11" y="48"/>
                  </a:cxn>
                  <a:cxn ang="0">
                    <a:pos x="13" y="43"/>
                  </a:cxn>
                  <a:cxn ang="0">
                    <a:pos x="11" y="46"/>
                  </a:cxn>
                  <a:cxn ang="0">
                    <a:pos x="13" y="43"/>
                  </a:cxn>
                  <a:cxn ang="0">
                    <a:pos x="1" y="25"/>
                  </a:cxn>
                  <a:cxn ang="0">
                    <a:pos x="13" y="43"/>
                  </a:cxn>
                  <a:cxn ang="0">
                    <a:pos x="1" y="25"/>
                  </a:cxn>
                  <a:cxn ang="0">
                    <a:pos x="3" y="20"/>
                  </a:cxn>
                  <a:cxn ang="0">
                    <a:pos x="1" y="25"/>
                  </a:cxn>
                  <a:cxn ang="0">
                    <a:pos x="5" y="18"/>
                  </a:cxn>
                  <a:cxn ang="0">
                    <a:pos x="11" y="28"/>
                  </a:cxn>
                  <a:cxn ang="0">
                    <a:pos x="14" y="23"/>
                  </a:cxn>
                  <a:cxn ang="0">
                    <a:pos x="13" y="26"/>
                  </a:cxn>
                  <a:cxn ang="0">
                    <a:pos x="14" y="23"/>
                  </a:cxn>
                  <a:cxn ang="0">
                    <a:pos x="3" y="7"/>
                  </a:cxn>
                  <a:cxn ang="0">
                    <a:pos x="14" y="23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9" y="0"/>
                  </a:cxn>
                  <a:cxn ang="0">
                    <a:pos x="13" y="4"/>
                  </a:cxn>
                  <a:cxn ang="0">
                    <a:pos x="14" y="7"/>
                  </a:cxn>
                </a:cxnLst>
                <a:rect l="0" t="0" r="r" b="b"/>
                <a:pathLst>
                  <a:path w="14" h="65">
                    <a:moveTo>
                      <a:pt x="11" y="59"/>
                    </a:moveTo>
                    <a:lnTo>
                      <a:pt x="11" y="61"/>
                    </a:lnTo>
                    <a:lnTo>
                      <a:pt x="9" y="62"/>
                    </a:lnTo>
                    <a:lnTo>
                      <a:pt x="8" y="64"/>
                    </a:lnTo>
                    <a:lnTo>
                      <a:pt x="6" y="65"/>
                    </a:lnTo>
                    <a:lnTo>
                      <a:pt x="3" y="64"/>
                    </a:lnTo>
                    <a:lnTo>
                      <a:pt x="1" y="62"/>
                    </a:lnTo>
                    <a:lnTo>
                      <a:pt x="1" y="61"/>
                    </a:lnTo>
                    <a:lnTo>
                      <a:pt x="0" y="59"/>
                    </a:lnTo>
                    <a:lnTo>
                      <a:pt x="11" y="59"/>
                    </a:lnTo>
                    <a:close/>
                    <a:moveTo>
                      <a:pt x="0" y="59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9"/>
                    </a:lnTo>
                    <a:lnTo>
                      <a:pt x="0" y="59"/>
                    </a:lnTo>
                    <a:close/>
                    <a:moveTo>
                      <a:pt x="0" y="44"/>
                    </a:moveTo>
                    <a:lnTo>
                      <a:pt x="0" y="43"/>
                    </a:lnTo>
                    <a:lnTo>
                      <a:pt x="1" y="41"/>
                    </a:lnTo>
                    <a:lnTo>
                      <a:pt x="6" y="44"/>
                    </a:lnTo>
                    <a:lnTo>
                      <a:pt x="0" y="44"/>
                    </a:lnTo>
                    <a:close/>
                    <a:moveTo>
                      <a:pt x="1" y="41"/>
                    </a:moveTo>
                    <a:lnTo>
                      <a:pt x="3" y="39"/>
                    </a:lnTo>
                    <a:lnTo>
                      <a:pt x="11" y="46"/>
                    </a:lnTo>
                    <a:lnTo>
                      <a:pt x="11" y="48"/>
                    </a:lnTo>
                    <a:lnTo>
                      <a:pt x="1" y="41"/>
                    </a:lnTo>
                    <a:close/>
                    <a:moveTo>
                      <a:pt x="13" y="43"/>
                    </a:moveTo>
                    <a:lnTo>
                      <a:pt x="13" y="44"/>
                    </a:lnTo>
                    <a:lnTo>
                      <a:pt x="11" y="46"/>
                    </a:lnTo>
                    <a:lnTo>
                      <a:pt x="8" y="43"/>
                    </a:lnTo>
                    <a:lnTo>
                      <a:pt x="13" y="43"/>
                    </a:lnTo>
                    <a:close/>
                    <a:moveTo>
                      <a:pt x="1" y="43"/>
                    </a:moveTo>
                    <a:lnTo>
                      <a:pt x="1" y="25"/>
                    </a:lnTo>
                    <a:lnTo>
                      <a:pt x="13" y="25"/>
                    </a:lnTo>
                    <a:lnTo>
                      <a:pt x="13" y="43"/>
                    </a:lnTo>
                    <a:lnTo>
                      <a:pt x="1" y="43"/>
                    </a:lnTo>
                    <a:close/>
                    <a:moveTo>
                      <a:pt x="1" y="25"/>
                    </a:moveTo>
                    <a:lnTo>
                      <a:pt x="1" y="22"/>
                    </a:lnTo>
                    <a:lnTo>
                      <a:pt x="3" y="20"/>
                    </a:lnTo>
                    <a:lnTo>
                      <a:pt x="8" y="25"/>
                    </a:lnTo>
                    <a:lnTo>
                      <a:pt x="1" y="25"/>
                    </a:lnTo>
                    <a:close/>
                    <a:moveTo>
                      <a:pt x="3" y="20"/>
                    </a:moveTo>
                    <a:lnTo>
                      <a:pt x="5" y="18"/>
                    </a:lnTo>
                    <a:lnTo>
                      <a:pt x="13" y="26"/>
                    </a:lnTo>
                    <a:lnTo>
                      <a:pt x="11" y="28"/>
                    </a:lnTo>
                    <a:lnTo>
                      <a:pt x="3" y="20"/>
                    </a:lnTo>
                    <a:close/>
                    <a:moveTo>
                      <a:pt x="14" y="23"/>
                    </a:moveTo>
                    <a:lnTo>
                      <a:pt x="14" y="25"/>
                    </a:lnTo>
                    <a:lnTo>
                      <a:pt x="13" y="26"/>
                    </a:lnTo>
                    <a:lnTo>
                      <a:pt x="9" y="23"/>
                    </a:lnTo>
                    <a:lnTo>
                      <a:pt x="14" y="23"/>
                    </a:lnTo>
                    <a:close/>
                    <a:moveTo>
                      <a:pt x="3" y="23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23"/>
                    </a:lnTo>
                    <a:lnTo>
                      <a:pt x="3" y="23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9" name="Freeform 1181"/>
              <p:cNvSpPr>
                <a:spLocks noEditPoints="1"/>
              </p:cNvSpPr>
              <p:nvPr/>
            </p:nvSpPr>
            <p:spPr bwMode="auto">
              <a:xfrm>
                <a:off x="2182" y="2820"/>
                <a:ext cx="16" cy="74"/>
              </a:xfrm>
              <a:custGeom>
                <a:avLst/>
                <a:gdLst/>
                <a:ahLst/>
                <a:cxnLst>
                  <a:cxn ang="0">
                    <a:pos x="11" y="70"/>
                  </a:cxn>
                  <a:cxn ang="0">
                    <a:pos x="8" y="73"/>
                  </a:cxn>
                  <a:cxn ang="0">
                    <a:pos x="3" y="73"/>
                  </a:cxn>
                  <a:cxn ang="0">
                    <a:pos x="0" y="70"/>
                  </a:cxn>
                  <a:cxn ang="0">
                    <a:pos x="11" y="68"/>
                  </a:cxn>
                  <a:cxn ang="0">
                    <a:pos x="0" y="63"/>
                  </a:cxn>
                  <a:cxn ang="0">
                    <a:pos x="11" y="68"/>
                  </a:cxn>
                  <a:cxn ang="0">
                    <a:pos x="0" y="63"/>
                  </a:cxn>
                  <a:cxn ang="0">
                    <a:pos x="2" y="60"/>
                  </a:cxn>
                  <a:cxn ang="0">
                    <a:pos x="0" y="63"/>
                  </a:cxn>
                  <a:cxn ang="0">
                    <a:pos x="3" y="58"/>
                  </a:cxn>
                  <a:cxn ang="0">
                    <a:pos x="10" y="68"/>
                  </a:cxn>
                  <a:cxn ang="0">
                    <a:pos x="13" y="61"/>
                  </a:cxn>
                  <a:cxn ang="0">
                    <a:pos x="11" y="66"/>
                  </a:cxn>
                  <a:cxn ang="0">
                    <a:pos x="13" y="61"/>
                  </a:cxn>
                  <a:cxn ang="0">
                    <a:pos x="2" y="40"/>
                  </a:cxn>
                  <a:cxn ang="0">
                    <a:pos x="13" y="61"/>
                  </a:cxn>
                  <a:cxn ang="0">
                    <a:pos x="2" y="40"/>
                  </a:cxn>
                  <a:cxn ang="0">
                    <a:pos x="3" y="35"/>
                  </a:cxn>
                  <a:cxn ang="0">
                    <a:pos x="2" y="40"/>
                  </a:cxn>
                  <a:cxn ang="0">
                    <a:pos x="5" y="35"/>
                  </a:cxn>
                  <a:cxn ang="0">
                    <a:pos x="11" y="45"/>
                  </a:cxn>
                  <a:cxn ang="0">
                    <a:pos x="15" y="39"/>
                  </a:cxn>
                  <a:cxn ang="0">
                    <a:pos x="13" y="44"/>
                  </a:cxn>
                  <a:cxn ang="0">
                    <a:pos x="15" y="39"/>
                  </a:cxn>
                  <a:cxn ang="0">
                    <a:pos x="3" y="14"/>
                  </a:cxn>
                  <a:cxn ang="0">
                    <a:pos x="15" y="39"/>
                  </a:cxn>
                  <a:cxn ang="0">
                    <a:pos x="3" y="14"/>
                  </a:cxn>
                  <a:cxn ang="0">
                    <a:pos x="5" y="11"/>
                  </a:cxn>
                  <a:cxn ang="0">
                    <a:pos x="3" y="14"/>
                  </a:cxn>
                  <a:cxn ang="0">
                    <a:pos x="5" y="9"/>
                  </a:cxn>
                  <a:cxn ang="0">
                    <a:pos x="13" y="18"/>
                  </a:cxn>
                  <a:cxn ang="0">
                    <a:pos x="16" y="13"/>
                  </a:cxn>
                  <a:cxn ang="0">
                    <a:pos x="15" y="16"/>
                  </a:cxn>
                  <a:cxn ang="0">
                    <a:pos x="16" y="13"/>
                  </a:cxn>
                  <a:cxn ang="0">
                    <a:pos x="5" y="6"/>
                  </a:cxn>
                  <a:cxn ang="0">
                    <a:pos x="16" y="13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74">
                    <a:moveTo>
                      <a:pt x="11" y="68"/>
                    </a:moveTo>
                    <a:lnTo>
                      <a:pt x="11" y="70"/>
                    </a:lnTo>
                    <a:lnTo>
                      <a:pt x="10" y="73"/>
                    </a:lnTo>
                    <a:lnTo>
                      <a:pt x="8" y="73"/>
                    </a:lnTo>
                    <a:lnTo>
                      <a:pt x="6" y="74"/>
                    </a:lnTo>
                    <a:lnTo>
                      <a:pt x="3" y="73"/>
                    </a:lnTo>
                    <a:lnTo>
                      <a:pt x="2" y="73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11" y="68"/>
                    </a:lnTo>
                    <a:close/>
                    <a:moveTo>
                      <a:pt x="0" y="68"/>
                    </a:moveTo>
                    <a:lnTo>
                      <a:pt x="0" y="63"/>
                    </a:lnTo>
                    <a:lnTo>
                      <a:pt x="11" y="63"/>
                    </a:lnTo>
                    <a:lnTo>
                      <a:pt x="11" y="68"/>
                    </a:lnTo>
                    <a:lnTo>
                      <a:pt x="0" y="68"/>
                    </a:lnTo>
                    <a:close/>
                    <a:moveTo>
                      <a:pt x="0" y="63"/>
                    </a:moveTo>
                    <a:lnTo>
                      <a:pt x="0" y="61"/>
                    </a:lnTo>
                    <a:lnTo>
                      <a:pt x="2" y="60"/>
                    </a:lnTo>
                    <a:lnTo>
                      <a:pt x="6" y="63"/>
                    </a:lnTo>
                    <a:lnTo>
                      <a:pt x="0" y="63"/>
                    </a:lnTo>
                    <a:close/>
                    <a:moveTo>
                      <a:pt x="2" y="60"/>
                    </a:moveTo>
                    <a:lnTo>
                      <a:pt x="3" y="58"/>
                    </a:lnTo>
                    <a:lnTo>
                      <a:pt x="11" y="66"/>
                    </a:lnTo>
                    <a:lnTo>
                      <a:pt x="10" y="68"/>
                    </a:lnTo>
                    <a:lnTo>
                      <a:pt x="2" y="60"/>
                    </a:lnTo>
                    <a:close/>
                    <a:moveTo>
                      <a:pt x="13" y="61"/>
                    </a:moveTo>
                    <a:lnTo>
                      <a:pt x="13" y="65"/>
                    </a:lnTo>
                    <a:lnTo>
                      <a:pt x="11" y="66"/>
                    </a:lnTo>
                    <a:lnTo>
                      <a:pt x="6" y="61"/>
                    </a:lnTo>
                    <a:lnTo>
                      <a:pt x="13" y="61"/>
                    </a:lnTo>
                    <a:close/>
                    <a:moveTo>
                      <a:pt x="2" y="61"/>
                    </a:moveTo>
                    <a:lnTo>
                      <a:pt x="2" y="40"/>
                    </a:lnTo>
                    <a:lnTo>
                      <a:pt x="13" y="40"/>
                    </a:lnTo>
                    <a:lnTo>
                      <a:pt x="13" y="61"/>
                    </a:lnTo>
                    <a:lnTo>
                      <a:pt x="2" y="61"/>
                    </a:lnTo>
                    <a:close/>
                    <a:moveTo>
                      <a:pt x="2" y="40"/>
                    </a:moveTo>
                    <a:lnTo>
                      <a:pt x="2" y="37"/>
                    </a:lnTo>
                    <a:lnTo>
                      <a:pt x="3" y="35"/>
                    </a:lnTo>
                    <a:lnTo>
                      <a:pt x="6" y="40"/>
                    </a:lnTo>
                    <a:lnTo>
                      <a:pt x="2" y="40"/>
                    </a:lnTo>
                    <a:close/>
                    <a:moveTo>
                      <a:pt x="3" y="35"/>
                    </a:moveTo>
                    <a:lnTo>
                      <a:pt x="5" y="35"/>
                    </a:lnTo>
                    <a:lnTo>
                      <a:pt x="13" y="44"/>
                    </a:lnTo>
                    <a:lnTo>
                      <a:pt x="11" y="45"/>
                    </a:lnTo>
                    <a:lnTo>
                      <a:pt x="3" y="35"/>
                    </a:lnTo>
                    <a:close/>
                    <a:moveTo>
                      <a:pt x="15" y="39"/>
                    </a:moveTo>
                    <a:lnTo>
                      <a:pt x="15" y="42"/>
                    </a:lnTo>
                    <a:lnTo>
                      <a:pt x="13" y="44"/>
                    </a:lnTo>
                    <a:lnTo>
                      <a:pt x="8" y="39"/>
                    </a:lnTo>
                    <a:lnTo>
                      <a:pt x="15" y="39"/>
                    </a:lnTo>
                    <a:close/>
                    <a:moveTo>
                      <a:pt x="3" y="39"/>
                    </a:moveTo>
                    <a:lnTo>
                      <a:pt x="3" y="14"/>
                    </a:lnTo>
                    <a:lnTo>
                      <a:pt x="15" y="14"/>
                    </a:lnTo>
                    <a:lnTo>
                      <a:pt x="15" y="39"/>
                    </a:lnTo>
                    <a:lnTo>
                      <a:pt x="3" y="39"/>
                    </a:lnTo>
                    <a:close/>
                    <a:moveTo>
                      <a:pt x="3" y="14"/>
                    </a:moveTo>
                    <a:lnTo>
                      <a:pt x="3" y="13"/>
                    </a:lnTo>
                    <a:lnTo>
                      <a:pt x="5" y="11"/>
                    </a:lnTo>
                    <a:lnTo>
                      <a:pt x="8" y="14"/>
                    </a:lnTo>
                    <a:lnTo>
                      <a:pt x="3" y="14"/>
                    </a:lnTo>
                    <a:close/>
                    <a:moveTo>
                      <a:pt x="5" y="11"/>
                    </a:moveTo>
                    <a:lnTo>
                      <a:pt x="5" y="9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5" y="11"/>
                    </a:lnTo>
                    <a:close/>
                    <a:moveTo>
                      <a:pt x="16" y="13"/>
                    </a:moveTo>
                    <a:lnTo>
                      <a:pt x="16" y="14"/>
                    </a:lnTo>
                    <a:lnTo>
                      <a:pt x="15" y="16"/>
                    </a:lnTo>
                    <a:lnTo>
                      <a:pt x="10" y="13"/>
                    </a:lnTo>
                    <a:lnTo>
                      <a:pt x="16" y="13"/>
                    </a:lnTo>
                    <a:close/>
                    <a:moveTo>
                      <a:pt x="5" y="13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13"/>
                    </a:lnTo>
                    <a:lnTo>
                      <a:pt x="5" y="13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Freeform 1182"/>
              <p:cNvSpPr>
                <a:spLocks noEditPoints="1"/>
              </p:cNvSpPr>
              <p:nvPr/>
            </p:nvSpPr>
            <p:spPr bwMode="auto">
              <a:xfrm>
                <a:off x="2187" y="2743"/>
                <a:ext cx="14" cy="88"/>
              </a:xfrm>
              <a:custGeom>
                <a:avLst/>
                <a:gdLst/>
                <a:ahLst/>
                <a:cxnLst>
                  <a:cxn ang="0">
                    <a:pos x="10" y="85"/>
                  </a:cxn>
                  <a:cxn ang="0">
                    <a:pos x="8" y="88"/>
                  </a:cxn>
                  <a:cxn ang="0">
                    <a:pos x="3" y="88"/>
                  </a:cxn>
                  <a:cxn ang="0">
                    <a:pos x="0" y="85"/>
                  </a:cxn>
                  <a:cxn ang="0">
                    <a:pos x="11" y="83"/>
                  </a:cxn>
                  <a:cxn ang="0">
                    <a:pos x="0" y="65"/>
                  </a:cxn>
                  <a:cxn ang="0">
                    <a:pos x="11" y="83"/>
                  </a:cxn>
                  <a:cxn ang="0">
                    <a:pos x="0" y="65"/>
                  </a:cxn>
                  <a:cxn ang="0">
                    <a:pos x="1" y="60"/>
                  </a:cxn>
                  <a:cxn ang="0">
                    <a:pos x="0" y="65"/>
                  </a:cxn>
                  <a:cxn ang="0">
                    <a:pos x="3" y="60"/>
                  </a:cxn>
                  <a:cxn ang="0">
                    <a:pos x="8" y="70"/>
                  </a:cxn>
                  <a:cxn ang="0">
                    <a:pos x="13" y="64"/>
                  </a:cxn>
                  <a:cxn ang="0">
                    <a:pos x="10" y="69"/>
                  </a:cxn>
                  <a:cxn ang="0">
                    <a:pos x="13" y="64"/>
                  </a:cxn>
                  <a:cxn ang="0">
                    <a:pos x="1" y="38"/>
                  </a:cxn>
                  <a:cxn ang="0">
                    <a:pos x="13" y="64"/>
                  </a:cxn>
                  <a:cxn ang="0">
                    <a:pos x="1" y="38"/>
                  </a:cxn>
                  <a:cxn ang="0">
                    <a:pos x="1" y="33"/>
                  </a:cxn>
                  <a:cxn ang="0">
                    <a:pos x="1" y="38"/>
                  </a:cxn>
                  <a:cxn ang="0">
                    <a:pos x="3" y="31"/>
                  </a:cxn>
                  <a:cxn ang="0">
                    <a:pos x="11" y="41"/>
                  </a:cxn>
                  <a:cxn ang="0">
                    <a:pos x="14" y="36"/>
                  </a:cxn>
                  <a:cxn ang="0">
                    <a:pos x="13" y="39"/>
                  </a:cxn>
                  <a:cxn ang="0">
                    <a:pos x="14" y="36"/>
                  </a:cxn>
                  <a:cxn ang="0">
                    <a:pos x="1" y="7"/>
                  </a:cxn>
                  <a:cxn ang="0">
                    <a:pos x="14" y="36"/>
                  </a:cxn>
                  <a:cxn ang="0">
                    <a:pos x="1" y="7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88">
                    <a:moveTo>
                      <a:pt x="11" y="83"/>
                    </a:moveTo>
                    <a:lnTo>
                      <a:pt x="10" y="85"/>
                    </a:lnTo>
                    <a:lnTo>
                      <a:pt x="10" y="86"/>
                    </a:lnTo>
                    <a:lnTo>
                      <a:pt x="8" y="88"/>
                    </a:lnTo>
                    <a:lnTo>
                      <a:pt x="5" y="88"/>
                    </a:lnTo>
                    <a:lnTo>
                      <a:pt x="3" y="88"/>
                    </a:lnTo>
                    <a:lnTo>
                      <a:pt x="1" y="86"/>
                    </a:lnTo>
                    <a:lnTo>
                      <a:pt x="0" y="85"/>
                    </a:lnTo>
                    <a:lnTo>
                      <a:pt x="0" y="83"/>
                    </a:lnTo>
                    <a:lnTo>
                      <a:pt x="11" y="83"/>
                    </a:lnTo>
                    <a:close/>
                    <a:moveTo>
                      <a:pt x="0" y="83"/>
                    </a:moveTo>
                    <a:lnTo>
                      <a:pt x="0" y="65"/>
                    </a:lnTo>
                    <a:lnTo>
                      <a:pt x="11" y="65"/>
                    </a:lnTo>
                    <a:lnTo>
                      <a:pt x="11" y="83"/>
                    </a:lnTo>
                    <a:lnTo>
                      <a:pt x="0" y="83"/>
                    </a:lnTo>
                    <a:close/>
                    <a:moveTo>
                      <a:pt x="0" y="65"/>
                    </a:moveTo>
                    <a:lnTo>
                      <a:pt x="0" y="62"/>
                    </a:lnTo>
                    <a:lnTo>
                      <a:pt x="1" y="60"/>
                    </a:lnTo>
                    <a:lnTo>
                      <a:pt x="5" y="65"/>
                    </a:lnTo>
                    <a:lnTo>
                      <a:pt x="0" y="65"/>
                    </a:lnTo>
                    <a:close/>
                    <a:moveTo>
                      <a:pt x="1" y="60"/>
                    </a:moveTo>
                    <a:lnTo>
                      <a:pt x="3" y="60"/>
                    </a:lnTo>
                    <a:lnTo>
                      <a:pt x="10" y="69"/>
                    </a:lnTo>
                    <a:lnTo>
                      <a:pt x="8" y="70"/>
                    </a:lnTo>
                    <a:lnTo>
                      <a:pt x="1" y="60"/>
                    </a:lnTo>
                    <a:close/>
                    <a:moveTo>
                      <a:pt x="13" y="64"/>
                    </a:moveTo>
                    <a:lnTo>
                      <a:pt x="13" y="67"/>
                    </a:lnTo>
                    <a:lnTo>
                      <a:pt x="10" y="69"/>
                    </a:lnTo>
                    <a:lnTo>
                      <a:pt x="6" y="64"/>
                    </a:lnTo>
                    <a:lnTo>
                      <a:pt x="13" y="64"/>
                    </a:lnTo>
                    <a:close/>
                    <a:moveTo>
                      <a:pt x="1" y="64"/>
                    </a:moveTo>
                    <a:lnTo>
                      <a:pt x="1" y="38"/>
                    </a:lnTo>
                    <a:lnTo>
                      <a:pt x="13" y="38"/>
                    </a:lnTo>
                    <a:lnTo>
                      <a:pt x="13" y="64"/>
                    </a:lnTo>
                    <a:lnTo>
                      <a:pt x="1" y="64"/>
                    </a:lnTo>
                    <a:close/>
                    <a:moveTo>
                      <a:pt x="1" y="38"/>
                    </a:moveTo>
                    <a:lnTo>
                      <a:pt x="1" y="35"/>
                    </a:lnTo>
                    <a:lnTo>
                      <a:pt x="1" y="33"/>
                    </a:lnTo>
                    <a:lnTo>
                      <a:pt x="6" y="38"/>
                    </a:lnTo>
                    <a:lnTo>
                      <a:pt x="1" y="38"/>
                    </a:lnTo>
                    <a:close/>
                    <a:moveTo>
                      <a:pt x="1" y="33"/>
                    </a:moveTo>
                    <a:lnTo>
                      <a:pt x="3" y="31"/>
                    </a:lnTo>
                    <a:lnTo>
                      <a:pt x="13" y="39"/>
                    </a:lnTo>
                    <a:lnTo>
                      <a:pt x="11" y="41"/>
                    </a:lnTo>
                    <a:lnTo>
                      <a:pt x="1" y="33"/>
                    </a:lnTo>
                    <a:close/>
                    <a:moveTo>
                      <a:pt x="14" y="36"/>
                    </a:moveTo>
                    <a:lnTo>
                      <a:pt x="14" y="38"/>
                    </a:lnTo>
                    <a:lnTo>
                      <a:pt x="13" y="39"/>
                    </a:lnTo>
                    <a:lnTo>
                      <a:pt x="8" y="36"/>
                    </a:lnTo>
                    <a:lnTo>
                      <a:pt x="14" y="36"/>
                    </a:lnTo>
                    <a:close/>
                    <a:moveTo>
                      <a:pt x="1" y="36"/>
                    </a:moveTo>
                    <a:lnTo>
                      <a:pt x="1" y="7"/>
                    </a:lnTo>
                    <a:lnTo>
                      <a:pt x="14" y="7"/>
                    </a:lnTo>
                    <a:lnTo>
                      <a:pt x="14" y="36"/>
                    </a:lnTo>
                    <a:lnTo>
                      <a:pt x="1" y="36"/>
                    </a:lnTo>
                    <a:close/>
                    <a:moveTo>
                      <a:pt x="1" y="7"/>
                    </a:moveTo>
                    <a:lnTo>
                      <a:pt x="3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5"/>
                    </a:lnTo>
                    <a:lnTo>
                      <a:pt x="14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1183"/>
              <p:cNvSpPr>
                <a:spLocks noEditPoints="1"/>
              </p:cNvSpPr>
              <p:nvPr/>
            </p:nvSpPr>
            <p:spPr bwMode="auto">
              <a:xfrm>
                <a:off x="2188" y="2649"/>
                <a:ext cx="17" cy="106"/>
              </a:xfrm>
              <a:custGeom>
                <a:avLst/>
                <a:gdLst/>
                <a:ahLst/>
                <a:cxnLst>
                  <a:cxn ang="0">
                    <a:pos x="12" y="103"/>
                  </a:cxn>
                  <a:cxn ang="0">
                    <a:pos x="9" y="106"/>
                  </a:cxn>
                  <a:cxn ang="0">
                    <a:pos x="5" y="106"/>
                  </a:cxn>
                  <a:cxn ang="0">
                    <a:pos x="2" y="103"/>
                  </a:cxn>
                  <a:cxn ang="0">
                    <a:pos x="13" y="101"/>
                  </a:cxn>
                  <a:cxn ang="0">
                    <a:pos x="0" y="99"/>
                  </a:cxn>
                  <a:cxn ang="0">
                    <a:pos x="13" y="101"/>
                  </a:cxn>
                  <a:cxn ang="0">
                    <a:pos x="0" y="99"/>
                  </a:cxn>
                  <a:cxn ang="0">
                    <a:pos x="4" y="94"/>
                  </a:cxn>
                  <a:cxn ang="0">
                    <a:pos x="0" y="99"/>
                  </a:cxn>
                  <a:cxn ang="0">
                    <a:pos x="5" y="93"/>
                  </a:cxn>
                  <a:cxn ang="0">
                    <a:pos x="10" y="104"/>
                  </a:cxn>
                  <a:cxn ang="0">
                    <a:pos x="15" y="98"/>
                  </a:cxn>
                  <a:cxn ang="0">
                    <a:pos x="12" y="103"/>
                  </a:cxn>
                  <a:cxn ang="0">
                    <a:pos x="15" y="98"/>
                  </a:cxn>
                  <a:cxn ang="0">
                    <a:pos x="2" y="65"/>
                  </a:cxn>
                  <a:cxn ang="0">
                    <a:pos x="15" y="98"/>
                  </a:cxn>
                  <a:cxn ang="0">
                    <a:pos x="2" y="65"/>
                  </a:cxn>
                  <a:cxn ang="0">
                    <a:pos x="4" y="60"/>
                  </a:cxn>
                  <a:cxn ang="0">
                    <a:pos x="2" y="65"/>
                  </a:cxn>
                  <a:cxn ang="0">
                    <a:pos x="5" y="59"/>
                  </a:cxn>
                  <a:cxn ang="0">
                    <a:pos x="13" y="68"/>
                  </a:cxn>
                  <a:cxn ang="0">
                    <a:pos x="15" y="64"/>
                  </a:cxn>
                  <a:cxn ang="0">
                    <a:pos x="13" y="67"/>
                  </a:cxn>
                  <a:cxn ang="0">
                    <a:pos x="15" y="64"/>
                  </a:cxn>
                  <a:cxn ang="0">
                    <a:pos x="4" y="28"/>
                  </a:cxn>
                  <a:cxn ang="0">
                    <a:pos x="15" y="6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4" y="28"/>
                  </a:cxn>
                  <a:cxn ang="0">
                    <a:pos x="7" y="21"/>
                  </a:cxn>
                  <a:cxn ang="0">
                    <a:pos x="13" y="31"/>
                  </a:cxn>
                  <a:cxn ang="0">
                    <a:pos x="17" y="26"/>
                  </a:cxn>
                  <a:cxn ang="0">
                    <a:pos x="15" y="29"/>
                  </a:cxn>
                  <a:cxn ang="0">
                    <a:pos x="17" y="26"/>
                  </a:cxn>
                  <a:cxn ang="0">
                    <a:pos x="5" y="5"/>
                  </a:cxn>
                  <a:cxn ang="0">
                    <a:pos x="17" y="26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7" y="5"/>
                  </a:cxn>
                </a:cxnLst>
                <a:rect l="0" t="0" r="r" b="b"/>
                <a:pathLst>
                  <a:path w="17" h="106">
                    <a:moveTo>
                      <a:pt x="13" y="101"/>
                    </a:moveTo>
                    <a:lnTo>
                      <a:pt x="12" y="103"/>
                    </a:lnTo>
                    <a:lnTo>
                      <a:pt x="10" y="104"/>
                    </a:lnTo>
                    <a:lnTo>
                      <a:pt x="9" y="106"/>
                    </a:lnTo>
                    <a:lnTo>
                      <a:pt x="7" y="106"/>
                    </a:lnTo>
                    <a:lnTo>
                      <a:pt x="5" y="106"/>
                    </a:lnTo>
                    <a:lnTo>
                      <a:pt x="2" y="104"/>
                    </a:lnTo>
                    <a:lnTo>
                      <a:pt x="2" y="103"/>
                    </a:lnTo>
                    <a:lnTo>
                      <a:pt x="0" y="101"/>
                    </a:lnTo>
                    <a:lnTo>
                      <a:pt x="13" y="101"/>
                    </a:lnTo>
                    <a:close/>
                    <a:moveTo>
                      <a:pt x="0" y="101"/>
                    </a:moveTo>
                    <a:lnTo>
                      <a:pt x="0" y="99"/>
                    </a:lnTo>
                    <a:lnTo>
                      <a:pt x="13" y="99"/>
                    </a:lnTo>
                    <a:lnTo>
                      <a:pt x="13" y="101"/>
                    </a:lnTo>
                    <a:lnTo>
                      <a:pt x="0" y="101"/>
                    </a:lnTo>
                    <a:close/>
                    <a:moveTo>
                      <a:pt x="0" y="99"/>
                    </a:moveTo>
                    <a:lnTo>
                      <a:pt x="0" y="96"/>
                    </a:lnTo>
                    <a:lnTo>
                      <a:pt x="4" y="94"/>
                    </a:lnTo>
                    <a:lnTo>
                      <a:pt x="7" y="99"/>
                    </a:lnTo>
                    <a:lnTo>
                      <a:pt x="0" y="99"/>
                    </a:lnTo>
                    <a:close/>
                    <a:moveTo>
                      <a:pt x="4" y="94"/>
                    </a:moveTo>
                    <a:lnTo>
                      <a:pt x="5" y="93"/>
                    </a:lnTo>
                    <a:lnTo>
                      <a:pt x="12" y="103"/>
                    </a:lnTo>
                    <a:lnTo>
                      <a:pt x="10" y="104"/>
                    </a:lnTo>
                    <a:lnTo>
                      <a:pt x="4" y="94"/>
                    </a:lnTo>
                    <a:close/>
                    <a:moveTo>
                      <a:pt x="15" y="98"/>
                    </a:moveTo>
                    <a:lnTo>
                      <a:pt x="15" y="101"/>
                    </a:lnTo>
                    <a:lnTo>
                      <a:pt x="12" y="103"/>
                    </a:lnTo>
                    <a:lnTo>
                      <a:pt x="9" y="98"/>
                    </a:lnTo>
                    <a:lnTo>
                      <a:pt x="15" y="98"/>
                    </a:lnTo>
                    <a:close/>
                    <a:moveTo>
                      <a:pt x="2" y="98"/>
                    </a:moveTo>
                    <a:lnTo>
                      <a:pt x="2" y="65"/>
                    </a:lnTo>
                    <a:lnTo>
                      <a:pt x="15" y="65"/>
                    </a:lnTo>
                    <a:lnTo>
                      <a:pt x="15" y="98"/>
                    </a:lnTo>
                    <a:lnTo>
                      <a:pt x="2" y="98"/>
                    </a:lnTo>
                    <a:close/>
                    <a:moveTo>
                      <a:pt x="2" y="65"/>
                    </a:moveTo>
                    <a:lnTo>
                      <a:pt x="2" y="62"/>
                    </a:lnTo>
                    <a:lnTo>
                      <a:pt x="4" y="60"/>
                    </a:lnTo>
                    <a:lnTo>
                      <a:pt x="9" y="65"/>
                    </a:lnTo>
                    <a:lnTo>
                      <a:pt x="2" y="65"/>
                    </a:lnTo>
                    <a:close/>
                    <a:moveTo>
                      <a:pt x="4" y="60"/>
                    </a:moveTo>
                    <a:lnTo>
                      <a:pt x="5" y="59"/>
                    </a:lnTo>
                    <a:lnTo>
                      <a:pt x="13" y="67"/>
                    </a:lnTo>
                    <a:lnTo>
                      <a:pt x="13" y="68"/>
                    </a:lnTo>
                    <a:lnTo>
                      <a:pt x="4" y="60"/>
                    </a:lnTo>
                    <a:close/>
                    <a:moveTo>
                      <a:pt x="15" y="64"/>
                    </a:moveTo>
                    <a:lnTo>
                      <a:pt x="15" y="65"/>
                    </a:lnTo>
                    <a:lnTo>
                      <a:pt x="13" y="67"/>
                    </a:lnTo>
                    <a:lnTo>
                      <a:pt x="10" y="64"/>
                    </a:lnTo>
                    <a:lnTo>
                      <a:pt x="15" y="64"/>
                    </a:lnTo>
                    <a:close/>
                    <a:moveTo>
                      <a:pt x="4" y="64"/>
                    </a:moveTo>
                    <a:lnTo>
                      <a:pt x="4" y="28"/>
                    </a:lnTo>
                    <a:lnTo>
                      <a:pt x="15" y="28"/>
                    </a:lnTo>
                    <a:lnTo>
                      <a:pt x="15" y="64"/>
                    </a:lnTo>
                    <a:lnTo>
                      <a:pt x="4" y="64"/>
                    </a:lnTo>
                    <a:close/>
                    <a:moveTo>
                      <a:pt x="4" y="28"/>
                    </a:moveTo>
                    <a:lnTo>
                      <a:pt x="4" y="25"/>
                    </a:lnTo>
                    <a:lnTo>
                      <a:pt x="5" y="23"/>
                    </a:lnTo>
                    <a:lnTo>
                      <a:pt x="10" y="28"/>
                    </a:lnTo>
                    <a:lnTo>
                      <a:pt x="4" y="28"/>
                    </a:lnTo>
                    <a:close/>
                    <a:moveTo>
                      <a:pt x="5" y="23"/>
                    </a:moveTo>
                    <a:lnTo>
                      <a:pt x="7" y="21"/>
                    </a:lnTo>
                    <a:lnTo>
                      <a:pt x="15" y="29"/>
                    </a:lnTo>
                    <a:lnTo>
                      <a:pt x="13" y="31"/>
                    </a:lnTo>
                    <a:lnTo>
                      <a:pt x="5" y="23"/>
                    </a:lnTo>
                    <a:close/>
                    <a:moveTo>
                      <a:pt x="17" y="26"/>
                    </a:moveTo>
                    <a:lnTo>
                      <a:pt x="17" y="28"/>
                    </a:lnTo>
                    <a:lnTo>
                      <a:pt x="15" y="29"/>
                    </a:lnTo>
                    <a:lnTo>
                      <a:pt x="12" y="26"/>
                    </a:lnTo>
                    <a:lnTo>
                      <a:pt x="17" y="26"/>
                    </a:lnTo>
                    <a:close/>
                    <a:moveTo>
                      <a:pt x="5" y="26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26"/>
                    </a:lnTo>
                    <a:lnTo>
                      <a:pt x="5" y="26"/>
                    </a:lnTo>
                    <a:close/>
                    <a:moveTo>
                      <a:pt x="5" y="5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2" name="Freeform 1184"/>
              <p:cNvSpPr>
                <a:spLocks noEditPoints="1"/>
              </p:cNvSpPr>
              <p:nvPr/>
            </p:nvSpPr>
            <p:spPr bwMode="auto">
              <a:xfrm>
                <a:off x="2193" y="2529"/>
                <a:ext cx="17" cy="132"/>
              </a:xfrm>
              <a:custGeom>
                <a:avLst/>
                <a:gdLst/>
                <a:ahLst/>
                <a:cxnLst>
                  <a:cxn ang="0">
                    <a:pos x="12" y="128"/>
                  </a:cxn>
                  <a:cxn ang="0">
                    <a:pos x="8" y="132"/>
                  </a:cxn>
                  <a:cxn ang="0">
                    <a:pos x="4" y="132"/>
                  </a:cxn>
                  <a:cxn ang="0">
                    <a:pos x="2" y="128"/>
                  </a:cxn>
                  <a:cxn ang="0">
                    <a:pos x="12" y="125"/>
                  </a:cxn>
                  <a:cxn ang="0">
                    <a:pos x="0" y="106"/>
                  </a:cxn>
                  <a:cxn ang="0">
                    <a:pos x="12" y="125"/>
                  </a:cxn>
                  <a:cxn ang="0">
                    <a:pos x="0" y="106"/>
                  </a:cxn>
                  <a:cxn ang="0">
                    <a:pos x="2" y="101"/>
                  </a:cxn>
                  <a:cxn ang="0">
                    <a:pos x="0" y="106"/>
                  </a:cxn>
                  <a:cxn ang="0">
                    <a:pos x="4" y="101"/>
                  </a:cxn>
                  <a:cxn ang="0">
                    <a:pos x="10" y="109"/>
                  </a:cxn>
                  <a:cxn ang="0">
                    <a:pos x="13" y="104"/>
                  </a:cxn>
                  <a:cxn ang="0">
                    <a:pos x="12" y="109"/>
                  </a:cxn>
                  <a:cxn ang="0">
                    <a:pos x="13" y="104"/>
                  </a:cxn>
                  <a:cxn ang="0">
                    <a:pos x="2" y="58"/>
                  </a:cxn>
                  <a:cxn ang="0">
                    <a:pos x="13" y="104"/>
                  </a:cxn>
                  <a:cxn ang="0">
                    <a:pos x="2" y="58"/>
                  </a:cxn>
                  <a:cxn ang="0">
                    <a:pos x="2" y="55"/>
                  </a:cxn>
                  <a:cxn ang="0">
                    <a:pos x="2" y="58"/>
                  </a:cxn>
                  <a:cxn ang="0">
                    <a:pos x="5" y="52"/>
                  </a:cxn>
                  <a:cxn ang="0">
                    <a:pos x="13" y="60"/>
                  </a:cxn>
                  <a:cxn ang="0">
                    <a:pos x="15" y="55"/>
                  </a:cxn>
                  <a:cxn ang="0">
                    <a:pos x="15" y="58"/>
                  </a:cxn>
                  <a:cxn ang="0">
                    <a:pos x="15" y="55"/>
                  </a:cxn>
                  <a:cxn ang="0">
                    <a:pos x="4" y="10"/>
                  </a:cxn>
                  <a:cxn ang="0">
                    <a:pos x="15" y="55"/>
                  </a:cxn>
                  <a:cxn ang="0">
                    <a:pos x="4" y="10"/>
                  </a:cxn>
                  <a:cxn ang="0">
                    <a:pos x="4" y="6"/>
                  </a:cxn>
                  <a:cxn ang="0">
                    <a:pos x="4" y="10"/>
                  </a:cxn>
                  <a:cxn ang="0">
                    <a:pos x="5" y="3"/>
                  </a:cxn>
                  <a:cxn ang="0">
                    <a:pos x="15" y="11"/>
                  </a:cxn>
                  <a:cxn ang="0">
                    <a:pos x="5" y="3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7" y="3"/>
                  </a:cxn>
                  <a:cxn ang="0">
                    <a:pos x="17" y="8"/>
                  </a:cxn>
                </a:cxnLst>
                <a:rect l="0" t="0" r="r" b="b"/>
                <a:pathLst>
                  <a:path w="17" h="132">
                    <a:moveTo>
                      <a:pt x="12" y="125"/>
                    </a:moveTo>
                    <a:lnTo>
                      <a:pt x="12" y="128"/>
                    </a:lnTo>
                    <a:lnTo>
                      <a:pt x="10" y="130"/>
                    </a:lnTo>
                    <a:lnTo>
                      <a:pt x="8" y="132"/>
                    </a:lnTo>
                    <a:lnTo>
                      <a:pt x="7" y="132"/>
                    </a:lnTo>
                    <a:lnTo>
                      <a:pt x="4" y="132"/>
                    </a:lnTo>
                    <a:lnTo>
                      <a:pt x="2" y="130"/>
                    </a:lnTo>
                    <a:lnTo>
                      <a:pt x="2" y="128"/>
                    </a:lnTo>
                    <a:lnTo>
                      <a:pt x="0" y="125"/>
                    </a:lnTo>
                    <a:lnTo>
                      <a:pt x="12" y="125"/>
                    </a:lnTo>
                    <a:close/>
                    <a:moveTo>
                      <a:pt x="0" y="125"/>
                    </a:moveTo>
                    <a:lnTo>
                      <a:pt x="0" y="106"/>
                    </a:lnTo>
                    <a:lnTo>
                      <a:pt x="12" y="106"/>
                    </a:lnTo>
                    <a:lnTo>
                      <a:pt x="12" y="125"/>
                    </a:lnTo>
                    <a:lnTo>
                      <a:pt x="0" y="125"/>
                    </a:lnTo>
                    <a:close/>
                    <a:moveTo>
                      <a:pt x="0" y="106"/>
                    </a:moveTo>
                    <a:lnTo>
                      <a:pt x="0" y="102"/>
                    </a:lnTo>
                    <a:lnTo>
                      <a:pt x="2" y="101"/>
                    </a:lnTo>
                    <a:lnTo>
                      <a:pt x="7" y="106"/>
                    </a:lnTo>
                    <a:lnTo>
                      <a:pt x="0" y="106"/>
                    </a:lnTo>
                    <a:close/>
                    <a:moveTo>
                      <a:pt x="2" y="101"/>
                    </a:moveTo>
                    <a:lnTo>
                      <a:pt x="4" y="101"/>
                    </a:lnTo>
                    <a:lnTo>
                      <a:pt x="12" y="109"/>
                    </a:lnTo>
                    <a:lnTo>
                      <a:pt x="10" y="109"/>
                    </a:lnTo>
                    <a:lnTo>
                      <a:pt x="2" y="101"/>
                    </a:lnTo>
                    <a:close/>
                    <a:moveTo>
                      <a:pt x="13" y="104"/>
                    </a:moveTo>
                    <a:lnTo>
                      <a:pt x="13" y="107"/>
                    </a:lnTo>
                    <a:lnTo>
                      <a:pt x="12" y="109"/>
                    </a:lnTo>
                    <a:lnTo>
                      <a:pt x="8" y="104"/>
                    </a:lnTo>
                    <a:lnTo>
                      <a:pt x="13" y="104"/>
                    </a:lnTo>
                    <a:close/>
                    <a:moveTo>
                      <a:pt x="2" y="104"/>
                    </a:moveTo>
                    <a:lnTo>
                      <a:pt x="2" y="58"/>
                    </a:lnTo>
                    <a:lnTo>
                      <a:pt x="13" y="58"/>
                    </a:lnTo>
                    <a:lnTo>
                      <a:pt x="13" y="104"/>
                    </a:lnTo>
                    <a:lnTo>
                      <a:pt x="2" y="104"/>
                    </a:lnTo>
                    <a:close/>
                    <a:moveTo>
                      <a:pt x="2" y="58"/>
                    </a:moveTo>
                    <a:lnTo>
                      <a:pt x="2" y="57"/>
                    </a:lnTo>
                    <a:lnTo>
                      <a:pt x="2" y="55"/>
                    </a:lnTo>
                    <a:lnTo>
                      <a:pt x="8" y="58"/>
                    </a:lnTo>
                    <a:lnTo>
                      <a:pt x="2" y="58"/>
                    </a:lnTo>
                    <a:close/>
                    <a:moveTo>
                      <a:pt x="2" y="55"/>
                    </a:moveTo>
                    <a:lnTo>
                      <a:pt x="5" y="52"/>
                    </a:lnTo>
                    <a:lnTo>
                      <a:pt x="15" y="58"/>
                    </a:lnTo>
                    <a:lnTo>
                      <a:pt x="13" y="60"/>
                    </a:lnTo>
                    <a:lnTo>
                      <a:pt x="2" y="55"/>
                    </a:lnTo>
                    <a:close/>
                    <a:moveTo>
                      <a:pt x="15" y="55"/>
                    </a:moveTo>
                    <a:lnTo>
                      <a:pt x="15" y="57"/>
                    </a:lnTo>
                    <a:lnTo>
                      <a:pt x="15" y="58"/>
                    </a:lnTo>
                    <a:lnTo>
                      <a:pt x="10" y="55"/>
                    </a:lnTo>
                    <a:lnTo>
                      <a:pt x="15" y="55"/>
                    </a:lnTo>
                    <a:close/>
                    <a:moveTo>
                      <a:pt x="4" y="55"/>
                    </a:moveTo>
                    <a:lnTo>
                      <a:pt x="4" y="10"/>
                    </a:lnTo>
                    <a:lnTo>
                      <a:pt x="15" y="10"/>
                    </a:lnTo>
                    <a:lnTo>
                      <a:pt x="15" y="55"/>
                    </a:lnTo>
                    <a:lnTo>
                      <a:pt x="4" y="55"/>
                    </a:lnTo>
                    <a:close/>
                    <a:moveTo>
                      <a:pt x="4" y="10"/>
                    </a:moveTo>
                    <a:lnTo>
                      <a:pt x="4" y="8"/>
                    </a:lnTo>
                    <a:lnTo>
                      <a:pt x="4" y="6"/>
                    </a:lnTo>
                    <a:lnTo>
                      <a:pt x="10" y="10"/>
                    </a:lnTo>
                    <a:lnTo>
                      <a:pt x="4" y="10"/>
                    </a:lnTo>
                    <a:close/>
                    <a:moveTo>
                      <a:pt x="4" y="6"/>
                    </a:moveTo>
                    <a:lnTo>
                      <a:pt x="5" y="3"/>
                    </a:lnTo>
                    <a:lnTo>
                      <a:pt x="17" y="8"/>
                    </a:lnTo>
                    <a:lnTo>
                      <a:pt x="15" y="11"/>
                    </a:lnTo>
                    <a:lnTo>
                      <a:pt x="4" y="6"/>
                    </a:lnTo>
                    <a:close/>
                    <a:moveTo>
                      <a:pt x="5" y="3"/>
                    </a:move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Freeform 1185"/>
              <p:cNvSpPr>
                <a:spLocks noEditPoints="1"/>
              </p:cNvSpPr>
              <p:nvPr/>
            </p:nvSpPr>
            <p:spPr bwMode="auto">
              <a:xfrm>
                <a:off x="2198" y="2401"/>
                <a:ext cx="15" cy="139"/>
              </a:xfrm>
              <a:custGeom>
                <a:avLst/>
                <a:gdLst/>
                <a:ahLst/>
                <a:cxnLst>
                  <a:cxn ang="0">
                    <a:pos x="12" y="136"/>
                  </a:cxn>
                  <a:cxn ang="0">
                    <a:pos x="8" y="139"/>
                  </a:cxn>
                  <a:cxn ang="0">
                    <a:pos x="3" y="139"/>
                  </a:cxn>
                  <a:cxn ang="0">
                    <a:pos x="0" y="136"/>
                  </a:cxn>
                  <a:cxn ang="0">
                    <a:pos x="12" y="134"/>
                  </a:cxn>
                  <a:cxn ang="0">
                    <a:pos x="0" y="84"/>
                  </a:cxn>
                  <a:cxn ang="0">
                    <a:pos x="12" y="134"/>
                  </a:cxn>
                  <a:cxn ang="0">
                    <a:pos x="0" y="84"/>
                  </a:cxn>
                  <a:cxn ang="0">
                    <a:pos x="0" y="81"/>
                  </a:cxn>
                  <a:cxn ang="0">
                    <a:pos x="0" y="84"/>
                  </a:cxn>
                  <a:cxn ang="0">
                    <a:pos x="2" y="78"/>
                  </a:cxn>
                  <a:cxn ang="0">
                    <a:pos x="10" y="86"/>
                  </a:cxn>
                  <a:cxn ang="0">
                    <a:pos x="13" y="81"/>
                  </a:cxn>
                  <a:cxn ang="0">
                    <a:pos x="12" y="84"/>
                  </a:cxn>
                  <a:cxn ang="0">
                    <a:pos x="13" y="81"/>
                  </a:cxn>
                  <a:cxn ang="0">
                    <a:pos x="2" y="34"/>
                  </a:cxn>
                  <a:cxn ang="0">
                    <a:pos x="13" y="81"/>
                  </a:cxn>
                  <a:cxn ang="0">
                    <a:pos x="2" y="34"/>
                  </a:cxn>
                  <a:cxn ang="0">
                    <a:pos x="2" y="31"/>
                  </a:cxn>
                  <a:cxn ang="0">
                    <a:pos x="2" y="34"/>
                  </a:cxn>
                  <a:cxn ang="0">
                    <a:pos x="3" y="27"/>
                  </a:cxn>
                  <a:cxn ang="0">
                    <a:pos x="13" y="35"/>
                  </a:cxn>
                  <a:cxn ang="0">
                    <a:pos x="15" y="31"/>
                  </a:cxn>
                  <a:cxn ang="0">
                    <a:pos x="13" y="32"/>
                  </a:cxn>
                  <a:cxn ang="0">
                    <a:pos x="15" y="31"/>
                  </a:cxn>
                  <a:cxn ang="0">
                    <a:pos x="3" y="6"/>
                  </a:cxn>
                  <a:cxn ang="0">
                    <a:pos x="15" y="31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139">
                    <a:moveTo>
                      <a:pt x="12" y="134"/>
                    </a:moveTo>
                    <a:lnTo>
                      <a:pt x="12" y="136"/>
                    </a:lnTo>
                    <a:lnTo>
                      <a:pt x="10" y="138"/>
                    </a:lnTo>
                    <a:lnTo>
                      <a:pt x="8" y="139"/>
                    </a:lnTo>
                    <a:lnTo>
                      <a:pt x="5" y="139"/>
                    </a:lnTo>
                    <a:lnTo>
                      <a:pt x="3" y="139"/>
                    </a:lnTo>
                    <a:lnTo>
                      <a:pt x="2" y="138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12" y="134"/>
                    </a:lnTo>
                    <a:close/>
                    <a:moveTo>
                      <a:pt x="0" y="134"/>
                    </a:moveTo>
                    <a:lnTo>
                      <a:pt x="0" y="84"/>
                    </a:lnTo>
                    <a:lnTo>
                      <a:pt x="12" y="84"/>
                    </a:lnTo>
                    <a:lnTo>
                      <a:pt x="12" y="134"/>
                    </a:lnTo>
                    <a:lnTo>
                      <a:pt x="0" y="134"/>
                    </a:lnTo>
                    <a:close/>
                    <a:moveTo>
                      <a:pt x="0" y="84"/>
                    </a:moveTo>
                    <a:lnTo>
                      <a:pt x="0" y="83"/>
                    </a:lnTo>
                    <a:lnTo>
                      <a:pt x="0" y="81"/>
                    </a:lnTo>
                    <a:lnTo>
                      <a:pt x="5" y="84"/>
                    </a:lnTo>
                    <a:lnTo>
                      <a:pt x="0" y="84"/>
                    </a:lnTo>
                    <a:close/>
                    <a:moveTo>
                      <a:pt x="0" y="81"/>
                    </a:moveTo>
                    <a:lnTo>
                      <a:pt x="2" y="78"/>
                    </a:lnTo>
                    <a:lnTo>
                      <a:pt x="12" y="84"/>
                    </a:lnTo>
                    <a:lnTo>
                      <a:pt x="10" y="86"/>
                    </a:lnTo>
                    <a:lnTo>
                      <a:pt x="0" y="81"/>
                    </a:lnTo>
                    <a:close/>
                    <a:moveTo>
                      <a:pt x="13" y="81"/>
                    </a:moveTo>
                    <a:lnTo>
                      <a:pt x="13" y="83"/>
                    </a:lnTo>
                    <a:lnTo>
                      <a:pt x="12" y="84"/>
                    </a:lnTo>
                    <a:lnTo>
                      <a:pt x="7" y="81"/>
                    </a:lnTo>
                    <a:lnTo>
                      <a:pt x="13" y="81"/>
                    </a:lnTo>
                    <a:close/>
                    <a:moveTo>
                      <a:pt x="2" y="81"/>
                    </a:moveTo>
                    <a:lnTo>
                      <a:pt x="2" y="34"/>
                    </a:lnTo>
                    <a:lnTo>
                      <a:pt x="13" y="34"/>
                    </a:lnTo>
                    <a:lnTo>
                      <a:pt x="13" y="81"/>
                    </a:lnTo>
                    <a:lnTo>
                      <a:pt x="2" y="81"/>
                    </a:lnTo>
                    <a:close/>
                    <a:moveTo>
                      <a:pt x="2" y="34"/>
                    </a:moveTo>
                    <a:lnTo>
                      <a:pt x="2" y="32"/>
                    </a:lnTo>
                    <a:lnTo>
                      <a:pt x="2" y="31"/>
                    </a:lnTo>
                    <a:lnTo>
                      <a:pt x="7" y="34"/>
                    </a:lnTo>
                    <a:lnTo>
                      <a:pt x="2" y="34"/>
                    </a:lnTo>
                    <a:close/>
                    <a:moveTo>
                      <a:pt x="2" y="31"/>
                    </a:moveTo>
                    <a:lnTo>
                      <a:pt x="3" y="27"/>
                    </a:lnTo>
                    <a:lnTo>
                      <a:pt x="13" y="32"/>
                    </a:lnTo>
                    <a:lnTo>
                      <a:pt x="13" y="35"/>
                    </a:lnTo>
                    <a:lnTo>
                      <a:pt x="2" y="31"/>
                    </a:lnTo>
                    <a:close/>
                    <a:moveTo>
                      <a:pt x="15" y="31"/>
                    </a:moveTo>
                    <a:lnTo>
                      <a:pt x="15" y="32"/>
                    </a:lnTo>
                    <a:lnTo>
                      <a:pt x="13" y="32"/>
                    </a:lnTo>
                    <a:lnTo>
                      <a:pt x="8" y="31"/>
                    </a:lnTo>
                    <a:lnTo>
                      <a:pt x="15" y="31"/>
                    </a:lnTo>
                    <a:close/>
                    <a:moveTo>
                      <a:pt x="3" y="31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31"/>
                    </a:lnTo>
                    <a:lnTo>
                      <a:pt x="3" y="31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1186"/>
              <p:cNvSpPr>
                <a:spLocks noEditPoints="1"/>
              </p:cNvSpPr>
              <p:nvPr/>
            </p:nvSpPr>
            <p:spPr bwMode="auto">
              <a:xfrm>
                <a:off x="2201" y="2375"/>
                <a:ext cx="15" cy="37"/>
              </a:xfrm>
              <a:custGeom>
                <a:avLst/>
                <a:gdLst/>
                <a:ahLst/>
                <a:cxnLst>
                  <a:cxn ang="0">
                    <a:pos x="10" y="34"/>
                  </a:cxn>
                  <a:cxn ang="0">
                    <a:pos x="9" y="37"/>
                  </a:cxn>
                  <a:cxn ang="0">
                    <a:pos x="4" y="37"/>
                  </a:cxn>
                  <a:cxn ang="0">
                    <a:pos x="0" y="34"/>
                  </a:cxn>
                  <a:cxn ang="0">
                    <a:pos x="12" y="32"/>
                  </a:cxn>
                  <a:cxn ang="0">
                    <a:pos x="0" y="19"/>
                  </a:cxn>
                  <a:cxn ang="0">
                    <a:pos x="12" y="32"/>
                  </a:cxn>
                  <a:cxn ang="0">
                    <a:pos x="0" y="19"/>
                  </a:cxn>
                  <a:cxn ang="0">
                    <a:pos x="2" y="14"/>
                  </a:cxn>
                  <a:cxn ang="0">
                    <a:pos x="0" y="19"/>
                  </a:cxn>
                  <a:cxn ang="0">
                    <a:pos x="4" y="13"/>
                  </a:cxn>
                  <a:cxn ang="0">
                    <a:pos x="9" y="22"/>
                  </a:cxn>
                  <a:cxn ang="0">
                    <a:pos x="13" y="18"/>
                  </a:cxn>
                  <a:cxn ang="0">
                    <a:pos x="10" y="22"/>
                  </a:cxn>
                  <a:cxn ang="0">
                    <a:pos x="13" y="18"/>
                  </a:cxn>
                  <a:cxn ang="0">
                    <a:pos x="2" y="6"/>
                  </a:cxn>
                  <a:cxn ang="0">
                    <a:pos x="13" y="18"/>
                  </a:cxn>
                  <a:cxn ang="0">
                    <a:pos x="2" y="6"/>
                  </a:cxn>
                  <a:cxn ang="0">
                    <a:pos x="7" y="0"/>
                  </a:cxn>
                  <a:cxn ang="0">
                    <a:pos x="2" y="6"/>
                  </a:cxn>
                  <a:cxn ang="0">
                    <a:pos x="9" y="0"/>
                  </a:cxn>
                  <a:cxn ang="0">
                    <a:pos x="7" y="11"/>
                  </a:cxn>
                  <a:cxn ang="0">
                    <a:pos x="9" y="0"/>
                  </a:cxn>
                  <a:cxn ang="0">
                    <a:pos x="13" y="6"/>
                  </a:cxn>
                  <a:cxn ang="0">
                    <a:pos x="9" y="0"/>
                  </a:cxn>
                  <a:cxn ang="0">
                    <a:pos x="13" y="22"/>
                  </a:cxn>
                  <a:cxn ang="0">
                    <a:pos x="2" y="6"/>
                  </a:cxn>
                  <a:cxn ang="0">
                    <a:pos x="4" y="26"/>
                  </a:cxn>
                  <a:cxn ang="0">
                    <a:pos x="2" y="22"/>
                  </a:cxn>
                  <a:cxn ang="0">
                    <a:pos x="4" y="26"/>
                  </a:cxn>
                  <a:cxn ang="0">
                    <a:pos x="15" y="24"/>
                  </a:cxn>
                  <a:cxn ang="0">
                    <a:pos x="4" y="26"/>
                  </a:cxn>
                  <a:cxn ang="0">
                    <a:pos x="15" y="24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5" y="32"/>
                  </a:cxn>
                  <a:cxn ang="0">
                    <a:pos x="4" y="26"/>
                  </a:cxn>
                  <a:cxn ang="0">
                    <a:pos x="15" y="32"/>
                  </a:cxn>
                  <a:cxn ang="0">
                    <a:pos x="13" y="35"/>
                  </a:cxn>
                  <a:cxn ang="0">
                    <a:pos x="10" y="37"/>
                  </a:cxn>
                  <a:cxn ang="0">
                    <a:pos x="5" y="35"/>
                  </a:cxn>
                  <a:cxn ang="0">
                    <a:pos x="4" y="32"/>
                  </a:cxn>
                </a:cxnLst>
                <a:rect l="0" t="0" r="r" b="b"/>
                <a:pathLst>
                  <a:path w="15" h="37">
                    <a:moveTo>
                      <a:pt x="12" y="32"/>
                    </a:moveTo>
                    <a:lnTo>
                      <a:pt x="10" y="34"/>
                    </a:lnTo>
                    <a:lnTo>
                      <a:pt x="10" y="35"/>
                    </a:lnTo>
                    <a:lnTo>
                      <a:pt x="9" y="37"/>
                    </a:lnTo>
                    <a:lnTo>
                      <a:pt x="5" y="37"/>
                    </a:lnTo>
                    <a:lnTo>
                      <a:pt x="4" y="37"/>
                    </a:lnTo>
                    <a:lnTo>
                      <a:pt x="2" y="35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12" y="32"/>
                    </a:lnTo>
                    <a:close/>
                    <a:moveTo>
                      <a:pt x="0" y="32"/>
                    </a:moveTo>
                    <a:lnTo>
                      <a:pt x="0" y="19"/>
                    </a:lnTo>
                    <a:lnTo>
                      <a:pt x="12" y="19"/>
                    </a:lnTo>
                    <a:lnTo>
                      <a:pt x="12" y="32"/>
                    </a:lnTo>
                    <a:lnTo>
                      <a:pt x="0" y="32"/>
                    </a:lnTo>
                    <a:close/>
                    <a:moveTo>
                      <a:pt x="0" y="19"/>
                    </a:moveTo>
                    <a:lnTo>
                      <a:pt x="0" y="16"/>
                    </a:lnTo>
                    <a:lnTo>
                      <a:pt x="2" y="14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  <a:moveTo>
                      <a:pt x="2" y="14"/>
                    </a:moveTo>
                    <a:lnTo>
                      <a:pt x="4" y="13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2" y="14"/>
                    </a:lnTo>
                    <a:close/>
                    <a:moveTo>
                      <a:pt x="13" y="18"/>
                    </a:moveTo>
                    <a:lnTo>
                      <a:pt x="13" y="21"/>
                    </a:lnTo>
                    <a:lnTo>
                      <a:pt x="10" y="22"/>
                    </a:lnTo>
                    <a:lnTo>
                      <a:pt x="7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6"/>
                    </a:moveTo>
                    <a:lnTo>
                      <a:pt x="2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2" y="6"/>
                    </a:lnTo>
                    <a:close/>
                    <a:moveTo>
                      <a:pt x="7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9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  <a:moveTo>
                      <a:pt x="13" y="6"/>
                    </a:moveTo>
                    <a:lnTo>
                      <a:pt x="13" y="22"/>
                    </a:lnTo>
                    <a:lnTo>
                      <a:pt x="2" y="22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4" y="26"/>
                    </a:moveTo>
                    <a:lnTo>
                      <a:pt x="2" y="24"/>
                    </a:lnTo>
                    <a:lnTo>
                      <a:pt x="2" y="22"/>
                    </a:lnTo>
                    <a:lnTo>
                      <a:pt x="9" y="22"/>
                    </a:lnTo>
                    <a:lnTo>
                      <a:pt x="4" y="26"/>
                    </a:lnTo>
                    <a:close/>
                    <a:moveTo>
                      <a:pt x="13" y="21"/>
                    </a:moveTo>
                    <a:lnTo>
                      <a:pt x="15" y="24"/>
                    </a:lnTo>
                    <a:lnTo>
                      <a:pt x="4" y="29"/>
                    </a:lnTo>
                    <a:lnTo>
                      <a:pt x="4" y="26"/>
                    </a:lnTo>
                    <a:lnTo>
                      <a:pt x="13" y="21"/>
                    </a:lnTo>
                    <a:close/>
                    <a:moveTo>
                      <a:pt x="15" y="24"/>
                    </a:moveTo>
                    <a:lnTo>
                      <a:pt x="15" y="24"/>
                    </a:lnTo>
                    <a:lnTo>
                      <a:pt x="15" y="26"/>
                    </a:lnTo>
                    <a:lnTo>
                      <a:pt x="10" y="26"/>
                    </a:lnTo>
                    <a:lnTo>
                      <a:pt x="15" y="24"/>
                    </a:lnTo>
                    <a:close/>
                    <a:moveTo>
                      <a:pt x="15" y="26"/>
                    </a:moveTo>
                    <a:lnTo>
                      <a:pt x="15" y="32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15" y="26"/>
                    </a:lnTo>
                    <a:close/>
                    <a:moveTo>
                      <a:pt x="15" y="32"/>
                    </a:moveTo>
                    <a:lnTo>
                      <a:pt x="15" y="34"/>
                    </a:lnTo>
                    <a:lnTo>
                      <a:pt x="13" y="35"/>
                    </a:lnTo>
                    <a:lnTo>
                      <a:pt x="12" y="37"/>
                    </a:lnTo>
                    <a:lnTo>
                      <a:pt x="10" y="37"/>
                    </a:lnTo>
                    <a:lnTo>
                      <a:pt x="7" y="37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15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1187"/>
              <p:cNvSpPr>
                <a:spLocks noEditPoints="1"/>
              </p:cNvSpPr>
              <p:nvPr/>
            </p:nvSpPr>
            <p:spPr bwMode="auto">
              <a:xfrm>
                <a:off x="2205" y="2401"/>
                <a:ext cx="14" cy="13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40"/>
                  </a:cxn>
                  <a:cxn ang="0">
                    <a:pos x="0" y="6"/>
                  </a:cxn>
                  <a:cxn ang="0">
                    <a:pos x="3" y="45"/>
                  </a:cxn>
                  <a:cxn ang="0">
                    <a:pos x="0" y="40"/>
                  </a:cxn>
                  <a:cxn ang="0">
                    <a:pos x="3" y="45"/>
                  </a:cxn>
                  <a:cxn ang="0">
                    <a:pos x="11" y="37"/>
                  </a:cxn>
                  <a:cxn ang="0">
                    <a:pos x="3" y="45"/>
                  </a:cxn>
                  <a:cxn ang="0">
                    <a:pos x="11" y="37"/>
                  </a:cxn>
                  <a:cxn ang="0">
                    <a:pos x="13" y="42"/>
                  </a:cxn>
                  <a:cxn ang="0">
                    <a:pos x="11" y="37"/>
                  </a:cxn>
                  <a:cxn ang="0">
                    <a:pos x="13" y="91"/>
                  </a:cxn>
                  <a:cxn ang="0">
                    <a:pos x="1" y="42"/>
                  </a:cxn>
                  <a:cxn ang="0">
                    <a:pos x="1" y="92"/>
                  </a:cxn>
                  <a:cxn ang="0">
                    <a:pos x="1" y="91"/>
                  </a:cxn>
                  <a:cxn ang="0">
                    <a:pos x="1" y="92"/>
                  </a:cxn>
                  <a:cxn ang="0">
                    <a:pos x="14" y="91"/>
                  </a:cxn>
                  <a:cxn ang="0">
                    <a:pos x="1" y="92"/>
                  </a:cxn>
                  <a:cxn ang="0">
                    <a:pos x="14" y="91"/>
                  </a:cxn>
                  <a:cxn ang="0">
                    <a:pos x="14" y="94"/>
                  </a:cxn>
                  <a:cxn ang="0">
                    <a:pos x="14" y="91"/>
                  </a:cxn>
                  <a:cxn ang="0">
                    <a:pos x="14" y="133"/>
                  </a:cxn>
                  <a:cxn ang="0">
                    <a:pos x="3" y="94"/>
                  </a:cxn>
                  <a:cxn ang="0">
                    <a:pos x="14" y="133"/>
                  </a:cxn>
                  <a:cxn ang="0">
                    <a:pos x="13" y="136"/>
                  </a:cxn>
                  <a:cxn ang="0">
                    <a:pos x="8" y="138"/>
                  </a:cxn>
                  <a:cxn ang="0">
                    <a:pos x="5" y="136"/>
                  </a:cxn>
                  <a:cxn ang="0">
                    <a:pos x="3" y="133"/>
                  </a:cxn>
                </a:cxnLst>
                <a:rect l="0" t="0" r="r" b="b"/>
                <a:pathLst>
                  <a:path w="14" h="138">
                    <a:moveTo>
                      <a:pt x="0" y="6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40"/>
                    </a:lnTo>
                    <a:lnTo>
                      <a:pt x="0" y="40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3" y="45"/>
                    </a:moveTo>
                    <a:lnTo>
                      <a:pt x="0" y="44"/>
                    </a:lnTo>
                    <a:lnTo>
                      <a:pt x="0" y="40"/>
                    </a:lnTo>
                    <a:lnTo>
                      <a:pt x="6" y="40"/>
                    </a:lnTo>
                    <a:lnTo>
                      <a:pt x="3" y="45"/>
                    </a:lnTo>
                    <a:close/>
                    <a:moveTo>
                      <a:pt x="9" y="35"/>
                    </a:moveTo>
                    <a:lnTo>
                      <a:pt x="11" y="37"/>
                    </a:lnTo>
                    <a:lnTo>
                      <a:pt x="5" y="47"/>
                    </a:lnTo>
                    <a:lnTo>
                      <a:pt x="3" y="45"/>
                    </a:lnTo>
                    <a:lnTo>
                      <a:pt x="9" y="35"/>
                    </a:lnTo>
                    <a:close/>
                    <a:moveTo>
                      <a:pt x="11" y="37"/>
                    </a:moveTo>
                    <a:lnTo>
                      <a:pt x="13" y="39"/>
                    </a:lnTo>
                    <a:lnTo>
                      <a:pt x="13" y="42"/>
                    </a:lnTo>
                    <a:lnTo>
                      <a:pt x="8" y="42"/>
                    </a:lnTo>
                    <a:lnTo>
                      <a:pt x="11" y="37"/>
                    </a:lnTo>
                    <a:close/>
                    <a:moveTo>
                      <a:pt x="13" y="42"/>
                    </a:moveTo>
                    <a:lnTo>
                      <a:pt x="13" y="91"/>
                    </a:lnTo>
                    <a:lnTo>
                      <a:pt x="1" y="91"/>
                    </a:lnTo>
                    <a:lnTo>
                      <a:pt x="1" y="42"/>
                    </a:lnTo>
                    <a:lnTo>
                      <a:pt x="13" y="42"/>
                    </a:lnTo>
                    <a:close/>
                    <a:moveTo>
                      <a:pt x="1" y="92"/>
                    </a:moveTo>
                    <a:lnTo>
                      <a:pt x="1" y="92"/>
                    </a:lnTo>
                    <a:lnTo>
                      <a:pt x="1" y="91"/>
                    </a:lnTo>
                    <a:lnTo>
                      <a:pt x="8" y="91"/>
                    </a:lnTo>
                    <a:lnTo>
                      <a:pt x="1" y="92"/>
                    </a:lnTo>
                    <a:close/>
                    <a:moveTo>
                      <a:pt x="13" y="89"/>
                    </a:moveTo>
                    <a:lnTo>
                      <a:pt x="14" y="91"/>
                    </a:lnTo>
                    <a:lnTo>
                      <a:pt x="3" y="95"/>
                    </a:lnTo>
                    <a:lnTo>
                      <a:pt x="1" y="92"/>
                    </a:lnTo>
                    <a:lnTo>
                      <a:pt x="13" y="89"/>
                    </a:lnTo>
                    <a:close/>
                    <a:moveTo>
                      <a:pt x="14" y="91"/>
                    </a:moveTo>
                    <a:lnTo>
                      <a:pt x="14" y="92"/>
                    </a:lnTo>
                    <a:lnTo>
                      <a:pt x="14" y="94"/>
                    </a:lnTo>
                    <a:lnTo>
                      <a:pt x="8" y="94"/>
                    </a:lnTo>
                    <a:lnTo>
                      <a:pt x="14" y="91"/>
                    </a:lnTo>
                    <a:close/>
                    <a:moveTo>
                      <a:pt x="14" y="94"/>
                    </a:moveTo>
                    <a:lnTo>
                      <a:pt x="14" y="133"/>
                    </a:lnTo>
                    <a:lnTo>
                      <a:pt x="3" y="133"/>
                    </a:lnTo>
                    <a:lnTo>
                      <a:pt x="3" y="94"/>
                    </a:lnTo>
                    <a:lnTo>
                      <a:pt x="14" y="94"/>
                    </a:lnTo>
                    <a:close/>
                    <a:moveTo>
                      <a:pt x="14" y="133"/>
                    </a:moveTo>
                    <a:lnTo>
                      <a:pt x="14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8" y="138"/>
                    </a:lnTo>
                    <a:lnTo>
                      <a:pt x="6" y="138"/>
                    </a:lnTo>
                    <a:lnTo>
                      <a:pt x="5" y="136"/>
                    </a:lnTo>
                    <a:lnTo>
                      <a:pt x="3" y="134"/>
                    </a:lnTo>
                    <a:lnTo>
                      <a:pt x="3" y="133"/>
                    </a:lnTo>
                    <a:lnTo>
                      <a:pt x="14" y="1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1188"/>
              <p:cNvSpPr>
                <a:spLocks noEditPoints="1"/>
              </p:cNvSpPr>
              <p:nvPr/>
            </p:nvSpPr>
            <p:spPr bwMode="auto">
              <a:xfrm>
                <a:off x="2208" y="2527"/>
                <a:ext cx="16" cy="13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8"/>
                  </a:cxn>
                  <a:cxn ang="0">
                    <a:pos x="0" y="7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13" y="18"/>
                  </a:cxn>
                  <a:cxn ang="0">
                    <a:pos x="0" y="21"/>
                  </a:cxn>
                  <a:cxn ang="0">
                    <a:pos x="13" y="18"/>
                  </a:cxn>
                  <a:cxn ang="0">
                    <a:pos x="13" y="21"/>
                  </a:cxn>
                  <a:cxn ang="0">
                    <a:pos x="13" y="18"/>
                  </a:cxn>
                  <a:cxn ang="0">
                    <a:pos x="13" y="67"/>
                  </a:cxn>
                  <a:cxn ang="0">
                    <a:pos x="2" y="21"/>
                  </a:cxn>
                  <a:cxn ang="0">
                    <a:pos x="2" y="69"/>
                  </a:cxn>
                  <a:cxn ang="0">
                    <a:pos x="2" y="67"/>
                  </a:cxn>
                  <a:cxn ang="0">
                    <a:pos x="2" y="69"/>
                  </a:cxn>
                  <a:cxn ang="0">
                    <a:pos x="15" y="67"/>
                  </a:cxn>
                  <a:cxn ang="0">
                    <a:pos x="2" y="69"/>
                  </a:cxn>
                  <a:cxn ang="0">
                    <a:pos x="15" y="67"/>
                  </a:cxn>
                  <a:cxn ang="0">
                    <a:pos x="15" y="70"/>
                  </a:cxn>
                  <a:cxn ang="0">
                    <a:pos x="15" y="67"/>
                  </a:cxn>
                  <a:cxn ang="0">
                    <a:pos x="15" y="112"/>
                  </a:cxn>
                  <a:cxn ang="0">
                    <a:pos x="3" y="70"/>
                  </a:cxn>
                  <a:cxn ang="0">
                    <a:pos x="3" y="114"/>
                  </a:cxn>
                  <a:cxn ang="0">
                    <a:pos x="3" y="112"/>
                  </a:cxn>
                  <a:cxn ang="0">
                    <a:pos x="3" y="114"/>
                  </a:cxn>
                  <a:cxn ang="0">
                    <a:pos x="15" y="112"/>
                  </a:cxn>
                  <a:cxn ang="0">
                    <a:pos x="3" y="114"/>
                  </a:cxn>
                  <a:cxn ang="0">
                    <a:pos x="15" y="112"/>
                  </a:cxn>
                  <a:cxn ang="0">
                    <a:pos x="16" y="114"/>
                  </a:cxn>
                  <a:cxn ang="0">
                    <a:pos x="15" y="112"/>
                  </a:cxn>
                  <a:cxn ang="0">
                    <a:pos x="16" y="127"/>
                  </a:cxn>
                  <a:cxn ang="0">
                    <a:pos x="5" y="114"/>
                  </a:cxn>
                  <a:cxn ang="0">
                    <a:pos x="16" y="127"/>
                  </a:cxn>
                  <a:cxn ang="0">
                    <a:pos x="15" y="132"/>
                  </a:cxn>
                  <a:cxn ang="0">
                    <a:pos x="10" y="134"/>
                  </a:cxn>
                  <a:cxn ang="0">
                    <a:pos x="6" y="132"/>
                  </a:cxn>
                  <a:cxn ang="0">
                    <a:pos x="5" y="127"/>
                  </a:cxn>
                </a:cxnLst>
                <a:rect l="0" t="0" r="r" b="b"/>
                <a:pathLst>
                  <a:path w="16" h="134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8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0" y="21"/>
                    </a:moveTo>
                    <a:lnTo>
                      <a:pt x="0" y="20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0" y="21"/>
                    </a:lnTo>
                    <a:close/>
                    <a:moveTo>
                      <a:pt x="11" y="15"/>
                    </a:moveTo>
                    <a:lnTo>
                      <a:pt x="13" y="18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11" y="15"/>
                    </a:lnTo>
                    <a:close/>
                    <a:moveTo>
                      <a:pt x="13" y="18"/>
                    </a:moveTo>
                    <a:lnTo>
                      <a:pt x="13" y="20"/>
                    </a:lnTo>
                    <a:lnTo>
                      <a:pt x="13" y="21"/>
                    </a:lnTo>
                    <a:lnTo>
                      <a:pt x="8" y="21"/>
                    </a:lnTo>
                    <a:lnTo>
                      <a:pt x="13" y="18"/>
                    </a:lnTo>
                    <a:close/>
                    <a:moveTo>
                      <a:pt x="13" y="21"/>
                    </a:moveTo>
                    <a:lnTo>
                      <a:pt x="13" y="67"/>
                    </a:lnTo>
                    <a:lnTo>
                      <a:pt x="2" y="67"/>
                    </a:lnTo>
                    <a:lnTo>
                      <a:pt x="2" y="21"/>
                    </a:lnTo>
                    <a:lnTo>
                      <a:pt x="13" y="21"/>
                    </a:lnTo>
                    <a:close/>
                    <a:moveTo>
                      <a:pt x="2" y="69"/>
                    </a:moveTo>
                    <a:lnTo>
                      <a:pt x="2" y="69"/>
                    </a:lnTo>
                    <a:lnTo>
                      <a:pt x="2" y="67"/>
                    </a:lnTo>
                    <a:lnTo>
                      <a:pt x="8" y="67"/>
                    </a:lnTo>
                    <a:lnTo>
                      <a:pt x="2" y="69"/>
                    </a:lnTo>
                    <a:close/>
                    <a:moveTo>
                      <a:pt x="13" y="65"/>
                    </a:moveTo>
                    <a:lnTo>
                      <a:pt x="15" y="67"/>
                    </a:lnTo>
                    <a:lnTo>
                      <a:pt x="3" y="72"/>
                    </a:lnTo>
                    <a:lnTo>
                      <a:pt x="2" y="69"/>
                    </a:lnTo>
                    <a:lnTo>
                      <a:pt x="13" y="65"/>
                    </a:lnTo>
                    <a:close/>
                    <a:moveTo>
                      <a:pt x="15" y="67"/>
                    </a:moveTo>
                    <a:lnTo>
                      <a:pt x="15" y="69"/>
                    </a:lnTo>
                    <a:lnTo>
                      <a:pt x="15" y="70"/>
                    </a:lnTo>
                    <a:lnTo>
                      <a:pt x="8" y="70"/>
                    </a:lnTo>
                    <a:lnTo>
                      <a:pt x="15" y="67"/>
                    </a:lnTo>
                    <a:close/>
                    <a:moveTo>
                      <a:pt x="15" y="70"/>
                    </a:moveTo>
                    <a:lnTo>
                      <a:pt x="15" y="112"/>
                    </a:lnTo>
                    <a:lnTo>
                      <a:pt x="3" y="112"/>
                    </a:lnTo>
                    <a:lnTo>
                      <a:pt x="3" y="70"/>
                    </a:lnTo>
                    <a:lnTo>
                      <a:pt x="15" y="70"/>
                    </a:lnTo>
                    <a:close/>
                    <a:moveTo>
                      <a:pt x="3" y="114"/>
                    </a:moveTo>
                    <a:lnTo>
                      <a:pt x="3" y="114"/>
                    </a:lnTo>
                    <a:lnTo>
                      <a:pt x="3" y="112"/>
                    </a:lnTo>
                    <a:lnTo>
                      <a:pt x="8" y="112"/>
                    </a:lnTo>
                    <a:lnTo>
                      <a:pt x="3" y="114"/>
                    </a:lnTo>
                    <a:close/>
                    <a:moveTo>
                      <a:pt x="13" y="109"/>
                    </a:moveTo>
                    <a:lnTo>
                      <a:pt x="15" y="112"/>
                    </a:lnTo>
                    <a:lnTo>
                      <a:pt x="5" y="117"/>
                    </a:lnTo>
                    <a:lnTo>
                      <a:pt x="3" y="114"/>
                    </a:lnTo>
                    <a:lnTo>
                      <a:pt x="13" y="109"/>
                    </a:lnTo>
                    <a:close/>
                    <a:moveTo>
                      <a:pt x="15" y="112"/>
                    </a:moveTo>
                    <a:lnTo>
                      <a:pt x="16" y="114"/>
                    </a:lnTo>
                    <a:lnTo>
                      <a:pt x="16" y="114"/>
                    </a:lnTo>
                    <a:lnTo>
                      <a:pt x="10" y="114"/>
                    </a:lnTo>
                    <a:lnTo>
                      <a:pt x="15" y="112"/>
                    </a:lnTo>
                    <a:close/>
                    <a:moveTo>
                      <a:pt x="16" y="114"/>
                    </a:moveTo>
                    <a:lnTo>
                      <a:pt x="16" y="127"/>
                    </a:lnTo>
                    <a:lnTo>
                      <a:pt x="5" y="127"/>
                    </a:lnTo>
                    <a:lnTo>
                      <a:pt x="5" y="114"/>
                    </a:lnTo>
                    <a:lnTo>
                      <a:pt x="16" y="114"/>
                    </a:lnTo>
                    <a:close/>
                    <a:moveTo>
                      <a:pt x="16" y="127"/>
                    </a:moveTo>
                    <a:lnTo>
                      <a:pt x="16" y="130"/>
                    </a:lnTo>
                    <a:lnTo>
                      <a:pt x="15" y="132"/>
                    </a:lnTo>
                    <a:lnTo>
                      <a:pt x="13" y="134"/>
                    </a:lnTo>
                    <a:lnTo>
                      <a:pt x="10" y="134"/>
                    </a:lnTo>
                    <a:lnTo>
                      <a:pt x="8" y="134"/>
                    </a:lnTo>
                    <a:lnTo>
                      <a:pt x="6" y="132"/>
                    </a:lnTo>
                    <a:lnTo>
                      <a:pt x="5" y="130"/>
                    </a:lnTo>
                    <a:lnTo>
                      <a:pt x="5" y="127"/>
                    </a:lnTo>
                    <a:lnTo>
                      <a:pt x="16" y="1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1189"/>
              <p:cNvSpPr>
                <a:spLocks noEditPoints="1"/>
              </p:cNvSpPr>
              <p:nvPr/>
            </p:nvSpPr>
            <p:spPr bwMode="auto">
              <a:xfrm>
                <a:off x="2213" y="2649"/>
                <a:ext cx="14" cy="10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31"/>
                  </a:cxn>
                  <a:cxn ang="0">
                    <a:pos x="0" y="5"/>
                  </a:cxn>
                  <a:cxn ang="0">
                    <a:pos x="0" y="34"/>
                  </a:cxn>
                  <a:cxn ang="0">
                    <a:pos x="0" y="31"/>
                  </a:cxn>
                  <a:cxn ang="0">
                    <a:pos x="0" y="34"/>
                  </a:cxn>
                  <a:cxn ang="0">
                    <a:pos x="11" y="29"/>
                  </a:cxn>
                  <a:cxn ang="0">
                    <a:pos x="0" y="34"/>
                  </a:cxn>
                  <a:cxn ang="0">
                    <a:pos x="11" y="29"/>
                  </a:cxn>
                  <a:cxn ang="0">
                    <a:pos x="13" y="33"/>
                  </a:cxn>
                  <a:cxn ang="0">
                    <a:pos x="11" y="29"/>
                  </a:cxn>
                  <a:cxn ang="0">
                    <a:pos x="13" y="67"/>
                  </a:cxn>
                  <a:cxn ang="0">
                    <a:pos x="1" y="33"/>
                  </a:cxn>
                  <a:cxn ang="0">
                    <a:pos x="1" y="70"/>
                  </a:cxn>
                  <a:cxn ang="0">
                    <a:pos x="1" y="67"/>
                  </a:cxn>
                  <a:cxn ang="0">
                    <a:pos x="1" y="70"/>
                  </a:cxn>
                  <a:cxn ang="0">
                    <a:pos x="13" y="67"/>
                  </a:cxn>
                  <a:cxn ang="0">
                    <a:pos x="1" y="70"/>
                  </a:cxn>
                  <a:cxn ang="0">
                    <a:pos x="13" y="67"/>
                  </a:cxn>
                  <a:cxn ang="0">
                    <a:pos x="14" y="70"/>
                  </a:cxn>
                  <a:cxn ang="0">
                    <a:pos x="13" y="67"/>
                  </a:cxn>
                  <a:cxn ang="0">
                    <a:pos x="14" y="101"/>
                  </a:cxn>
                  <a:cxn ang="0">
                    <a:pos x="3" y="70"/>
                  </a:cxn>
                  <a:cxn ang="0">
                    <a:pos x="14" y="101"/>
                  </a:cxn>
                  <a:cxn ang="0">
                    <a:pos x="13" y="104"/>
                  </a:cxn>
                  <a:cxn ang="0">
                    <a:pos x="8" y="106"/>
                  </a:cxn>
                  <a:cxn ang="0">
                    <a:pos x="5" y="104"/>
                  </a:cxn>
                  <a:cxn ang="0">
                    <a:pos x="3" y="101"/>
                  </a:cxn>
                </a:cxnLst>
                <a:rect l="0" t="0" r="r" b="b"/>
                <a:pathLst>
                  <a:path w="14" h="106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31"/>
                    </a:lnTo>
                    <a:lnTo>
                      <a:pt x="0" y="31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0" y="34"/>
                    </a:moveTo>
                    <a:lnTo>
                      <a:pt x="0" y="33"/>
                    </a:lnTo>
                    <a:lnTo>
                      <a:pt x="0" y="31"/>
                    </a:lnTo>
                    <a:lnTo>
                      <a:pt x="5" y="31"/>
                    </a:lnTo>
                    <a:lnTo>
                      <a:pt x="0" y="34"/>
                    </a:lnTo>
                    <a:close/>
                    <a:moveTo>
                      <a:pt x="10" y="28"/>
                    </a:moveTo>
                    <a:lnTo>
                      <a:pt x="11" y="29"/>
                    </a:lnTo>
                    <a:lnTo>
                      <a:pt x="1" y="36"/>
                    </a:lnTo>
                    <a:lnTo>
                      <a:pt x="0" y="34"/>
                    </a:lnTo>
                    <a:lnTo>
                      <a:pt x="10" y="28"/>
                    </a:lnTo>
                    <a:close/>
                    <a:moveTo>
                      <a:pt x="11" y="29"/>
                    </a:moveTo>
                    <a:lnTo>
                      <a:pt x="13" y="31"/>
                    </a:lnTo>
                    <a:lnTo>
                      <a:pt x="13" y="33"/>
                    </a:lnTo>
                    <a:lnTo>
                      <a:pt x="6" y="33"/>
                    </a:lnTo>
                    <a:lnTo>
                      <a:pt x="11" y="29"/>
                    </a:lnTo>
                    <a:close/>
                    <a:moveTo>
                      <a:pt x="13" y="33"/>
                    </a:moveTo>
                    <a:lnTo>
                      <a:pt x="13" y="67"/>
                    </a:lnTo>
                    <a:lnTo>
                      <a:pt x="1" y="67"/>
                    </a:lnTo>
                    <a:lnTo>
                      <a:pt x="1" y="33"/>
                    </a:lnTo>
                    <a:lnTo>
                      <a:pt x="13" y="33"/>
                    </a:lnTo>
                    <a:close/>
                    <a:moveTo>
                      <a:pt x="1" y="70"/>
                    </a:moveTo>
                    <a:lnTo>
                      <a:pt x="1" y="68"/>
                    </a:lnTo>
                    <a:lnTo>
                      <a:pt x="1" y="67"/>
                    </a:lnTo>
                    <a:lnTo>
                      <a:pt x="6" y="67"/>
                    </a:lnTo>
                    <a:lnTo>
                      <a:pt x="1" y="70"/>
                    </a:lnTo>
                    <a:close/>
                    <a:moveTo>
                      <a:pt x="11" y="65"/>
                    </a:moveTo>
                    <a:lnTo>
                      <a:pt x="13" y="67"/>
                    </a:lnTo>
                    <a:lnTo>
                      <a:pt x="3" y="73"/>
                    </a:lnTo>
                    <a:lnTo>
                      <a:pt x="1" y="70"/>
                    </a:lnTo>
                    <a:lnTo>
                      <a:pt x="11" y="65"/>
                    </a:lnTo>
                    <a:close/>
                    <a:moveTo>
                      <a:pt x="13" y="67"/>
                    </a:moveTo>
                    <a:lnTo>
                      <a:pt x="14" y="68"/>
                    </a:lnTo>
                    <a:lnTo>
                      <a:pt x="14" y="70"/>
                    </a:lnTo>
                    <a:lnTo>
                      <a:pt x="8" y="70"/>
                    </a:lnTo>
                    <a:lnTo>
                      <a:pt x="13" y="67"/>
                    </a:lnTo>
                    <a:close/>
                    <a:moveTo>
                      <a:pt x="14" y="70"/>
                    </a:moveTo>
                    <a:lnTo>
                      <a:pt x="14" y="101"/>
                    </a:lnTo>
                    <a:lnTo>
                      <a:pt x="3" y="101"/>
                    </a:lnTo>
                    <a:lnTo>
                      <a:pt x="3" y="70"/>
                    </a:lnTo>
                    <a:lnTo>
                      <a:pt x="14" y="70"/>
                    </a:lnTo>
                    <a:close/>
                    <a:moveTo>
                      <a:pt x="14" y="101"/>
                    </a:moveTo>
                    <a:lnTo>
                      <a:pt x="13" y="103"/>
                    </a:lnTo>
                    <a:lnTo>
                      <a:pt x="13" y="104"/>
                    </a:lnTo>
                    <a:lnTo>
                      <a:pt x="10" y="106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5" y="104"/>
                    </a:lnTo>
                    <a:lnTo>
                      <a:pt x="3" y="103"/>
                    </a:lnTo>
                    <a:lnTo>
                      <a:pt x="3" y="101"/>
                    </a:lnTo>
                    <a:lnTo>
                      <a:pt x="14" y="10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190"/>
              <p:cNvSpPr>
                <a:spLocks noEditPoints="1"/>
              </p:cNvSpPr>
              <p:nvPr/>
            </p:nvSpPr>
            <p:spPr bwMode="auto">
              <a:xfrm>
                <a:off x="2216" y="2743"/>
                <a:ext cx="15" cy="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7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1" y="9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1" y="7"/>
                  </a:cxn>
                  <a:cxn ang="0">
                    <a:pos x="0" y="12"/>
                  </a:cxn>
                  <a:cxn ang="0">
                    <a:pos x="11" y="7"/>
                  </a:cxn>
                  <a:cxn ang="0">
                    <a:pos x="11" y="10"/>
                  </a:cxn>
                  <a:cxn ang="0">
                    <a:pos x="11" y="7"/>
                  </a:cxn>
                  <a:cxn ang="0">
                    <a:pos x="11" y="39"/>
                  </a:cxn>
                  <a:cxn ang="0">
                    <a:pos x="0" y="10"/>
                  </a:cxn>
                  <a:cxn ang="0">
                    <a:pos x="3" y="44"/>
                  </a:cxn>
                  <a:cxn ang="0">
                    <a:pos x="0" y="39"/>
                  </a:cxn>
                  <a:cxn ang="0">
                    <a:pos x="3" y="44"/>
                  </a:cxn>
                  <a:cxn ang="0">
                    <a:pos x="11" y="36"/>
                  </a:cxn>
                  <a:cxn ang="0">
                    <a:pos x="3" y="44"/>
                  </a:cxn>
                  <a:cxn ang="0">
                    <a:pos x="11" y="36"/>
                  </a:cxn>
                  <a:cxn ang="0">
                    <a:pos x="13" y="41"/>
                  </a:cxn>
                  <a:cxn ang="0">
                    <a:pos x="11" y="36"/>
                  </a:cxn>
                  <a:cxn ang="0">
                    <a:pos x="13" y="67"/>
                  </a:cxn>
                  <a:cxn ang="0">
                    <a:pos x="2" y="41"/>
                  </a:cxn>
                  <a:cxn ang="0">
                    <a:pos x="3" y="72"/>
                  </a:cxn>
                  <a:cxn ang="0">
                    <a:pos x="2" y="67"/>
                  </a:cxn>
                  <a:cxn ang="0">
                    <a:pos x="3" y="72"/>
                  </a:cxn>
                  <a:cxn ang="0">
                    <a:pos x="13" y="64"/>
                  </a:cxn>
                  <a:cxn ang="0">
                    <a:pos x="3" y="72"/>
                  </a:cxn>
                  <a:cxn ang="0">
                    <a:pos x="13" y="64"/>
                  </a:cxn>
                  <a:cxn ang="0">
                    <a:pos x="15" y="69"/>
                  </a:cxn>
                  <a:cxn ang="0">
                    <a:pos x="13" y="64"/>
                  </a:cxn>
                  <a:cxn ang="0">
                    <a:pos x="15" y="82"/>
                  </a:cxn>
                  <a:cxn ang="0">
                    <a:pos x="3" y="69"/>
                  </a:cxn>
                  <a:cxn ang="0">
                    <a:pos x="15" y="82"/>
                  </a:cxn>
                  <a:cxn ang="0">
                    <a:pos x="13" y="86"/>
                  </a:cxn>
                  <a:cxn ang="0">
                    <a:pos x="10" y="88"/>
                  </a:cxn>
                  <a:cxn ang="0">
                    <a:pos x="5" y="86"/>
                  </a:cxn>
                  <a:cxn ang="0">
                    <a:pos x="3" y="82"/>
                  </a:cxn>
                </a:cxnLst>
                <a:rect l="0" t="0" r="r" b="b"/>
                <a:pathLst>
                  <a:path w="15" h="88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0" y="12"/>
                    </a:lnTo>
                    <a:close/>
                    <a:moveTo>
                      <a:pt x="10" y="5"/>
                    </a:moveTo>
                    <a:lnTo>
                      <a:pt x="11" y="7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10" y="5"/>
                    </a:lnTo>
                    <a:close/>
                    <a:moveTo>
                      <a:pt x="11" y="7"/>
                    </a:moveTo>
                    <a:lnTo>
                      <a:pt x="11" y="9"/>
                    </a:lnTo>
                    <a:lnTo>
                      <a:pt x="11" y="10"/>
                    </a:lnTo>
                    <a:lnTo>
                      <a:pt x="7" y="10"/>
                    </a:lnTo>
                    <a:lnTo>
                      <a:pt x="11" y="7"/>
                    </a:lnTo>
                    <a:close/>
                    <a:moveTo>
                      <a:pt x="11" y="10"/>
                    </a:moveTo>
                    <a:lnTo>
                      <a:pt x="11" y="39"/>
                    </a:lnTo>
                    <a:lnTo>
                      <a:pt x="0" y="39"/>
                    </a:lnTo>
                    <a:lnTo>
                      <a:pt x="0" y="10"/>
                    </a:lnTo>
                    <a:lnTo>
                      <a:pt x="11" y="10"/>
                    </a:lnTo>
                    <a:close/>
                    <a:moveTo>
                      <a:pt x="3" y="44"/>
                    </a:moveTo>
                    <a:lnTo>
                      <a:pt x="0" y="43"/>
                    </a:lnTo>
                    <a:lnTo>
                      <a:pt x="0" y="39"/>
                    </a:lnTo>
                    <a:lnTo>
                      <a:pt x="7" y="39"/>
                    </a:lnTo>
                    <a:lnTo>
                      <a:pt x="3" y="44"/>
                    </a:lnTo>
                    <a:close/>
                    <a:moveTo>
                      <a:pt x="10" y="36"/>
                    </a:moveTo>
                    <a:lnTo>
                      <a:pt x="11" y="36"/>
                    </a:lnTo>
                    <a:lnTo>
                      <a:pt x="5" y="46"/>
                    </a:lnTo>
                    <a:lnTo>
                      <a:pt x="3" y="44"/>
                    </a:lnTo>
                    <a:lnTo>
                      <a:pt x="10" y="36"/>
                    </a:lnTo>
                    <a:close/>
                    <a:moveTo>
                      <a:pt x="11" y="36"/>
                    </a:moveTo>
                    <a:lnTo>
                      <a:pt x="13" y="38"/>
                    </a:lnTo>
                    <a:lnTo>
                      <a:pt x="13" y="41"/>
                    </a:lnTo>
                    <a:lnTo>
                      <a:pt x="8" y="41"/>
                    </a:lnTo>
                    <a:lnTo>
                      <a:pt x="11" y="36"/>
                    </a:lnTo>
                    <a:close/>
                    <a:moveTo>
                      <a:pt x="13" y="41"/>
                    </a:moveTo>
                    <a:lnTo>
                      <a:pt x="13" y="67"/>
                    </a:lnTo>
                    <a:lnTo>
                      <a:pt x="2" y="67"/>
                    </a:lnTo>
                    <a:lnTo>
                      <a:pt x="2" y="41"/>
                    </a:lnTo>
                    <a:lnTo>
                      <a:pt x="13" y="41"/>
                    </a:lnTo>
                    <a:close/>
                    <a:moveTo>
                      <a:pt x="3" y="72"/>
                    </a:moveTo>
                    <a:lnTo>
                      <a:pt x="2" y="70"/>
                    </a:lnTo>
                    <a:lnTo>
                      <a:pt x="2" y="67"/>
                    </a:lnTo>
                    <a:lnTo>
                      <a:pt x="8" y="67"/>
                    </a:lnTo>
                    <a:lnTo>
                      <a:pt x="3" y="72"/>
                    </a:lnTo>
                    <a:close/>
                    <a:moveTo>
                      <a:pt x="11" y="64"/>
                    </a:moveTo>
                    <a:lnTo>
                      <a:pt x="13" y="64"/>
                    </a:lnTo>
                    <a:lnTo>
                      <a:pt x="5" y="72"/>
                    </a:lnTo>
                    <a:lnTo>
                      <a:pt x="3" y="72"/>
                    </a:lnTo>
                    <a:lnTo>
                      <a:pt x="11" y="64"/>
                    </a:lnTo>
                    <a:close/>
                    <a:moveTo>
                      <a:pt x="13" y="64"/>
                    </a:moveTo>
                    <a:lnTo>
                      <a:pt x="15" y="67"/>
                    </a:lnTo>
                    <a:lnTo>
                      <a:pt x="15" y="69"/>
                    </a:lnTo>
                    <a:lnTo>
                      <a:pt x="10" y="69"/>
                    </a:lnTo>
                    <a:lnTo>
                      <a:pt x="13" y="64"/>
                    </a:lnTo>
                    <a:close/>
                    <a:moveTo>
                      <a:pt x="15" y="69"/>
                    </a:moveTo>
                    <a:lnTo>
                      <a:pt x="15" y="82"/>
                    </a:lnTo>
                    <a:lnTo>
                      <a:pt x="3" y="82"/>
                    </a:lnTo>
                    <a:lnTo>
                      <a:pt x="3" y="69"/>
                    </a:lnTo>
                    <a:lnTo>
                      <a:pt x="15" y="69"/>
                    </a:lnTo>
                    <a:close/>
                    <a:moveTo>
                      <a:pt x="15" y="82"/>
                    </a:moveTo>
                    <a:lnTo>
                      <a:pt x="15" y="85"/>
                    </a:lnTo>
                    <a:lnTo>
                      <a:pt x="13" y="86"/>
                    </a:lnTo>
                    <a:lnTo>
                      <a:pt x="11" y="86"/>
                    </a:lnTo>
                    <a:lnTo>
                      <a:pt x="10" y="88"/>
                    </a:lnTo>
                    <a:lnTo>
                      <a:pt x="7" y="86"/>
                    </a:lnTo>
                    <a:lnTo>
                      <a:pt x="5" y="86"/>
                    </a:lnTo>
                    <a:lnTo>
                      <a:pt x="3" y="85"/>
                    </a:lnTo>
                    <a:lnTo>
                      <a:pt x="3" y="82"/>
                    </a:lnTo>
                    <a:lnTo>
                      <a:pt x="15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191"/>
              <p:cNvSpPr>
                <a:spLocks noEditPoints="1"/>
              </p:cNvSpPr>
              <p:nvPr/>
            </p:nvSpPr>
            <p:spPr bwMode="auto">
              <a:xfrm>
                <a:off x="2219" y="2820"/>
                <a:ext cx="17" cy="7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18"/>
                  </a:cxn>
                  <a:cxn ang="0">
                    <a:pos x="0" y="5"/>
                  </a:cxn>
                  <a:cxn ang="0">
                    <a:pos x="4" y="22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2" y="14"/>
                  </a:cxn>
                  <a:cxn ang="0">
                    <a:pos x="4" y="22"/>
                  </a:cxn>
                  <a:cxn ang="0">
                    <a:pos x="12" y="14"/>
                  </a:cxn>
                  <a:cxn ang="0">
                    <a:pos x="13" y="19"/>
                  </a:cxn>
                  <a:cxn ang="0">
                    <a:pos x="12" y="14"/>
                  </a:cxn>
                  <a:cxn ang="0">
                    <a:pos x="13" y="42"/>
                  </a:cxn>
                  <a:cxn ang="0">
                    <a:pos x="2" y="19"/>
                  </a:cxn>
                  <a:cxn ang="0">
                    <a:pos x="4" y="47"/>
                  </a:cxn>
                  <a:cxn ang="0">
                    <a:pos x="2" y="42"/>
                  </a:cxn>
                  <a:cxn ang="0">
                    <a:pos x="4" y="47"/>
                  </a:cxn>
                  <a:cxn ang="0">
                    <a:pos x="13" y="39"/>
                  </a:cxn>
                  <a:cxn ang="0">
                    <a:pos x="4" y="47"/>
                  </a:cxn>
                  <a:cxn ang="0">
                    <a:pos x="13" y="39"/>
                  </a:cxn>
                  <a:cxn ang="0">
                    <a:pos x="15" y="44"/>
                  </a:cxn>
                  <a:cxn ang="0">
                    <a:pos x="13" y="39"/>
                  </a:cxn>
                  <a:cxn ang="0">
                    <a:pos x="15" y="65"/>
                  </a:cxn>
                  <a:cxn ang="0">
                    <a:pos x="4" y="44"/>
                  </a:cxn>
                  <a:cxn ang="0">
                    <a:pos x="5" y="70"/>
                  </a:cxn>
                  <a:cxn ang="0">
                    <a:pos x="4" y="65"/>
                  </a:cxn>
                  <a:cxn ang="0">
                    <a:pos x="5" y="70"/>
                  </a:cxn>
                  <a:cxn ang="0">
                    <a:pos x="15" y="63"/>
                  </a:cxn>
                  <a:cxn ang="0">
                    <a:pos x="5" y="70"/>
                  </a:cxn>
                  <a:cxn ang="0">
                    <a:pos x="15" y="63"/>
                  </a:cxn>
                  <a:cxn ang="0">
                    <a:pos x="17" y="66"/>
                  </a:cxn>
                  <a:cxn ang="0">
                    <a:pos x="15" y="63"/>
                  </a:cxn>
                  <a:cxn ang="0">
                    <a:pos x="17" y="68"/>
                  </a:cxn>
                  <a:cxn ang="0">
                    <a:pos x="5" y="66"/>
                  </a:cxn>
                  <a:cxn ang="0">
                    <a:pos x="17" y="68"/>
                  </a:cxn>
                  <a:cxn ang="0">
                    <a:pos x="15" y="73"/>
                  </a:cxn>
                  <a:cxn ang="0">
                    <a:pos x="10" y="74"/>
                  </a:cxn>
                  <a:cxn ang="0">
                    <a:pos x="7" y="73"/>
                  </a:cxn>
                  <a:cxn ang="0">
                    <a:pos x="5" y="68"/>
                  </a:cxn>
                </a:cxnLst>
                <a:rect l="0" t="0" r="r" b="b"/>
                <a:pathLst>
                  <a:path w="17" h="7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18"/>
                    </a:lnTo>
                    <a:lnTo>
                      <a:pt x="0" y="1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4" y="22"/>
                    </a:moveTo>
                    <a:lnTo>
                      <a:pt x="0" y="21"/>
                    </a:lnTo>
                    <a:lnTo>
                      <a:pt x="0" y="18"/>
                    </a:lnTo>
                    <a:lnTo>
                      <a:pt x="7" y="18"/>
                    </a:lnTo>
                    <a:lnTo>
                      <a:pt x="4" y="22"/>
                    </a:lnTo>
                    <a:close/>
                    <a:moveTo>
                      <a:pt x="10" y="13"/>
                    </a:moveTo>
                    <a:lnTo>
                      <a:pt x="12" y="14"/>
                    </a:lnTo>
                    <a:lnTo>
                      <a:pt x="5" y="24"/>
                    </a:lnTo>
                    <a:lnTo>
                      <a:pt x="4" y="22"/>
                    </a:lnTo>
                    <a:lnTo>
                      <a:pt x="10" y="13"/>
                    </a:lnTo>
                    <a:close/>
                    <a:moveTo>
                      <a:pt x="12" y="14"/>
                    </a:moveTo>
                    <a:lnTo>
                      <a:pt x="13" y="16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12" y="14"/>
                    </a:lnTo>
                    <a:close/>
                    <a:moveTo>
                      <a:pt x="13" y="19"/>
                    </a:moveTo>
                    <a:lnTo>
                      <a:pt x="13" y="42"/>
                    </a:lnTo>
                    <a:lnTo>
                      <a:pt x="2" y="42"/>
                    </a:lnTo>
                    <a:lnTo>
                      <a:pt x="2" y="19"/>
                    </a:lnTo>
                    <a:lnTo>
                      <a:pt x="13" y="19"/>
                    </a:lnTo>
                    <a:close/>
                    <a:moveTo>
                      <a:pt x="4" y="47"/>
                    </a:moveTo>
                    <a:lnTo>
                      <a:pt x="2" y="45"/>
                    </a:lnTo>
                    <a:lnTo>
                      <a:pt x="2" y="42"/>
                    </a:lnTo>
                    <a:lnTo>
                      <a:pt x="8" y="42"/>
                    </a:lnTo>
                    <a:lnTo>
                      <a:pt x="4" y="47"/>
                    </a:lnTo>
                    <a:close/>
                    <a:moveTo>
                      <a:pt x="12" y="39"/>
                    </a:moveTo>
                    <a:lnTo>
                      <a:pt x="13" y="39"/>
                    </a:lnTo>
                    <a:lnTo>
                      <a:pt x="5" y="47"/>
                    </a:lnTo>
                    <a:lnTo>
                      <a:pt x="4" y="47"/>
                    </a:lnTo>
                    <a:lnTo>
                      <a:pt x="12" y="39"/>
                    </a:lnTo>
                    <a:close/>
                    <a:moveTo>
                      <a:pt x="13" y="39"/>
                    </a:moveTo>
                    <a:lnTo>
                      <a:pt x="15" y="40"/>
                    </a:lnTo>
                    <a:lnTo>
                      <a:pt x="15" y="44"/>
                    </a:lnTo>
                    <a:lnTo>
                      <a:pt x="8" y="44"/>
                    </a:lnTo>
                    <a:lnTo>
                      <a:pt x="13" y="39"/>
                    </a:lnTo>
                    <a:close/>
                    <a:moveTo>
                      <a:pt x="15" y="44"/>
                    </a:moveTo>
                    <a:lnTo>
                      <a:pt x="15" y="65"/>
                    </a:lnTo>
                    <a:lnTo>
                      <a:pt x="4" y="65"/>
                    </a:lnTo>
                    <a:lnTo>
                      <a:pt x="4" y="44"/>
                    </a:lnTo>
                    <a:lnTo>
                      <a:pt x="15" y="44"/>
                    </a:lnTo>
                    <a:close/>
                    <a:moveTo>
                      <a:pt x="5" y="70"/>
                    </a:moveTo>
                    <a:lnTo>
                      <a:pt x="4" y="68"/>
                    </a:lnTo>
                    <a:lnTo>
                      <a:pt x="4" y="65"/>
                    </a:lnTo>
                    <a:lnTo>
                      <a:pt x="8" y="65"/>
                    </a:lnTo>
                    <a:lnTo>
                      <a:pt x="5" y="70"/>
                    </a:lnTo>
                    <a:close/>
                    <a:moveTo>
                      <a:pt x="13" y="61"/>
                    </a:moveTo>
                    <a:lnTo>
                      <a:pt x="15" y="63"/>
                    </a:lnTo>
                    <a:lnTo>
                      <a:pt x="7" y="71"/>
                    </a:lnTo>
                    <a:lnTo>
                      <a:pt x="5" y="70"/>
                    </a:lnTo>
                    <a:lnTo>
                      <a:pt x="13" y="61"/>
                    </a:lnTo>
                    <a:close/>
                    <a:moveTo>
                      <a:pt x="15" y="63"/>
                    </a:moveTo>
                    <a:lnTo>
                      <a:pt x="17" y="65"/>
                    </a:lnTo>
                    <a:lnTo>
                      <a:pt x="17" y="66"/>
                    </a:lnTo>
                    <a:lnTo>
                      <a:pt x="10" y="66"/>
                    </a:lnTo>
                    <a:lnTo>
                      <a:pt x="15" y="63"/>
                    </a:lnTo>
                    <a:close/>
                    <a:moveTo>
                      <a:pt x="17" y="66"/>
                    </a:moveTo>
                    <a:lnTo>
                      <a:pt x="17" y="68"/>
                    </a:lnTo>
                    <a:lnTo>
                      <a:pt x="5" y="68"/>
                    </a:lnTo>
                    <a:lnTo>
                      <a:pt x="5" y="66"/>
                    </a:lnTo>
                    <a:lnTo>
                      <a:pt x="17" y="66"/>
                    </a:lnTo>
                    <a:close/>
                    <a:moveTo>
                      <a:pt x="17" y="68"/>
                    </a:moveTo>
                    <a:lnTo>
                      <a:pt x="17" y="70"/>
                    </a:lnTo>
                    <a:lnTo>
                      <a:pt x="15" y="73"/>
                    </a:lnTo>
                    <a:lnTo>
                      <a:pt x="13" y="73"/>
                    </a:lnTo>
                    <a:lnTo>
                      <a:pt x="10" y="74"/>
                    </a:lnTo>
                    <a:lnTo>
                      <a:pt x="8" y="73"/>
                    </a:lnTo>
                    <a:lnTo>
                      <a:pt x="7" y="73"/>
                    </a:lnTo>
                    <a:lnTo>
                      <a:pt x="5" y="70"/>
                    </a:lnTo>
                    <a:lnTo>
                      <a:pt x="5" y="68"/>
                    </a:lnTo>
                    <a:lnTo>
                      <a:pt x="17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192"/>
              <p:cNvSpPr>
                <a:spLocks noEditPoints="1"/>
              </p:cNvSpPr>
              <p:nvPr/>
            </p:nvSpPr>
            <p:spPr bwMode="auto">
              <a:xfrm>
                <a:off x="2224" y="2881"/>
                <a:ext cx="15" cy="6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26"/>
                  </a:cxn>
                  <a:cxn ang="0">
                    <a:pos x="0" y="7"/>
                  </a:cxn>
                  <a:cxn ang="0">
                    <a:pos x="2" y="30"/>
                  </a:cxn>
                  <a:cxn ang="0">
                    <a:pos x="0" y="26"/>
                  </a:cxn>
                  <a:cxn ang="0">
                    <a:pos x="2" y="30"/>
                  </a:cxn>
                  <a:cxn ang="0">
                    <a:pos x="12" y="23"/>
                  </a:cxn>
                  <a:cxn ang="0">
                    <a:pos x="2" y="30"/>
                  </a:cxn>
                  <a:cxn ang="0">
                    <a:pos x="12" y="23"/>
                  </a:cxn>
                  <a:cxn ang="0">
                    <a:pos x="13" y="28"/>
                  </a:cxn>
                  <a:cxn ang="0">
                    <a:pos x="12" y="23"/>
                  </a:cxn>
                  <a:cxn ang="0">
                    <a:pos x="13" y="46"/>
                  </a:cxn>
                  <a:cxn ang="0">
                    <a:pos x="2" y="28"/>
                  </a:cxn>
                  <a:cxn ang="0">
                    <a:pos x="3" y="51"/>
                  </a:cxn>
                  <a:cxn ang="0">
                    <a:pos x="2" y="46"/>
                  </a:cxn>
                  <a:cxn ang="0">
                    <a:pos x="3" y="51"/>
                  </a:cxn>
                  <a:cxn ang="0">
                    <a:pos x="13" y="44"/>
                  </a:cxn>
                  <a:cxn ang="0">
                    <a:pos x="3" y="51"/>
                  </a:cxn>
                  <a:cxn ang="0">
                    <a:pos x="13" y="44"/>
                  </a:cxn>
                  <a:cxn ang="0">
                    <a:pos x="15" y="48"/>
                  </a:cxn>
                  <a:cxn ang="0">
                    <a:pos x="13" y="44"/>
                  </a:cxn>
                  <a:cxn ang="0">
                    <a:pos x="15" y="59"/>
                  </a:cxn>
                  <a:cxn ang="0">
                    <a:pos x="3" y="48"/>
                  </a:cxn>
                  <a:cxn ang="0">
                    <a:pos x="15" y="59"/>
                  </a:cxn>
                  <a:cxn ang="0">
                    <a:pos x="13" y="62"/>
                  </a:cxn>
                  <a:cxn ang="0">
                    <a:pos x="8" y="65"/>
                  </a:cxn>
                  <a:cxn ang="0">
                    <a:pos x="5" y="62"/>
                  </a:cxn>
                  <a:cxn ang="0">
                    <a:pos x="3" y="59"/>
                  </a:cxn>
                </a:cxnLst>
                <a:rect l="0" t="0" r="r" b="b"/>
                <a:pathLst>
                  <a:path w="15" h="65">
                    <a:moveTo>
                      <a:pt x="0" y="7"/>
                    </a:moveTo>
                    <a:lnTo>
                      <a:pt x="0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26"/>
                    </a:lnTo>
                    <a:lnTo>
                      <a:pt x="0" y="26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30"/>
                    </a:moveTo>
                    <a:lnTo>
                      <a:pt x="0" y="28"/>
                    </a:lnTo>
                    <a:lnTo>
                      <a:pt x="0" y="26"/>
                    </a:lnTo>
                    <a:lnTo>
                      <a:pt x="5" y="26"/>
                    </a:lnTo>
                    <a:lnTo>
                      <a:pt x="2" y="30"/>
                    </a:lnTo>
                    <a:close/>
                    <a:moveTo>
                      <a:pt x="10" y="22"/>
                    </a:moveTo>
                    <a:lnTo>
                      <a:pt x="12" y="23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10" y="22"/>
                    </a:lnTo>
                    <a:close/>
                    <a:moveTo>
                      <a:pt x="12" y="23"/>
                    </a:moveTo>
                    <a:lnTo>
                      <a:pt x="13" y="25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12" y="23"/>
                    </a:lnTo>
                    <a:close/>
                    <a:moveTo>
                      <a:pt x="13" y="28"/>
                    </a:moveTo>
                    <a:lnTo>
                      <a:pt x="13" y="46"/>
                    </a:lnTo>
                    <a:lnTo>
                      <a:pt x="2" y="46"/>
                    </a:lnTo>
                    <a:lnTo>
                      <a:pt x="2" y="28"/>
                    </a:lnTo>
                    <a:lnTo>
                      <a:pt x="13" y="28"/>
                    </a:lnTo>
                    <a:close/>
                    <a:moveTo>
                      <a:pt x="3" y="51"/>
                    </a:moveTo>
                    <a:lnTo>
                      <a:pt x="2" y="49"/>
                    </a:lnTo>
                    <a:lnTo>
                      <a:pt x="2" y="46"/>
                    </a:lnTo>
                    <a:lnTo>
                      <a:pt x="7" y="46"/>
                    </a:lnTo>
                    <a:lnTo>
                      <a:pt x="3" y="51"/>
                    </a:lnTo>
                    <a:close/>
                    <a:moveTo>
                      <a:pt x="12" y="43"/>
                    </a:moveTo>
                    <a:lnTo>
                      <a:pt x="13" y="44"/>
                    </a:lnTo>
                    <a:lnTo>
                      <a:pt x="5" y="52"/>
                    </a:lnTo>
                    <a:lnTo>
                      <a:pt x="3" y="51"/>
                    </a:lnTo>
                    <a:lnTo>
                      <a:pt x="12" y="43"/>
                    </a:lnTo>
                    <a:close/>
                    <a:moveTo>
                      <a:pt x="13" y="44"/>
                    </a:moveTo>
                    <a:lnTo>
                      <a:pt x="15" y="46"/>
                    </a:lnTo>
                    <a:lnTo>
                      <a:pt x="15" y="48"/>
                    </a:lnTo>
                    <a:lnTo>
                      <a:pt x="8" y="48"/>
                    </a:lnTo>
                    <a:lnTo>
                      <a:pt x="13" y="44"/>
                    </a:lnTo>
                    <a:close/>
                    <a:moveTo>
                      <a:pt x="15" y="48"/>
                    </a:moveTo>
                    <a:lnTo>
                      <a:pt x="15" y="59"/>
                    </a:lnTo>
                    <a:lnTo>
                      <a:pt x="3" y="59"/>
                    </a:lnTo>
                    <a:lnTo>
                      <a:pt x="3" y="48"/>
                    </a:lnTo>
                    <a:lnTo>
                      <a:pt x="15" y="48"/>
                    </a:lnTo>
                    <a:close/>
                    <a:moveTo>
                      <a:pt x="15" y="59"/>
                    </a:moveTo>
                    <a:lnTo>
                      <a:pt x="15" y="61"/>
                    </a:lnTo>
                    <a:lnTo>
                      <a:pt x="13" y="62"/>
                    </a:lnTo>
                    <a:lnTo>
                      <a:pt x="12" y="64"/>
                    </a:lnTo>
                    <a:lnTo>
                      <a:pt x="8" y="65"/>
                    </a:lnTo>
                    <a:lnTo>
                      <a:pt x="7" y="64"/>
                    </a:lnTo>
                    <a:lnTo>
                      <a:pt x="5" y="62"/>
                    </a:lnTo>
                    <a:lnTo>
                      <a:pt x="3" y="61"/>
                    </a:lnTo>
                    <a:lnTo>
                      <a:pt x="3" y="59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193"/>
              <p:cNvSpPr>
                <a:spLocks noEditPoints="1"/>
              </p:cNvSpPr>
              <p:nvPr/>
            </p:nvSpPr>
            <p:spPr bwMode="auto">
              <a:xfrm>
                <a:off x="2227" y="2933"/>
                <a:ext cx="15" cy="5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9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13"/>
                  </a:cxn>
                  <a:cxn ang="0">
                    <a:pos x="0" y="7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12" y="10"/>
                  </a:cxn>
                  <a:cxn ang="0">
                    <a:pos x="0" y="17"/>
                  </a:cxn>
                  <a:cxn ang="0">
                    <a:pos x="12" y="10"/>
                  </a:cxn>
                  <a:cxn ang="0">
                    <a:pos x="13" y="15"/>
                  </a:cxn>
                  <a:cxn ang="0">
                    <a:pos x="12" y="10"/>
                  </a:cxn>
                  <a:cxn ang="0">
                    <a:pos x="13" y="31"/>
                  </a:cxn>
                  <a:cxn ang="0">
                    <a:pos x="0" y="15"/>
                  </a:cxn>
                  <a:cxn ang="0">
                    <a:pos x="2" y="36"/>
                  </a:cxn>
                  <a:cxn ang="0">
                    <a:pos x="0" y="31"/>
                  </a:cxn>
                  <a:cxn ang="0">
                    <a:pos x="2" y="36"/>
                  </a:cxn>
                  <a:cxn ang="0">
                    <a:pos x="13" y="30"/>
                  </a:cxn>
                  <a:cxn ang="0">
                    <a:pos x="2" y="36"/>
                  </a:cxn>
                  <a:cxn ang="0">
                    <a:pos x="13" y="30"/>
                  </a:cxn>
                  <a:cxn ang="0">
                    <a:pos x="15" y="33"/>
                  </a:cxn>
                  <a:cxn ang="0">
                    <a:pos x="13" y="30"/>
                  </a:cxn>
                  <a:cxn ang="0">
                    <a:pos x="15" y="49"/>
                  </a:cxn>
                  <a:cxn ang="0">
                    <a:pos x="2" y="33"/>
                  </a:cxn>
                  <a:cxn ang="0">
                    <a:pos x="5" y="52"/>
                  </a:cxn>
                  <a:cxn ang="0">
                    <a:pos x="2" y="49"/>
                  </a:cxn>
                  <a:cxn ang="0">
                    <a:pos x="5" y="52"/>
                  </a:cxn>
                  <a:cxn ang="0">
                    <a:pos x="13" y="46"/>
                  </a:cxn>
                  <a:cxn ang="0">
                    <a:pos x="5" y="52"/>
                  </a:cxn>
                  <a:cxn ang="0">
                    <a:pos x="13" y="46"/>
                  </a:cxn>
                  <a:cxn ang="0">
                    <a:pos x="15" y="51"/>
                  </a:cxn>
                  <a:cxn ang="0">
                    <a:pos x="13" y="46"/>
                  </a:cxn>
                  <a:cxn ang="0">
                    <a:pos x="15" y="52"/>
                  </a:cxn>
                  <a:cxn ang="0">
                    <a:pos x="4" y="51"/>
                  </a:cxn>
                  <a:cxn ang="0">
                    <a:pos x="15" y="52"/>
                  </a:cxn>
                  <a:cxn ang="0">
                    <a:pos x="13" y="57"/>
                  </a:cxn>
                  <a:cxn ang="0">
                    <a:pos x="10" y="59"/>
                  </a:cxn>
                  <a:cxn ang="0">
                    <a:pos x="5" y="57"/>
                  </a:cxn>
                  <a:cxn ang="0">
                    <a:pos x="4" y="52"/>
                  </a:cxn>
                </a:cxnLst>
                <a:rect l="0" t="0" r="r" b="b"/>
                <a:pathLst>
                  <a:path w="15" h="59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3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0" y="17"/>
                    </a:moveTo>
                    <a:lnTo>
                      <a:pt x="0" y="15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0" y="17"/>
                    </a:lnTo>
                    <a:close/>
                    <a:moveTo>
                      <a:pt x="10" y="9"/>
                    </a:moveTo>
                    <a:lnTo>
                      <a:pt x="12" y="10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10" y="9"/>
                    </a:lnTo>
                    <a:close/>
                    <a:moveTo>
                      <a:pt x="12" y="10"/>
                    </a:moveTo>
                    <a:lnTo>
                      <a:pt x="13" y="12"/>
                    </a:lnTo>
                    <a:lnTo>
                      <a:pt x="13" y="15"/>
                    </a:lnTo>
                    <a:lnTo>
                      <a:pt x="7" y="15"/>
                    </a:lnTo>
                    <a:lnTo>
                      <a:pt x="12" y="10"/>
                    </a:lnTo>
                    <a:close/>
                    <a:moveTo>
                      <a:pt x="13" y="15"/>
                    </a:moveTo>
                    <a:lnTo>
                      <a:pt x="13" y="31"/>
                    </a:lnTo>
                    <a:lnTo>
                      <a:pt x="0" y="31"/>
                    </a:lnTo>
                    <a:lnTo>
                      <a:pt x="0" y="15"/>
                    </a:lnTo>
                    <a:lnTo>
                      <a:pt x="13" y="15"/>
                    </a:lnTo>
                    <a:close/>
                    <a:moveTo>
                      <a:pt x="2" y="36"/>
                    </a:moveTo>
                    <a:lnTo>
                      <a:pt x="0" y="35"/>
                    </a:lnTo>
                    <a:lnTo>
                      <a:pt x="0" y="31"/>
                    </a:lnTo>
                    <a:lnTo>
                      <a:pt x="7" y="31"/>
                    </a:lnTo>
                    <a:lnTo>
                      <a:pt x="2" y="36"/>
                    </a:lnTo>
                    <a:close/>
                    <a:moveTo>
                      <a:pt x="12" y="28"/>
                    </a:moveTo>
                    <a:lnTo>
                      <a:pt x="13" y="30"/>
                    </a:lnTo>
                    <a:lnTo>
                      <a:pt x="5" y="38"/>
                    </a:lnTo>
                    <a:lnTo>
                      <a:pt x="2" y="36"/>
                    </a:lnTo>
                    <a:lnTo>
                      <a:pt x="12" y="28"/>
                    </a:lnTo>
                    <a:close/>
                    <a:moveTo>
                      <a:pt x="13" y="30"/>
                    </a:moveTo>
                    <a:lnTo>
                      <a:pt x="15" y="31"/>
                    </a:lnTo>
                    <a:lnTo>
                      <a:pt x="15" y="33"/>
                    </a:lnTo>
                    <a:lnTo>
                      <a:pt x="9" y="33"/>
                    </a:lnTo>
                    <a:lnTo>
                      <a:pt x="13" y="30"/>
                    </a:lnTo>
                    <a:close/>
                    <a:moveTo>
                      <a:pt x="15" y="33"/>
                    </a:moveTo>
                    <a:lnTo>
                      <a:pt x="15" y="49"/>
                    </a:lnTo>
                    <a:lnTo>
                      <a:pt x="2" y="49"/>
                    </a:lnTo>
                    <a:lnTo>
                      <a:pt x="2" y="33"/>
                    </a:lnTo>
                    <a:lnTo>
                      <a:pt x="15" y="33"/>
                    </a:lnTo>
                    <a:close/>
                    <a:moveTo>
                      <a:pt x="5" y="52"/>
                    </a:moveTo>
                    <a:lnTo>
                      <a:pt x="2" y="51"/>
                    </a:lnTo>
                    <a:lnTo>
                      <a:pt x="2" y="49"/>
                    </a:lnTo>
                    <a:lnTo>
                      <a:pt x="9" y="49"/>
                    </a:lnTo>
                    <a:lnTo>
                      <a:pt x="5" y="52"/>
                    </a:lnTo>
                    <a:close/>
                    <a:moveTo>
                      <a:pt x="13" y="44"/>
                    </a:moveTo>
                    <a:lnTo>
                      <a:pt x="13" y="46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13" y="44"/>
                    </a:lnTo>
                    <a:close/>
                    <a:moveTo>
                      <a:pt x="13" y="46"/>
                    </a:moveTo>
                    <a:lnTo>
                      <a:pt x="15" y="48"/>
                    </a:lnTo>
                    <a:lnTo>
                      <a:pt x="15" y="51"/>
                    </a:lnTo>
                    <a:lnTo>
                      <a:pt x="10" y="51"/>
                    </a:lnTo>
                    <a:lnTo>
                      <a:pt x="13" y="46"/>
                    </a:lnTo>
                    <a:close/>
                    <a:moveTo>
                      <a:pt x="15" y="51"/>
                    </a:moveTo>
                    <a:lnTo>
                      <a:pt x="15" y="52"/>
                    </a:lnTo>
                    <a:lnTo>
                      <a:pt x="4" y="52"/>
                    </a:lnTo>
                    <a:lnTo>
                      <a:pt x="4" y="51"/>
                    </a:lnTo>
                    <a:lnTo>
                      <a:pt x="15" y="51"/>
                    </a:lnTo>
                    <a:close/>
                    <a:moveTo>
                      <a:pt x="15" y="52"/>
                    </a:moveTo>
                    <a:lnTo>
                      <a:pt x="15" y="56"/>
                    </a:lnTo>
                    <a:lnTo>
                      <a:pt x="13" y="57"/>
                    </a:lnTo>
                    <a:lnTo>
                      <a:pt x="12" y="59"/>
                    </a:lnTo>
                    <a:lnTo>
                      <a:pt x="10" y="59"/>
                    </a:lnTo>
                    <a:lnTo>
                      <a:pt x="7" y="59"/>
                    </a:lnTo>
                    <a:lnTo>
                      <a:pt x="5" y="57"/>
                    </a:lnTo>
                    <a:lnTo>
                      <a:pt x="5" y="56"/>
                    </a:lnTo>
                    <a:lnTo>
                      <a:pt x="4" y="52"/>
                    </a:lnTo>
                    <a:lnTo>
                      <a:pt x="15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1194"/>
              <p:cNvSpPr>
                <a:spLocks noEditPoints="1"/>
              </p:cNvSpPr>
              <p:nvPr/>
            </p:nvSpPr>
            <p:spPr bwMode="auto">
              <a:xfrm>
                <a:off x="2231" y="2981"/>
                <a:ext cx="14" cy="52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16"/>
                  </a:cxn>
                  <a:cxn ang="0">
                    <a:pos x="0" y="4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1" y="21"/>
                  </a:cxn>
                  <a:cxn ang="0">
                    <a:pos x="11" y="14"/>
                  </a:cxn>
                  <a:cxn ang="0">
                    <a:pos x="1" y="21"/>
                  </a:cxn>
                  <a:cxn ang="0">
                    <a:pos x="11" y="14"/>
                  </a:cxn>
                  <a:cxn ang="0">
                    <a:pos x="13" y="19"/>
                  </a:cxn>
                  <a:cxn ang="0">
                    <a:pos x="11" y="14"/>
                  </a:cxn>
                  <a:cxn ang="0">
                    <a:pos x="13" y="32"/>
                  </a:cxn>
                  <a:cxn ang="0">
                    <a:pos x="1" y="19"/>
                  </a:cxn>
                  <a:cxn ang="0">
                    <a:pos x="3" y="37"/>
                  </a:cxn>
                  <a:cxn ang="0">
                    <a:pos x="1" y="32"/>
                  </a:cxn>
                  <a:cxn ang="0">
                    <a:pos x="3" y="37"/>
                  </a:cxn>
                  <a:cxn ang="0">
                    <a:pos x="13" y="30"/>
                  </a:cxn>
                  <a:cxn ang="0">
                    <a:pos x="3" y="37"/>
                  </a:cxn>
                  <a:cxn ang="0">
                    <a:pos x="13" y="30"/>
                  </a:cxn>
                  <a:cxn ang="0">
                    <a:pos x="14" y="34"/>
                  </a:cxn>
                  <a:cxn ang="0">
                    <a:pos x="13" y="30"/>
                  </a:cxn>
                  <a:cxn ang="0">
                    <a:pos x="14" y="45"/>
                  </a:cxn>
                  <a:cxn ang="0">
                    <a:pos x="3" y="34"/>
                  </a:cxn>
                  <a:cxn ang="0">
                    <a:pos x="14" y="45"/>
                  </a:cxn>
                  <a:cxn ang="0">
                    <a:pos x="13" y="50"/>
                  </a:cxn>
                  <a:cxn ang="0">
                    <a:pos x="9" y="52"/>
                  </a:cxn>
                  <a:cxn ang="0">
                    <a:pos x="5" y="50"/>
                  </a:cxn>
                  <a:cxn ang="0">
                    <a:pos x="3" y="45"/>
                  </a:cxn>
                </a:cxnLst>
                <a:rect l="0" t="0" r="r" b="b"/>
                <a:pathLst>
                  <a:path w="14" h="52">
                    <a:moveTo>
                      <a:pt x="0" y="4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16"/>
                    </a:lnTo>
                    <a:lnTo>
                      <a:pt x="0" y="1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1" y="21"/>
                    </a:moveTo>
                    <a:lnTo>
                      <a:pt x="0" y="19"/>
                    </a:lnTo>
                    <a:lnTo>
                      <a:pt x="0" y="16"/>
                    </a:lnTo>
                    <a:lnTo>
                      <a:pt x="6" y="16"/>
                    </a:lnTo>
                    <a:lnTo>
                      <a:pt x="1" y="21"/>
                    </a:lnTo>
                    <a:close/>
                    <a:moveTo>
                      <a:pt x="11" y="13"/>
                    </a:moveTo>
                    <a:lnTo>
                      <a:pt x="11" y="14"/>
                    </a:lnTo>
                    <a:lnTo>
                      <a:pt x="3" y="22"/>
                    </a:lnTo>
                    <a:lnTo>
                      <a:pt x="1" y="21"/>
                    </a:lnTo>
                    <a:lnTo>
                      <a:pt x="11" y="13"/>
                    </a:lnTo>
                    <a:close/>
                    <a:moveTo>
                      <a:pt x="11" y="14"/>
                    </a:moveTo>
                    <a:lnTo>
                      <a:pt x="13" y="16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11" y="14"/>
                    </a:lnTo>
                    <a:close/>
                    <a:moveTo>
                      <a:pt x="13" y="19"/>
                    </a:moveTo>
                    <a:lnTo>
                      <a:pt x="13" y="32"/>
                    </a:lnTo>
                    <a:lnTo>
                      <a:pt x="1" y="32"/>
                    </a:lnTo>
                    <a:lnTo>
                      <a:pt x="1" y="19"/>
                    </a:lnTo>
                    <a:lnTo>
                      <a:pt x="13" y="19"/>
                    </a:lnTo>
                    <a:close/>
                    <a:moveTo>
                      <a:pt x="3" y="37"/>
                    </a:moveTo>
                    <a:lnTo>
                      <a:pt x="1" y="35"/>
                    </a:lnTo>
                    <a:lnTo>
                      <a:pt x="1" y="32"/>
                    </a:lnTo>
                    <a:lnTo>
                      <a:pt x="8" y="32"/>
                    </a:lnTo>
                    <a:lnTo>
                      <a:pt x="3" y="37"/>
                    </a:lnTo>
                    <a:close/>
                    <a:moveTo>
                      <a:pt x="11" y="29"/>
                    </a:moveTo>
                    <a:lnTo>
                      <a:pt x="13" y="30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11" y="29"/>
                    </a:lnTo>
                    <a:close/>
                    <a:moveTo>
                      <a:pt x="13" y="30"/>
                    </a:moveTo>
                    <a:lnTo>
                      <a:pt x="14" y="32"/>
                    </a:lnTo>
                    <a:lnTo>
                      <a:pt x="14" y="34"/>
                    </a:lnTo>
                    <a:lnTo>
                      <a:pt x="9" y="34"/>
                    </a:lnTo>
                    <a:lnTo>
                      <a:pt x="13" y="30"/>
                    </a:lnTo>
                    <a:close/>
                    <a:moveTo>
                      <a:pt x="14" y="34"/>
                    </a:moveTo>
                    <a:lnTo>
                      <a:pt x="14" y="45"/>
                    </a:lnTo>
                    <a:lnTo>
                      <a:pt x="3" y="45"/>
                    </a:lnTo>
                    <a:lnTo>
                      <a:pt x="3" y="34"/>
                    </a:lnTo>
                    <a:lnTo>
                      <a:pt x="14" y="34"/>
                    </a:lnTo>
                    <a:close/>
                    <a:moveTo>
                      <a:pt x="14" y="45"/>
                    </a:moveTo>
                    <a:lnTo>
                      <a:pt x="14" y="48"/>
                    </a:lnTo>
                    <a:lnTo>
                      <a:pt x="13" y="50"/>
                    </a:lnTo>
                    <a:lnTo>
                      <a:pt x="11" y="52"/>
                    </a:lnTo>
                    <a:lnTo>
                      <a:pt x="9" y="52"/>
                    </a:lnTo>
                    <a:lnTo>
                      <a:pt x="6" y="52"/>
                    </a:lnTo>
                    <a:lnTo>
                      <a:pt x="5" y="50"/>
                    </a:lnTo>
                    <a:lnTo>
                      <a:pt x="3" y="48"/>
                    </a:lnTo>
                    <a:lnTo>
                      <a:pt x="3" y="45"/>
                    </a:ln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1195"/>
              <p:cNvSpPr>
                <a:spLocks noEditPoints="1"/>
              </p:cNvSpPr>
              <p:nvPr/>
            </p:nvSpPr>
            <p:spPr bwMode="auto">
              <a:xfrm>
                <a:off x="2234" y="3021"/>
                <a:ext cx="16" cy="4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6" y="3"/>
                  </a:cxn>
                  <a:cxn ang="0">
                    <a:pos x="6" y="15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6" y="3"/>
                  </a:cxn>
                  <a:cxn ang="0">
                    <a:pos x="13" y="23"/>
                  </a:cxn>
                  <a:cxn ang="0">
                    <a:pos x="2" y="8"/>
                  </a:cxn>
                  <a:cxn ang="0">
                    <a:pos x="6" y="28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8" y="16"/>
                  </a:cxn>
                  <a:cxn ang="0">
                    <a:pos x="6" y="28"/>
                  </a:cxn>
                  <a:cxn ang="0">
                    <a:pos x="8" y="16"/>
                  </a:cxn>
                  <a:cxn ang="0">
                    <a:pos x="15" y="23"/>
                  </a:cxn>
                  <a:cxn ang="0">
                    <a:pos x="8" y="16"/>
                  </a:cxn>
                  <a:cxn ang="0">
                    <a:pos x="15" y="36"/>
                  </a:cxn>
                  <a:cxn ang="0">
                    <a:pos x="3" y="23"/>
                  </a:cxn>
                  <a:cxn ang="0">
                    <a:pos x="5" y="41"/>
                  </a:cxn>
                  <a:cxn ang="0">
                    <a:pos x="3" y="36"/>
                  </a:cxn>
                  <a:cxn ang="0">
                    <a:pos x="5" y="41"/>
                  </a:cxn>
                  <a:cxn ang="0">
                    <a:pos x="15" y="33"/>
                  </a:cxn>
                  <a:cxn ang="0">
                    <a:pos x="5" y="41"/>
                  </a:cxn>
                  <a:cxn ang="0">
                    <a:pos x="15" y="33"/>
                  </a:cxn>
                  <a:cxn ang="0">
                    <a:pos x="16" y="38"/>
                  </a:cxn>
                  <a:cxn ang="0">
                    <a:pos x="15" y="33"/>
                  </a:cxn>
                  <a:cxn ang="0">
                    <a:pos x="16" y="41"/>
                  </a:cxn>
                  <a:cxn ang="0">
                    <a:pos x="5" y="38"/>
                  </a:cxn>
                  <a:cxn ang="0">
                    <a:pos x="16" y="41"/>
                  </a:cxn>
                  <a:cxn ang="0">
                    <a:pos x="15" y="46"/>
                  </a:cxn>
                  <a:cxn ang="0">
                    <a:pos x="10" y="47"/>
                  </a:cxn>
                  <a:cxn ang="0">
                    <a:pos x="6" y="46"/>
                  </a:cxn>
                  <a:cxn ang="0">
                    <a:pos x="5" y="41"/>
                  </a:cxn>
                </a:cxnLst>
                <a:rect l="0" t="0" r="r" b="b"/>
                <a:pathLst>
                  <a:path w="16" h="47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6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23"/>
                    </a:lnTo>
                    <a:lnTo>
                      <a:pt x="2" y="2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6" y="28"/>
                    </a:moveTo>
                    <a:lnTo>
                      <a:pt x="2" y="28"/>
                    </a:lnTo>
                    <a:lnTo>
                      <a:pt x="2" y="23"/>
                    </a:lnTo>
                    <a:lnTo>
                      <a:pt x="6" y="23"/>
                    </a:lnTo>
                    <a:lnTo>
                      <a:pt x="6" y="28"/>
                    </a:lnTo>
                    <a:close/>
                    <a:moveTo>
                      <a:pt x="6" y="16"/>
                    </a:moveTo>
                    <a:lnTo>
                      <a:pt x="8" y="1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6" y="16"/>
                    </a:lnTo>
                    <a:close/>
                    <a:moveTo>
                      <a:pt x="8" y="16"/>
                    </a:moveTo>
                    <a:lnTo>
                      <a:pt x="15" y="16"/>
                    </a:lnTo>
                    <a:lnTo>
                      <a:pt x="15" y="23"/>
                    </a:lnTo>
                    <a:lnTo>
                      <a:pt x="8" y="23"/>
                    </a:lnTo>
                    <a:lnTo>
                      <a:pt x="8" y="16"/>
                    </a:lnTo>
                    <a:close/>
                    <a:moveTo>
                      <a:pt x="15" y="23"/>
                    </a:moveTo>
                    <a:lnTo>
                      <a:pt x="15" y="36"/>
                    </a:lnTo>
                    <a:lnTo>
                      <a:pt x="3" y="36"/>
                    </a:lnTo>
                    <a:lnTo>
                      <a:pt x="3" y="23"/>
                    </a:lnTo>
                    <a:lnTo>
                      <a:pt x="15" y="23"/>
                    </a:lnTo>
                    <a:close/>
                    <a:moveTo>
                      <a:pt x="5" y="41"/>
                    </a:moveTo>
                    <a:lnTo>
                      <a:pt x="3" y="39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5" y="41"/>
                    </a:lnTo>
                    <a:close/>
                    <a:moveTo>
                      <a:pt x="13" y="33"/>
                    </a:moveTo>
                    <a:lnTo>
                      <a:pt x="15" y="33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13" y="33"/>
                    </a:lnTo>
                    <a:close/>
                    <a:moveTo>
                      <a:pt x="15" y="33"/>
                    </a:moveTo>
                    <a:lnTo>
                      <a:pt x="16" y="34"/>
                    </a:lnTo>
                    <a:lnTo>
                      <a:pt x="16" y="38"/>
                    </a:lnTo>
                    <a:lnTo>
                      <a:pt x="10" y="38"/>
                    </a:lnTo>
                    <a:lnTo>
                      <a:pt x="15" y="33"/>
                    </a:lnTo>
                    <a:close/>
                    <a:moveTo>
                      <a:pt x="16" y="38"/>
                    </a:moveTo>
                    <a:lnTo>
                      <a:pt x="16" y="41"/>
                    </a:lnTo>
                    <a:lnTo>
                      <a:pt x="5" y="41"/>
                    </a:lnTo>
                    <a:lnTo>
                      <a:pt x="5" y="38"/>
                    </a:lnTo>
                    <a:lnTo>
                      <a:pt x="16" y="38"/>
                    </a:lnTo>
                    <a:close/>
                    <a:moveTo>
                      <a:pt x="16" y="41"/>
                    </a:moveTo>
                    <a:lnTo>
                      <a:pt x="15" y="44"/>
                    </a:lnTo>
                    <a:lnTo>
                      <a:pt x="15" y="46"/>
                    </a:lnTo>
                    <a:lnTo>
                      <a:pt x="13" y="47"/>
                    </a:lnTo>
                    <a:lnTo>
                      <a:pt x="10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4"/>
                    </a:lnTo>
                    <a:lnTo>
                      <a:pt x="5" y="41"/>
                    </a:lnTo>
                    <a:lnTo>
                      <a:pt x="16" y="4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1196"/>
              <p:cNvSpPr>
                <a:spLocks noEditPoints="1"/>
              </p:cNvSpPr>
              <p:nvPr/>
            </p:nvSpPr>
            <p:spPr bwMode="auto">
              <a:xfrm>
                <a:off x="2253" y="3034"/>
                <a:ext cx="13" cy="34"/>
              </a:xfrm>
              <a:custGeom>
                <a:avLst/>
                <a:gdLst/>
                <a:ahLst/>
                <a:cxnLst>
                  <a:cxn ang="0">
                    <a:pos x="10" y="31"/>
                  </a:cxn>
                  <a:cxn ang="0">
                    <a:pos x="7" y="34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12" y="28"/>
                  </a:cxn>
                  <a:cxn ang="0">
                    <a:pos x="0" y="21"/>
                  </a:cxn>
                  <a:cxn ang="0">
                    <a:pos x="12" y="28"/>
                  </a:cxn>
                  <a:cxn ang="0">
                    <a:pos x="0" y="21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4" y="15"/>
                  </a:cxn>
                  <a:cxn ang="0">
                    <a:pos x="9" y="26"/>
                  </a:cxn>
                  <a:cxn ang="0">
                    <a:pos x="13" y="20"/>
                  </a:cxn>
                  <a:cxn ang="0">
                    <a:pos x="10" y="25"/>
                  </a:cxn>
                  <a:cxn ang="0">
                    <a:pos x="13" y="20"/>
                  </a:cxn>
                  <a:cxn ang="0">
                    <a:pos x="2" y="13"/>
                  </a:cxn>
                  <a:cxn ang="0">
                    <a:pos x="13" y="20"/>
                  </a:cxn>
                  <a:cxn ang="0">
                    <a:pos x="2" y="13"/>
                  </a:cxn>
                  <a:cxn ang="0">
                    <a:pos x="4" y="8"/>
                  </a:cxn>
                  <a:cxn ang="0">
                    <a:pos x="2" y="13"/>
                  </a:cxn>
                  <a:cxn ang="0">
                    <a:pos x="4" y="7"/>
                  </a:cxn>
                  <a:cxn ang="0">
                    <a:pos x="12" y="16"/>
                  </a:cxn>
                  <a:cxn ang="0">
                    <a:pos x="13" y="12"/>
                  </a:cxn>
                  <a:cxn ang="0">
                    <a:pos x="12" y="15"/>
                  </a:cxn>
                  <a:cxn ang="0">
                    <a:pos x="13" y="12"/>
                  </a:cxn>
                  <a:cxn ang="0">
                    <a:pos x="2" y="5"/>
                  </a:cxn>
                  <a:cxn ang="0">
                    <a:pos x="13" y="12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2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34">
                    <a:moveTo>
                      <a:pt x="12" y="28"/>
                    </a:moveTo>
                    <a:lnTo>
                      <a:pt x="10" y="31"/>
                    </a:lnTo>
                    <a:lnTo>
                      <a:pt x="10" y="33"/>
                    </a:lnTo>
                    <a:lnTo>
                      <a:pt x="7" y="34"/>
                    </a:lnTo>
                    <a:lnTo>
                      <a:pt x="5" y="34"/>
                    </a:lnTo>
                    <a:lnTo>
                      <a:pt x="4" y="34"/>
                    </a:lnTo>
                    <a:lnTo>
                      <a:pt x="2" y="33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12" y="28"/>
                    </a:lnTo>
                    <a:close/>
                    <a:moveTo>
                      <a:pt x="0" y="28"/>
                    </a:moveTo>
                    <a:lnTo>
                      <a:pt x="0" y="21"/>
                    </a:lnTo>
                    <a:lnTo>
                      <a:pt x="12" y="21"/>
                    </a:lnTo>
                    <a:lnTo>
                      <a:pt x="12" y="28"/>
                    </a:lnTo>
                    <a:lnTo>
                      <a:pt x="0" y="28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2" y="16"/>
                    </a:lnTo>
                    <a:lnTo>
                      <a:pt x="5" y="21"/>
                    </a:lnTo>
                    <a:lnTo>
                      <a:pt x="0" y="21"/>
                    </a:lnTo>
                    <a:close/>
                    <a:moveTo>
                      <a:pt x="2" y="16"/>
                    </a:moveTo>
                    <a:lnTo>
                      <a:pt x="4" y="15"/>
                    </a:lnTo>
                    <a:lnTo>
                      <a:pt x="10" y="25"/>
                    </a:lnTo>
                    <a:lnTo>
                      <a:pt x="9" y="26"/>
                    </a:lnTo>
                    <a:lnTo>
                      <a:pt x="2" y="16"/>
                    </a:lnTo>
                    <a:close/>
                    <a:moveTo>
                      <a:pt x="13" y="20"/>
                    </a:moveTo>
                    <a:lnTo>
                      <a:pt x="13" y="23"/>
                    </a:lnTo>
                    <a:lnTo>
                      <a:pt x="10" y="25"/>
                    </a:lnTo>
                    <a:lnTo>
                      <a:pt x="7" y="20"/>
                    </a:lnTo>
                    <a:lnTo>
                      <a:pt x="13" y="20"/>
                    </a:lnTo>
                    <a:close/>
                    <a:moveTo>
                      <a:pt x="2" y="20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0"/>
                    </a:lnTo>
                    <a:lnTo>
                      <a:pt x="2" y="20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4" y="8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4" y="8"/>
                    </a:moveTo>
                    <a:lnTo>
                      <a:pt x="4" y="7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4" y="8"/>
                    </a:lnTo>
                    <a:close/>
                    <a:moveTo>
                      <a:pt x="13" y="12"/>
                    </a:moveTo>
                    <a:lnTo>
                      <a:pt x="13" y="13"/>
                    </a:lnTo>
                    <a:lnTo>
                      <a:pt x="12" y="15"/>
                    </a:lnTo>
                    <a:lnTo>
                      <a:pt x="9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5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1197"/>
              <p:cNvSpPr>
                <a:spLocks noEditPoints="1"/>
              </p:cNvSpPr>
              <p:nvPr/>
            </p:nvSpPr>
            <p:spPr bwMode="auto">
              <a:xfrm>
                <a:off x="2255" y="3010"/>
                <a:ext cx="16" cy="36"/>
              </a:xfrm>
              <a:custGeom>
                <a:avLst/>
                <a:gdLst/>
                <a:ahLst/>
                <a:cxnLst>
                  <a:cxn ang="0">
                    <a:pos x="11" y="32"/>
                  </a:cxn>
                  <a:cxn ang="0">
                    <a:pos x="8" y="36"/>
                  </a:cxn>
                  <a:cxn ang="0">
                    <a:pos x="3" y="36"/>
                  </a:cxn>
                  <a:cxn ang="0">
                    <a:pos x="2" y="32"/>
                  </a:cxn>
                  <a:cxn ang="0">
                    <a:pos x="11" y="29"/>
                  </a:cxn>
                  <a:cxn ang="0">
                    <a:pos x="0" y="27"/>
                  </a:cxn>
                  <a:cxn ang="0">
                    <a:pos x="11" y="29"/>
                  </a:cxn>
                  <a:cxn ang="0">
                    <a:pos x="0" y="27"/>
                  </a:cxn>
                  <a:cxn ang="0">
                    <a:pos x="7" y="21"/>
                  </a:cxn>
                  <a:cxn ang="0">
                    <a:pos x="0" y="27"/>
                  </a:cxn>
                  <a:cxn ang="0">
                    <a:pos x="8" y="21"/>
                  </a:cxn>
                  <a:cxn ang="0">
                    <a:pos x="7" y="32"/>
                  </a:cxn>
                  <a:cxn ang="0">
                    <a:pos x="13" y="27"/>
                  </a:cxn>
                  <a:cxn ang="0">
                    <a:pos x="8" y="32"/>
                  </a:cxn>
                  <a:cxn ang="0">
                    <a:pos x="13" y="27"/>
                  </a:cxn>
                  <a:cxn ang="0">
                    <a:pos x="2" y="18"/>
                  </a:cxn>
                  <a:cxn ang="0">
                    <a:pos x="13" y="27"/>
                  </a:cxn>
                  <a:cxn ang="0">
                    <a:pos x="2" y="18"/>
                  </a:cxn>
                  <a:cxn ang="0">
                    <a:pos x="5" y="13"/>
                  </a:cxn>
                  <a:cxn ang="0">
                    <a:pos x="2" y="18"/>
                  </a:cxn>
                  <a:cxn ang="0">
                    <a:pos x="7" y="13"/>
                  </a:cxn>
                  <a:cxn ang="0">
                    <a:pos x="11" y="23"/>
                  </a:cxn>
                  <a:cxn ang="0">
                    <a:pos x="15" y="16"/>
                  </a:cxn>
                  <a:cxn ang="0">
                    <a:pos x="13" y="21"/>
                  </a:cxn>
                  <a:cxn ang="0">
                    <a:pos x="15" y="16"/>
                  </a:cxn>
                  <a:cxn ang="0">
                    <a:pos x="3" y="8"/>
                  </a:cxn>
                  <a:cxn ang="0">
                    <a:pos x="15" y="16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5" y="5"/>
                  </a:cxn>
                  <a:cxn ang="0">
                    <a:pos x="16" y="8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36">
                    <a:moveTo>
                      <a:pt x="11" y="29"/>
                    </a:moveTo>
                    <a:lnTo>
                      <a:pt x="11" y="32"/>
                    </a:lnTo>
                    <a:lnTo>
                      <a:pt x="10" y="34"/>
                    </a:lnTo>
                    <a:lnTo>
                      <a:pt x="8" y="36"/>
                    </a:lnTo>
                    <a:lnTo>
                      <a:pt x="7" y="36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2" y="32"/>
                    </a:lnTo>
                    <a:lnTo>
                      <a:pt x="0" y="29"/>
                    </a:lnTo>
                    <a:lnTo>
                      <a:pt x="11" y="29"/>
                    </a:lnTo>
                    <a:close/>
                    <a:moveTo>
                      <a:pt x="0" y="29"/>
                    </a:moveTo>
                    <a:lnTo>
                      <a:pt x="0" y="27"/>
                    </a:lnTo>
                    <a:lnTo>
                      <a:pt x="11" y="27"/>
                    </a:lnTo>
                    <a:lnTo>
                      <a:pt x="11" y="29"/>
                    </a:lnTo>
                    <a:lnTo>
                      <a:pt x="0" y="29"/>
                    </a:lnTo>
                    <a:close/>
                    <a:moveTo>
                      <a:pt x="0" y="27"/>
                    </a:moveTo>
                    <a:lnTo>
                      <a:pt x="0" y="21"/>
                    </a:lnTo>
                    <a:lnTo>
                      <a:pt x="7" y="21"/>
                    </a:lnTo>
                    <a:lnTo>
                      <a:pt x="7" y="27"/>
                    </a:lnTo>
                    <a:lnTo>
                      <a:pt x="0" y="27"/>
                    </a:lnTo>
                    <a:close/>
                    <a:moveTo>
                      <a:pt x="7" y="21"/>
                    </a:moveTo>
                    <a:lnTo>
                      <a:pt x="8" y="21"/>
                    </a:lnTo>
                    <a:lnTo>
                      <a:pt x="8" y="32"/>
                    </a:lnTo>
                    <a:lnTo>
                      <a:pt x="7" y="32"/>
                    </a:lnTo>
                    <a:lnTo>
                      <a:pt x="7" y="21"/>
                    </a:lnTo>
                    <a:close/>
                    <a:moveTo>
                      <a:pt x="13" y="27"/>
                    </a:moveTo>
                    <a:lnTo>
                      <a:pt x="13" y="32"/>
                    </a:lnTo>
                    <a:lnTo>
                      <a:pt x="8" y="32"/>
                    </a:lnTo>
                    <a:lnTo>
                      <a:pt x="8" y="27"/>
                    </a:lnTo>
                    <a:lnTo>
                      <a:pt x="13" y="27"/>
                    </a:lnTo>
                    <a:close/>
                    <a:moveTo>
                      <a:pt x="2" y="27"/>
                    </a:moveTo>
                    <a:lnTo>
                      <a:pt x="2" y="18"/>
                    </a:lnTo>
                    <a:lnTo>
                      <a:pt x="13" y="18"/>
                    </a:lnTo>
                    <a:lnTo>
                      <a:pt x="13" y="27"/>
                    </a:lnTo>
                    <a:lnTo>
                      <a:pt x="2" y="27"/>
                    </a:lnTo>
                    <a:close/>
                    <a:moveTo>
                      <a:pt x="2" y="18"/>
                    </a:moveTo>
                    <a:lnTo>
                      <a:pt x="2" y="14"/>
                    </a:lnTo>
                    <a:lnTo>
                      <a:pt x="5" y="13"/>
                    </a:lnTo>
                    <a:lnTo>
                      <a:pt x="8" y="18"/>
                    </a:lnTo>
                    <a:lnTo>
                      <a:pt x="2" y="18"/>
                    </a:lnTo>
                    <a:close/>
                    <a:moveTo>
                      <a:pt x="5" y="13"/>
                    </a:moveTo>
                    <a:lnTo>
                      <a:pt x="7" y="13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5" y="13"/>
                    </a:lnTo>
                    <a:close/>
                    <a:moveTo>
                      <a:pt x="15" y="16"/>
                    </a:moveTo>
                    <a:lnTo>
                      <a:pt x="15" y="19"/>
                    </a:lnTo>
                    <a:lnTo>
                      <a:pt x="13" y="21"/>
                    </a:lnTo>
                    <a:lnTo>
                      <a:pt x="10" y="16"/>
                    </a:lnTo>
                    <a:lnTo>
                      <a:pt x="15" y="16"/>
                    </a:lnTo>
                    <a:close/>
                    <a:moveTo>
                      <a:pt x="3" y="16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3" y="16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10" y="1"/>
                    </a:moveTo>
                    <a:lnTo>
                      <a:pt x="10" y="1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"/>
                    </a:lnTo>
                    <a:close/>
                    <a:moveTo>
                      <a:pt x="16" y="8"/>
                    </a:moveTo>
                    <a:lnTo>
                      <a:pt x="16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1198"/>
              <p:cNvSpPr>
                <a:spLocks noEditPoints="1"/>
              </p:cNvSpPr>
              <p:nvPr/>
            </p:nvSpPr>
            <p:spPr bwMode="auto">
              <a:xfrm>
                <a:off x="2260" y="2984"/>
                <a:ext cx="15" cy="37"/>
              </a:xfrm>
              <a:custGeom>
                <a:avLst/>
                <a:gdLst/>
                <a:ahLst/>
                <a:cxnLst>
                  <a:cxn ang="0">
                    <a:pos x="11" y="34"/>
                  </a:cxn>
                  <a:cxn ang="0">
                    <a:pos x="8" y="36"/>
                  </a:cxn>
                  <a:cxn ang="0">
                    <a:pos x="3" y="36"/>
                  </a:cxn>
                  <a:cxn ang="0">
                    <a:pos x="0" y="34"/>
                  </a:cxn>
                  <a:cxn ang="0">
                    <a:pos x="11" y="31"/>
                  </a:cxn>
                  <a:cxn ang="0">
                    <a:pos x="0" y="24"/>
                  </a:cxn>
                  <a:cxn ang="0">
                    <a:pos x="11" y="31"/>
                  </a:cxn>
                  <a:cxn ang="0">
                    <a:pos x="0" y="24"/>
                  </a:cxn>
                  <a:cxn ang="0">
                    <a:pos x="5" y="18"/>
                  </a:cxn>
                  <a:cxn ang="0">
                    <a:pos x="0" y="24"/>
                  </a:cxn>
                  <a:cxn ang="0">
                    <a:pos x="6" y="18"/>
                  </a:cxn>
                  <a:cxn ang="0">
                    <a:pos x="5" y="29"/>
                  </a:cxn>
                  <a:cxn ang="0">
                    <a:pos x="13" y="24"/>
                  </a:cxn>
                  <a:cxn ang="0">
                    <a:pos x="6" y="29"/>
                  </a:cxn>
                  <a:cxn ang="0">
                    <a:pos x="13" y="24"/>
                  </a:cxn>
                  <a:cxn ang="0">
                    <a:pos x="2" y="13"/>
                  </a:cxn>
                  <a:cxn ang="0">
                    <a:pos x="13" y="24"/>
                  </a:cxn>
                  <a:cxn ang="0">
                    <a:pos x="2" y="13"/>
                  </a:cxn>
                  <a:cxn ang="0">
                    <a:pos x="6" y="8"/>
                  </a:cxn>
                  <a:cxn ang="0">
                    <a:pos x="2" y="13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5" y="13"/>
                  </a:cxn>
                  <a:cxn ang="0">
                    <a:pos x="8" y="19"/>
                  </a:cxn>
                  <a:cxn ang="0">
                    <a:pos x="15" y="13"/>
                  </a:cxn>
                  <a:cxn ang="0">
                    <a:pos x="3" y="5"/>
                  </a:cxn>
                  <a:cxn ang="0">
                    <a:pos x="15" y="13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37">
                    <a:moveTo>
                      <a:pt x="11" y="31"/>
                    </a:moveTo>
                    <a:lnTo>
                      <a:pt x="11" y="34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5" y="37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11" y="31"/>
                    </a:lnTo>
                    <a:close/>
                    <a:moveTo>
                      <a:pt x="0" y="31"/>
                    </a:moveTo>
                    <a:lnTo>
                      <a:pt x="0" y="24"/>
                    </a:lnTo>
                    <a:lnTo>
                      <a:pt x="11" y="24"/>
                    </a:lnTo>
                    <a:lnTo>
                      <a:pt x="11" y="31"/>
                    </a:lnTo>
                    <a:lnTo>
                      <a:pt x="0" y="31"/>
                    </a:lnTo>
                    <a:close/>
                    <a:moveTo>
                      <a:pt x="0" y="24"/>
                    </a:moveTo>
                    <a:lnTo>
                      <a:pt x="0" y="18"/>
                    </a:lnTo>
                    <a:lnTo>
                      <a:pt x="5" y="18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  <a:moveTo>
                      <a:pt x="5" y="18"/>
                    </a:moveTo>
                    <a:lnTo>
                      <a:pt x="6" y="18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5" y="18"/>
                    </a:lnTo>
                    <a:close/>
                    <a:moveTo>
                      <a:pt x="13" y="24"/>
                    </a:moveTo>
                    <a:lnTo>
                      <a:pt x="13" y="29"/>
                    </a:lnTo>
                    <a:lnTo>
                      <a:pt x="6" y="29"/>
                    </a:lnTo>
                    <a:lnTo>
                      <a:pt x="6" y="24"/>
                    </a:lnTo>
                    <a:lnTo>
                      <a:pt x="13" y="24"/>
                    </a:lnTo>
                    <a:close/>
                    <a:moveTo>
                      <a:pt x="2" y="24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4"/>
                    </a:lnTo>
                    <a:lnTo>
                      <a:pt x="2" y="24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2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5" y="13"/>
                    </a:moveTo>
                    <a:lnTo>
                      <a:pt x="15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1199"/>
              <p:cNvSpPr>
                <a:spLocks noEditPoints="1"/>
              </p:cNvSpPr>
              <p:nvPr/>
            </p:nvSpPr>
            <p:spPr bwMode="auto">
              <a:xfrm>
                <a:off x="2263" y="2955"/>
                <a:ext cx="16" cy="40"/>
              </a:xfrm>
              <a:custGeom>
                <a:avLst/>
                <a:gdLst/>
                <a:ahLst/>
                <a:cxnLst>
                  <a:cxn ang="0">
                    <a:pos x="10" y="35"/>
                  </a:cxn>
                  <a:cxn ang="0">
                    <a:pos x="8" y="39"/>
                  </a:cxn>
                  <a:cxn ang="0">
                    <a:pos x="3" y="39"/>
                  </a:cxn>
                  <a:cxn ang="0">
                    <a:pos x="0" y="35"/>
                  </a:cxn>
                  <a:cxn ang="0">
                    <a:pos x="12" y="34"/>
                  </a:cxn>
                  <a:cxn ang="0">
                    <a:pos x="0" y="32"/>
                  </a:cxn>
                  <a:cxn ang="0">
                    <a:pos x="12" y="34"/>
                  </a:cxn>
                  <a:cxn ang="0">
                    <a:pos x="0" y="32"/>
                  </a:cxn>
                  <a:cxn ang="0">
                    <a:pos x="2" y="29"/>
                  </a:cxn>
                  <a:cxn ang="0">
                    <a:pos x="0" y="32"/>
                  </a:cxn>
                  <a:cxn ang="0">
                    <a:pos x="3" y="27"/>
                  </a:cxn>
                  <a:cxn ang="0">
                    <a:pos x="10" y="37"/>
                  </a:cxn>
                  <a:cxn ang="0">
                    <a:pos x="13" y="30"/>
                  </a:cxn>
                  <a:cxn ang="0">
                    <a:pos x="12" y="35"/>
                  </a:cxn>
                  <a:cxn ang="0">
                    <a:pos x="13" y="30"/>
                  </a:cxn>
                  <a:cxn ang="0">
                    <a:pos x="2" y="21"/>
                  </a:cxn>
                  <a:cxn ang="0">
                    <a:pos x="13" y="30"/>
                  </a:cxn>
                  <a:cxn ang="0">
                    <a:pos x="2" y="21"/>
                  </a:cxn>
                  <a:cxn ang="0">
                    <a:pos x="7" y="16"/>
                  </a:cxn>
                  <a:cxn ang="0">
                    <a:pos x="2" y="21"/>
                  </a:cxn>
                  <a:cxn ang="0">
                    <a:pos x="8" y="16"/>
                  </a:cxn>
                  <a:cxn ang="0">
                    <a:pos x="7" y="27"/>
                  </a:cxn>
                  <a:cxn ang="0">
                    <a:pos x="15" y="21"/>
                  </a:cxn>
                  <a:cxn ang="0">
                    <a:pos x="8" y="27"/>
                  </a:cxn>
                  <a:cxn ang="0">
                    <a:pos x="15" y="21"/>
                  </a:cxn>
                  <a:cxn ang="0">
                    <a:pos x="2" y="9"/>
                  </a:cxn>
                  <a:cxn ang="0">
                    <a:pos x="15" y="21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2" y="9"/>
                  </a:cxn>
                  <a:cxn ang="0">
                    <a:pos x="10" y="3"/>
                  </a:cxn>
                  <a:cxn ang="0">
                    <a:pos x="8" y="16"/>
                  </a:cxn>
                  <a:cxn ang="0">
                    <a:pos x="16" y="9"/>
                  </a:cxn>
                  <a:cxn ang="0">
                    <a:pos x="10" y="16"/>
                  </a:cxn>
                  <a:cxn ang="0">
                    <a:pos x="16" y="9"/>
                  </a:cxn>
                  <a:cxn ang="0">
                    <a:pos x="3" y="4"/>
                  </a:cxn>
                  <a:cxn ang="0">
                    <a:pos x="16" y="9"/>
                  </a:cxn>
                  <a:cxn ang="0">
                    <a:pos x="3" y="4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40">
                    <a:moveTo>
                      <a:pt x="12" y="34"/>
                    </a:moveTo>
                    <a:lnTo>
                      <a:pt x="10" y="35"/>
                    </a:lnTo>
                    <a:lnTo>
                      <a:pt x="10" y="39"/>
                    </a:lnTo>
                    <a:lnTo>
                      <a:pt x="8" y="39"/>
                    </a:lnTo>
                    <a:lnTo>
                      <a:pt x="5" y="40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2" y="34"/>
                    </a:lnTo>
                    <a:close/>
                    <a:moveTo>
                      <a:pt x="0" y="34"/>
                    </a:moveTo>
                    <a:lnTo>
                      <a:pt x="0" y="32"/>
                    </a:lnTo>
                    <a:lnTo>
                      <a:pt x="12" y="32"/>
                    </a:lnTo>
                    <a:lnTo>
                      <a:pt x="12" y="34"/>
                    </a:lnTo>
                    <a:lnTo>
                      <a:pt x="0" y="34"/>
                    </a:lnTo>
                    <a:close/>
                    <a:moveTo>
                      <a:pt x="0" y="32"/>
                    </a:moveTo>
                    <a:lnTo>
                      <a:pt x="0" y="30"/>
                    </a:lnTo>
                    <a:lnTo>
                      <a:pt x="2" y="29"/>
                    </a:lnTo>
                    <a:lnTo>
                      <a:pt x="5" y="32"/>
                    </a:lnTo>
                    <a:lnTo>
                      <a:pt x="0" y="32"/>
                    </a:lnTo>
                    <a:close/>
                    <a:moveTo>
                      <a:pt x="2" y="29"/>
                    </a:moveTo>
                    <a:lnTo>
                      <a:pt x="3" y="27"/>
                    </a:lnTo>
                    <a:lnTo>
                      <a:pt x="12" y="35"/>
                    </a:lnTo>
                    <a:lnTo>
                      <a:pt x="10" y="37"/>
                    </a:lnTo>
                    <a:lnTo>
                      <a:pt x="2" y="29"/>
                    </a:lnTo>
                    <a:close/>
                    <a:moveTo>
                      <a:pt x="13" y="30"/>
                    </a:moveTo>
                    <a:lnTo>
                      <a:pt x="13" y="34"/>
                    </a:lnTo>
                    <a:lnTo>
                      <a:pt x="12" y="35"/>
                    </a:lnTo>
                    <a:lnTo>
                      <a:pt x="7" y="30"/>
                    </a:lnTo>
                    <a:lnTo>
                      <a:pt x="13" y="30"/>
                    </a:lnTo>
                    <a:close/>
                    <a:moveTo>
                      <a:pt x="2" y="30"/>
                    </a:moveTo>
                    <a:lnTo>
                      <a:pt x="2" y="21"/>
                    </a:lnTo>
                    <a:lnTo>
                      <a:pt x="13" y="21"/>
                    </a:lnTo>
                    <a:lnTo>
                      <a:pt x="13" y="30"/>
                    </a:lnTo>
                    <a:lnTo>
                      <a:pt x="2" y="30"/>
                    </a:lnTo>
                    <a:close/>
                    <a:moveTo>
                      <a:pt x="2" y="21"/>
                    </a:moveTo>
                    <a:lnTo>
                      <a:pt x="2" y="16"/>
                    </a:lnTo>
                    <a:lnTo>
                      <a:pt x="7" y="16"/>
                    </a:lnTo>
                    <a:lnTo>
                      <a:pt x="7" y="21"/>
                    </a:lnTo>
                    <a:lnTo>
                      <a:pt x="2" y="21"/>
                    </a:lnTo>
                    <a:close/>
                    <a:moveTo>
                      <a:pt x="7" y="16"/>
                    </a:moveTo>
                    <a:lnTo>
                      <a:pt x="8" y="16"/>
                    </a:lnTo>
                    <a:lnTo>
                      <a:pt x="8" y="27"/>
                    </a:lnTo>
                    <a:lnTo>
                      <a:pt x="7" y="27"/>
                    </a:lnTo>
                    <a:lnTo>
                      <a:pt x="7" y="16"/>
                    </a:lnTo>
                    <a:close/>
                    <a:moveTo>
                      <a:pt x="15" y="21"/>
                    </a:moveTo>
                    <a:lnTo>
                      <a:pt x="15" y="27"/>
                    </a:lnTo>
                    <a:lnTo>
                      <a:pt x="8" y="27"/>
                    </a:lnTo>
                    <a:lnTo>
                      <a:pt x="8" y="21"/>
                    </a:lnTo>
                    <a:lnTo>
                      <a:pt x="15" y="21"/>
                    </a:lnTo>
                    <a:close/>
                    <a:moveTo>
                      <a:pt x="2" y="21"/>
                    </a:moveTo>
                    <a:lnTo>
                      <a:pt x="2" y="9"/>
                    </a:lnTo>
                    <a:lnTo>
                      <a:pt x="15" y="9"/>
                    </a:lnTo>
                    <a:lnTo>
                      <a:pt x="15" y="21"/>
                    </a:lnTo>
                    <a:lnTo>
                      <a:pt x="2" y="2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6" y="9"/>
                    </a:moveTo>
                    <a:lnTo>
                      <a:pt x="16" y="16"/>
                    </a:lnTo>
                    <a:lnTo>
                      <a:pt x="10" y="16"/>
                    </a:lnTo>
                    <a:lnTo>
                      <a:pt x="10" y="9"/>
                    </a:lnTo>
                    <a:lnTo>
                      <a:pt x="16" y="9"/>
                    </a:lnTo>
                    <a:close/>
                    <a:moveTo>
                      <a:pt x="3" y="9"/>
                    </a:moveTo>
                    <a:lnTo>
                      <a:pt x="3" y="4"/>
                    </a:lnTo>
                    <a:lnTo>
                      <a:pt x="16" y="4"/>
                    </a:lnTo>
                    <a:lnTo>
                      <a:pt x="16" y="9"/>
                    </a:lnTo>
                    <a:lnTo>
                      <a:pt x="3" y="9"/>
                    </a:lnTo>
                    <a:close/>
                    <a:moveTo>
                      <a:pt x="3" y="4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1200"/>
              <p:cNvSpPr>
                <a:spLocks noEditPoints="1"/>
              </p:cNvSpPr>
              <p:nvPr/>
            </p:nvSpPr>
            <p:spPr bwMode="auto">
              <a:xfrm>
                <a:off x="2266" y="2924"/>
                <a:ext cx="15" cy="42"/>
              </a:xfrm>
              <a:custGeom>
                <a:avLst/>
                <a:gdLst/>
                <a:ahLst/>
                <a:cxnLst>
                  <a:cxn ang="0">
                    <a:pos x="12" y="39"/>
                  </a:cxn>
                  <a:cxn ang="0">
                    <a:pos x="9" y="42"/>
                  </a:cxn>
                  <a:cxn ang="0">
                    <a:pos x="5" y="42"/>
                  </a:cxn>
                  <a:cxn ang="0">
                    <a:pos x="2" y="39"/>
                  </a:cxn>
                  <a:cxn ang="0">
                    <a:pos x="13" y="35"/>
                  </a:cxn>
                  <a:cxn ang="0">
                    <a:pos x="0" y="29"/>
                  </a:cxn>
                  <a:cxn ang="0">
                    <a:pos x="13" y="35"/>
                  </a:cxn>
                  <a:cxn ang="0">
                    <a:pos x="0" y="29"/>
                  </a:cxn>
                  <a:cxn ang="0">
                    <a:pos x="7" y="24"/>
                  </a:cxn>
                  <a:cxn ang="0">
                    <a:pos x="0" y="29"/>
                  </a:cxn>
                  <a:cxn ang="0">
                    <a:pos x="9" y="24"/>
                  </a:cxn>
                  <a:cxn ang="0">
                    <a:pos x="7" y="35"/>
                  </a:cxn>
                  <a:cxn ang="0">
                    <a:pos x="13" y="29"/>
                  </a:cxn>
                  <a:cxn ang="0">
                    <a:pos x="9" y="35"/>
                  </a:cxn>
                  <a:cxn ang="0">
                    <a:pos x="13" y="29"/>
                  </a:cxn>
                  <a:cxn ang="0">
                    <a:pos x="2" y="18"/>
                  </a:cxn>
                  <a:cxn ang="0">
                    <a:pos x="13" y="29"/>
                  </a:cxn>
                  <a:cxn ang="0">
                    <a:pos x="2" y="18"/>
                  </a:cxn>
                  <a:cxn ang="0">
                    <a:pos x="4" y="13"/>
                  </a:cxn>
                  <a:cxn ang="0">
                    <a:pos x="2" y="18"/>
                  </a:cxn>
                  <a:cxn ang="0">
                    <a:pos x="5" y="11"/>
                  </a:cxn>
                  <a:cxn ang="0">
                    <a:pos x="12" y="22"/>
                  </a:cxn>
                  <a:cxn ang="0">
                    <a:pos x="15" y="16"/>
                  </a:cxn>
                  <a:cxn ang="0">
                    <a:pos x="13" y="19"/>
                  </a:cxn>
                  <a:cxn ang="0">
                    <a:pos x="15" y="16"/>
                  </a:cxn>
                  <a:cxn ang="0">
                    <a:pos x="4" y="5"/>
                  </a:cxn>
                  <a:cxn ang="0">
                    <a:pos x="15" y="16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42">
                    <a:moveTo>
                      <a:pt x="13" y="35"/>
                    </a:moveTo>
                    <a:lnTo>
                      <a:pt x="12" y="39"/>
                    </a:lnTo>
                    <a:lnTo>
                      <a:pt x="12" y="40"/>
                    </a:lnTo>
                    <a:lnTo>
                      <a:pt x="9" y="42"/>
                    </a:lnTo>
                    <a:lnTo>
                      <a:pt x="7" y="42"/>
                    </a:lnTo>
                    <a:lnTo>
                      <a:pt x="5" y="42"/>
                    </a:lnTo>
                    <a:lnTo>
                      <a:pt x="4" y="40"/>
                    </a:lnTo>
                    <a:lnTo>
                      <a:pt x="2" y="39"/>
                    </a:lnTo>
                    <a:lnTo>
                      <a:pt x="0" y="35"/>
                    </a:lnTo>
                    <a:lnTo>
                      <a:pt x="13" y="35"/>
                    </a:lnTo>
                    <a:close/>
                    <a:moveTo>
                      <a:pt x="0" y="35"/>
                    </a:moveTo>
                    <a:lnTo>
                      <a:pt x="0" y="29"/>
                    </a:lnTo>
                    <a:lnTo>
                      <a:pt x="13" y="29"/>
                    </a:lnTo>
                    <a:lnTo>
                      <a:pt x="13" y="35"/>
                    </a:lnTo>
                    <a:lnTo>
                      <a:pt x="0" y="35"/>
                    </a:lnTo>
                    <a:close/>
                    <a:moveTo>
                      <a:pt x="0" y="29"/>
                    </a:moveTo>
                    <a:lnTo>
                      <a:pt x="0" y="24"/>
                    </a:lnTo>
                    <a:lnTo>
                      <a:pt x="7" y="24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  <a:moveTo>
                      <a:pt x="7" y="24"/>
                    </a:moveTo>
                    <a:lnTo>
                      <a:pt x="9" y="24"/>
                    </a:lnTo>
                    <a:lnTo>
                      <a:pt x="9" y="35"/>
                    </a:lnTo>
                    <a:lnTo>
                      <a:pt x="7" y="35"/>
                    </a:lnTo>
                    <a:lnTo>
                      <a:pt x="7" y="24"/>
                    </a:lnTo>
                    <a:close/>
                    <a:moveTo>
                      <a:pt x="13" y="29"/>
                    </a:moveTo>
                    <a:lnTo>
                      <a:pt x="13" y="35"/>
                    </a:lnTo>
                    <a:lnTo>
                      <a:pt x="9" y="35"/>
                    </a:lnTo>
                    <a:lnTo>
                      <a:pt x="9" y="29"/>
                    </a:lnTo>
                    <a:lnTo>
                      <a:pt x="13" y="29"/>
                    </a:lnTo>
                    <a:close/>
                    <a:moveTo>
                      <a:pt x="2" y="29"/>
                    </a:moveTo>
                    <a:lnTo>
                      <a:pt x="2" y="18"/>
                    </a:lnTo>
                    <a:lnTo>
                      <a:pt x="13" y="18"/>
                    </a:lnTo>
                    <a:lnTo>
                      <a:pt x="13" y="29"/>
                    </a:lnTo>
                    <a:lnTo>
                      <a:pt x="2" y="29"/>
                    </a:lnTo>
                    <a:close/>
                    <a:moveTo>
                      <a:pt x="2" y="18"/>
                    </a:moveTo>
                    <a:lnTo>
                      <a:pt x="2" y="16"/>
                    </a:lnTo>
                    <a:lnTo>
                      <a:pt x="4" y="13"/>
                    </a:lnTo>
                    <a:lnTo>
                      <a:pt x="9" y="18"/>
                    </a:lnTo>
                    <a:lnTo>
                      <a:pt x="2" y="18"/>
                    </a:lnTo>
                    <a:close/>
                    <a:moveTo>
                      <a:pt x="4" y="13"/>
                    </a:moveTo>
                    <a:lnTo>
                      <a:pt x="5" y="11"/>
                    </a:lnTo>
                    <a:lnTo>
                      <a:pt x="13" y="19"/>
                    </a:lnTo>
                    <a:lnTo>
                      <a:pt x="12" y="22"/>
                    </a:lnTo>
                    <a:lnTo>
                      <a:pt x="4" y="13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13" y="19"/>
                    </a:lnTo>
                    <a:lnTo>
                      <a:pt x="10" y="16"/>
                    </a:lnTo>
                    <a:lnTo>
                      <a:pt x="15" y="16"/>
                    </a:lnTo>
                    <a:close/>
                    <a:moveTo>
                      <a:pt x="4" y="16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6"/>
                    </a:lnTo>
                    <a:lnTo>
                      <a:pt x="4" y="16"/>
                    </a:lnTo>
                    <a:close/>
                    <a:moveTo>
                      <a:pt x="4" y="5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1201"/>
              <p:cNvSpPr>
                <a:spLocks noEditPoints="1"/>
              </p:cNvSpPr>
              <p:nvPr/>
            </p:nvSpPr>
            <p:spPr bwMode="auto">
              <a:xfrm>
                <a:off x="2270" y="2888"/>
                <a:ext cx="16" cy="47"/>
              </a:xfrm>
              <a:custGeom>
                <a:avLst/>
                <a:gdLst/>
                <a:ahLst/>
                <a:cxnLst>
                  <a:cxn ang="0">
                    <a:pos x="3" y="45"/>
                  </a:cxn>
                  <a:cxn ang="0">
                    <a:pos x="1" y="42"/>
                  </a:cxn>
                  <a:cxn ang="0">
                    <a:pos x="1" y="39"/>
                  </a:cxn>
                  <a:cxn ang="0">
                    <a:pos x="3" y="36"/>
                  </a:cxn>
                  <a:cxn ang="0">
                    <a:pos x="6" y="47"/>
                  </a:cxn>
                  <a:cxn ang="0">
                    <a:pos x="8" y="36"/>
                  </a:cxn>
                  <a:cxn ang="0">
                    <a:pos x="6" y="47"/>
                  </a:cxn>
                  <a:cxn ang="0">
                    <a:pos x="13" y="41"/>
                  </a:cxn>
                  <a:cxn ang="0">
                    <a:pos x="8" y="47"/>
                  </a:cxn>
                  <a:cxn ang="0">
                    <a:pos x="13" y="41"/>
                  </a:cxn>
                  <a:cxn ang="0">
                    <a:pos x="1" y="28"/>
                  </a:cxn>
                  <a:cxn ang="0">
                    <a:pos x="13" y="41"/>
                  </a:cxn>
                  <a:cxn ang="0">
                    <a:pos x="1" y="28"/>
                  </a:cxn>
                  <a:cxn ang="0">
                    <a:pos x="8" y="21"/>
                  </a:cxn>
                  <a:cxn ang="0">
                    <a:pos x="1" y="28"/>
                  </a:cxn>
                  <a:cxn ang="0">
                    <a:pos x="9" y="21"/>
                  </a:cxn>
                  <a:cxn ang="0">
                    <a:pos x="8" y="32"/>
                  </a:cxn>
                  <a:cxn ang="0">
                    <a:pos x="14" y="28"/>
                  </a:cxn>
                  <a:cxn ang="0">
                    <a:pos x="9" y="32"/>
                  </a:cxn>
                  <a:cxn ang="0">
                    <a:pos x="14" y="28"/>
                  </a:cxn>
                  <a:cxn ang="0">
                    <a:pos x="3" y="15"/>
                  </a:cxn>
                  <a:cxn ang="0">
                    <a:pos x="14" y="28"/>
                  </a:cxn>
                  <a:cxn ang="0">
                    <a:pos x="3" y="15"/>
                  </a:cxn>
                  <a:cxn ang="0">
                    <a:pos x="5" y="10"/>
                  </a:cxn>
                  <a:cxn ang="0">
                    <a:pos x="3" y="15"/>
                  </a:cxn>
                  <a:cxn ang="0">
                    <a:pos x="6" y="10"/>
                  </a:cxn>
                  <a:cxn ang="0">
                    <a:pos x="13" y="18"/>
                  </a:cxn>
                  <a:cxn ang="0">
                    <a:pos x="16" y="13"/>
                  </a:cxn>
                  <a:cxn ang="0">
                    <a:pos x="14" y="18"/>
                  </a:cxn>
                  <a:cxn ang="0">
                    <a:pos x="16" y="13"/>
                  </a:cxn>
                  <a:cxn ang="0">
                    <a:pos x="5" y="6"/>
                  </a:cxn>
                  <a:cxn ang="0">
                    <a:pos x="16" y="13"/>
                  </a:cxn>
                  <a:cxn ang="0">
                    <a:pos x="5" y="6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47">
                    <a:moveTo>
                      <a:pt x="6" y="47"/>
                    </a:moveTo>
                    <a:lnTo>
                      <a:pt x="3" y="45"/>
                    </a:lnTo>
                    <a:lnTo>
                      <a:pt x="1" y="45"/>
                    </a:lnTo>
                    <a:lnTo>
                      <a:pt x="1" y="42"/>
                    </a:lnTo>
                    <a:lnTo>
                      <a:pt x="0" y="41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3" y="36"/>
                    </a:lnTo>
                    <a:lnTo>
                      <a:pt x="6" y="36"/>
                    </a:lnTo>
                    <a:lnTo>
                      <a:pt x="6" y="47"/>
                    </a:lnTo>
                    <a:close/>
                    <a:moveTo>
                      <a:pt x="6" y="36"/>
                    </a:moveTo>
                    <a:lnTo>
                      <a:pt x="8" y="36"/>
                    </a:lnTo>
                    <a:lnTo>
                      <a:pt x="8" y="47"/>
                    </a:lnTo>
                    <a:lnTo>
                      <a:pt x="6" y="47"/>
                    </a:lnTo>
                    <a:lnTo>
                      <a:pt x="6" y="36"/>
                    </a:lnTo>
                    <a:close/>
                    <a:moveTo>
                      <a:pt x="13" y="41"/>
                    </a:moveTo>
                    <a:lnTo>
                      <a:pt x="13" y="47"/>
                    </a:lnTo>
                    <a:lnTo>
                      <a:pt x="8" y="47"/>
                    </a:lnTo>
                    <a:lnTo>
                      <a:pt x="8" y="41"/>
                    </a:lnTo>
                    <a:lnTo>
                      <a:pt x="13" y="41"/>
                    </a:lnTo>
                    <a:close/>
                    <a:moveTo>
                      <a:pt x="1" y="41"/>
                    </a:moveTo>
                    <a:lnTo>
                      <a:pt x="1" y="28"/>
                    </a:lnTo>
                    <a:lnTo>
                      <a:pt x="13" y="28"/>
                    </a:lnTo>
                    <a:lnTo>
                      <a:pt x="13" y="41"/>
                    </a:lnTo>
                    <a:lnTo>
                      <a:pt x="1" y="41"/>
                    </a:lnTo>
                    <a:close/>
                    <a:moveTo>
                      <a:pt x="1" y="28"/>
                    </a:moveTo>
                    <a:lnTo>
                      <a:pt x="1" y="21"/>
                    </a:lnTo>
                    <a:lnTo>
                      <a:pt x="8" y="21"/>
                    </a:lnTo>
                    <a:lnTo>
                      <a:pt x="8" y="28"/>
                    </a:lnTo>
                    <a:lnTo>
                      <a:pt x="1" y="28"/>
                    </a:lnTo>
                    <a:close/>
                    <a:moveTo>
                      <a:pt x="8" y="21"/>
                    </a:moveTo>
                    <a:lnTo>
                      <a:pt x="9" y="21"/>
                    </a:lnTo>
                    <a:lnTo>
                      <a:pt x="9" y="32"/>
                    </a:lnTo>
                    <a:lnTo>
                      <a:pt x="8" y="32"/>
                    </a:lnTo>
                    <a:lnTo>
                      <a:pt x="8" y="21"/>
                    </a:lnTo>
                    <a:close/>
                    <a:moveTo>
                      <a:pt x="14" y="28"/>
                    </a:moveTo>
                    <a:lnTo>
                      <a:pt x="14" y="32"/>
                    </a:lnTo>
                    <a:lnTo>
                      <a:pt x="9" y="32"/>
                    </a:lnTo>
                    <a:lnTo>
                      <a:pt x="9" y="28"/>
                    </a:lnTo>
                    <a:lnTo>
                      <a:pt x="14" y="28"/>
                    </a:lnTo>
                    <a:close/>
                    <a:moveTo>
                      <a:pt x="3" y="28"/>
                    </a:moveTo>
                    <a:lnTo>
                      <a:pt x="3" y="15"/>
                    </a:lnTo>
                    <a:lnTo>
                      <a:pt x="14" y="15"/>
                    </a:lnTo>
                    <a:lnTo>
                      <a:pt x="14" y="28"/>
                    </a:lnTo>
                    <a:lnTo>
                      <a:pt x="3" y="28"/>
                    </a:lnTo>
                    <a:close/>
                    <a:moveTo>
                      <a:pt x="3" y="15"/>
                    </a:moveTo>
                    <a:lnTo>
                      <a:pt x="3" y="11"/>
                    </a:lnTo>
                    <a:lnTo>
                      <a:pt x="5" y="10"/>
                    </a:lnTo>
                    <a:lnTo>
                      <a:pt x="9" y="15"/>
                    </a:lnTo>
                    <a:lnTo>
                      <a:pt x="3" y="15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5" y="10"/>
                    </a:lnTo>
                    <a:close/>
                    <a:moveTo>
                      <a:pt x="16" y="13"/>
                    </a:moveTo>
                    <a:lnTo>
                      <a:pt x="16" y="16"/>
                    </a:lnTo>
                    <a:lnTo>
                      <a:pt x="14" y="18"/>
                    </a:lnTo>
                    <a:lnTo>
                      <a:pt x="9" y="13"/>
                    </a:lnTo>
                    <a:lnTo>
                      <a:pt x="16" y="13"/>
                    </a:lnTo>
                    <a:close/>
                    <a:moveTo>
                      <a:pt x="5" y="13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13"/>
                    </a:lnTo>
                    <a:lnTo>
                      <a:pt x="5" y="13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1202"/>
              <p:cNvSpPr>
                <a:spLocks noEditPoints="1"/>
              </p:cNvSpPr>
              <p:nvPr/>
            </p:nvSpPr>
            <p:spPr bwMode="auto">
              <a:xfrm>
                <a:off x="2275" y="2851"/>
                <a:ext cx="16" cy="48"/>
              </a:xfrm>
              <a:custGeom>
                <a:avLst/>
                <a:gdLst/>
                <a:ahLst/>
                <a:cxnLst>
                  <a:cxn ang="0">
                    <a:pos x="11" y="45"/>
                  </a:cxn>
                  <a:cxn ang="0">
                    <a:pos x="8" y="48"/>
                  </a:cxn>
                  <a:cxn ang="0">
                    <a:pos x="3" y="48"/>
                  </a:cxn>
                  <a:cxn ang="0">
                    <a:pos x="0" y="45"/>
                  </a:cxn>
                  <a:cxn ang="0">
                    <a:pos x="11" y="43"/>
                  </a:cxn>
                  <a:cxn ang="0">
                    <a:pos x="0" y="37"/>
                  </a:cxn>
                  <a:cxn ang="0">
                    <a:pos x="11" y="43"/>
                  </a:cxn>
                  <a:cxn ang="0">
                    <a:pos x="0" y="37"/>
                  </a:cxn>
                  <a:cxn ang="0">
                    <a:pos x="4" y="30"/>
                  </a:cxn>
                  <a:cxn ang="0">
                    <a:pos x="0" y="37"/>
                  </a:cxn>
                  <a:cxn ang="0">
                    <a:pos x="6" y="30"/>
                  </a:cxn>
                  <a:cxn ang="0">
                    <a:pos x="4" y="43"/>
                  </a:cxn>
                  <a:cxn ang="0">
                    <a:pos x="13" y="37"/>
                  </a:cxn>
                  <a:cxn ang="0">
                    <a:pos x="6" y="43"/>
                  </a:cxn>
                  <a:cxn ang="0">
                    <a:pos x="13" y="37"/>
                  </a:cxn>
                  <a:cxn ang="0">
                    <a:pos x="1" y="22"/>
                  </a:cxn>
                  <a:cxn ang="0">
                    <a:pos x="13" y="37"/>
                  </a:cxn>
                  <a:cxn ang="0">
                    <a:pos x="1" y="22"/>
                  </a:cxn>
                  <a:cxn ang="0">
                    <a:pos x="6" y="17"/>
                  </a:cxn>
                  <a:cxn ang="0">
                    <a:pos x="1" y="22"/>
                  </a:cxn>
                  <a:cxn ang="0">
                    <a:pos x="8" y="17"/>
                  </a:cxn>
                  <a:cxn ang="0">
                    <a:pos x="6" y="29"/>
                  </a:cxn>
                  <a:cxn ang="0">
                    <a:pos x="14" y="22"/>
                  </a:cxn>
                  <a:cxn ang="0">
                    <a:pos x="8" y="29"/>
                  </a:cxn>
                  <a:cxn ang="0">
                    <a:pos x="14" y="22"/>
                  </a:cxn>
                  <a:cxn ang="0">
                    <a:pos x="3" y="8"/>
                  </a:cxn>
                  <a:cxn ang="0">
                    <a:pos x="14" y="22"/>
                  </a:cxn>
                  <a:cxn ang="0">
                    <a:pos x="3" y="8"/>
                  </a:cxn>
                  <a:cxn ang="0">
                    <a:pos x="4" y="4"/>
                  </a:cxn>
                  <a:cxn ang="0">
                    <a:pos x="3" y="8"/>
                  </a:cxn>
                  <a:cxn ang="0">
                    <a:pos x="6" y="3"/>
                  </a:cxn>
                  <a:cxn ang="0">
                    <a:pos x="13" y="13"/>
                  </a:cxn>
                  <a:cxn ang="0">
                    <a:pos x="16" y="6"/>
                  </a:cxn>
                  <a:cxn ang="0">
                    <a:pos x="14" y="11"/>
                  </a:cxn>
                  <a:cxn ang="0">
                    <a:pos x="16" y="6"/>
                  </a:cxn>
                  <a:cxn ang="0">
                    <a:pos x="4" y="6"/>
                  </a:cxn>
                  <a:cxn ang="0">
                    <a:pos x="16" y="6"/>
                  </a:cxn>
                  <a:cxn ang="0">
                    <a:pos x="4" y="6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48">
                    <a:moveTo>
                      <a:pt x="11" y="43"/>
                    </a:moveTo>
                    <a:lnTo>
                      <a:pt x="11" y="45"/>
                    </a:lnTo>
                    <a:lnTo>
                      <a:pt x="9" y="47"/>
                    </a:lnTo>
                    <a:lnTo>
                      <a:pt x="8" y="48"/>
                    </a:lnTo>
                    <a:lnTo>
                      <a:pt x="4" y="48"/>
                    </a:lnTo>
                    <a:lnTo>
                      <a:pt x="3" y="48"/>
                    </a:lnTo>
                    <a:lnTo>
                      <a:pt x="1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11" y="43"/>
                    </a:lnTo>
                    <a:close/>
                    <a:moveTo>
                      <a:pt x="0" y="43"/>
                    </a:moveTo>
                    <a:lnTo>
                      <a:pt x="0" y="37"/>
                    </a:lnTo>
                    <a:lnTo>
                      <a:pt x="11" y="37"/>
                    </a:lnTo>
                    <a:lnTo>
                      <a:pt x="11" y="43"/>
                    </a:lnTo>
                    <a:lnTo>
                      <a:pt x="0" y="43"/>
                    </a:lnTo>
                    <a:close/>
                    <a:moveTo>
                      <a:pt x="0" y="37"/>
                    </a:moveTo>
                    <a:lnTo>
                      <a:pt x="0" y="30"/>
                    </a:lnTo>
                    <a:lnTo>
                      <a:pt x="4" y="30"/>
                    </a:lnTo>
                    <a:lnTo>
                      <a:pt x="4" y="37"/>
                    </a:lnTo>
                    <a:lnTo>
                      <a:pt x="0" y="37"/>
                    </a:lnTo>
                    <a:close/>
                    <a:moveTo>
                      <a:pt x="4" y="30"/>
                    </a:moveTo>
                    <a:lnTo>
                      <a:pt x="6" y="30"/>
                    </a:lnTo>
                    <a:lnTo>
                      <a:pt x="6" y="43"/>
                    </a:lnTo>
                    <a:lnTo>
                      <a:pt x="4" y="43"/>
                    </a:lnTo>
                    <a:lnTo>
                      <a:pt x="4" y="30"/>
                    </a:lnTo>
                    <a:close/>
                    <a:moveTo>
                      <a:pt x="13" y="37"/>
                    </a:moveTo>
                    <a:lnTo>
                      <a:pt x="13" y="43"/>
                    </a:lnTo>
                    <a:lnTo>
                      <a:pt x="6" y="43"/>
                    </a:lnTo>
                    <a:lnTo>
                      <a:pt x="6" y="37"/>
                    </a:lnTo>
                    <a:lnTo>
                      <a:pt x="13" y="37"/>
                    </a:lnTo>
                    <a:close/>
                    <a:moveTo>
                      <a:pt x="1" y="37"/>
                    </a:moveTo>
                    <a:lnTo>
                      <a:pt x="1" y="22"/>
                    </a:lnTo>
                    <a:lnTo>
                      <a:pt x="13" y="22"/>
                    </a:lnTo>
                    <a:lnTo>
                      <a:pt x="13" y="37"/>
                    </a:lnTo>
                    <a:lnTo>
                      <a:pt x="1" y="37"/>
                    </a:lnTo>
                    <a:close/>
                    <a:moveTo>
                      <a:pt x="1" y="22"/>
                    </a:moveTo>
                    <a:lnTo>
                      <a:pt x="1" y="17"/>
                    </a:lnTo>
                    <a:lnTo>
                      <a:pt x="6" y="17"/>
                    </a:lnTo>
                    <a:lnTo>
                      <a:pt x="6" y="22"/>
                    </a:lnTo>
                    <a:lnTo>
                      <a:pt x="1" y="22"/>
                    </a:lnTo>
                    <a:close/>
                    <a:moveTo>
                      <a:pt x="6" y="17"/>
                    </a:moveTo>
                    <a:lnTo>
                      <a:pt x="8" y="17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6" y="17"/>
                    </a:lnTo>
                    <a:close/>
                    <a:moveTo>
                      <a:pt x="14" y="22"/>
                    </a:moveTo>
                    <a:lnTo>
                      <a:pt x="14" y="29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14" y="22"/>
                    </a:lnTo>
                    <a:close/>
                    <a:moveTo>
                      <a:pt x="3" y="22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22"/>
                    </a:lnTo>
                    <a:lnTo>
                      <a:pt x="3" y="22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4" y="4"/>
                    </a:moveTo>
                    <a:lnTo>
                      <a:pt x="6" y="3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4" y="4"/>
                    </a:lnTo>
                    <a:close/>
                    <a:moveTo>
                      <a:pt x="16" y="6"/>
                    </a:moveTo>
                    <a:lnTo>
                      <a:pt x="16" y="9"/>
                    </a:lnTo>
                    <a:lnTo>
                      <a:pt x="14" y="11"/>
                    </a:lnTo>
                    <a:lnTo>
                      <a:pt x="9" y="6"/>
                    </a:lnTo>
                    <a:lnTo>
                      <a:pt x="16" y="6"/>
                    </a:lnTo>
                    <a:close/>
                    <a:moveTo>
                      <a:pt x="4" y="6"/>
                    </a:moveTo>
                    <a:lnTo>
                      <a:pt x="4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1203"/>
              <p:cNvSpPr>
                <a:spLocks noEditPoints="1"/>
              </p:cNvSpPr>
              <p:nvPr/>
            </p:nvSpPr>
            <p:spPr bwMode="auto">
              <a:xfrm>
                <a:off x="2279" y="2808"/>
                <a:ext cx="15" cy="54"/>
              </a:xfrm>
              <a:custGeom>
                <a:avLst/>
                <a:gdLst/>
                <a:ahLst/>
                <a:cxnLst>
                  <a:cxn ang="0">
                    <a:pos x="10" y="51"/>
                  </a:cxn>
                  <a:cxn ang="0">
                    <a:pos x="9" y="54"/>
                  </a:cxn>
                  <a:cxn ang="0">
                    <a:pos x="4" y="54"/>
                  </a:cxn>
                  <a:cxn ang="0">
                    <a:pos x="0" y="51"/>
                  </a:cxn>
                  <a:cxn ang="0">
                    <a:pos x="12" y="49"/>
                  </a:cxn>
                  <a:cxn ang="0">
                    <a:pos x="0" y="36"/>
                  </a:cxn>
                  <a:cxn ang="0">
                    <a:pos x="12" y="49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2" y="31"/>
                  </a:cxn>
                  <a:cxn ang="0">
                    <a:pos x="10" y="39"/>
                  </a:cxn>
                  <a:cxn ang="0">
                    <a:pos x="13" y="34"/>
                  </a:cxn>
                  <a:cxn ang="0">
                    <a:pos x="12" y="38"/>
                  </a:cxn>
                  <a:cxn ang="0">
                    <a:pos x="13" y="34"/>
                  </a:cxn>
                  <a:cxn ang="0">
                    <a:pos x="0" y="20"/>
                  </a:cxn>
                  <a:cxn ang="0">
                    <a:pos x="13" y="34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0" y="20"/>
                  </a:cxn>
                  <a:cxn ang="0">
                    <a:pos x="5" y="13"/>
                  </a:cxn>
                  <a:cxn ang="0">
                    <a:pos x="10" y="25"/>
                  </a:cxn>
                  <a:cxn ang="0">
                    <a:pos x="15" y="18"/>
                  </a:cxn>
                  <a:cxn ang="0">
                    <a:pos x="12" y="23"/>
                  </a:cxn>
                  <a:cxn ang="0">
                    <a:pos x="15" y="18"/>
                  </a:cxn>
                  <a:cxn ang="0">
                    <a:pos x="2" y="7"/>
                  </a:cxn>
                  <a:cxn ang="0">
                    <a:pos x="15" y="18"/>
                  </a:cxn>
                  <a:cxn ang="0">
                    <a:pos x="2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2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54">
                    <a:moveTo>
                      <a:pt x="12" y="49"/>
                    </a:moveTo>
                    <a:lnTo>
                      <a:pt x="10" y="51"/>
                    </a:lnTo>
                    <a:lnTo>
                      <a:pt x="10" y="52"/>
                    </a:lnTo>
                    <a:lnTo>
                      <a:pt x="9" y="54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12" y="49"/>
                    </a:lnTo>
                    <a:close/>
                    <a:moveTo>
                      <a:pt x="0" y="49"/>
                    </a:moveTo>
                    <a:lnTo>
                      <a:pt x="0" y="36"/>
                    </a:lnTo>
                    <a:lnTo>
                      <a:pt x="12" y="36"/>
                    </a:lnTo>
                    <a:lnTo>
                      <a:pt x="12" y="49"/>
                    </a:lnTo>
                    <a:lnTo>
                      <a:pt x="0" y="49"/>
                    </a:lnTo>
                    <a:close/>
                    <a:moveTo>
                      <a:pt x="0" y="36"/>
                    </a:moveTo>
                    <a:lnTo>
                      <a:pt x="0" y="34"/>
                    </a:lnTo>
                    <a:lnTo>
                      <a:pt x="0" y="33"/>
                    </a:lnTo>
                    <a:lnTo>
                      <a:pt x="5" y="36"/>
                    </a:lnTo>
                    <a:lnTo>
                      <a:pt x="0" y="36"/>
                    </a:lnTo>
                    <a:close/>
                    <a:moveTo>
                      <a:pt x="0" y="33"/>
                    </a:moveTo>
                    <a:lnTo>
                      <a:pt x="2" y="31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0" y="33"/>
                    </a:lnTo>
                    <a:close/>
                    <a:moveTo>
                      <a:pt x="13" y="34"/>
                    </a:moveTo>
                    <a:lnTo>
                      <a:pt x="13" y="36"/>
                    </a:lnTo>
                    <a:lnTo>
                      <a:pt x="12" y="38"/>
                    </a:lnTo>
                    <a:lnTo>
                      <a:pt x="7" y="34"/>
                    </a:lnTo>
                    <a:lnTo>
                      <a:pt x="13" y="34"/>
                    </a:lnTo>
                    <a:close/>
                    <a:moveTo>
                      <a:pt x="0" y="34"/>
                    </a:moveTo>
                    <a:lnTo>
                      <a:pt x="0" y="20"/>
                    </a:lnTo>
                    <a:lnTo>
                      <a:pt x="13" y="20"/>
                    </a:lnTo>
                    <a:lnTo>
                      <a:pt x="13" y="34"/>
                    </a:lnTo>
                    <a:lnTo>
                      <a:pt x="0" y="34"/>
                    </a:lnTo>
                    <a:close/>
                    <a:moveTo>
                      <a:pt x="0" y="20"/>
                    </a:moveTo>
                    <a:lnTo>
                      <a:pt x="0" y="17"/>
                    </a:lnTo>
                    <a:lnTo>
                      <a:pt x="4" y="15"/>
                    </a:lnTo>
                    <a:lnTo>
                      <a:pt x="7" y="20"/>
                    </a:lnTo>
                    <a:lnTo>
                      <a:pt x="0" y="20"/>
                    </a:lnTo>
                    <a:close/>
                    <a:moveTo>
                      <a:pt x="4" y="15"/>
                    </a:moveTo>
                    <a:lnTo>
                      <a:pt x="5" y="13"/>
                    </a:lnTo>
                    <a:lnTo>
                      <a:pt x="12" y="23"/>
                    </a:lnTo>
                    <a:lnTo>
                      <a:pt x="10" y="25"/>
                    </a:lnTo>
                    <a:lnTo>
                      <a:pt x="4" y="15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12" y="23"/>
                    </a:lnTo>
                    <a:lnTo>
                      <a:pt x="9" y="18"/>
                    </a:lnTo>
                    <a:lnTo>
                      <a:pt x="15" y="18"/>
                    </a:lnTo>
                    <a:close/>
                    <a:moveTo>
                      <a:pt x="2" y="18"/>
                    </a:moveTo>
                    <a:lnTo>
                      <a:pt x="2" y="7"/>
                    </a:lnTo>
                    <a:lnTo>
                      <a:pt x="15" y="7"/>
                    </a:lnTo>
                    <a:lnTo>
                      <a:pt x="15" y="18"/>
                    </a:lnTo>
                    <a:lnTo>
                      <a:pt x="2" y="18"/>
                    </a:lnTo>
                    <a:close/>
                    <a:moveTo>
                      <a:pt x="2" y="7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1204"/>
              <p:cNvSpPr>
                <a:spLocks noEditPoints="1"/>
              </p:cNvSpPr>
              <p:nvPr/>
            </p:nvSpPr>
            <p:spPr bwMode="auto">
              <a:xfrm>
                <a:off x="2281" y="2761"/>
                <a:ext cx="16" cy="59"/>
              </a:xfrm>
              <a:custGeom>
                <a:avLst/>
                <a:gdLst/>
                <a:ahLst/>
                <a:cxnLst>
                  <a:cxn ang="0">
                    <a:pos x="11" y="55"/>
                  </a:cxn>
                  <a:cxn ang="0">
                    <a:pos x="8" y="59"/>
                  </a:cxn>
                  <a:cxn ang="0">
                    <a:pos x="5" y="59"/>
                  </a:cxn>
                  <a:cxn ang="0">
                    <a:pos x="2" y="55"/>
                  </a:cxn>
                  <a:cxn ang="0">
                    <a:pos x="13" y="54"/>
                  </a:cxn>
                  <a:cxn ang="0">
                    <a:pos x="0" y="49"/>
                  </a:cxn>
                  <a:cxn ang="0">
                    <a:pos x="13" y="54"/>
                  </a:cxn>
                  <a:cxn ang="0">
                    <a:pos x="0" y="49"/>
                  </a:cxn>
                  <a:cxn ang="0">
                    <a:pos x="2" y="46"/>
                  </a:cxn>
                  <a:cxn ang="0">
                    <a:pos x="0" y="49"/>
                  </a:cxn>
                  <a:cxn ang="0">
                    <a:pos x="3" y="44"/>
                  </a:cxn>
                  <a:cxn ang="0">
                    <a:pos x="11" y="52"/>
                  </a:cxn>
                  <a:cxn ang="0">
                    <a:pos x="13" y="47"/>
                  </a:cxn>
                  <a:cxn ang="0">
                    <a:pos x="13" y="51"/>
                  </a:cxn>
                  <a:cxn ang="0">
                    <a:pos x="13" y="47"/>
                  </a:cxn>
                  <a:cxn ang="0">
                    <a:pos x="2" y="31"/>
                  </a:cxn>
                  <a:cxn ang="0">
                    <a:pos x="13" y="47"/>
                  </a:cxn>
                  <a:cxn ang="0">
                    <a:pos x="2" y="31"/>
                  </a:cxn>
                  <a:cxn ang="0">
                    <a:pos x="8" y="25"/>
                  </a:cxn>
                  <a:cxn ang="0">
                    <a:pos x="2" y="31"/>
                  </a:cxn>
                  <a:cxn ang="0">
                    <a:pos x="10" y="25"/>
                  </a:cxn>
                  <a:cxn ang="0">
                    <a:pos x="8" y="36"/>
                  </a:cxn>
                  <a:cxn ang="0">
                    <a:pos x="15" y="31"/>
                  </a:cxn>
                  <a:cxn ang="0">
                    <a:pos x="10" y="36"/>
                  </a:cxn>
                  <a:cxn ang="0">
                    <a:pos x="15" y="31"/>
                  </a:cxn>
                  <a:cxn ang="0">
                    <a:pos x="3" y="12"/>
                  </a:cxn>
                  <a:cxn ang="0">
                    <a:pos x="15" y="31"/>
                  </a:cxn>
                  <a:cxn ang="0">
                    <a:pos x="3" y="12"/>
                  </a:cxn>
                  <a:cxn ang="0">
                    <a:pos x="5" y="8"/>
                  </a:cxn>
                  <a:cxn ang="0">
                    <a:pos x="3" y="12"/>
                  </a:cxn>
                  <a:cxn ang="0">
                    <a:pos x="7" y="7"/>
                  </a:cxn>
                  <a:cxn ang="0">
                    <a:pos x="13" y="17"/>
                  </a:cxn>
                  <a:cxn ang="0">
                    <a:pos x="16" y="10"/>
                  </a:cxn>
                  <a:cxn ang="0">
                    <a:pos x="15" y="15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59">
                    <a:moveTo>
                      <a:pt x="13" y="54"/>
                    </a:moveTo>
                    <a:lnTo>
                      <a:pt x="11" y="55"/>
                    </a:lnTo>
                    <a:lnTo>
                      <a:pt x="10" y="57"/>
                    </a:lnTo>
                    <a:lnTo>
                      <a:pt x="8" y="59"/>
                    </a:lnTo>
                    <a:lnTo>
                      <a:pt x="7" y="59"/>
                    </a:lnTo>
                    <a:lnTo>
                      <a:pt x="5" y="59"/>
                    </a:lnTo>
                    <a:lnTo>
                      <a:pt x="2" y="57"/>
                    </a:lnTo>
                    <a:lnTo>
                      <a:pt x="2" y="55"/>
                    </a:lnTo>
                    <a:lnTo>
                      <a:pt x="0" y="54"/>
                    </a:lnTo>
                    <a:lnTo>
                      <a:pt x="13" y="54"/>
                    </a:lnTo>
                    <a:close/>
                    <a:moveTo>
                      <a:pt x="0" y="54"/>
                    </a:moveTo>
                    <a:lnTo>
                      <a:pt x="0" y="49"/>
                    </a:lnTo>
                    <a:lnTo>
                      <a:pt x="13" y="49"/>
                    </a:lnTo>
                    <a:lnTo>
                      <a:pt x="13" y="54"/>
                    </a:lnTo>
                    <a:lnTo>
                      <a:pt x="0" y="54"/>
                    </a:lnTo>
                    <a:close/>
                    <a:moveTo>
                      <a:pt x="0" y="49"/>
                    </a:moveTo>
                    <a:lnTo>
                      <a:pt x="0" y="47"/>
                    </a:lnTo>
                    <a:lnTo>
                      <a:pt x="2" y="46"/>
                    </a:lnTo>
                    <a:lnTo>
                      <a:pt x="7" y="49"/>
                    </a:lnTo>
                    <a:lnTo>
                      <a:pt x="0" y="49"/>
                    </a:lnTo>
                    <a:close/>
                    <a:moveTo>
                      <a:pt x="2" y="46"/>
                    </a:moveTo>
                    <a:lnTo>
                      <a:pt x="3" y="44"/>
                    </a:lnTo>
                    <a:lnTo>
                      <a:pt x="13" y="51"/>
                    </a:lnTo>
                    <a:lnTo>
                      <a:pt x="11" y="52"/>
                    </a:lnTo>
                    <a:lnTo>
                      <a:pt x="2" y="46"/>
                    </a:lnTo>
                    <a:close/>
                    <a:moveTo>
                      <a:pt x="13" y="47"/>
                    </a:moveTo>
                    <a:lnTo>
                      <a:pt x="13" y="49"/>
                    </a:lnTo>
                    <a:lnTo>
                      <a:pt x="13" y="51"/>
                    </a:lnTo>
                    <a:lnTo>
                      <a:pt x="8" y="47"/>
                    </a:lnTo>
                    <a:lnTo>
                      <a:pt x="13" y="47"/>
                    </a:lnTo>
                    <a:close/>
                    <a:moveTo>
                      <a:pt x="2" y="47"/>
                    </a:moveTo>
                    <a:lnTo>
                      <a:pt x="2" y="31"/>
                    </a:lnTo>
                    <a:lnTo>
                      <a:pt x="13" y="31"/>
                    </a:lnTo>
                    <a:lnTo>
                      <a:pt x="13" y="47"/>
                    </a:lnTo>
                    <a:lnTo>
                      <a:pt x="2" y="47"/>
                    </a:lnTo>
                    <a:close/>
                    <a:moveTo>
                      <a:pt x="2" y="31"/>
                    </a:moveTo>
                    <a:lnTo>
                      <a:pt x="2" y="25"/>
                    </a:lnTo>
                    <a:lnTo>
                      <a:pt x="8" y="25"/>
                    </a:lnTo>
                    <a:lnTo>
                      <a:pt x="8" y="31"/>
                    </a:lnTo>
                    <a:lnTo>
                      <a:pt x="2" y="31"/>
                    </a:lnTo>
                    <a:close/>
                    <a:moveTo>
                      <a:pt x="8" y="25"/>
                    </a:moveTo>
                    <a:lnTo>
                      <a:pt x="10" y="25"/>
                    </a:lnTo>
                    <a:lnTo>
                      <a:pt x="10" y="36"/>
                    </a:lnTo>
                    <a:lnTo>
                      <a:pt x="8" y="36"/>
                    </a:lnTo>
                    <a:lnTo>
                      <a:pt x="8" y="25"/>
                    </a:lnTo>
                    <a:close/>
                    <a:moveTo>
                      <a:pt x="15" y="31"/>
                    </a:moveTo>
                    <a:lnTo>
                      <a:pt x="15" y="36"/>
                    </a:lnTo>
                    <a:lnTo>
                      <a:pt x="10" y="36"/>
                    </a:lnTo>
                    <a:lnTo>
                      <a:pt x="10" y="31"/>
                    </a:lnTo>
                    <a:lnTo>
                      <a:pt x="15" y="31"/>
                    </a:lnTo>
                    <a:close/>
                    <a:moveTo>
                      <a:pt x="3" y="31"/>
                    </a:moveTo>
                    <a:lnTo>
                      <a:pt x="3" y="12"/>
                    </a:lnTo>
                    <a:lnTo>
                      <a:pt x="15" y="12"/>
                    </a:lnTo>
                    <a:lnTo>
                      <a:pt x="15" y="31"/>
                    </a:lnTo>
                    <a:lnTo>
                      <a:pt x="3" y="31"/>
                    </a:lnTo>
                    <a:close/>
                    <a:moveTo>
                      <a:pt x="3" y="12"/>
                    </a:moveTo>
                    <a:lnTo>
                      <a:pt x="3" y="10"/>
                    </a:lnTo>
                    <a:lnTo>
                      <a:pt x="5" y="8"/>
                    </a:lnTo>
                    <a:lnTo>
                      <a:pt x="10" y="12"/>
                    </a:lnTo>
                    <a:lnTo>
                      <a:pt x="3" y="12"/>
                    </a:lnTo>
                    <a:close/>
                    <a:moveTo>
                      <a:pt x="5" y="8"/>
                    </a:moveTo>
                    <a:lnTo>
                      <a:pt x="7" y="7"/>
                    </a:lnTo>
                    <a:lnTo>
                      <a:pt x="15" y="15"/>
                    </a:lnTo>
                    <a:lnTo>
                      <a:pt x="13" y="17"/>
                    </a:lnTo>
                    <a:lnTo>
                      <a:pt x="5" y="8"/>
                    </a:lnTo>
                    <a:close/>
                    <a:moveTo>
                      <a:pt x="16" y="10"/>
                    </a:moveTo>
                    <a:lnTo>
                      <a:pt x="16" y="13"/>
                    </a:lnTo>
                    <a:lnTo>
                      <a:pt x="15" y="15"/>
                    </a:lnTo>
                    <a:lnTo>
                      <a:pt x="11" y="10"/>
                    </a:lnTo>
                    <a:lnTo>
                      <a:pt x="16" y="10"/>
                    </a:lnTo>
                    <a:close/>
                    <a:moveTo>
                      <a:pt x="5" y="10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5" y="10"/>
                    </a:lnTo>
                    <a:close/>
                    <a:moveTo>
                      <a:pt x="5" y="7"/>
                    </a:moveTo>
                    <a:lnTo>
                      <a:pt x="5" y="4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1205"/>
              <p:cNvSpPr>
                <a:spLocks noEditPoints="1"/>
              </p:cNvSpPr>
              <p:nvPr/>
            </p:nvSpPr>
            <p:spPr bwMode="auto">
              <a:xfrm>
                <a:off x="2286" y="2709"/>
                <a:ext cx="15" cy="64"/>
              </a:xfrm>
              <a:custGeom>
                <a:avLst/>
                <a:gdLst/>
                <a:ahLst/>
                <a:cxnLst>
                  <a:cxn ang="0">
                    <a:pos x="11" y="60"/>
                  </a:cxn>
                  <a:cxn ang="0">
                    <a:pos x="8" y="64"/>
                  </a:cxn>
                  <a:cxn ang="0">
                    <a:pos x="3" y="64"/>
                  </a:cxn>
                  <a:cxn ang="0">
                    <a:pos x="0" y="60"/>
                  </a:cxn>
                  <a:cxn ang="0">
                    <a:pos x="11" y="59"/>
                  </a:cxn>
                  <a:cxn ang="0">
                    <a:pos x="0" y="44"/>
                  </a:cxn>
                  <a:cxn ang="0">
                    <a:pos x="11" y="59"/>
                  </a:cxn>
                  <a:cxn ang="0">
                    <a:pos x="0" y="44"/>
                  </a:cxn>
                  <a:cxn ang="0">
                    <a:pos x="6" y="38"/>
                  </a:cxn>
                  <a:cxn ang="0">
                    <a:pos x="0" y="44"/>
                  </a:cxn>
                  <a:cxn ang="0">
                    <a:pos x="6" y="38"/>
                  </a:cxn>
                  <a:cxn ang="0">
                    <a:pos x="6" y="49"/>
                  </a:cxn>
                  <a:cxn ang="0">
                    <a:pos x="13" y="44"/>
                  </a:cxn>
                  <a:cxn ang="0">
                    <a:pos x="6" y="49"/>
                  </a:cxn>
                  <a:cxn ang="0">
                    <a:pos x="13" y="44"/>
                  </a:cxn>
                  <a:cxn ang="0">
                    <a:pos x="2" y="23"/>
                  </a:cxn>
                  <a:cxn ang="0">
                    <a:pos x="13" y="44"/>
                  </a:cxn>
                  <a:cxn ang="0">
                    <a:pos x="2" y="23"/>
                  </a:cxn>
                  <a:cxn ang="0">
                    <a:pos x="3" y="18"/>
                  </a:cxn>
                  <a:cxn ang="0">
                    <a:pos x="2" y="23"/>
                  </a:cxn>
                  <a:cxn ang="0">
                    <a:pos x="5" y="18"/>
                  </a:cxn>
                  <a:cxn ang="0">
                    <a:pos x="10" y="28"/>
                  </a:cxn>
                  <a:cxn ang="0">
                    <a:pos x="15" y="21"/>
                  </a:cxn>
                  <a:cxn ang="0">
                    <a:pos x="11" y="26"/>
                  </a:cxn>
                  <a:cxn ang="0">
                    <a:pos x="15" y="21"/>
                  </a:cxn>
                  <a:cxn ang="0">
                    <a:pos x="3" y="7"/>
                  </a:cxn>
                  <a:cxn ang="0">
                    <a:pos x="15" y="21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64">
                    <a:moveTo>
                      <a:pt x="11" y="59"/>
                    </a:moveTo>
                    <a:lnTo>
                      <a:pt x="11" y="60"/>
                    </a:lnTo>
                    <a:lnTo>
                      <a:pt x="10" y="62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3" y="64"/>
                    </a:lnTo>
                    <a:lnTo>
                      <a:pt x="2" y="62"/>
                    </a:lnTo>
                    <a:lnTo>
                      <a:pt x="0" y="60"/>
                    </a:lnTo>
                    <a:lnTo>
                      <a:pt x="0" y="59"/>
                    </a:lnTo>
                    <a:lnTo>
                      <a:pt x="11" y="59"/>
                    </a:lnTo>
                    <a:close/>
                    <a:moveTo>
                      <a:pt x="0" y="59"/>
                    </a:moveTo>
                    <a:lnTo>
                      <a:pt x="0" y="44"/>
                    </a:lnTo>
                    <a:lnTo>
                      <a:pt x="11" y="44"/>
                    </a:lnTo>
                    <a:lnTo>
                      <a:pt x="11" y="59"/>
                    </a:lnTo>
                    <a:lnTo>
                      <a:pt x="0" y="59"/>
                    </a:lnTo>
                    <a:close/>
                    <a:moveTo>
                      <a:pt x="0" y="44"/>
                    </a:moveTo>
                    <a:lnTo>
                      <a:pt x="0" y="38"/>
                    </a:lnTo>
                    <a:lnTo>
                      <a:pt x="6" y="38"/>
                    </a:lnTo>
                    <a:lnTo>
                      <a:pt x="6" y="44"/>
                    </a:lnTo>
                    <a:lnTo>
                      <a:pt x="0" y="44"/>
                    </a:lnTo>
                    <a:close/>
                    <a:moveTo>
                      <a:pt x="6" y="38"/>
                    </a:moveTo>
                    <a:lnTo>
                      <a:pt x="6" y="38"/>
                    </a:lnTo>
                    <a:lnTo>
                      <a:pt x="6" y="49"/>
                    </a:lnTo>
                    <a:lnTo>
                      <a:pt x="6" y="49"/>
                    </a:lnTo>
                    <a:lnTo>
                      <a:pt x="6" y="38"/>
                    </a:lnTo>
                    <a:close/>
                    <a:moveTo>
                      <a:pt x="13" y="44"/>
                    </a:moveTo>
                    <a:lnTo>
                      <a:pt x="13" y="49"/>
                    </a:lnTo>
                    <a:lnTo>
                      <a:pt x="6" y="49"/>
                    </a:lnTo>
                    <a:lnTo>
                      <a:pt x="6" y="44"/>
                    </a:lnTo>
                    <a:lnTo>
                      <a:pt x="13" y="44"/>
                    </a:lnTo>
                    <a:close/>
                    <a:moveTo>
                      <a:pt x="2" y="44"/>
                    </a:moveTo>
                    <a:lnTo>
                      <a:pt x="2" y="23"/>
                    </a:lnTo>
                    <a:lnTo>
                      <a:pt x="13" y="23"/>
                    </a:lnTo>
                    <a:lnTo>
                      <a:pt x="13" y="44"/>
                    </a:lnTo>
                    <a:lnTo>
                      <a:pt x="2" y="44"/>
                    </a:lnTo>
                    <a:close/>
                    <a:moveTo>
                      <a:pt x="2" y="23"/>
                    </a:moveTo>
                    <a:lnTo>
                      <a:pt x="2" y="20"/>
                    </a:lnTo>
                    <a:lnTo>
                      <a:pt x="3" y="18"/>
                    </a:lnTo>
                    <a:lnTo>
                      <a:pt x="6" y="23"/>
                    </a:lnTo>
                    <a:lnTo>
                      <a:pt x="2" y="23"/>
                    </a:lnTo>
                    <a:close/>
                    <a:moveTo>
                      <a:pt x="3" y="18"/>
                    </a:moveTo>
                    <a:lnTo>
                      <a:pt x="5" y="18"/>
                    </a:lnTo>
                    <a:lnTo>
                      <a:pt x="11" y="26"/>
                    </a:lnTo>
                    <a:lnTo>
                      <a:pt x="10" y="28"/>
                    </a:lnTo>
                    <a:lnTo>
                      <a:pt x="3" y="18"/>
                    </a:lnTo>
                    <a:close/>
                    <a:moveTo>
                      <a:pt x="15" y="21"/>
                    </a:moveTo>
                    <a:lnTo>
                      <a:pt x="15" y="25"/>
                    </a:lnTo>
                    <a:lnTo>
                      <a:pt x="11" y="26"/>
                    </a:lnTo>
                    <a:lnTo>
                      <a:pt x="8" y="21"/>
                    </a:lnTo>
                    <a:lnTo>
                      <a:pt x="15" y="21"/>
                    </a:lnTo>
                    <a:close/>
                    <a:moveTo>
                      <a:pt x="3" y="21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21"/>
                    </a:lnTo>
                    <a:lnTo>
                      <a:pt x="3" y="21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1206"/>
              <p:cNvSpPr>
                <a:spLocks noEditPoints="1"/>
              </p:cNvSpPr>
              <p:nvPr/>
            </p:nvSpPr>
            <p:spPr bwMode="auto">
              <a:xfrm>
                <a:off x="2289" y="2652"/>
                <a:ext cx="15" cy="69"/>
              </a:xfrm>
              <a:custGeom>
                <a:avLst/>
                <a:gdLst/>
                <a:ahLst/>
                <a:cxnLst>
                  <a:cxn ang="0">
                    <a:pos x="12" y="65"/>
                  </a:cxn>
                  <a:cxn ang="0">
                    <a:pos x="8" y="69"/>
                  </a:cxn>
                  <a:cxn ang="0">
                    <a:pos x="3" y="69"/>
                  </a:cxn>
                  <a:cxn ang="0">
                    <a:pos x="0" y="65"/>
                  </a:cxn>
                  <a:cxn ang="0">
                    <a:pos x="12" y="64"/>
                  </a:cxn>
                  <a:cxn ang="0">
                    <a:pos x="0" y="61"/>
                  </a:cxn>
                  <a:cxn ang="0">
                    <a:pos x="12" y="64"/>
                  </a:cxn>
                  <a:cxn ang="0">
                    <a:pos x="0" y="61"/>
                  </a:cxn>
                  <a:cxn ang="0">
                    <a:pos x="0" y="57"/>
                  </a:cxn>
                  <a:cxn ang="0">
                    <a:pos x="0" y="61"/>
                  </a:cxn>
                  <a:cxn ang="0">
                    <a:pos x="2" y="56"/>
                  </a:cxn>
                  <a:cxn ang="0">
                    <a:pos x="10" y="64"/>
                  </a:cxn>
                  <a:cxn ang="0">
                    <a:pos x="13" y="59"/>
                  </a:cxn>
                  <a:cxn ang="0">
                    <a:pos x="12" y="62"/>
                  </a:cxn>
                  <a:cxn ang="0">
                    <a:pos x="13" y="59"/>
                  </a:cxn>
                  <a:cxn ang="0">
                    <a:pos x="2" y="38"/>
                  </a:cxn>
                  <a:cxn ang="0">
                    <a:pos x="13" y="59"/>
                  </a:cxn>
                  <a:cxn ang="0">
                    <a:pos x="2" y="38"/>
                  </a:cxn>
                  <a:cxn ang="0">
                    <a:pos x="3" y="33"/>
                  </a:cxn>
                  <a:cxn ang="0">
                    <a:pos x="2" y="38"/>
                  </a:cxn>
                  <a:cxn ang="0">
                    <a:pos x="5" y="31"/>
                  </a:cxn>
                  <a:cxn ang="0">
                    <a:pos x="10" y="41"/>
                  </a:cxn>
                  <a:cxn ang="0">
                    <a:pos x="15" y="36"/>
                  </a:cxn>
                  <a:cxn ang="0">
                    <a:pos x="12" y="41"/>
                  </a:cxn>
                  <a:cxn ang="0">
                    <a:pos x="15" y="36"/>
                  </a:cxn>
                  <a:cxn ang="0">
                    <a:pos x="3" y="15"/>
                  </a:cxn>
                  <a:cxn ang="0">
                    <a:pos x="15" y="36"/>
                  </a:cxn>
                  <a:cxn ang="0">
                    <a:pos x="3" y="15"/>
                  </a:cxn>
                  <a:cxn ang="0">
                    <a:pos x="8" y="9"/>
                  </a:cxn>
                  <a:cxn ang="0">
                    <a:pos x="3" y="15"/>
                  </a:cxn>
                  <a:cxn ang="0">
                    <a:pos x="10" y="9"/>
                  </a:cxn>
                  <a:cxn ang="0">
                    <a:pos x="8" y="20"/>
                  </a:cxn>
                  <a:cxn ang="0">
                    <a:pos x="15" y="15"/>
                  </a:cxn>
                  <a:cxn ang="0">
                    <a:pos x="10" y="20"/>
                  </a:cxn>
                  <a:cxn ang="0">
                    <a:pos x="15" y="15"/>
                  </a:cxn>
                  <a:cxn ang="0">
                    <a:pos x="3" y="5"/>
                  </a:cxn>
                  <a:cxn ang="0">
                    <a:pos x="15" y="15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69">
                    <a:moveTo>
                      <a:pt x="12" y="64"/>
                    </a:moveTo>
                    <a:lnTo>
                      <a:pt x="12" y="65"/>
                    </a:lnTo>
                    <a:lnTo>
                      <a:pt x="10" y="67"/>
                    </a:lnTo>
                    <a:lnTo>
                      <a:pt x="8" y="69"/>
                    </a:lnTo>
                    <a:lnTo>
                      <a:pt x="5" y="69"/>
                    </a:lnTo>
                    <a:lnTo>
                      <a:pt x="3" y="69"/>
                    </a:lnTo>
                    <a:lnTo>
                      <a:pt x="2" y="67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12" y="64"/>
                    </a:lnTo>
                    <a:close/>
                    <a:moveTo>
                      <a:pt x="0" y="64"/>
                    </a:moveTo>
                    <a:lnTo>
                      <a:pt x="0" y="61"/>
                    </a:lnTo>
                    <a:lnTo>
                      <a:pt x="12" y="61"/>
                    </a:lnTo>
                    <a:lnTo>
                      <a:pt x="12" y="64"/>
                    </a:lnTo>
                    <a:lnTo>
                      <a:pt x="0" y="64"/>
                    </a:lnTo>
                    <a:close/>
                    <a:moveTo>
                      <a:pt x="0" y="61"/>
                    </a:moveTo>
                    <a:lnTo>
                      <a:pt x="0" y="59"/>
                    </a:lnTo>
                    <a:lnTo>
                      <a:pt x="0" y="57"/>
                    </a:lnTo>
                    <a:lnTo>
                      <a:pt x="5" y="61"/>
                    </a:lnTo>
                    <a:lnTo>
                      <a:pt x="0" y="61"/>
                    </a:lnTo>
                    <a:close/>
                    <a:moveTo>
                      <a:pt x="0" y="57"/>
                    </a:moveTo>
                    <a:lnTo>
                      <a:pt x="2" y="56"/>
                    </a:lnTo>
                    <a:lnTo>
                      <a:pt x="12" y="62"/>
                    </a:lnTo>
                    <a:lnTo>
                      <a:pt x="10" y="64"/>
                    </a:lnTo>
                    <a:lnTo>
                      <a:pt x="0" y="57"/>
                    </a:lnTo>
                    <a:close/>
                    <a:moveTo>
                      <a:pt x="13" y="59"/>
                    </a:moveTo>
                    <a:lnTo>
                      <a:pt x="13" y="61"/>
                    </a:lnTo>
                    <a:lnTo>
                      <a:pt x="12" y="62"/>
                    </a:lnTo>
                    <a:lnTo>
                      <a:pt x="7" y="59"/>
                    </a:lnTo>
                    <a:lnTo>
                      <a:pt x="13" y="59"/>
                    </a:lnTo>
                    <a:close/>
                    <a:moveTo>
                      <a:pt x="2" y="59"/>
                    </a:moveTo>
                    <a:lnTo>
                      <a:pt x="2" y="38"/>
                    </a:lnTo>
                    <a:lnTo>
                      <a:pt x="13" y="38"/>
                    </a:lnTo>
                    <a:lnTo>
                      <a:pt x="13" y="59"/>
                    </a:lnTo>
                    <a:lnTo>
                      <a:pt x="2" y="59"/>
                    </a:lnTo>
                    <a:close/>
                    <a:moveTo>
                      <a:pt x="2" y="38"/>
                    </a:moveTo>
                    <a:lnTo>
                      <a:pt x="2" y="35"/>
                    </a:lnTo>
                    <a:lnTo>
                      <a:pt x="3" y="33"/>
                    </a:lnTo>
                    <a:lnTo>
                      <a:pt x="7" y="38"/>
                    </a:lnTo>
                    <a:lnTo>
                      <a:pt x="2" y="38"/>
                    </a:lnTo>
                    <a:close/>
                    <a:moveTo>
                      <a:pt x="3" y="33"/>
                    </a:moveTo>
                    <a:lnTo>
                      <a:pt x="5" y="31"/>
                    </a:lnTo>
                    <a:lnTo>
                      <a:pt x="12" y="41"/>
                    </a:lnTo>
                    <a:lnTo>
                      <a:pt x="10" y="41"/>
                    </a:lnTo>
                    <a:lnTo>
                      <a:pt x="3" y="33"/>
                    </a:lnTo>
                    <a:close/>
                    <a:moveTo>
                      <a:pt x="15" y="36"/>
                    </a:moveTo>
                    <a:lnTo>
                      <a:pt x="15" y="39"/>
                    </a:lnTo>
                    <a:lnTo>
                      <a:pt x="12" y="41"/>
                    </a:lnTo>
                    <a:lnTo>
                      <a:pt x="8" y="36"/>
                    </a:lnTo>
                    <a:lnTo>
                      <a:pt x="15" y="36"/>
                    </a:lnTo>
                    <a:close/>
                    <a:moveTo>
                      <a:pt x="3" y="36"/>
                    </a:moveTo>
                    <a:lnTo>
                      <a:pt x="3" y="15"/>
                    </a:lnTo>
                    <a:lnTo>
                      <a:pt x="15" y="15"/>
                    </a:lnTo>
                    <a:lnTo>
                      <a:pt x="15" y="36"/>
                    </a:lnTo>
                    <a:lnTo>
                      <a:pt x="3" y="36"/>
                    </a:lnTo>
                    <a:close/>
                    <a:moveTo>
                      <a:pt x="3" y="15"/>
                    </a:moveTo>
                    <a:lnTo>
                      <a:pt x="3" y="9"/>
                    </a:lnTo>
                    <a:lnTo>
                      <a:pt x="8" y="9"/>
                    </a:lnTo>
                    <a:lnTo>
                      <a:pt x="8" y="15"/>
                    </a:lnTo>
                    <a:lnTo>
                      <a:pt x="3" y="15"/>
                    </a:lnTo>
                    <a:close/>
                    <a:moveTo>
                      <a:pt x="8" y="9"/>
                    </a:moveTo>
                    <a:lnTo>
                      <a:pt x="10" y="9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15" y="15"/>
                    </a:moveTo>
                    <a:lnTo>
                      <a:pt x="15" y="20"/>
                    </a:lnTo>
                    <a:lnTo>
                      <a:pt x="10" y="20"/>
                    </a:lnTo>
                    <a:lnTo>
                      <a:pt x="10" y="15"/>
                    </a:lnTo>
                    <a:lnTo>
                      <a:pt x="15" y="15"/>
                    </a:lnTo>
                    <a:close/>
                    <a:moveTo>
                      <a:pt x="3" y="15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5"/>
                    </a:lnTo>
                    <a:lnTo>
                      <a:pt x="3" y="15"/>
                    </a:lnTo>
                    <a:close/>
                    <a:moveTo>
                      <a:pt x="3" y="5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1207"/>
              <p:cNvSpPr>
                <a:spLocks noEditPoints="1"/>
              </p:cNvSpPr>
              <p:nvPr/>
            </p:nvSpPr>
            <p:spPr bwMode="auto">
              <a:xfrm>
                <a:off x="2292" y="2589"/>
                <a:ext cx="15" cy="75"/>
              </a:xfrm>
              <a:custGeom>
                <a:avLst/>
                <a:gdLst/>
                <a:ahLst/>
                <a:cxnLst>
                  <a:cxn ang="0">
                    <a:pos x="12" y="72"/>
                  </a:cxn>
                  <a:cxn ang="0">
                    <a:pos x="9" y="73"/>
                  </a:cxn>
                  <a:cxn ang="0">
                    <a:pos x="4" y="73"/>
                  </a:cxn>
                  <a:cxn ang="0">
                    <a:pos x="2" y="72"/>
                  </a:cxn>
                  <a:cxn ang="0">
                    <a:pos x="12" y="68"/>
                  </a:cxn>
                  <a:cxn ang="0">
                    <a:pos x="0" y="54"/>
                  </a:cxn>
                  <a:cxn ang="0">
                    <a:pos x="12" y="68"/>
                  </a:cxn>
                  <a:cxn ang="0">
                    <a:pos x="0" y="54"/>
                  </a:cxn>
                  <a:cxn ang="0">
                    <a:pos x="4" y="49"/>
                  </a:cxn>
                  <a:cxn ang="0">
                    <a:pos x="0" y="54"/>
                  </a:cxn>
                  <a:cxn ang="0">
                    <a:pos x="5" y="49"/>
                  </a:cxn>
                  <a:cxn ang="0">
                    <a:pos x="10" y="59"/>
                  </a:cxn>
                  <a:cxn ang="0">
                    <a:pos x="13" y="52"/>
                  </a:cxn>
                  <a:cxn ang="0">
                    <a:pos x="12" y="57"/>
                  </a:cxn>
                  <a:cxn ang="0">
                    <a:pos x="13" y="52"/>
                  </a:cxn>
                  <a:cxn ang="0">
                    <a:pos x="2" y="29"/>
                  </a:cxn>
                  <a:cxn ang="0">
                    <a:pos x="13" y="52"/>
                  </a:cxn>
                  <a:cxn ang="0">
                    <a:pos x="2" y="29"/>
                  </a:cxn>
                  <a:cxn ang="0">
                    <a:pos x="9" y="24"/>
                  </a:cxn>
                  <a:cxn ang="0">
                    <a:pos x="2" y="29"/>
                  </a:cxn>
                  <a:cxn ang="0">
                    <a:pos x="10" y="24"/>
                  </a:cxn>
                  <a:cxn ang="0">
                    <a:pos x="9" y="36"/>
                  </a:cxn>
                  <a:cxn ang="0">
                    <a:pos x="15" y="29"/>
                  </a:cxn>
                  <a:cxn ang="0">
                    <a:pos x="10" y="36"/>
                  </a:cxn>
                  <a:cxn ang="0">
                    <a:pos x="15" y="29"/>
                  </a:cxn>
                  <a:cxn ang="0">
                    <a:pos x="4" y="7"/>
                  </a:cxn>
                  <a:cxn ang="0">
                    <a:pos x="15" y="29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75">
                    <a:moveTo>
                      <a:pt x="12" y="68"/>
                    </a:moveTo>
                    <a:lnTo>
                      <a:pt x="12" y="72"/>
                    </a:lnTo>
                    <a:lnTo>
                      <a:pt x="10" y="73"/>
                    </a:lnTo>
                    <a:lnTo>
                      <a:pt x="9" y="73"/>
                    </a:lnTo>
                    <a:lnTo>
                      <a:pt x="7" y="75"/>
                    </a:lnTo>
                    <a:lnTo>
                      <a:pt x="4" y="73"/>
                    </a:lnTo>
                    <a:lnTo>
                      <a:pt x="2" y="73"/>
                    </a:lnTo>
                    <a:lnTo>
                      <a:pt x="2" y="72"/>
                    </a:lnTo>
                    <a:lnTo>
                      <a:pt x="0" y="68"/>
                    </a:lnTo>
                    <a:lnTo>
                      <a:pt x="12" y="68"/>
                    </a:lnTo>
                    <a:close/>
                    <a:moveTo>
                      <a:pt x="0" y="68"/>
                    </a:moveTo>
                    <a:lnTo>
                      <a:pt x="0" y="54"/>
                    </a:lnTo>
                    <a:lnTo>
                      <a:pt x="12" y="54"/>
                    </a:lnTo>
                    <a:lnTo>
                      <a:pt x="12" y="68"/>
                    </a:lnTo>
                    <a:lnTo>
                      <a:pt x="0" y="68"/>
                    </a:lnTo>
                    <a:close/>
                    <a:moveTo>
                      <a:pt x="0" y="54"/>
                    </a:moveTo>
                    <a:lnTo>
                      <a:pt x="0" y="50"/>
                    </a:lnTo>
                    <a:lnTo>
                      <a:pt x="4" y="49"/>
                    </a:lnTo>
                    <a:lnTo>
                      <a:pt x="7" y="54"/>
                    </a:lnTo>
                    <a:lnTo>
                      <a:pt x="0" y="54"/>
                    </a:lnTo>
                    <a:close/>
                    <a:moveTo>
                      <a:pt x="4" y="49"/>
                    </a:moveTo>
                    <a:lnTo>
                      <a:pt x="5" y="49"/>
                    </a:lnTo>
                    <a:lnTo>
                      <a:pt x="12" y="57"/>
                    </a:lnTo>
                    <a:lnTo>
                      <a:pt x="10" y="59"/>
                    </a:lnTo>
                    <a:lnTo>
                      <a:pt x="4" y="49"/>
                    </a:lnTo>
                    <a:close/>
                    <a:moveTo>
                      <a:pt x="13" y="52"/>
                    </a:moveTo>
                    <a:lnTo>
                      <a:pt x="13" y="55"/>
                    </a:lnTo>
                    <a:lnTo>
                      <a:pt x="12" y="57"/>
                    </a:lnTo>
                    <a:lnTo>
                      <a:pt x="9" y="52"/>
                    </a:lnTo>
                    <a:lnTo>
                      <a:pt x="13" y="52"/>
                    </a:lnTo>
                    <a:close/>
                    <a:moveTo>
                      <a:pt x="2" y="52"/>
                    </a:moveTo>
                    <a:lnTo>
                      <a:pt x="2" y="29"/>
                    </a:lnTo>
                    <a:lnTo>
                      <a:pt x="13" y="29"/>
                    </a:lnTo>
                    <a:lnTo>
                      <a:pt x="13" y="52"/>
                    </a:lnTo>
                    <a:lnTo>
                      <a:pt x="2" y="52"/>
                    </a:lnTo>
                    <a:close/>
                    <a:moveTo>
                      <a:pt x="2" y="29"/>
                    </a:moveTo>
                    <a:lnTo>
                      <a:pt x="2" y="24"/>
                    </a:lnTo>
                    <a:lnTo>
                      <a:pt x="9" y="24"/>
                    </a:lnTo>
                    <a:lnTo>
                      <a:pt x="9" y="29"/>
                    </a:lnTo>
                    <a:lnTo>
                      <a:pt x="2" y="29"/>
                    </a:lnTo>
                    <a:close/>
                    <a:moveTo>
                      <a:pt x="9" y="24"/>
                    </a:moveTo>
                    <a:lnTo>
                      <a:pt x="10" y="24"/>
                    </a:lnTo>
                    <a:lnTo>
                      <a:pt x="10" y="36"/>
                    </a:lnTo>
                    <a:lnTo>
                      <a:pt x="9" y="36"/>
                    </a:lnTo>
                    <a:lnTo>
                      <a:pt x="9" y="24"/>
                    </a:lnTo>
                    <a:close/>
                    <a:moveTo>
                      <a:pt x="15" y="29"/>
                    </a:moveTo>
                    <a:lnTo>
                      <a:pt x="15" y="36"/>
                    </a:lnTo>
                    <a:lnTo>
                      <a:pt x="10" y="36"/>
                    </a:lnTo>
                    <a:lnTo>
                      <a:pt x="10" y="29"/>
                    </a:lnTo>
                    <a:lnTo>
                      <a:pt x="15" y="29"/>
                    </a:lnTo>
                    <a:close/>
                    <a:moveTo>
                      <a:pt x="4" y="29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29"/>
                    </a:lnTo>
                    <a:lnTo>
                      <a:pt x="4" y="29"/>
                    </a:lnTo>
                    <a:close/>
                    <a:moveTo>
                      <a:pt x="4" y="7"/>
                    </a:moveTo>
                    <a:lnTo>
                      <a:pt x="4" y="3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1208"/>
              <p:cNvSpPr>
                <a:spLocks noEditPoints="1"/>
              </p:cNvSpPr>
              <p:nvPr/>
            </p:nvSpPr>
            <p:spPr bwMode="auto">
              <a:xfrm>
                <a:off x="2296" y="2532"/>
                <a:ext cx="16" cy="68"/>
              </a:xfrm>
              <a:custGeom>
                <a:avLst/>
                <a:gdLst/>
                <a:ahLst/>
                <a:cxnLst>
                  <a:cxn ang="0">
                    <a:pos x="8" y="68"/>
                  </a:cxn>
                  <a:cxn ang="0">
                    <a:pos x="3" y="68"/>
                  </a:cxn>
                  <a:cxn ang="0">
                    <a:pos x="0" y="65"/>
                  </a:cxn>
                  <a:cxn ang="0">
                    <a:pos x="1" y="60"/>
                  </a:cxn>
                  <a:cxn ang="0">
                    <a:pos x="9" y="68"/>
                  </a:cxn>
                  <a:cxn ang="0">
                    <a:pos x="5" y="57"/>
                  </a:cxn>
                  <a:cxn ang="0">
                    <a:pos x="9" y="68"/>
                  </a:cxn>
                  <a:cxn ang="0">
                    <a:pos x="13" y="62"/>
                  </a:cxn>
                  <a:cxn ang="0">
                    <a:pos x="11" y="67"/>
                  </a:cxn>
                  <a:cxn ang="0">
                    <a:pos x="13" y="62"/>
                  </a:cxn>
                  <a:cxn ang="0">
                    <a:pos x="1" y="41"/>
                  </a:cxn>
                  <a:cxn ang="0">
                    <a:pos x="13" y="62"/>
                  </a:cxn>
                  <a:cxn ang="0">
                    <a:pos x="1" y="41"/>
                  </a:cxn>
                  <a:cxn ang="0">
                    <a:pos x="3" y="38"/>
                  </a:cxn>
                  <a:cxn ang="0">
                    <a:pos x="1" y="41"/>
                  </a:cxn>
                  <a:cxn ang="0">
                    <a:pos x="5" y="36"/>
                  </a:cxn>
                  <a:cxn ang="0">
                    <a:pos x="13" y="44"/>
                  </a:cxn>
                  <a:cxn ang="0">
                    <a:pos x="14" y="39"/>
                  </a:cxn>
                  <a:cxn ang="0">
                    <a:pos x="13" y="42"/>
                  </a:cxn>
                  <a:cxn ang="0">
                    <a:pos x="14" y="39"/>
                  </a:cxn>
                  <a:cxn ang="0">
                    <a:pos x="3" y="16"/>
                  </a:cxn>
                  <a:cxn ang="0">
                    <a:pos x="14" y="39"/>
                  </a:cxn>
                  <a:cxn ang="0">
                    <a:pos x="3" y="16"/>
                  </a:cxn>
                  <a:cxn ang="0">
                    <a:pos x="8" y="12"/>
                  </a:cxn>
                  <a:cxn ang="0">
                    <a:pos x="3" y="16"/>
                  </a:cxn>
                  <a:cxn ang="0">
                    <a:pos x="9" y="12"/>
                  </a:cxn>
                  <a:cxn ang="0">
                    <a:pos x="8" y="23"/>
                  </a:cxn>
                  <a:cxn ang="0">
                    <a:pos x="16" y="16"/>
                  </a:cxn>
                  <a:cxn ang="0">
                    <a:pos x="9" y="23"/>
                  </a:cxn>
                  <a:cxn ang="0">
                    <a:pos x="16" y="16"/>
                  </a:cxn>
                  <a:cxn ang="0">
                    <a:pos x="5" y="7"/>
                  </a:cxn>
                  <a:cxn ang="0">
                    <a:pos x="16" y="16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68">
                    <a:moveTo>
                      <a:pt x="9" y="68"/>
                    </a:moveTo>
                    <a:lnTo>
                      <a:pt x="8" y="68"/>
                    </a:lnTo>
                    <a:lnTo>
                      <a:pt x="5" y="68"/>
                    </a:lnTo>
                    <a:lnTo>
                      <a:pt x="3" y="68"/>
                    </a:lnTo>
                    <a:lnTo>
                      <a:pt x="1" y="67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1" y="60"/>
                    </a:lnTo>
                    <a:lnTo>
                      <a:pt x="3" y="59"/>
                    </a:lnTo>
                    <a:lnTo>
                      <a:pt x="9" y="68"/>
                    </a:lnTo>
                    <a:close/>
                    <a:moveTo>
                      <a:pt x="3" y="59"/>
                    </a:moveTo>
                    <a:lnTo>
                      <a:pt x="5" y="57"/>
                    </a:lnTo>
                    <a:lnTo>
                      <a:pt x="11" y="67"/>
                    </a:lnTo>
                    <a:lnTo>
                      <a:pt x="9" y="68"/>
                    </a:lnTo>
                    <a:lnTo>
                      <a:pt x="3" y="59"/>
                    </a:lnTo>
                    <a:close/>
                    <a:moveTo>
                      <a:pt x="13" y="62"/>
                    </a:moveTo>
                    <a:lnTo>
                      <a:pt x="13" y="65"/>
                    </a:lnTo>
                    <a:lnTo>
                      <a:pt x="11" y="67"/>
                    </a:lnTo>
                    <a:lnTo>
                      <a:pt x="8" y="62"/>
                    </a:lnTo>
                    <a:lnTo>
                      <a:pt x="13" y="62"/>
                    </a:lnTo>
                    <a:close/>
                    <a:moveTo>
                      <a:pt x="1" y="62"/>
                    </a:moveTo>
                    <a:lnTo>
                      <a:pt x="1" y="41"/>
                    </a:lnTo>
                    <a:lnTo>
                      <a:pt x="13" y="41"/>
                    </a:lnTo>
                    <a:lnTo>
                      <a:pt x="13" y="62"/>
                    </a:lnTo>
                    <a:lnTo>
                      <a:pt x="1" y="62"/>
                    </a:lnTo>
                    <a:close/>
                    <a:moveTo>
                      <a:pt x="1" y="41"/>
                    </a:moveTo>
                    <a:lnTo>
                      <a:pt x="1" y="39"/>
                    </a:lnTo>
                    <a:lnTo>
                      <a:pt x="3" y="38"/>
                    </a:lnTo>
                    <a:lnTo>
                      <a:pt x="8" y="41"/>
                    </a:lnTo>
                    <a:lnTo>
                      <a:pt x="1" y="41"/>
                    </a:lnTo>
                    <a:close/>
                    <a:moveTo>
                      <a:pt x="3" y="38"/>
                    </a:moveTo>
                    <a:lnTo>
                      <a:pt x="5" y="36"/>
                    </a:lnTo>
                    <a:lnTo>
                      <a:pt x="13" y="42"/>
                    </a:lnTo>
                    <a:lnTo>
                      <a:pt x="13" y="44"/>
                    </a:lnTo>
                    <a:lnTo>
                      <a:pt x="3" y="38"/>
                    </a:lnTo>
                    <a:close/>
                    <a:moveTo>
                      <a:pt x="14" y="39"/>
                    </a:moveTo>
                    <a:lnTo>
                      <a:pt x="14" y="41"/>
                    </a:lnTo>
                    <a:lnTo>
                      <a:pt x="13" y="42"/>
                    </a:lnTo>
                    <a:lnTo>
                      <a:pt x="8" y="39"/>
                    </a:lnTo>
                    <a:lnTo>
                      <a:pt x="14" y="39"/>
                    </a:lnTo>
                    <a:close/>
                    <a:moveTo>
                      <a:pt x="3" y="39"/>
                    </a:moveTo>
                    <a:lnTo>
                      <a:pt x="3" y="16"/>
                    </a:lnTo>
                    <a:lnTo>
                      <a:pt x="14" y="16"/>
                    </a:lnTo>
                    <a:lnTo>
                      <a:pt x="14" y="39"/>
                    </a:lnTo>
                    <a:lnTo>
                      <a:pt x="3" y="39"/>
                    </a:lnTo>
                    <a:close/>
                    <a:moveTo>
                      <a:pt x="3" y="16"/>
                    </a:moveTo>
                    <a:lnTo>
                      <a:pt x="3" y="12"/>
                    </a:lnTo>
                    <a:lnTo>
                      <a:pt x="8" y="12"/>
                    </a:lnTo>
                    <a:lnTo>
                      <a:pt x="8" y="16"/>
                    </a:lnTo>
                    <a:lnTo>
                      <a:pt x="3" y="16"/>
                    </a:lnTo>
                    <a:close/>
                    <a:moveTo>
                      <a:pt x="8" y="12"/>
                    </a:moveTo>
                    <a:lnTo>
                      <a:pt x="9" y="12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12"/>
                    </a:lnTo>
                    <a:close/>
                    <a:moveTo>
                      <a:pt x="16" y="16"/>
                    </a:moveTo>
                    <a:lnTo>
                      <a:pt x="16" y="23"/>
                    </a:lnTo>
                    <a:lnTo>
                      <a:pt x="9" y="23"/>
                    </a:lnTo>
                    <a:lnTo>
                      <a:pt x="9" y="16"/>
                    </a:lnTo>
                    <a:lnTo>
                      <a:pt x="16" y="16"/>
                    </a:lnTo>
                    <a:close/>
                    <a:moveTo>
                      <a:pt x="5" y="16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6"/>
                    </a:lnTo>
                    <a:lnTo>
                      <a:pt x="5" y="16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1209"/>
              <p:cNvSpPr>
                <a:spLocks noEditPoints="1"/>
              </p:cNvSpPr>
              <p:nvPr/>
            </p:nvSpPr>
            <p:spPr bwMode="auto">
              <a:xfrm>
                <a:off x="2301" y="2500"/>
                <a:ext cx="16" cy="44"/>
              </a:xfrm>
              <a:custGeom>
                <a:avLst/>
                <a:gdLst/>
                <a:ahLst/>
                <a:cxnLst>
                  <a:cxn ang="0">
                    <a:pos x="11" y="40"/>
                  </a:cxn>
                  <a:cxn ang="0">
                    <a:pos x="8" y="44"/>
                  </a:cxn>
                  <a:cxn ang="0">
                    <a:pos x="3" y="44"/>
                  </a:cxn>
                  <a:cxn ang="0">
                    <a:pos x="0" y="40"/>
                  </a:cxn>
                  <a:cxn ang="0">
                    <a:pos x="11" y="39"/>
                  </a:cxn>
                  <a:cxn ang="0">
                    <a:pos x="0" y="31"/>
                  </a:cxn>
                  <a:cxn ang="0">
                    <a:pos x="11" y="39"/>
                  </a:cxn>
                  <a:cxn ang="0">
                    <a:pos x="0" y="31"/>
                  </a:cxn>
                  <a:cxn ang="0">
                    <a:pos x="1" y="26"/>
                  </a:cxn>
                  <a:cxn ang="0">
                    <a:pos x="0" y="31"/>
                  </a:cxn>
                  <a:cxn ang="0">
                    <a:pos x="3" y="26"/>
                  </a:cxn>
                  <a:cxn ang="0">
                    <a:pos x="9" y="34"/>
                  </a:cxn>
                  <a:cxn ang="0">
                    <a:pos x="13" y="29"/>
                  </a:cxn>
                  <a:cxn ang="0">
                    <a:pos x="11" y="34"/>
                  </a:cxn>
                  <a:cxn ang="0">
                    <a:pos x="13" y="29"/>
                  </a:cxn>
                  <a:cxn ang="0">
                    <a:pos x="1" y="14"/>
                  </a:cxn>
                  <a:cxn ang="0">
                    <a:pos x="13" y="29"/>
                  </a:cxn>
                  <a:cxn ang="0">
                    <a:pos x="1" y="14"/>
                  </a:cxn>
                  <a:cxn ang="0">
                    <a:pos x="6" y="9"/>
                  </a:cxn>
                  <a:cxn ang="0">
                    <a:pos x="1" y="14"/>
                  </a:cxn>
                  <a:cxn ang="0">
                    <a:pos x="8" y="9"/>
                  </a:cxn>
                  <a:cxn ang="0">
                    <a:pos x="6" y="21"/>
                  </a:cxn>
                  <a:cxn ang="0">
                    <a:pos x="14" y="14"/>
                  </a:cxn>
                  <a:cxn ang="0">
                    <a:pos x="8" y="21"/>
                  </a:cxn>
                  <a:cxn ang="0">
                    <a:pos x="14" y="14"/>
                  </a:cxn>
                  <a:cxn ang="0">
                    <a:pos x="3" y="6"/>
                  </a:cxn>
                  <a:cxn ang="0">
                    <a:pos x="14" y="14"/>
                  </a:cxn>
                  <a:cxn ang="0">
                    <a:pos x="3" y="6"/>
                  </a:cxn>
                  <a:cxn ang="0">
                    <a:pos x="8" y="0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16" y="6"/>
                  </a:cxn>
                  <a:cxn ang="0">
                    <a:pos x="9" y="11"/>
                  </a:cxn>
                  <a:cxn ang="0">
                    <a:pos x="16" y="6"/>
                  </a:cxn>
                  <a:cxn ang="0">
                    <a:pos x="3" y="5"/>
                  </a:cxn>
                  <a:cxn ang="0">
                    <a:pos x="16" y="6"/>
                  </a:cxn>
                  <a:cxn ang="0">
                    <a:pos x="3" y="5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44">
                    <a:moveTo>
                      <a:pt x="11" y="39"/>
                    </a:moveTo>
                    <a:lnTo>
                      <a:pt x="11" y="40"/>
                    </a:lnTo>
                    <a:lnTo>
                      <a:pt x="9" y="42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3" y="44"/>
                    </a:lnTo>
                    <a:lnTo>
                      <a:pt x="1" y="42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11" y="39"/>
                    </a:lnTo>
                    <a:close/>
                    <a:moveTo>
                      <a:pt x="0" y="39"/>
                    </a:moveTo>
                    <a:lnTo>
                      <a:pt x="0" y="31"/>
                    </a:lnTo>
                    <a:lnTo>
                      <a:pt x="11" y="31"/>
                    </a:lnTo>
                    <a:lnTo>
                      <a:pt x="11" y="39"/>
                    </a:lnTo>
                    <a:lnTo>
                      <a:pt x="0" y="39"/>
                    </a:lnTo>
                    <a:close/>
                    <a:moveTo>
                      <a:pt x="0" y="31"/>
                    </a:moveTo>
                    <a:lnTo>
                      <a:pt x="0" y="27"/>
                    </a:lnTo>
                    <a:lnTo>
                      <a:pt x="1" y="26"/>
                    </a:lnTo>
                    <a:lnTo>
                      <a:pt x="4" y="31"/>
                    </a:lnTo>
                    <a:lnTo>
                      <a:pt x="0" y="31"/>
                    </a:lnTo>
                    <a:close/>
                    <a:moveTo>
                      <a:pt x="1" y="26"/>
                    </a:moveTo>
                    <a:lnTo>
                      <a:pt x="3" y="26"/>
                    </a:lnTo>
                    <a:lnTo>
                      <a:pt x="11" y="34"/>
                    </a:lnTo>
                    <a:lnTo>
                      <a:pt x="9" y="34"/>
                    </a:lnTo>
                    <a:lnTo>
                      <a:pt x="1" y="26"/>
                    </a:lnTo>
                    <a:close/>
                    <a:moveTo>
                      <a:pt x="13" y="29"/>
                    </a:moveTo>
                    <a:lnTo>
                      <a:pt x="13" y="32"/>
                    </a:lnTo>
                    <a:lnTo>
                      <a:pt x="11" y="34"/>
                    </a:lnTo>
                    <a:lnTo>
                      <a:pt x="6" y="29"/>
                    </a:lnTo>
                    <a:lnTo>
                      <a:pt x="13" y="29"/>
                    </a:lnTo>
                    <a:close/>
                    <a:moveTo>
                      <a:pt x="1" y="29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29"/>
                    </a:lnTo>
                    <a:lnTo>
                      <a:pt x="1" y="29"/>
                    </a:lnTo>
                    <a:close/>
                    <a:moveTo>
                      <a:pt x="1" y="14"/>
                    </a:moveTo>
                    <a:lnTo>
                      <a:pt x="1" y="9"/>
                    </a:lnTo>
                    <a:lnTo>
                      <a:pt x="6" y="9"/>
                    </a:lnTo>
                    <a:lnTo>
                      <a:pt x="6" y="14"/>
                    </a:lnTo>
                    <a:lnTo>
                      <a:pt x="1" y="14"/>
                    </a:lnTo>
                    <a:close/>
                    <a:moveTo>
                      <a:pt x="6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9"/>
                    </a:lnTo>
                    <a:close/>
                    <a:moveTo>
                      <a:pt x="14" y="14"/>
                    </a:moveTo>
                    <a:lnTo>
                      <a:pt x="14" y="21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14" y="14"/>
                    </a:lnTo>
                    <a:close/>
                    <a:moveTo>
                      <a:pt x="3" y="14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4"/>
                    </a:lnTo>
                    <a:lnTo>
                      <a:pt x="3" y="14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6" y="6"/>
                    </a:moveTo>
                    <a:lnTo>
                      <a:pt x="16" y="11"/>
                    </a:lnTo>
                    <a:lnTo>
                      <a:pt x="9" y="11"/>
                    </a:lnTo>
                    <a:lnTo>
                      <a:pt x="9" y="6"/>
                    </a:lnTo>
                    <a:lnTo>
                      <a:pt x="16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1210"/>
              <p:cNvSpPr>
                <a:spLocks noEditPoints="1"/>
              </p:cNvSpPr>
              <p:nvPr/>
            </p:nvSpPr>
            <p:spPr bwMode="auto">
              <a:xfrm>
                <a:off x="2304" y="2498"/>
                <a:ext cx="14" cy="21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1" y="8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6" y="0"/>
                  </a:cxn>
                  <a:cxn ang="0">
                    <a:pos x="0" y="5"/>
                  </a:cxn>
                  <a:cxn ang="0">
                    <a:pos x="8" y="0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14" y="5"/>
                  </a:cxn>
                  <a:cxn ang="0">
                    <a:pos x="8" y="0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3" y="11"/>
                  </a:cxn>
                  <a:cxn ang="0">
                    <a:pos x="3" y="8"/>
                  </a:cxn>
                  <a:cxn ang="0">
                    <a:pos x="3" y="11"/>
                  </a:cxn>
                  <a:cxn ang="0">
                    <a:pos x="14" y="7"/>
                  </a:cxn>
                  <a:cxn ang="0">
                    <a:pos x="3" y="11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14" y="15"/>
                  </a:cxn>
                  <a:cxn ang="0">
                    <a:pos x="3" y="10"/>
                  </a:cxn>
                  <a:cxn ang="0">
                    <a:pos x="14" y="15"/>
                  </a:cxn>
                  <a:cxn ang="0">
                    <a:pos x="13" y="20"/>
                  </a:cxn>
                  <a:cxn ang="0">
                    <a:pos x="10" y="21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4" h="21">
                    <a:moveTo>
                      <a:pt x="13" y="7"/>
                    </a:moveTo>
                    <a:lnTo>
                      <a:pt x="11" y="8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6" y="13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0" y="7"/>
                    </a:moveTo>
                    <a:lnTo>
                      <a:pt x="0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0" y="7"/>
                    </a:lnTo>
                    <a:close/>
                    <a:moveTo>
                      <a:pt x="0" y="5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4" y="0"/>
                    </a:lnTo>
                    <a:lnTo>
                      <a:pt x="14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4" y="5"/>
                    </a:moveTo>
                    <a:lnTo>
                      <a:pt x="14" y="8"/>
                    </a:lnTo>
                    <a:lnTo>
                      <a:pt x="3" y="8"/>
                    </a:lnTo>
                    <a:lnTo>
                      <a:pt x="3" y="5"/>
                    </a:lnTo>
                    <a:lnTo>
                      <a:pt x="14" y="5"/>
                    </a:lnTo>
                    <a:close/>
                    <a:moveTo>
                      <a:pt x="3" y="11"/>
                    </a:moveTo>
                    <a:lnTo>
                      <a:pt x="3" y="10"/>
                    </a:lnTo>
                    <a:lnTo>
                      <a:pt x="3" y="8"/>
                    </a:lnTo>
                    <a:lnTo>
                      <a:pt x="8" y="8"/>
                    </a:lnTo>
                    <a:lnTo>
                      <a:pt x="3" y="11"/>
                    </a:lnTo>
                    <a:close/>
                    <a:moveTo>
                      <a:pt x="13" y="5"/>
                    </a:moveTo>
                    <a:lnTo>
                      <a:pt x="14" y="7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13" y="5"/>
                    </a:lnTo>
                    <a:close/>
                    <a:moveTo>
                      <a:pt x="14" y="7"/>
                    </a:moveTo>
                    <a:lnTo>
                      <a:pt x="14" y="8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4" y="7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5"/>
                    </a:moveTo>
                    <a:lnTo>
                      <a:pt x="14" y="18"/>
                    </a:lnTo>
                    <a:lnTo>
                      <a:pt x="13" y="20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1211"/>
              <p:cNvSpPr>
                <a:spLocks noEditPoints="1"/>
              </p:cNvSpPr>
              <p:nvPr/>
            </p:nvSpPr>
            <p:spPr bwMode="auto">
              <a:xfrm>
                <a:off x="2307" y="2508"/>
                <a:ext cx="16" cy="5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2" y="11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11" y="6"/>
                  </a:cxn>
                  <a:cxn ang="0">
                    <a:pos x="2" y="11"/>
                  </a:cxn>
                  <a:cxn ang="0">
                    <a:pos x="11" y="6"/>
                  </a:cxn>
                  <a:cxn ang="0">
                    <a:pos x="13" y="10"/>
                  </a:cxn>
                  <a:cxn ang="0">
                    <a:pos x="11" y="6"/>
                  </a:cxn>
                  <a:cxn ang="0">
                    <a:pos x="13" y="24"/>
                  </a:cxn>
                  <a:cxn ang="0">
                    <a:pos x="2" y="10"/>
                  </a:cxn>
                  <a:cxn ang="0">
                    <a:pos x="3" y="29"/>
                  </a:cxn>
                  <a:cxn ang="0">
                    <a:pos x="2" y="24"/>
                  </a:cxn>
                  <a:cxn ang="0">
                    <a:pos x="3" y="29"/>
                  </a:cxn>
                  <a:cxn ang="0">
                    <a:pos x="13" y="21"/>
                  </a:cxn>
                  <a:cxn ang="0">
                    <a:pos x="3" y="29"/>
                  </a:cxn>
                  <a:cxn ang="0">
                    <a:pos x="13" y="21"/>
                  </a:cxn>
                  <a:cxn ang="0">
                    <a:pos x="15" y="26"/>
                  </a:cxn>
                  <a:cxn ang="0">
                    <a:pos x="13" y="21"/>
                  </a:cxn>
                  <a:cxn ang="0">
                    <a:pos x="15" y="44"/>
                  </a:cxn>
                  <a:cxn ang="0">
                    <a:pos x="3" y="26"/>
                  </a:cxn>
                  <a:cxn ang="0">
                    <a:pos x="5" y="47"/>
                  </a:cxn>
                  <a:cxn ang="0">
                    <a:pos x="3" y="44"/>
                  </a:cxn>
                  <a:cxn ang="0">
                    <a:pos x="5" y="47"/>
                  </a:cxn>
                  <a:cxn ang="0">
                    <a:pos x="15" y="42"/>
                  </a:cxn>
                  <a:cxn ang="0">
                    <a:pos x="5" y="47"/>
                  </a:cxn>
                  <a:cxn ang="0">
                    <a:pos x="15" y="42"/>
                  </a:cxn>
                  <a:cxn ang="0">
                    <a:pos x="16" y="45"/>
                  </a:cxn>
                  <a:cxn ang="0">
                    <a:pos x="15" y="42"/>
                  </a:cxn>
                  <a:cxn ang="0">
                    <a:pos x="16" y="52"/>
                  </a:cxn>
                  <a:cxn ang="0">
                    <a:pos x="5" y="45"/>
                  </a:cxn>
                  <a:cxn ang="0">
                    <a:pos x="16" y="52"/>
                  </a:cxn>
                  <a:cxn ang="0">
                    <a:pos x="15" y="55"/>
                  </a:cxn>
                  <a:cxn ang="0">
                    <a:pos x="10" y="57"/>
                  </a:cxn>
                  <a:cxn ang="0">
                    <a:pos x="7" y="55"/>
                  </a:cxn>
                  <a:cxn ang="0">
                    <a:pos x="5" y="52"/>
                  </a:cxn>
                </a:cxnLst>
                <a:rect l="0" t="0" r="r" b="b"/>
                <a:pathLst>
                  <a:path w="16" h="57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2" y="11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2" y="11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1" y="5"/>
                    </a:lnTo>
                    <a:close/>
                    <a:moveTo>
                      <a:pt x="11" y="6"/>
                    </a:moveTo>
                    <a:lnTo>
                      <a:pt x="13" y="8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11" y="6"/>
                    </a:lnTo>
                    <a:close/>
                    <a:moveTo>
                      <a:pt x="13" y="10"/>
                    </a:moveTo>
                    <a:lnTo>
                      <a:pt x="13" y="24"/>
                    </a:lnTo>
                    <a:lnTo>
                      <a:pt x="2" y="24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3" y="29"/>
                    </a:moveTo>
                    <a:lnTo>
                      <a:pt x="2" y="27"/>
                    </a:lnTo>
                    <a:lnTo>
                      <a:pt x="2" y="24"/>
                    </a:lnTo>
                    <a:lnTo>
                      <a:pt x="8" y="24"/>
                    </a:lnTo>
                    <a:lnTo>
                      <a:pt x="3" y="29"/>
                    </a:lnTo>
                    <a:close/>
                    <a:moveTo>
                      <a:pt x="11" y="19"/>
                    </a:moveTo>
                    <a:lnTo>
                      <a:pt x="13" y="21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11" y="19"/>
                    </a:lnTo>
                    <a:close/>
                    <a:moveTo>
                      <a:pt x="13" y="21"/>
                    </a:moveTo>
                    <a:lnTo>
                      <a:pt x="15" y="23"/>
                    </a:lnTo>
                    <a:lnTo>
                      <a:pt x="15" y="26"/>
                    </a:lnTo>
                    <a:lnTo>
                      <a:pt x="10" y="26"/>
                    </a:lnTo>
                    <a:lnTo>
                      <a:pt x="13" y="21"/>
                    </a:lnTo>
                    <a:close/>
                    <a:moveTo>
                      <a:pt x="15" y="26"/>
                    </a:moveTo>
                    <a:lnTo>
                      <a:pt x="15" y="44"/>
                    </a:lnTo>
                    <a:lnTo>
                      <a:pt x="3" y="44"/>
                    </a:lnTo>
                    <a:lnTo>
                      <a:pt x="3" y="26"/>
                    </a:lnTo>
                    <a:lnTo>
                      <a:pt x="15" y="26"/>
                    </a:lnTo>
                    <a:close/>
                    <a:moveTo>
                      <a:pt x="5" y="47"/>
                    </a:moveTo>
                    <a:lnTo>
                      <a:pt x="3" y="45"/>
                    </a:lnTo>
                    <a:lnTo>
                      <a:pt x="3" y="44"/>
                    </a:lnTo>
                    <a:lnTo>
                      <a:pt x="10" y="44"/>
                    </a:lnTo>
                    <a:lnTo>
                      <a:pt x="5" y="47"/>
                    </a:lnTo>
                    <a:close/>
                    <a:moveTo>
                      <a:pt x="13" y="40"/>
                    </a:moveTo>
                    <a:lnTo>
                      <a:pt x="15" y="42"/>
                    </a:lnTo>
                    <a:lnTo>
                      <a:pt x="7" y="49"/>
                    </a:lnTo>
                    <a:lnTo>
                      <a:pt x="5" y="47"/>
                    </a:lnTo>
                    <a:lnTo>
                      <a:pt x="13" y="40"/>
                    </a:lnTo>
                    <a:close/>
                    <a:moveTo>
                      <a:pt x="15" y="42"/>
                    </a:moveTo>
                    <a:lnTo>
                      <a:pt x="16" y="44"/>
                    </a:lnTo>
                    <a:lnTo>
                      <a:pt x="16" y="45"/>
                    </a:lnTo>
                    <a:lnTo>
                      <a:pt x="10" y="45"/>
                    </a:lnTo>
                    <a:lnTo>
                      <a:pt x="15" y="42"/>
                    </a:lnTo>
                    <a:close/>
                    <a:moveTo>
                      <a:pt x="16" y="45"/>
                    </a:moveTo>
                    <a:lnTo>
                      <a:pt x="16" y="52"/>
                    </a:lnTo>
                    <a:lnTo>
                      <a:pt x="5" y="52"/>
                    </a:lnTo>
                    <a:lnTo>
                      <a:pt x="5" y="45"/>
                    </a:lnTo>
                    <a:lnTo>
                      <a:pt x="16" y="45"/>
                    </a:lnTo>
                    <a:close/>
                    <a:moveTo>
                      <a:pt x="16" y="52"/>
                    </a:moveTo>
                    <a:lnTo>
                      <a:pt x="16" y="53"/>
                    </a:lnTo>
                    <a:lnTo>
                      <a:pt x="15" y="55"/>
                    </a:lnTo>
                    <a:lnTo>
                      <a:pt x="13" y="57"/>
                    </a:lnTo>
                    <a:lnTo>
                      <a:pt x="10" y="57"/>
                    </a:lnTo>
                    <a:lnTo>
                      <a:pt x="8" y="57"/>
                    </a:lnTo>
                    <a:lnTo>
                      <a:pt x="7" y="55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16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1212"/>
              <p:cNvSpPr>
                <a:spLocks noEditPoints="1"/>
              </p:cNvSpPr>
              <p:nvPr/>
            </p:nvSpPr>
            <p:spPr bwMode="auto">
              <a:xfrm>
                <a:off x="2312" y="2553"/>
                <a:ext cx="15" cy="7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21"/>
                  </a:cxn>
                  <a:cxn ang="0">
                    <a:pos x="0" y="7"/>
                  </a:cxn>
                  <a:cxn ang="0">
                    <a:pos x="2" y="25"/>
                  </a:cxn>
                  <a:cxn ang="0">
                    <a:pos x="0" y="21"/>
                  </a:cxn>
                  <a:cxn ang="0">
                    <a:pos x="2" y="25"/>
                  </a:cxn>
                  <a:cxn ang="0">
                    <a:pos x="11" y="18"/>
                  </a:cxn>
                  <a:cxn ang="0">
                    <a:pos x="2" y="25"/>
                  </a:cxn>
                  <a:cxn ang="0">
                    <a:pos x="11" y="18"/>
                  </a:cxn>
                  <a:cxn ang="0">
                    <a:pos x="13" y="23"/>
                  </a:cxn>
                  <a:cxn ang="0">
                    <a:pos x="11" y="18"/>
                  </a:cxn>
                  <a:cxn ang="0">
                    <a:pos x="13" y="46"/>
                  </a:cxn>
                  <a:cxn ang="0">
                    <a:pos x="2" y="23"/>
                  </a:cxn>
                  <a:cxn ang="0">
                    <a:pos x="3" y="49"/>
                  </a:cxn>
                  <a:cxn ang="0">
                    <a:pos x="2" y="46"/>
                  </a:cxn>
                  <a:cxn ang="0">
                    <a:pos x="3" y="49"/>
                  </a:cxn>
                  <a:cxn ang="0">
                    <a:pos x="13" y="44"/>
                  </a:cxn>
                  <a:cxn ang="0">
                    <a:pos x="3" y="49"/>
                  </a:cxn>
                  <a:cxn ang="0">
                    <a:pos x="13" y="44"/>
                  </a:cxn>
                  <a:cxn ang="0">
                    <a:pos x="15" y="47"/>
                  </a:cxn>
                  <a:cxn ang="0">
                    <a:pos x="13" y="44"/>
                  </a:cxn>
                  <a:cxn ang="0">
                    <a:pos x="15" y="67"/>
                  </a:cxn>
                  <a:cxn ang="0">
                    <a:pos x="3" y="47"/>
                  </a:cxn>
                  <a:cxn ang="0">
                    <a:pos x="15" y="67"/>
                  </a:cxn>
                  <a:cxn ang="0">
                    <a:pos x="13" y="70"/>
                  </a:cxn>
                  <a:cxn ang="0">
                    <a:pos x="8" y="72"/>
                  </a:cxn>
                  <a:cxn ang="0">
                    <a:pos x="5" y="70"/>
                  </a:cxn>
                  <a:cxn ang="0">
                    <a:pos x="3" y="67"/>
                  </a:cxn>
                </a:cxnLst>
                <a:rect l="0" t="0" r="r" b="b"/>
                <a:pathLst>
                  <a:path w="15" h="72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21"/>
                    </a:lnTo>
                    <a:lnTo>
                      <a:pt x="0" y="21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2" y="25"/>
                    </a:moveTo>
                    <a:lnTo>
                      <a:pt x="0" y="23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2" y="25"/>
                    </a:lnTo>
                    <a:close/>
                    <a:moveTo>
                      <a:pt x="10" y="17"/>
                    </a:moveTo>
                    <a:lnTo>
                      <a:pt x="11" y="18"/>
                    </a:lnTo>
                    <a:lnTo>
                      <a:pt x="3" y="26"/>
                    </a:lnTo>
                    <a:lnTo>
                      <a:pt x="2" y="25"/>
                    </a:lnTo>
                    <a:lnTo>
                      <a:pt x="10" y="17"/>
                    </a:lnTo>
                    <a:close/>
                    <a:moveTo>
                      <a:pt x="11" y="18"/>
                    </a:moveTo>
                    <a:lnTo>
                      <a:pt x="13" y="20"/>
                    </a:lnTo>
                    <a:lnTo>
                      <a:pt x="13" y="23"/>
                    </a:lnTo>
                    <a:lnTo>
                      <a:pt x="6" y="23"/>
                    </a:lnTo>
                    <a:lnTo>
                      <a:pt x="11" y="18"/>
                    </a:lnTo>
                    <a:close/>
                    <a:moveTo>
                      <a:pt x="13" y="23"/>
                    </a:moveTo>
                    <a:lnTo>
                      <a:pt x="13" y="46"/>
                    </a:lnTo>
                    <a:lnTo>
                      <a:pt x="2" y="46"/>
                    </a:lnTo>
                    <a:lnTo>
                      <a:pt x="2" y="23"/>
                    </a:lnTo>
                    <a:lnTo>
                      <a:pt x="13" y="23"/>
                    </a:lnTo>
                    <a:close/>
                    <a:moveTo>
                      <a:pt x="3" y="49"/>
                    </a:moveTo>
                    <a:lnTo>
                      <a:pt x="2" y="47"/>
                    </a:lnTo>
                    <a:lnTo>
                      <a:pt x="2" y="46"/>
                    </a:lnTo>
                    <a:lnTo>
                      <a:pt x="6" y="46"/>
                    </a:lnTo>
                    <a:lnTo>
                      <a:pt x="3" y="49"/>
                    </a:lnTo>
                    <a:close/>
                    <a:moveTo>
                      <a:pt x="11" y="41"/>
                    </a:moveTo>
                    <a:lnTo>
                      <a:pt x="13" y="44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11" y="41"/>
                    </a:lnTo>
                    <a:close/>
                    <a:moveTo>
                      <a:pt x="13" y="44"/>
                    </a:moveTo>
                    <a:lnTo>
                      <a:pt x="15" y="44"/>
                    </a:lnTo>
                    <a:lnTo>
                      <a:pt x="15" y="47"/>
                    </a:lnTo>
                    <a:lnTo>
                      <a:pt x="8" y="47"/>
                    </a:lnTo>
                    <a:lnTo>
                      <a:pt x="13" y="44"/>
                    </a:lnTo>
                    <a:close/>
                    <a:moveTo>
                      <a:pt x="15" y="47"/>
                    </a:moveTo>
                    <a:lnTo>
                      <a:pt x="15" y="67"/>
                    </a:lnTo>
                    <a:lnTo>
                      <a:pt x="3" y="67"/>
                    </a:lnTo>
                    <a:lnTo>
                      <a:pt x="3" y="47"/>
                    </a:lnTo>
                    <a:lnTo>
                      <a:pt x="15" y="47"/>
                    </a:lnTo>
                    <a:close/>
                    <a:moveTo>
                      <a:pt x="15" y="67"/>
                    </a:moveTo>
                    <a:lnTo>
                      <a:pt x="13" y="69"/>
                    </a:lnTo>
                    <a:lnTo>
                      <a:pt x="13" y="70"/>
                    </a:lnTo>
                    <a:lnTo>
                      <a:pt x="11" y="72"/>
                    </a:lnTo>
                    <a:lnTo>
                      <a:pt x="8" y="72"/>
                    </a:lnTo>
                    <a:lnTo>
                      <a:pt x="6" y="72"/>
                    </a:lnTo>
                    <a:lnTo>
                      <a:pt x="5" y="70"/>
                    </a:lnTo>
                    <a:lnTo>
                      <a:pt x="3" y="69"/>
                    </a:lnTo>
                    <a:lnTo>
                      <a:pt x="3" y="67"/>
                    </a:lnTo>
                    <a:lnTo>
                      <a:pt x="1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213"/>
              <p:cNvSpPr>
                <a:spLocks noEditPoints="1"/>
              </p:cNvSpPr>
              <p:nvPr/>
            </p:nvSpPr>
            <p:spPr bwMode="auto">
              <a:xfrm>
                <a:off x="2315" y="2613"/>
                <a:ext cx="16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2" y="9"/>
                  </a:cxn>
                  <a:cxn ang="0">
                    <a:pos x="0" y="7"/>
                  </a:cxn>
                  <a:cxn ang="0">
                    <a:pos x="2" y="13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10" y="5"/>
                  </a:cxn>
                  <a:cxn ang="0">
                    <a:pos x="2" y="13"/>
                  </a:cxn>
                  <a:cxn ang="0">
                    <a:pos x="10" y="5"/>
                  </a:cxn>
                  <a:cxn ang="0">
                    <a:pos x="13" y="10"/>
                  </a:cxn>
                  <a:cxn ang="0">
                    <a:pos x="10" y="5"/>
                  </a:cxn>
                  <a:cxn ang="0">
                    <a:pos x="13" y="33"/>
                  </a:cxn>
                  <a:cxn ang="0">
                    <a:pos x="2" y="10"/>
                  </a:cxn>
                  <a:cxn ang="0">
                    <a:pos x="3" y="38"/>
                  </a:cxn>
                  <a:cxn ang="0">
                    <a:pos x="2" y="33"/>
                  </a:cxn>
                  <a:cxn ang="0">
                    <a:pos x="3" y="38"/>
                  </a:cxn>
                  <a:cxn ang="0">
                    <a:pos x="12" y="30"/>
                  </a:cxn>
                  <a:cxn ang="0">
                    <a:pos x="3" y="38"/>
                  </a:cxn>
                  <a:cxn ang="0">
                    <a:pos x="12" y="30"/>
                  </a:cxn>
                  <a:cxn ang="0">
                    <a:pos x="15" y="35"/>
                  </a:cxn>
                  <a:cxn ang="0">
                    <a:pos x="12" y="30"/>
                  </a:cxn>
                  <a:cxn ang="0">
                    <a:pos x="15" y="56"/>
                  </a:cxn>
                  <a:cxn ang="0">
                    <a:pos x="2" y="35"/>
                  </a:cxn>
                  <a:cxn ang="0">
                    <a:pos x="5" y="61"/>
                  </a:cxn>
                  <a:cxn ang="0">
                    <a:pos x="2" y="56"/>
                  </a:cxn>
                  <a:cxn ang="0">
                    <a:pos x="5" y="61"/>
                  </a:cxn>
                  <a:cxn ang="0">
                    <a:pos x="13" y="52"/>
                  </a:cxn>
                  <a:cxn ang="0">
                    <a:pos x="5" y="61"/>
                  </a:cxn>
                  <a:cxn ang="0">
                    <a:pos x="13" y="52"/>
                  </a:cxn>
                  <a:cxn ang="0">
                    <a:pos x="16" y="57"/>
                  </a:cxn>
                  <a:cxn ang="0">
                    <a:pos x="13" y="52"/>
                  </a:cxn>
                  <a:cxn ang="0">
                    <a:pos x="16" y="67"/>
                  </a:cxn>
                  <a:cxn ang="0">
                    <a:pos x="3" y="57"/>
                  </a:cxn>
                  <a:cxn ang="0">
                    <a:pos x="16" y="67"/>
                  </a:cxn>
                  <a:cxn ang="0">
                    <a:pos x="13" y="72"/>
                  </a:cxn>
                  <a:cxn ang="0">
                    <a:pos x="10" y="74"/>
                  </a:cxn>
                  <a:cxn ang="0">
                    <a:pos x="5" y="72"/>
                  </a:cxn>
                  <a:cxn ang="0">
                    <a:pos x="3" y="67"/>
                  </a:cxn>
                </a:cxnLst>
                <a:rect l="0" t="0" r="r" b="b"/>
                <a:pathLst>
                  <a:path w="16" h="74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13"/>
                    </a:moveTo>
                    <a:lnTo>
                      <a:pt x="0" y="12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2" y="13"/>
                    </a:lnTo>
                    <a:close/>
                    <a:moveTo>
                      <a:pt x="8" y="4"/>
                    </a:moveTo>
                    <a:lnTo>
                      <a:pt x="10" y="5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8" y="4"/>
                    </a:lnTo>
                    <a:close/>
                    <a:moveTo>
                      <a:pt x="10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10" y="5"/>
                    </a:lnTo>
                    <a:close/>
                    <a:moveTo>
                      <a:pt x="13" y="10"/>
                    </a:moveTo>
                    <a:lnTo>
                      <a:pt x="13" y="33"/>
                    </a:lnTo>
                    <a:lnTo>
                      <a:pt x="2" y="3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3" y="38"/>
                    </a:moveTo>
                    <a:lnTo>
                      <a:pt x="2" y="35"/>
                    </a:lnTo>
                    <a:lnTo>
                      <a:pt x="2" y="33"/>
                    </a:lnTo>
                    <a:lnTo>
                      <a:pt x="7" y="33"/>
                    </a:lnTo>
                    <a:lnTo>
                      <a:pt x="3" y="38"/>
                    </a:lnTo>
                    <a:close/>
                    <a:moveTo>
                      <a:pt x="12" y="28"/>
                    </a:moveTo>
                    <a:lnTo>
                      <a:pt x="12" y="30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12" y="28"/>
                    </a:lnTo>
                    <a:close/>
                    <a:moveTo>
                      <a:pt x="12" y="30"/>
                    </a:moveTo>
                    <a:lnTo>
                      <a:pt x="15" y="31"/>
                    </a:lnTo>
                    <a:lnTo>
                      <a:pt x="15" y="35"/>
                    </a:lnTo>
                    <a:lnTo>
                      <a:pt x="8" y="35"/>
                    </a:lnTo>
                    <a:lnTo>
                      <a:pt x="12" y="30"/>
                    </a:lnTo>
                    <a:close/>
                    <a:moveTo>
                      <a:pt x="15" y="35"/>
                    </a:moveTo>
                    <a:lnTo>
                      <a:pt x="15" y="56"/>
                    </a:lnTo>
                    <a:lnTo>
                      <a:pt x="2" y="56"/>
                    </a:lnTo>
                    <a:lnTo>
                      <a:pt x="2" y="35"/>
                    </a:lnTo>
                    <a:lnTo>
                      <a:pt x="15" y="35"/>
                    </a:lnTo>
                    <a:close/>
                    <a:moveTo>
                      <a:pt x="5" y="61"/>
                    </a:moveTo>
                    <a:lnTo>
                      <a:pt x="2" y="59"/>
                    </a:lnTo>
                    <a:lnTo>
                      <a:pt x="2" y="56"/>
                    </a:lnTo>
                    <a:lnTo>
                      <a:pt x="8" y="56"/>
                    </a:lnTo>
                    <a:lnTo>
                      <a:pt x="5" y="61"/>
                    </a:lnTo>
                    <a:close/>
                    <a:moveTo>
                      <a:pt x="12" y="51"/>
                    </a:moveTo>
                    <a:lnTo>
                      <a:pt x="13" y="52"/>
                    </a:lnTo>
                    <a:lnTo>
                      <a:pt x="7" y="62"/>
                    </a:lnTo>
                    <a:lnTo>
                      <a:pt x="5" y="61"/>
                    </a:lnTo>
                    <a:lnTo>
                      <a:pt x="12" y="51"/>
                    </a:lnTo>
                    <a:close/>
                    <a:moveTo>
                      <a:pt x="13" y="52"/>
                    </a:moveTo>
                    <a:lnTo>
                      <a:pt x="16" y="54"/>
                    </a:lnTo>
                    <a:lnTo>
                      <a:pt x="16" y="57"/>
                    </a:lnTo>
                    <a:lnTo>
                      <a:pt x="10" y="57"/>
                    </a:lnTo>
                    <a:lnTo>
                      <a:pt x="13" y="52"/>
                    </a:lnTo>
                    <a:close/>
                    <a:moveTo>
                      <a:pt x="16" y="57"/>
                    </a:moveTo>
                    <a:lnTo>
                      <a:pt x="16" y="67"/>
                    </a:lnTo>
                    <a:lnTo>
                      <a:pt x="3" y="67"/>
                    </a:lnTo>
                    <a:lnTo>
                      <a:pt x="3" y="57"/>
                    </a:lnTo>
                    <a:lnTo>
                      <a:pt x="16" y="57"/>
                    </a:lnTo>
                    <a:close/>
                    <a:moveTo>
                      <a:pt x="16" y="67"/>
                    </a:moveTo>
                    <a:lnTo>
                      <a:pt x="15" y="70"/>
                    </a:lnTo>
                    <a:lnTo>
                      <a:pt x="13" y="72"/>
                    </a:lnTo>
                    <a:lnTo>
                      <a:pt x="12" y="72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5" y="72"/>
                    </a:lnTo>
                    <a:lnTo>
                      <a:pt x="5" y="70"/>
                    </a:lnTo>
                    <a:lnTo>
                      <a:pt x="3" y="67"/>
                    </a:lnTo>
                    <a:lnTo>
                      <a:pt x="1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214"/>
              <p:cNvSpPr>
                <a:spLocks noEditPoints="1"/>
              </p:cNvSpPr>
              <p:nvPr/>
            </p:nvSpPr>
            <p:spPr bwMode="auto">
              <a:xfrm>
                <a:off x="2318" y="2675"/>
                <a:ext cx="17" cy="6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3" y="16"/>
                  </a:cxn>
                  <a:cxn ang="0">
                    <a:pos x="0" y="5"/>
                  </a:cxn>
                  <a:cxn ang="0">
                    <a:pos x="2" y="20"/>
                  </a:cxn>
                  <a:cxn ang="0">
                    <a:pos x="0" y="16"/>
                  </a:cxn>
                  <a:cxn ang="0">
                    <a:pos x="2" y="20"/>
                  </a:cxn>
                  <a:cxn ang="0">
                    <a:pos x="13" y="15"/>
                  </a:cxn>
                  <a:cxn ang="0">
                    <a:pos x="2" y="20"/>
                  </a:cxn>
                  <a:cxn ang="0">
                    <a:pos x="13" y="15"/>
                  </a:cxn>
                  <a:cxn ang="0">
                    <a:pos x="13" y="18"/>
                  </a:cxn>
                  <a:cxn ang="0">
                    <a:pos x="13" y="15"/>
                  </a:cxn>
                  <a:cxn ang="0">
                    <a:pos x="13" y="39"/>
                  </a:cxn>
                  <a:cxn ang="0">
                    <a:pos x="2" y="18"/>
                  </a:cxn>
                  <a:cxn ang="0">
                    <a:pos x="4" y="42"/>
                  </a:cxn>
                  <a:cxn ang="0">
                    <a:pos x="2" y="39"/>
                  </a:cxn>
                  <a:cxn ang="0">
                    <a:pos x="4" y="42"/>
                  </a:cxn>
                  <a:cxn ang="0">
                    <a:pos x="13" y="36"/>
                  </a:cxn>
                  <a:cxn ang="0">
                    <a:pos x="4" y="42"/>
                  </a:cxn>
                  <a:cxn ang="0">
                    <a:pos x="13" y="36"/>
                  </a:cxn>
                  <a:cxn ang="0">
                    <a:pos x="15" y="41"/>
                  </a:cxn>
                  <a:cxn ang="0">
                    <a:pos x="13" y="36"/>
                  </a:cxn>
                  <a:cxn ang="0">
                    <a:pos x="15" y="60"/>
                  </a:cxn>
                  <a:cxn ang="0">
                    <a:pos x="4" y="41"/>
                  </a:cxn>
                  <a:cxn ang="0">
                    <a:pos x="5" y="64"/>
                  </a:cxn>
                  <a:cxn ang="0">
                    <a:pos x="4" y="60"/>
                  </a:cxn>
                  <a:cxn ang="0">
                    <a:pos x="5" y="64"/>
                  </a:cxn>
                  <a:cxn ang="0">
                    <a:pos x="15" y="59"/>
                  </a:cxn>
                  <a:cxn ang="0">
                    <a:pos x="5" y="64"/>
                  </a:cxn>
                  <a:cxn ang="0">
                    <a:pos x="15" y="59"/>
                  </a:cxn>
                  <a:cxn ang="0">
                    <a:pos x="17" y="62"/>
                  </a:cxn>
                  <a:cxn ang="0">
                    <a:pos x="15" y="67"/>
                  </a:cxn>
                  <a:cxn ang="0">
                    <a:pos x="10" y="67"/>
                  </a:cxn>
                  <a:cxn ang="0">
                    <a:pos x="7" y="65"/>
                  </a:cxn>
                </a:cxnLst>
                <a:rect l="0" t="0" r="r" b="b"/>
                <a:pathLst>
                  <a:path w="17" h="67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6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2" y="20"/>
                    </a:moveTo>
                    <a:lnTo>
                      <a:pt x="0" y="20"/>
                    </a:lnTo>
                    <a:lnTo>
                      <a:pt x="0" y="16"/>
                    </a:lnTo>
                    <a:lnTo>
                      <a:pt x="7" y="16"/>
                    </a:lnTo>
                    <a:lnTo>
                      <a:pt x="2" y="20"/>
                    </a:lnTo>
                    <a:close/>
                    <a:moveTo>
                      <a:pt x="12" y="13"/>
                    </a:moveTo>
                    <a:lnTo>
                      <a:pt x="13" y="15"/>
                    </a:lnTo>
                    <a:lnTo>
                      <a:pt x="4" y="23"/>
                    </a:lnTo>
                    <a:lnTo>
                      <a:pt x="2" y="20"/>
                    </a:lnTo>
                    <a:lnTo>
                      <a:pt x="12" y="13"/>
                    </a:lnTo>
                    <a:close/>
                    <a:moveTo>
                      <a:pt x="13" y="15"/>
                    </a:moveTo>
                    <a:lnTo>
                      <a:pt x="13" y="16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13" y="15"/>
                    </a:lnTo>
                    <a:close/>
                    <a:moveTo>
                      <a:pt x="13" y="18"/>
                    </a:moveTo>
                    <a:lnTo>
                      <a:pt x="13" y="39"/>
                    </a:lnTo>
                    <a:lnTo>
                      <a:pt x="2" y="39"/>
                    </a:lnTo>
                    <a:lnTo>
                      <a:pt x="2" y="18"/>
                    </a:lnTo>
                    <a:lnTo>
                      <a:pt x="13" y="18"/>
                    </a:lnTo>
                    <a:close/>
                    <a:moveTo>
                      <a:pt x="4" y="42"/>
                    </a:moveTo>
                    <a:lnTo>
                      <a:pt x="2" y="41"/>
                    </a:lnTo>
                    <a:lnTo>
                      <a:pt x="2" y="39"/>
                    </a:lnTo>
                    <a:lnTo>
                      <a:pt x="9" y="39"/>
                    </a:lnTo>
                    <a:lnTo>
                      <a:pt x="4" y="42"/>
                    </a:lnTo>
                    <a:close/>
                    <a:moveTo>
                      <a:pt x="12" y="34"/>
                    </a:moveTo>
                    <a:lnTo>
                      <a:pt x="13" y="36"/>
                    </a:lnTo>
                    <a:lnTo>
                      <a:pt x="5" y="44"/>
                    </a:lnTo>
                    <a:lnTo>
                      <a:pt x="4" y="42"/>
                    </a:lnTo>
                    <a:lnTo>
                      <a:pt x="12" y="34"/>
                    </a:lnTo>
                    <a:close/>
                    <a:moveTo>
                      <a:pt x="13" y="36"/>
                    </a:moveTo>
                    <a:lnTo>
                      <a:pt x="15" y="38"/>
                    </a:lnTo>
                    <a:lnTo>
                      <a:pt x="15" y="41"/>
                    </a:lnTo>
                    <a:lnTo>
                      <a:pt x="10" y="41"/>
                    </a:lnTo>
                    <a:lnTo>
                      <a:pt x="13" y="36"/>
                    </a:lnTo>
                    <a:close/>
                    <a:moveTo>
                      <a:pt x="15" y="41"/>
                    </a:moveTo>
                    <a:lnTo>
                      <a:pt x="15" y="60"/>
                    </a:lnTo>
                    <a:lnTo>
                      <a:pt x="4" y="60"/>
                    </a:lnTo>
                    <a:lnTo>
                      <a:pt x="4" y="41"/>
                    </a:lnTo>
                    <a:lnTo>
                      <a:pt x="15" y="41"/>
                    </a:lnTo>
                    <a:close/>
                    <a:moveTo>
                      <a:pt x="5" y="64"/>
                    </a:moveTo>
                    <a:lnTo>
                      <a:pt x="4" y="62"/>
                    </a:lnTo>
                    <a:lnTo>
                      <a:pt x="4" y="60"/>
                    </a:lnTo>
                    <a:lnTo>
                      <a:pt x="10" y="60"/>
                    </a:lnTo>
                    <a:lnTo>
                      <a:pt x="5" y="64"/>
                    </a:lnTo>
                    <a:close/>
                    <a:moveTo>
                      <a:pt x="15" y="57"/>
                    </a:moveTo>
                    <a:lnTo>
                      <a:pt x="15" y="59"/>
                    </a:lnTo>
                    <a:lnTo>
                      <a:pt x="7" y="65"/>
                    </a:lnTo>
                    <a:lnTo>
                      <a:pt x="5" y="64"/>
                    </a:lnTo>
                    <a:lnTo>
                      <a:pt x="15" y="57"/>
                    </a:lnTo>
                    <a:close/>
                    <a:moveTo>
                      <a:pt x="15" y="59"/>
                    </a:moveTo>
                    <a:lnTo>
                      <a:pt x="17" y="60"/>
                    </a:lnTo>
                    <a:lnTo>
                      <a:pt x="17" y="62"/>
                    </a:lnTo>
                    <a:lnTo>
                      <a:pt x="17" y="65"/>
                    </a:lnTo>
                    <a:lnTo>
                      <a:pt x="15" y="67"/>
                    </a:lnTo>
                    <a:lnTo>
                      <a:pt x="12" y="67"/>
                    </a:lnTo>
                    <a:lnTo>
                      <a:pt x="10" y="67"/>
                    </a:lnTo>
                    <a:lnTo>
                      <a:pt x="9" y="67"/>
                    </a:lnTo>
                    <a:lnTo>
                      <a:pt x="7" y="65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215"/>
              <p:cNvSpPr>
                <a:spLocks noEditPoints="1"/>
              </p:cNvSpPr>
              <p:nvPr/>
            </p:nvSpPr>
            <p:spPr bwMode="auto">
              <a:xfrm>
                <a:off x="2323" y="2730"/>
                <a:ext cx="15" cy="6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0" y="7"/>
                  </a:cxn>
                  <a:cxn ang="0">
                    <a:pos x="2" y="30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12" y="22"/>
                  </a:cxn>
                  <a:cxn ang="0">
                    <a:pos x="2" y="30"/>
                  </a:cxn>
                  <a:cxn ang="0">
                    <a:pos x="12" y="22"/>
                  </a:cxn>
                  <a:cxn ang="0">
                    <a:pos x="13" y="26"/>
                  </a:cxn>
                  <a:cxn ang="0">
                    <a:pos x="12" y="22"/>
                  </a:cxn>
                  <a:cxn ang="0">
                    <a:pos x="13" y="44"/>
                  </a:cxn>
                  <a:cxn ang="0">
                    <a:pos x="2" y="26"/>
                  </a:cxn>
                  <a:cxn ang="0">
                    <a:pos x="4" y="48"/>
                  </a:cxn>
                  <a:cxn ang="0">
                    <a:pos x="2" y="44"/>
                  </a:cxn>
                  <a:cxn ang="0">
                    <a:pos x="4" y="48"/>
                  </a:cxn>
                  <a:cxn ang="0">
                    <a:pos x="13" y="41"/>
                  </a:cxn>
                  <a:cxn ang="0">
                    <a:pos x="4" y="48"/>
                  </a:cxn>
                  <a:cxn ang="0">
                    <a:pos x="13" y="41"/>
                  </a:cxn>
                  <a:cxn ang="0">
                    <a:pos x="15" y="46"/>
                  </a:cxn>
                  <a:cxn ang="0">
                    <a:pos x="13" y="41"/>
                  </a:cxn>
                  <a:cxn ang="0">
                    <a:pos x="15" y="56"/>
                  </a:cxn>
                  <a:cxn ang="0">
                    <a:pos x="4" y="46"/>
                  </a:cxn>
                  <a:cxn ang="0">
                    <a:pos x="15" y="56"/>
                  </a:cxn>
                  <a:cxn ang="0">
                    <a:pos x="13" y="61"/>
                  </a:cxn>
                  <a:cxn ang="0">
                    <a:pos x="8" y="62"/>
                  </a:cxn>
                  <a:cxn ang="0">
                    <a:pos x="5" y="61"/>
                  </a:cxn>
                  <a:cxn ang="0">
                    <a:pos x="4" y="56"/>
                  </a:cxn>
                </a:cxnLst>
                <a:rect l="0" t="0" r="r" b="b"/>
                <a:pathLst>
                  <a:path w="15" h="62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25"/>
                    </a:lnTo>
                    <a:lnTo>
                      <a:pt x="0" y="25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30"/>
                    </a:moveTo>
                    <a:lnTo>
                      <a:pt x="0" y="28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2" y="30"/>
                    </a:lnTo>
                    <a:close/>
                    <a:moveTo>
                      <a:pt x="10" y="22"/>
                    </a:moveTo>
                    <a:lnTo>
                      <a:pt x="12" y="22"/>
                    </a:lnTo>
                    <a:lnTo>
                      <a:pt x="4" y="31"/>
                    </a:lnTo>
                    <a:lnTo>
                      <a:pt x="2" y="30"/>
                    </a:lnTo>
                    <a:lnTo>
                      <a:pt x="10" y="22"/>
                    </a:lnTo>
                    <a:close/>
                    <a:moveTo>
                      <a:pt x="12" y="22"/>
                    </a:moveTo>
                    <a:lnTo>
                      <a:pt x="13" y="23"/>
                    </a:lnTo>
                    <a:lnTo>
                      <a:pt x="13" y="26"/>
                    </a:lnTo>
                    <a:lnTo>
                      <a:pt x="8" y="26"/>
                    </a:lnTo>
                    <a:lnTo>
                      <a:pt x="12" y="22"/>
                    </a:lnTo>
                    <a:close/>
                    <a:moveTo>
                      <a:pt x="13" y="26"/>
                    </a:moveTo>
                    <a:lnTo>
                      <a:pt x="13" y="44"/>
                    </a:lnTo>
                    <a:lnTo>
                      <a:pt x="2" y="44"/>
                    </a:lnTo>
                    <a:lnTo>
                      <a:pt x="2" y="26"/>
                    </a:lnTo>
                    <a:lnTo>
                      <a:pt x="13" y="26"/>
                    </a:lnTo>
                    <a:close/>
                    <a:moveTo>
                      <a:pt x="4" y="48"/>
                    </a:moveTo>
                    <a:lnTo>
                      <a:pt x="2" y="46"/>
                    </a:lnTo>
                    <a:lnTo>
                      <a:pt x="2" y="44"/>
                    </a:lnTo>
                    <a:lnTo>
                      <a:pt x="8" y="44"/>
                    </a:lnTo>
                    <a:lnTo>
                      <a:pt x="4" y="48"/>
                    </a:lnTo>
                    <a:close/>
                    <a:moveTo>
                      <a:pt x="12" y="39"/>
                    </a:moveTo>
                    <a:lnTo>
                      <a:pt x="13" y="41"/>
                    </a:lnTo>
                    <a:lnTo>
                      <a:pt x="5" y="49"/>
                    </a:lnTo>
                    <a:lnTo>
                      <a:pt x="4" y="48"/>
                    </a:lnTo>
                    <a:lnTo>
                      <a:pt x="12" y="39"/>
                    </a:lnTo>
                    <a:close/>
                    <a:moveTo>
                      <a:pt x="13" y="41"/>
                    </a:moveTo>
                    <a:lnTo>
                      <a:pt x="15" y="43"/>
                    </a:lnTo>
                    <a:lnTo>
                      <a:pt x="15" y="46"/>
                    </a:lnTo>
                    <a:lnTo>
                      <a:pt x="8" y="46"/>
                    </a:lnTo>
                    <a:lnTo>
                      <a:pt x="13" y="41"/>
                    </a:lnTo>
                    <a:close/>
                    <a:moveTo>
                      <a:pt x="15" y="46"/>
                    </a:moveTo>
                    <a:lnTo>
                      <a:pt x="15" y="56"/>
                    </a:lnTo>
                    <a:lnTo>
                      <a:pt x="4" y="56"/>
                    </a:lnTo>
                    <a:lnTo>
                      <a:pt x="4" y="46"/>
                    </a:lnTo>
                    <a:lnTo>
                      <a:pt x="15" y="46"/>
                    </a:lnTo>
                    <a:close/>
                    <a:moveTo>
                      <a:pt x="15" y="56"/>
                    </a:moveTo>
                    <a:lnTo>
                      <a:pt x="15" y="59"/>
                    </a:lnTo>
                    <a:lnTo>
                      <a:pt x="13" y="61"/>
                    </a:lnTo>
                    <a:lnTo>
                      <a:pt x="12" y="61"/>
                    </a:lnTo>
                    <a:lnTo>
                      <a:pt x="8" y="62"/>
                    </a:lnTo>
                    <a:lnTo>
                      <a:pt x="7" y="61"/>
                    </a:lnTo>
                    <a:lnTo>
                      <a:pt x="5" y="61"/>
                    </a:lnTo>
                    <a:lnTo>
                      <a:pt x="4" y="59"/>
                    </a:lnTo>
                    <a:lnTo>
                      <a:pt x="4" y="56"/>
                    </a:lnTo>
                    <a:lnTo>
                      <a:pt x="15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216"/>
              <p:cNvSpPr>
                <a:spLocks noEditPoints="1"/>
              </p:cNvSpPr>
              <p:nvPr/>
            </p:nvSpPr>
            <p:spPr bwMode="auto">
              <a:xfrm>
                <a:off x="2327" y="2781"/>
                <a:ext cx="16" cy="5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1"/>
                  </a:cxn>
                  <a:cxn ang="0">
                    <a:pos x="0" y="5"/>
                  </a:cxn>
                  <a:cxn ang="0">
                    <a:pos x="1" y="16"/>
                  </a:cxn>
                  <a:cxn ang="0">
                    <a:pos x="0" y="11"/>
                  </a:cxn>
                  <a:cxn ang="0">
                    <a:pos x="1" y="16"/>
                  </a:cxn>
                  <a:cxn ang="0">
                    <a:pos x="11" y="10"/>
                  </a:cxn>
                  <a:cxn ang="0">
                    <a:pos x="1" y="16"/>
                  </a:cxn>
                  <a:cxn ang="0">
                    <a:pos x="11" y="10"/>
                  </a:cxn>
                  <a:cxn ang="0">
                    <a:pos x="13" y="14"/>
                  </a:cxn>
                  <a:cxn ang="0">
                    <a:pos x="11" y="10"/>
                  </a:cxn>
                  <a:cxn ang="0">
                    <a:pos x="13" y="29"/>
                  </a:cxn>
                  <a:cxn ang="0">
                    <a:pos x="1" y="14"/>
                  </a:cxn>
                  <a:cxn ang="0">
                    <a:pos x="3" y="34"/>
                  </a:cxn>
                  <a:cxn ang="0">
                    <a:pos x="1" y="29"/>
                  </a:cxn>
                  <a:cxn ang="0">
                    <a:pos x="3" y="34"/>
                  </a:cxn>
                  <a:cxn ang="0">
                    <a:pos x="13" y="26"/>
                  </a:cxn>
                  <a:cxn ang="0">
                    <a:pos x="3" y="34"/>
                  </a:cxn>
                  <a:cxn ang="0">
                    <a:pos x="13" y="26"/>
                  </a:cxn>
                  <a:cxn ang="0">
                    <a:pos x="14" y="31"/>
                  </a:cxn>
                  <a:cxn ang="0">
                    <a:pos x="13" y="26"/>
                  </a:cxn>
                  <a:cxn ang="0">
                    <a:pos x="14" y="47"/>
                  </a:cxn>
                  <a:cxn ang="0">
                    <a:pos x="3" y="31"/>
                  </a:cxn>
                  <a:cxn ang="0">
                    <a:pos x="4" y="50"/>
                  </a:cxn>
                  <a:cxn ang="0">
                    <a:pos x="3" y="47"/>
                  </a:cxn>
                  <a:cxn ang="0">
                    <a:pos x="4" y="50"/>
                  </a:cxn>
                  <a:cxn ang="0">
                    <a:pos x="14" y="44"/>
                  </a:cxn>
                  <a:cxn ang="0">
                    <a:pos x="4" y="50"/>
                  </a:cxn>
                  <a:cxn ang="0">
                    <a:pos x="14" y="44"/>
                  </a:cxn>
                  <a:cxn ang="0">
                    <a:pos x="16" y="48"/>
                  </a:cxn>
                  <a:cxn ang="0">
                    <a:pos x="14" y="44"/>
                  </a:cxn>
                  <a:cxn ang="0">
                    <a:pos x="16" y="52"/>
                  </a:cxn>
                  <a:cxn ang="0">
                    <a:pos x="4" y="48"/>
                  </a:cxn>
                  <a:cxn ang="0">
                    <a:pos x="16" y="52"/>
                  </a:cxn>
                  <a:cxn ang="0">
                    <a:pos x="14" y="55"/>
                  </a:cxn>
                  <a:cxn ang="0">
                    <a:pos x="9" y="57"/>
                  </a:cxn>
                  <a:cxn ang="0">
                    <a:pos x="6" y="55"/>
                  </a:cxn>
                  <a:cxn ang="0">
                    <a:pos x="4" y="52"/>
                  </a:cxn>
                </a:cxnLst>
                <a:rect l="0" t="0" r="r" b="b"/>
                <a:pathLst>
                  <a:path w="16" h="57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6"/>
                    </a:moveTo>
                    <a:lnTo>
                      <a:pt x="0" y="14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1" y="16"/>
                    </a:lnTo>
                    <a:close/>
                    <a:moveTo>
                      <a:pt x="9" y="8"/>
                    </a:moveTo>
                    <a:lnTo>
                      <a:pt x="11" y="10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9" y="8"/>
                    </a:lnTo>
                    <a:close/>
                    <a:moveTo>
                      <a:pt x="11" y="10"/>
                    </a:moveTo>
                    <a:lnTo>
                      <a:pt x="13" y="11"/>
                    </a:lnTo>
                    <a:lnTo>
                      <a:pt x="13" y="14"/>
                    </a:lnTo>
                    <a:lnTo>
                      <a:pt x="6" y="14"/>
                    </a:lnTo>
                    <a:lnTo>
                      <a:pt x="11" y="10"/>
                    </a:lnTo>
                    <a:close/>
                    <a:moveTo>
                      <a:pt x="13" y="14"/>
                    </a:moveTo>
                    <a:lnTo>
                      <a:pt x="13" y="29"/>
                    </a:lnTo>
                    <a:lnTo>
                      <a:pt x="1" y="29"/>
                    </a:lnTo>
                    <a:lnTo>
                      <a:pt x="1" y="14"/>
                    </a:lnTo>
                    <a:lnTo>
                      <a:pt x="13" y="14"/>
                    </a:lnTo>
                    <a:close/>
                    <a:moveTo>
                      <a:pt x="3" y="34"/>
                    </a:moveTo>
                    <a:lnTo>
                      <a:pt x="1" y="32"/>
                    </a:lnTo>
                    <a:lnTo>
                      <a:pt x="1" y="29"/>
                    </a:lnTo>
                    <a:lnTo>
                      <a:pt x="6" y="29"/>
                    </a:lnTo>
                    <a:lnTo>
                      <a:pt x="3" y="34"/>
                    </a:lnTo>
                    <a:close/>
                    <a:moveTo>
                      <a:pt x="11" y="26"/>
                    </a:moveTo>
                    <a:lnTo>
                      <a:pt x="13" y="26"/>
                    </a:lnTo>
                    <a:lnTo>
                      <a:pt x="4" y="34"/>
                    </a:lnTo>
                    <a:lnTo>
                      <a:pt x="3" y="34"/>
                    </a:lnTo>
                    <a:lnTo>
                      <a:pt x="11" y="26"/>
                    </a:lnTo>
                    <a:close/>
                    <a:moveTo>
                      <a:pt x="13" y="26"/>
                    </a:moveTo>
                    <a:lnTo>
                      <a:pt x="14" y="29"/>
                    </a:lnTo>
                    <a:lnTo>
                      <a:pt x="14" y="31"/>
                    </a:lnTo>
                    <a:lnTo>
                      <a:pt x="8" y="31"/>
                    </a:lnTo>
                    <a:lnTo>
                      <a:pt x="13" y="26"/>
                    </a:lnTo>
                    <a:close/>
                    <a:moveTo>
                      <a:pt x="14" y="31"/>
                    </a:moveTo>
                    <a:lnTo>
                      <a:pt x="14" y="47"/>
                    </a:lnTo>
                    <a:lnTo>
                      <a:pt x="3" y="47"/>
                    </a:lnTo>
                    <a:lnTo>
                      <a:pt x="3" y="31"/>
                    </a:lnTo>
                    <a:lnTo>
                      <a:pt x="14" y="31"/>
                    </a:lnTo>
                    <a:close/>
                    <a:moveTo>
                      <a:pt x="4" y="50"/>
                    </a:moveTo>
                    <a:lnTo>
                      <a:pt x="3" y="48"/>
                    </a:lnTo>
                    <a:lnTo>
                      <a:pt x="3" y="47"/>
                    </a:lnTo>
                    <a:lnTo>
                      <a:pt x="8" y="47"/>
                    </a:lnTo>
                    <a:lnTo>
                      <a:pt x="4" y="50"/>
                    </a:lnTo>
                    <a:close/>
                    <a:moveTo>
                      <a:pt x="13" y="42"/>
                    </a:moveTo>
                    <a:lnTo>
                      <a:pt x="14" y="44"/>
                    </a:lnTo>
                    <a:lnTo>
                      <a:pt x="6" y="52"/>
                    </a:lnTo>
                    <a:lnTo>
                      <a:pt x="4" y="50"/>
                    </a:lnTo>
                    <a:lnTo>
                      <a:pt x="13" y="42"/>
                    </a:lnTo>
                    <a:close/>
                    <a:moveTo>
                      <a:pt x="14" y="44"/>
                    </a:moveTo>
                    <a:lnTo>
                      <a:pt x="16" y="45"/>
                    </a:lnTo>
                    <a:lnTo>
                      <a:pt x="16" y="48"/>
                    </a:lnTo>
                    <a:lnTo>
                      <a:pt x="9" y="48"/>
                    </a:lnTo>
                    <a:lnTo>
                      <a:pt x="14" y="44"/>
                    </a:lnTo>
                    <a:close/>
                    <a:moveTo>
                      <a:pt x="16" y="48"/>
                    </a:moveTo>
                    <a:lnTo>
                      <a:pt x="16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16" y="48"/>
                    </a:lnTo>
                    <a:close/>
                    <a:moveTo>
                      <a:pt x="16" y="52"/>
                    </a:moveTo>
                    <a:lnTo>
                      <a:pt x="14" y="53"/>
                    </a:lnTo>
                    <a:lnTo>
                      <a:pt x="14" y="55"/>
                    </a:lnTo>
                    <a:lnTo>
                      <a:pt x="13" y="57"/>
                    </a:lnTo>
                    <a:lnTo>
                      <a:pt x="9" y="57"/>
                    </a:lnTo>
                    <a:lnTo>
                      <a:pt x="8" y="57"/>
                    </a:lnTo>
                    <a:lnTo>
                      <a:pt x="6" y="55"/>
                    </a:lnTo>
                    <a:lnTo>
                      <a:pt x="4" y="53"/>
                    </a:lnTo>
                    <a:lnTo>
                      <a:pt x="4" y="52"/>
                    </a:lnTo>
                    <a:lnTo>
                      <a:pt x="16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217"/>
              <p:cNvSpPr>
                <a:spLocks noEditPoints="1"/>
              </p:cNvSpPr>
              <p:nvPr/>
            </p:nvSpPr>
            <p:spPr bwMode="auto">
              <a:xfrm>
                <a:off x="2331" y="2826"/>
                <a:ext cx="13" cy="5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0" y="3"/>
                  </a:cxn>
                  <a:cxn ang="0">
                    <a:pos x="0" y="7"/>
                  </a:cxn>
                  <a:cxn ang="0">
                    <a:pos x="12" y="18"/>
                  </a:cxn>
                  <a:cxn ang="0">
                    <a:pos x="0" y="7"/>
                  </a:cxn>
                  <a:cxn ang="0">
                    <a:pos x="5" y="25"/>
                  </a:cxn>
                  <a:cxn ang="0">
                    <a:pos x="0" y="18"/>
                  </a:cxn>
                  <a:cxn ang="0">
                    <a:pos x="5" y="25"/>
                  </a:cxn>
                  <a:cxn ang="0">
                    <a:pos x="7" y="13"/>
                  </a:cxn>
                  <a:cxn ang="0">
                    <a:pos x="5" y="25"/>
                  </a:cxn>
                  <a:cxn ang="0">
                    <a:pos x="7" y="13"/>
                  </a:cxn>
                  <a:cxn ang="0">
                    <a:pos x="12" y="18"/>
                  </a:cxn>
                  <a:cxn ang="0">
                    <a:pos x="7" y="13"/>
                  </a:cxn>
                  <a:cxn ang="0">
                    <a:pos x="12" y="33"/>
                  </a:cxn>
                  <a:cxn ang="0">
                    <a:pos x="0" y="18"/>
                  </a:cxn>
                  <a:cxn ang="0">
                    <a:pos x="4" y="38"/>
                  </a:cxn>
                  <a:cxn ang="0">
                    <a:pos x="0" y="33"/>
                  </a:cxn>
                  <a:cxn ang="0">
                    <a:pos x="4" y="38"/>
                  </a:cxn>
                  <a:cxn ang="0">
                    <a:pos x="12" y="29"/>
                  </a:cxn>
                  <a:cxn ang="0">
                    <a:pos x="4" y="38"/>
                  </a:cxn>
                  <a:cxn ang="0">
                    <a:pos x="12" y="29"/>
                  </a:cxn>
                  <a:cxn ang="0">
                    <a:pos x="13" y="34"/>
                  </a:cxn>
                  <a:cxn ang="0">
                    <a:pos x="12" y="29"/>
                  </a:cxn>
                  <a:cxn ang="0">
                    <a:pos x="13" y="46"/>
                  </a:cxn>
                  <a:cxn ang="0">
                    <a:pos x="2" y="34"/>
                  </a:cxn>
                  <a:cxn ang="0">
                    <a:pos x="13" y="46"/>
                  </a:cxn>
                  <a:cxn ang="0">
                    <a:pos x="12" y="51"/>
                  </a:cxn>
                  <a:cxn ang="0">
                    <a:pos x="9" y="52"/>
                  </a:cxn>
                  <a:cxn ang="0">
                    <a:pos x="4" y="51"/>
                  </a:cxn>
                  <a:cxn ang="0">
                    <a:pos x="2" y="46"/>
                  </a:cxn>
                </a:cxnLst>
                <a:rect l="0" t="0" r="r" b="b"/>
                <a:pathLst>
                  <a:path w="13" h="52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8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25"/>
                    </a:moveTo>
                    <a:lnTo>
                      <a:pt x="0" y="25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5" y="25"/>
                    </a:lnTo>
                    <a:close/>
                    <a:moveTo>
                      <a:pt x="5" y="13"/>
                    </a:moveTo>
                    <a:lnTo>
                      <a:pt x="7" y="13"/>
                    </a:lnTo>
                    <a:lnTo>
                      <a:pt x="7" y="25"/>
                    </a:lnTo>
                    <a:lnTo>
                      <a:pt x="5" y="25"/>
                    </a:lnTo>
                    <a:lnTo>
                      <a:pt x="5" y="13"/>
                    </a:lnTo>
                    <a:close/>
                    <a:moveTo>
                      <a:pt x="7" y="13"/>
                    </a:moveTo>
                    <a:lnTo>
                      <a:pt x="12" y="13"/>
                    </a:lnTo>
                    <a:lnTo>
                      <a:pt x="12" y="18"/>
                    </a:lnTo>
                    <a:lnTo>
                      <a:pt x="7" y="18"/>
                    </a:lnTo>
                    <a:lnTo>
                      <a:pt x="7" y="13"/>
                    </a:lnTo>
                    <a:close/>
                    <a:moveTo>
                      <a:pt x="12" y="18"/>
                    </a:moveTo>
                    <a:lnTo>
                      <a:pt x="12" y="33"/>
                    </a:lnTo>
                    <a:lnTo>
                      <a:pt x="0" y="33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4" y="38"/>
                    </a:moveTo>
                    <a:lnTo>
                      <a:pt x="0" y="36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4" y="38"/>
                    </a:lnTo>
                    <a:close/>
                    <a:moveTo>
                      <a:pt x="10" y="29"/>
                    </a:moveTo>
                    <a:lnTo>
                      <a:pt x="12" y="29"/>
                    </a:lnTo>
                    <a:lnTo>
                      <a:pt x="5" y="39"/>
                    </a:lnTo>
                    <a:lnTo>
                      <a:pt x="4" y="38"/>
                    </a:lnTo>
                    <a:lnTo>
                      <a:pt x="10" y="29"/>
                    </a:lnTo>
                    <a:close/>
                    <a:moveTo>
                      <a:pt x="12" y="29"/>
                    </a:moveTo>
                    <a:lnTo>
                      <a:pt x="13" y="31"/>
                    </a:lnTo>
                    <a:lnTo>
                      <a:pt x="13" y="34"/>
                    </a:lnTo>
                    <a:lnTo>
                      <a:pt x="9" y="34"/>
                    </a:lnTo>
                    <a:lnTo>
                      <a:pt x="12" y="29"/>
                    </a:lnTo>
                    <a:close/>
                    <a:moveTo>
                      <a:pt x="13" y="34"/>
                    </a:moveTo>
                    <a:lnTo>
                      <a:pt x="13" y="46"/>
                    </a:lnTo>
                    <a:lnTo>
                      <a:pt x="2" y="46"/>
                    </a:lnTo>
                    <a:lnTo>
                      <a:pt x="2" y="34"/>
                    </a:lnTo>
                    <a:lnTo>
                      <a:pt x="13" y="34"/>
                    </a:lnTo>
                    <a:close/>
                    <a:moveTo>
                      <a:pt x="13" y="46"/>
                    </a:moveTo>
                    <a:lnTo>
                      <a:pt x="13" y="49"/>
                    </a:lnTo>
                    <a:lnTo>
                      <a:pt x="12" y="51"/>
                    </a:lnTo>
                    <a:lnTo>
                      <a:pt x="10" y="52"/>
                    </a:lnTo>
                    <a:lnTo>
                      <a:pt x="9" y="52"/>
                    </a:lnTo>
                    <a:lnTo>
                      <a:pt x="7" y="52"/>
                    </a:lnTo>
                    <a:lnTo>
                      <a:pt x="4" y="51"/>
                    </a:lnTo>
                    <a:lnTo>
                      <a:pt x="4" y="49"/>
                    </a:lnTo>
                    <a:lnTo>
                      <a:pt x="2" y="46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218"/>
              <p:cNvSpPr>
                <a:spLocks noEditPoints="1"/>
              </p:cNvSpPr>
              <p:nvPr/>
            </p:nvSpPr>
            <p:spPr bwMode="auto">
              <a:xfrm>
                <a:off x="2333" y="2867"/>
                <a:ext cx="16" cy="4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0" y="8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23"/>
                  </a:cxn>
                  <a:cxn ang="0">
                    <a:pos x="2" y="8"/>
                  </a:cxn>
                  <a:cxn ang="0">
                    <a:pos x="8" y="29"/>
                  </a:cxn>
                  <a:cxn ang="0">
                    <a:pos x="2" y="23"/>
                  </a:cxn>
                  <a:cxn ang="0">
                    <a:pos x="8" y="29"/>
                  </a:cxn>
                  <a:cxn ang="0">
                    <a:pos x="8" y="16"/>
                  </a:cxn>
                  <a:cxn ang="0">
                    <a:pos x="8" y="29"/>
                  </a:cxn>
                  <a:cxn ang="0">
                    <a:pos x="8" y="16"/>
                  </a:cxn>
                  <a:cxn ang="0">
                    <a:pos x="15" y="23"/>
                  </a:cxn>
                  <a:cxn ang="0">
                    <a:pos x="8" y="16"/>
                  </a:cxn>
                  <a:cxn ang="0">
                    <a:pos x="15" y="36"/>
                  </a:cxn>
                  <a:cxn ang="0">
                    <a:pos x="3" y="23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5" y="40"/>
                  </a:cxn>
                  <a:cxn ang="0">
                    <a:pos x="15" y="32"/>
                  </a:cxn>
                  <a:cxn ang="0">
                    <a:pos x="5" y="40"/>
                  </a:cxn>
                  <a:cxn ang="0">
                    <a:pos x="15" y="32"/>
                  </a:cxn>
                  <a:cxn ang="0">
                    <a:pos x="16" y="37"/>
                  </a:cxn>
                  <a:cxn ang="0">
                    <a:pos x="15" y="32"/>
                  </a:cxn>
                  <a:cxn ang="0">
                    <a:pos x="16" y="42"/>
                  </a:cxn>
                  <a:cxn ang="0">
                    <a:pos x="5" y="37"/>
                  </a:cxn>
                  <a:cxn ang="0">
                    <a:pos x="16" y="42"/>
                  </a:cxn>
                  <a:cxn ang="0">
                    <a:pos x="15" y="45"/>
                  </a:cxn>
                  <a:cxn ang="0">
                    <a:pos x="10" y="47"/>
                  </a:cxn>
                  <a:cxn ang="0">
                    <a:pos x="7" y="45"/>
                  </a:cxn>
                  <a:cxn ang="0">
                    <a:pos x="5" y="42"/>
                  </a:cxn>
                </a:cxnLst>
                <a:rect l="0" t="0" r="r" b="b"/>
                <a:pathLst>
                  <a:path w="16" h="47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23"/>
                    </a:lnTo>
                    <a:lnTo>
                      <a:pt x="2" y="2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29"/>
                    </a:moveTo>
                    <a:lnTo>
                      <a:pt x="2" y="29"/>
                    </a:lnTo>
                    <a:lnTo>
                      <a:pt x="2" y="23"/>
                    </a:lnTo>
                    <a:lnTo>
                      <a:pt x="8" y="23"/>
                    </a:lnTo>
                    <a:lnTo>
                      <a:pt x="8" y="29"/>
                    </a:lnTo>
                    <a:close/>
                    <a:moveTo>
                      <a:pt x="8" y="16"/>
                    </a:moveTo>
                    <a:lnTo>
                      <a:pt x="8" y="16"/>
                    </a:lnTo>
                    <a:lnTo>
                      <a:pt x="8" y="29"/>
                    </a:lnTo>
                    <a:lnTo>
                      <a:pt x="8" y="29"/>
                    </a:lnTo>
                    <a:lnTo>
                      <a:pt x="8" y="16"/>
                    </a:lnTo>
                    <a:close/>
                    <a:moveTo>
                      <a:pt x="8" y="16"/>
                    </a:moveTo>
                    <a:lnTo>
                      <a:pt x="15" y="16"/>
                    </a:lnTo>
                    <a:lnTo>
                      <a:pt x="15" y="23"/>
                    </a:lnTo>
                    <a:lnTo>
                      <a:pt x="8" y="23"/>
                    </a:lnTo>
                    <a:lnTo>
                      <a:pt x="8" y="16"/>
                    </a:lnTo>
                    <a:close/>
                    <a:moveTo>
                      <a:pt x="15" y="23"/>
                    </a:moveTo>
                    <a:lnTo>
                      <a:pt x="15" y="36"/>
                    </a:lnTo>
                    <a:lnTo>
                      <a:pt x="3" y="36"/>
                    </a:lnTo>
                    <a:lnTo>
                      <a:pt x="3" y="23"/>
                    </a:lnTo>
                    <a:lnTo>
                      <a:pt x="15" y="23"/>
                    </a:lnTo>
                    <a:close/>
                    <a:moveTo>
                      <a:pt x="5" y="40"/>
                    </a:moveTo>
                    <a:lnTo>
                      <a:pt x="3" y="39"/>
                    </a:lnTo>
                    <a:lnTo>
                      <a:pt x="3" y="36"/>
                    </a:lnTo>
                    <a:lnTo>
                      <a:pt x="8" y="36"/>
                    </a:lnTo>
                    <a:lnTo>
                      <a:pt x="5" y="40"/>
                    </a:lnTo>
                    <a:close/>
                    <a:moveTo>
                      <a:pt x="13" y="31"/>
                    </a:moveTo>
                    <a:lnTo>
                      <a:pt x="15" y="32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13" y="31"/>
                    </a:lnTo>
                    <a:close/>
                    <a:moveTo>
                      <a:pt x="15" y="32"/>
                    </a:moveTo>
                    <a:lnTo>
                      <a:pt x="16" y="34"/>
                    </a:lnTo>
                    <a:lnTo>
                      <a:pt x="16" y="37"/>
                    </a:lnTo>
                    <a:lnTo>
                      <a:pt x="10" y="37"/>
                    </a:lnTo>
                    <a:lnTo>
                      <a:pt x="15" y="32"/>
                    </a:lnTo>
                    <a:close/>
                    <a:moveTo>
                      <a:pt x="16" y="37"/>
                    </a:moveTo>
                    <a:lnTo>
                      <a:pt x="16" y="42"/>
                    </a:lnTo>
                    <a:lnTo>
                      <a:pt x="5" y="42"/>
                    </a:lnTo>
                    <a:lnTo>
                      <a:pt x="5" y="37"/>
                    </a:lnTo>
                    <a:lnTo>
                      <a:pt x="16" y="37"/>
                    </a:lnTo>
                    <a:close/>
                    <a:moveTo>
                      <a:pt x="16" y="42"/>
                    </a:moveTo>
                    <a:lnTo>
                      <a:pt x="16" y="44"/>
                    </a:lnTo>
                    <a:lnTo>
                      <a:pt x="15" y="45"/>
                    </a:lnTo>
                    <a:lnTo>
                      <a:pt x="13" y="47"/>
                    </a:lnTo>
                    <a:lnTo>
                      <a:pt x="10" y="47"/>
                    </a:lnTo>
                    <a:lnTo>
                      <a:pt x="8" y="47"/>
                    </a:lnTo>
                    <a:lnTo>
                      <a:pt x="7" y="45"/>
                    </a:lnTo>
                    <a:lnTo>
                      <a:pt x="5" y="44"/>
                    </a:lnTo>
                    <a:lnTo>
                      <a:pt x="5" y="42"/>
                    </a:lnTo>
                    <a:lnTo>
                      <a:pt x="16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219"/>
              <p:cNvSpPr>
                <a:spLocks noEditPoints="1"/>
              </p:cNvSpPr>
              <p:nvPr/>
            </p:nvSpPr>
            <p:spPr bwMode="auto">
              <a:xfrm>
                <a:off x="2338" y="2903"/>
                <a:ext cx="15" cy="4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4"/>
                  </a:cxn>
                  <a:cxn ang="0">
                    <a:pos x="0" y="6"/>
                  </a:cxn>
                  <a:cxn ang="0">
                    <a:pos x="5" y="19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6" y="8"/>
                  </a:cxn>
                  <a:cxn ang="0">
                    <a:pos x="5" y="19"/>
                  </a:cxn>
                  <a:cxn ang="0">
                    <a:pos x="6" y="8"/>
                  </a:cxn>
                  <a:cxn ang="0">
                    <a:pos x="13" y="14"/>
                  </a:cxn>
                  <a:cxn ang="0">
                    <a:pos x="6" y="8"/>
                  </a:cxn>
                  <a:cxn ang="0">
                    <a:pos x="13" y="27"/>
                  </a:cxn>
                  <a:cxn ang="0">
                    <a:pos x="2" y="14"/>
                  </a:cxn>
                  <a:cxn ang="0">
                    <a:pos x="6" y="32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8" y="21"/>
                  </a:cxn>
                  <a:cxn ang="0">
                    <a:pos x="6" y="32"/>
                  </a:cxn>
                  <a:cxn ang="0">
                    <a:pos x="8" y="21"/>
                  </a:cxn>
                  <a:cxn ang="0">
                    <a:pos x="15" y="27"/>
                  </a:cxn>
                  <a:cxn ang="0">
                    <a:pos x="8" y="21"/>
                  </a:cxn>
                  <a:cxn ang="0">
                    <a:pos x="15" y="39"/>
                  </a:cxn>
                  <a:cxn ang="0">
                    <a:pos x="3" y="27"/>
                  </a:cxn>
                  <a:cxn ang="0">
                    <a:pos x="15" y="39"/>
                  </a:cxn>
                  <a:cxn ang="0">
                    <a:pos x="13" y="42"/>
                  </a:cxn>
                  <a:cxn ang="0">
                    <a:pos x="8" y="45"/>
                  </a:cxn>
                  <a:cxn ang="0">
                    <a:pos x="5" y="42"/>
                  </a:cxn>
                  <a:cxn ang="0">
                    <a:pos x="3" y="39"/>
                  </a:cxn>
                </a:cxnLst>
                <a:rect l="0" t="0" r="r" b="b"/>
                <a:pathLst>
                  <a:path w="15" h="45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4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9"/>
                    </a:moveTo>
                    <a:lnTo>
                      <a:pt x="0" y="19"/>
                    </a:lnTo>
                    <a:lnTo>
                      <a:pt x="0" y="14"/>
                    </a:lnTo>
                    <a:lnTo>
                      <a:pt x="5" y="14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6" y="8"/>
                    </a:moveTo>
                    <a:lnTo>
                      <a:pt x="13" y="8"/>
                    </a:lnTo>
                    <a:lnTo>
                      <a:pt x="13" y="14"/>
                    </a:lnTo>
                    <a:lnTo>
                      <a:pt x="6" y="14"/>
                    </a:lnTo>
                    <a:lnTo>
                      <a:pt x="6" y="8"/>
                    </a:lnTo>
                    <a:close/>
                    <a:moveTo>
                      <a:pt x="13" y="14"/>
                    </a:moveTo>
                    <a:lnTo>
                      <a:pt x="13" y="27"/>
                    </a:lnTo>
                    <a:lnTo>
                      <a:pt x="2" y="27"/>
                    </a:lnTo>
                    <a:lnTo>
                      <a:pt x="2" y="14"/>
                    </a:lnTo>
                    <a:lnTo>
                      <a:pt x="13" y="14"/>
                    </a:lnTo>
                    <a:close/>
                    <a:moveTo>
                      <a:pt x="6" y="32"/>
                    </a:moveTo>
                    <a:lnTo>
                      <a:pt x="2" y="32"/>
                    </a:lnTo>
                    <a:lnTo>
                      <a:pt x="2" y="27"/>
                    </a:lnTo>
                    <a:lnTo>
                      <a:pt x="6" y="27"/>
                    </a:lnTo>
                    <a:lnTo>
                      <a:pt x="6" y="32"/>
                    </a:lnTo>
                    <a:close/>
                    <a:moveTo>
                      <a:pt x="6" y="21"/>
                    </a:moveTo>
                    <a:lnTo>
                      <a:pt x="8" y="21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6" y="21"/>
                    </a:lnTo>
                    <a:close/>
                    <a:moveTo>
                      <a:pt x="8" y="21"/>
                    </a:moveTo>
                    <a:lnTo>
                      <a:pt x="15" y="21"/>
                    </a:lnTo>
                    <a:lnTo>
                      <a:pt x="15" y="27"/>
                    </a:lnTo>
                    <a:lnTo>
                      <a:pt x="8" y="27"/>
                    </a:lnTo>
                    <a:lnTo>
                      <a:pt x="8" y="21"/>
                    </a:lnTo>
                    <a:close/>
                    <a:moveTo>
                      <a:pt x="15" y="27"/>
                    </a:moveTo>
                    <a:lnTo>
                      <a:pt x="15" y="39"/>
                    </a:lnTo>
                    <a:lnTo>
                      <a:pt x="3" y="39"/>
                    </a:lnTo>
                    <a:lnTo>
                      <a:pt x="3" y="27"/>
                    </a:lnTo>
                    <a:lnTo>
                      <a:pt x="15" y="27"/>
                    </a:lnTo>
                    <a:close/>
                    <a:moveTo>
                      <a:pt x="15" y="39"/>
                    </a:moveTo>
                    <a:lnTo>
                      <a:pt x="15" y="40"/>
                    </a:lnTo>
                    <a:lnTo>
                      <a:pt x="13" y="42"/>
                    </a:lnTo>
                    <a:lnTo>
                      <a:pt x="11" y="43"/>
                    </a:lnTo>
                    <a:lnTo>
                      <a:pt x="8" y="45"/>
                    </a:lnTo>
                    <a:lnTo>
                      <a:pt x="6" y="43"/>
                    </a:lnTo>
                    <a:lnTo>
                      <a:pt x="5" y="42"/>
                    </a:lnTo>
                    <a:lnTo>
                      <a:pt x="3" y="40"/>
                    </a:lnTo>
                    <a:lnTo>
                      <a:pt x="3" y="39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220"/>
              <p:cNvSpPr>
                <a:spLocks noEditPoints="1"/>
              </p:cNvSpPr>
              <p:nvPr/>
            </p:nvSpPr>
            <p:spPr bwMode="auto">
              <a:xfrm>
                <a:off x="2341" y="2935"/>
                <a:ext cx="15" cy="4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2" y="10"/>
                  </a:cxn>
                  <a:cxn ang="0">
                    <a:pos x="12" y="3"/>
                  </a:cxn>
                  <a:cxn ang="0">
                    <a:pos x="2" y="10"/>
                  </a:cxn>
                  <a:cxn ang="0">
                    <a:pos x="12" y="3"/>
                  </a:cxn>
                  <a:cxn ang="0">
                    <a:pos x="13" y="8"/>
                  </a:cxn>
                  <a:cxn ang="0">
                    <a:pos x="12" y="3"/>
                  </a:cxn>
                  <a:cxn ang="0">
                    <a:pos x="13" y="20"/>
                  </a:cxn>
                  <a:cxn ang="0">
                    <a:pos x="0" y="8"/>
                  </a:cxn>
                  <a:cxn ang="0">
                    <a:pos x="7" y="24"/>
                  </a:cxn>
                  <a:cxn ang="0">
                    <a:pos x="0" y="20"/>
                  </a:cxn>
                  <a:cxn ang="0">
                    <a:pos x="7" y="24"/>
                  </a:cxn>
                  <a:cxn ang="0">
                    <a:pos x="8" y="13"/>
                  </a:cxn>
                  <a:cxn ang="0">
                    <a:pos x="7" y="24"/>
                  </a:cxn>
                  <a:cxn ang="0">
                    <a:pos x="8" y="13"/>
                  </a:cxn>
                  <a:cxn ang="0">
                    <a:pos x="15" y="20"/>
                  </a:cxn>
                  <a:cxn ang="0">
                    <a:pos x="8" y="13"/>
                  </a:cxn>
                  <a:cxn ang="0">
                    <a:pos x="15" y="31"/>
                  </a:cxn>
                  <a:cxn ang="0">
                    <a:pos x="3" y="20"/>
                  </a:cxn>
                  <a:cxn ang="0">
                    <a:pos x="8" y="37"/>
                  </a:cxn>
                  <a:cxn ang="0">
                    <a:pos x="3" y="31"/>
                  </a:cxn>
                  <a:cxn ang="0">
                    <a:pos x="8" y="37"/>
                  </a:cxn>
                  <a:cxn ang="0">
                    <a:pos x="10" y="26"/>
                  </a:cxn>
                  <a:cxn ang="0">
                    <a:pos x="8" y="37"/>
                  </a:cxn>
                  <a:cxn ang="0">
                    <a:pos x="10" y="26"/>
                  </a:cxn>
                  <a:cxn ang="0">
                    <a:pos x="15" y="31"/>
                  </a:cxn>
                  <a:cxn ang="0">
                    <a:pos x="10" y="26"/>
                  </a:cxn>
                  <a:cxn ang="0">
                    <a:pos x="15" y="37"/>
                  </a:cxn>
                  <a:cxn ang="0">
                    <a:pos x="3" y="31"/>
                  </a:cxn>
                  <a:cxn ang="0">
                    <a:pos x="15" y="37"/>
                  </a:cxn>
                  <a:cxn ang="0">
                    <a:pos x="13" y="41"/>
                  </a:cxn>
                  <a:cxn ang="0">
                    <a:pos x="10" y="42"/>
                  </a:cxn>
                  <a:cxn ang="0">
                    <a:pos x="5" y="41"/>
                  </a:cxn>
                  <a:cxn ang="0">
                    <a:pos x="3" y="37"/>
                  </a:cxn>
                </a:cxnLst>
                <a:rect l="0" t="0" r="r" b="b"/>
                <a:pathLst>
                  <a:path w="15" h="42">
                    <a:moveTo>
                      <a:pt x="2" y="10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2" y="10"/>
                    </a:lnTo>
                    <a:close/>
                    <a:moveTo>
                      <a:pt x="10" y="2"/>
                    </a:moveTo>
                    <a:lnTo>
                      <a:pt x="12" y="3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0" y="2"/>
                    </a:lnTo>
                    <a:close/>
                    <a:moveTo>
                      <a:pt x="12" y="3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12" y="3"/>
                    </a:lnTo>
                    <a:close/>
                    <a:moveTo>
                      <a:pt x="13" y="8"/>
                    </a:moveTo>
                    <a:lnTo>
                      <a:pt x="13" y="20"/>
                    </a:lnTo>
                    <a:lnTo>
                      <a:pt x="0" y="20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7" y="24"/>
                    </a:moveTo>
                    <a:lnTo>
                      <a:pt x="0" y="24"/>
                    </a:lnTo>
                    <a:lnTo>
                      <a:pt x="0" y="20"/>
                    </a:lnTo>
                    <a:lnTo>
                      <a:pt x="7" y="20"/>
                    </a:lnTo>
                    <a:lnTo>
                      <a:pt x="7" y="24"/>
                    </a:lnTo>
                    <a:close/>
                    <a:moveTo>
                      <a:pt x="7" y="13"/>
                    </a:moveTo>
                    <a:lnTo>
                      <a:pt x="8" y="1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7" y="13"/>
                    </a:lnTo>
                    <a:close/>
                    <a:moveTo>
                      <a:pt x="8" y="13"/>
                    </a:moveTo>
                    <a:lnTo>
                      <a:pt x="15" y="13"/>
                    </a:lnTo>
                    <a:lnTo>
                      <a:pt x="15" y="20"/>
                    </a:lnTo>
                    <a:lnTo>
                      <a:pt x="8" y="20"/>
                    </a:lnTo>
                    <a:lnTo>
                      <a:pt x="8" y="13"/>
                    </a:lnTo>
                    <a:close/>
                    <a:moveTo>
                      <a:pt x="15" y="20"/>
                    </a:moveTo>
                    <a:lnTo>
                      <a:pt x="15" y="31"/>
                    </a:lnTo>
                    <a:lnTo>
                      <a:pt x="3" y="31"/>
                    </a:lnTo>
                    <a:lnTo>
                      <a:pt x="3" y="20"/>
                    </a:lnTo>
                    <a:lnTo>
                      <a:pt x="15" y="20"/>
                    </a:lnTo>
                    <a:close/>
                    <a:moveTo>
                      <a:pt x="8" y="37"/>
                    </a:moveTo>
                    <a:lnTo>
                      <a:pt x="3" y="37"/>
                    </a:lnTo>
                    <a:lnTo>
                      <a:pt x="3" y="31"/>
                    </a:lnTo>
                    <a:lnTo>
                      <a:pt x="8" y="31"/>
                    </a:lnTo>
                    <a:lnTo>
                      <a:pt x="8" y="37"/>
                    </a:lnTo>
                    <a:close/>
                    <a:moveTo>
                      <a:pt x="8" y="26"/>
                    </a:moveTo>
                    <a:lnTo>
                      <a:pt x="10" y="26"/>
                    </a:lnTo>
                    <a:lnTo>
                      <a:pt x="10" y="37"/>
                    </a:lnTo>
                    <a:lnTo>
                      <a:pt x="8" y="37"/>
                    </a:lnTo>
                    <a:lnTo>
                      <a:pt x="8" y="26"/>
                    </a:lnTo>
                    <a:close/>
                    <a:moveTo>
                      <a:pt x="10" y="26"/>
                    </a:moveTo>
                    <a:lnTo>
                      <a:pt x="15" y="26"/>
                    </a:lnTo>
                    <a:lnTo>
                      <a:pt x="15" y="31"/>
                    </a:lnTo>
                    <a:lnTo>
                      <a:pt x="10" y="31"/>
                    </a:lnTo>
                    <a:lnTo>
                      <a:pt x="10" y="26"/>
                    </a:lnTo>
                    <a:close/>
                    <a:moveTo>
                      <a:pt x="15" y="31"/>
                    </a:moveTo>
                    <a:lnTo>
                      <a:pt x="15" y="37"/>
                    </a:lnTo>
                    <a:lnTo>
                      <a:pt x="3" y="37"/>
                    </a:lnTo>
                    <a:lnTo>
                      <a:pt x="3" y="31"/>
                    </a:lnTo>
                    <a:lnTo>
                      <a:pt x="15" y="31"/>
                    </a:lnTo>
                    <a:close/>
                    <a:moveTo>
                      <a:pt x="15" y="37"/>
                    </a:moveTo>
                    <a:lnTo>
                      <a:pt x="15" y="39"/>
                    </a:lnTo>
                    <a:lnTo>
                      <a:pt x="13" y="41"/>
                    </a:lnTo>
                    <a:lnTo>
                      <a:pt x="12" y="42"/>
                    </a:lnTo>
                    <a:lnTo>
                      <a:pt x="10" y="42"/>
                    </a:lnTo>
                    <a:lnTo>
                      <a:pt x="7" y="42"/>
                    </a:lnTo>
                    <a:lnTo>
                      <a:pt x="5" y="41"/>
                    </a:lnTo>
                    <a:lnTo>
                      <a:pt x="5" y="39"/>
                    </a:lnTo>
                    <a:lnTo>
                      <a:pt x="3" y="37"/>
                    </a:lnTo>
                    <a:lnTo>
                      <a:pt x="1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221"/>
              <p:cNvSpPr>
                <a:spLocks noEditPoints="1"/>
              </p:cNvSpPr>
              <p:nvPr/>
            </p:nvSpPr>
            <p:spPr bwMode="auto">
              <a:xfrm>
                <a:off x="2344" y="2966"/>
                <a:ext cx="17" cy="39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11"/>
                  </a:cxn>
                  <a:cxn ang="0">
                    <a:pos x="0" y="6"/>
                  </a:cxn>
                  <a:cxn ang="0">
                    <a:pos x="7" y="18"/>
                  </a:cxn>
                  <a:cxn ang="0">
                    <a:pos x="0" y="11"/>
                  </a:cxn>
                  <a:cxn ang="0">
                    <a:pos x="7" y="18"/>
                  </a:cxn>
                  <a:cxn ang="0">
                    <a:pos x="9" y="6"/>
                  </a:cxn>
                  <a:cxn ang="0">
                    <a:pos x="7" y="18"/>
                  </a:cxn>
                  <a:cxn ang="0">
                    <a:pos x="9" y="6"/>
                  </a:cxn>
                  <a:cxn ang="0">
                    <a:pos x="13" y="11"/>
                  </a:cxn>
                  <a:cxn ang="0">
                    <a:pos x="9" y="6"/>
                  </a:cxn>
                  <a:cxn ang="0">
                    <a:pos x="13" y="21"/>
                  </a:cxn>
                  <a:cxn ang="0">
                    <a:pos x="2" y="11"/>
                  </a:cxn>
                  <a:cxn ang="0">
                    <a:pos x="4" y="26"/>
                  </a:cxn>
                  <a:cxn ang="0">
                    <a:pos x="2" y="21"/>
                  </a:cxn>
                  <a:cxn ang="0">
                    <a:pos x="4" y="26"/>
                  </a:cxn>
                  <a:cxn ang="0">
                    <a:pos x="13" y="19"/>
                  </a:cxn>
                  <a:cxn ang="0">
                    <a:pos x="4" y="26"/>
                  </a:cxn>
                  <a:cxn ang="0">
                    <a:pos x="13" y="19"/>
                  </a:cxn>
                  <a:cxn ang="0">
                    <a:pos x="15" y="23"/>
                  </a:cxn>
                  <a:cxn ang="0">
                    <a:pos x="13" y="19"/>
                  </a:cxn>
                  <a:cxn ang="0">
                    <a:pos x="15" y="31"/>
                  </a:cxn>
                  <a:cxn ang="0">
                    <a:pos x="4" y="23"/>
                  </a:cxn>
                  <a:cxn ang="0">
                    <a:pos x="5" y="36"/>
                  </a:cxn>
                  <a:cxn ang="0">
                    <a:pos x="4" y="31"/>
                  </a:cxn>
                  <a:cxn ang="0">
                    <a:pos x="5" y="36"/>
                  </a:cxn>
                  <a:cxn ang="0">
                    <a:pos x="15" y="29"/>
                  </a:cxn>
                  <a:cxn ang="0">
                    <a:pos x="5" y="36"/>
                  </a:cxn>
                  <a:cxn ang="0">
                    <a:pos x="15" y="29"/>
                  </a:cxn>
                  <a:cxn ang="0">
                    <a:pos x="17" y="34"/>
                  </a:cxn>
                  <a:cxn ang="0">
                    <a:pos x="15" y="37"/>
                  </a:cxn>
                  <a:cxn ang="0">
                    <a:pos x="12" y="39"/>
                  </a:cxn>
                  <a:cxn ang="0">
                    <a:pos x="7" y="37"/>
                  </a:cxn>
                </a:cxnLst>
                <a:rect l="0" t="0" r="r" b="b"/>
                <a:pathLst>
                  <a:path w="17" h="39">
                    <a:moveTo>
                      <a:pt x="0" y="6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18"/>
                    </a:moveTo>
                    <a:lnTo>
                      <a:pt x="0" y="18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9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9" y="6"/>
                    </a:lnTo>
                    <a:close/>
                    <a:moveTo>
                      <a:pt x="13" y="11"/>
                    </a:moveTo>
                    <a:lnTo>
                      <a:pt x="13" y="21"/>
                    </a:lnTo>
                    <a:lnTo>
                      <a:pt x="2" y="21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4" y="26"/>
                    </a:moveTo>
                    <a:lnTo>
                      <a:pt x="2" y="24"/>
                    </a:lnTo>
                    <a:lnTo>
                      <a:pt x="2" y="21"/>
                    </a:lnTo>
                    <a:lnTo>
                      <a:pt x="9" y="21"/>
                    </a:lnTo>
                    <a:lnTo>
                      <a:pt x="4" y="26"/>
                    </a:lnTo>
                    <a:close/>
                    <a:moveTo>
                      <a:pt x="12" y="18"/>
                    </a:moveTo>
                    <a:lnTo>
                      <a:pt x="13" y="19"/>
                    </a:lnTo>
                    <a:lnTo>
                      <a:pt x="5" y="28"/>
                    </a:lnTo>
                    <a:lnTo>
                      <a:pt x="4" y="26"/>
                    </a:lnTo>
                    <a:lnTo>
                      <a:pt x="12" y="18"/>
                    </a:lnTo>
                    <a:close/>
                    <a:moveTo>
                      <a:pt x="13" y="19"/>
                    </a:moveTo>
                    <a:lnTo>
                      <a:pt x="15" y="21"/>
                    </a:lnTo>
                    <a:lnTo>
                      <a:pt x="15" y="23"/>
                    </a:lnTo>
                    <a:lnTo>
                      <a:pt x="10" y="23"/>
                    </a:lnTo>
                    <a:lnTo>
                      <a:pt x="13" y="19"/>
                    </a:lnTo>
                    <a:close/>
                    <a:moveTo>
                      <a:pt x="15" y="23"/>
                    </a:moveTo>
                    <a:lnTo>
                      <a:pt x="15" y="31"/>
                    </a:lnTo>
                    <a:lnTo>
                      <a:pt x="4" y="31"/>
                    </a:lnTo>
                    <a:lnTo>
                      <a:pt x="4" y="23"/>
                    </a:lnTo>
                    <a:lnTo>
                      <a:pt x="15" y="23"/>
                    </a:lnTo>
                    <a:close/>
                    <a:moveTo>
                      <a:pt x="5" y="36"/>
                    </a:moveTo>
                    <a:lnTo>
                      <a:pt x="4" y="34"/>
                    </a:lnTo>
                    <a:lnTo>
                      <a:pt x="4" y="31"/>
                    </a:lnTo>
                    <a:lnTo>
                      <a:pt x="10" y="31"/>
                    </a:lnTo>
                    <a:lnTo>
                      <a:pt x="5" y="36"/>
                    </a:lnTo>
                    <a:close/>
                    <a:moveTo>
                      <a:pt x="13" y="28"/>
                    </a:moveTo>
                    <a:lnTo>
                      <a:pt x="15" y="29"/>
                    </a:lnTo>
                    <a:lnTo>
                      <a:pt x="7" y="37"/>
                    </a:lnTo>
                    <a:lnTo>
                      <a:pt x="5" y="36"/>
                    </a:lnTo>
                    <a:lnTo>
                      <a:pt x="13" y="28"/>
                    </a:lnTo>
                    <a:close/>
                    <a:moveTo>
                      <a:pt x="15" y="29"/>
                    </a:moveTo>
                    <a:lnTo>
                      <a:pt x="17" y="31"/>
                    </a:lnTo>
                    <a:lnTo>
                      <a:pt x="17" y="34"/>
                    </a:lnTo>
                    <a:lnTo>
                      <a:pt x="17" y="36"/>
                    </a:lnTo>
                    <a:lnTo>
                      <a:pt x="15" y="37"/>
                    </a:lnTo>
                    <a:lnTo>
                      <a:pt x="13" y="39"/>
                    </a:lnTo>
                    <a:lnTo>
                      <a:pt x="12" y="39"/>
                    </a:lnTo>
                    <a:lnTo>
                      <a:pt x="9" y="39"/>
                    </a:lnTo>
                    <a:lnTo>
                      <a:pt x="7" y="37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222"/>
              <p:cNvSpPr>
                <a:spLocks noEditPoints="1"/>
              </p:cNvSpPr>
              <p:nvPr/>
            </p:nvSpPr>
            <p:spPr bwMode="auto">
              <a:xfrm>
                <a:off x="2349" y="2994"/>
                <a:ext cx="15" cy="3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16"/>
                  </a:cxn>
                  <a:cxn ang="0">
                    <a:pos x="0" y="6"/>
                  </a:cxn>
                  <a:cxn ang="0">
                    <a:pos x="7" y="21"/>
                  </a:cxn>
                  <a:cxn ang="0">
                    <a:pos x="0" y="16"/>
                  </a:cxn>
                  <a:cxn ang="0">
                    <a:pos x="7" y="21"/>
                  </a:cxn>
                  <a:cxn ang="0">
                    <a:pos x="7" y="9"/>
                  </a:cxn>
                  <a:cxn ang="0">
                    <a:pos x="7" y="21"/>
                  </a:cxn>
                  <a:cxn ang="0">
                    <a:pos x="7" y="9"/>
                  </a:cxn>
                  <a:cxn ang="0">
                    <a:pos x="13" y="16"/>
                  </a:cxn>
                  <a:cxn ang="0">
                    <a:pos x="7" y="9"/>
                  </a:cxn>
                  <a:cxn ang="0">
                    <a:pos x="13" y="24"/>
                  </a:cxn>
                  <a:cxn ang="0">
                    <a:pos x="2" y="16"/>
                  </a:cxn>
                  <a:cxn ang="0">
                    <a:pos x="4" y="29"/>
                  </a:cxn>
                  <a:cxn ang="0">
                    <a:pos x="2" y="24"/>
                  </a:cxn>
                  <a:cxn ang="0">
                    <a:pos x="4" y="29"/>
                  </a:cxn>
                  <a:cxn ang="0">
                    <a:pos x="13" y="21"/>
                  </a:cxn>
                  <a:cxn ang="0">
                    <a:pos x="4" y="29"/>
                  </a:cxn>
                  <a:cxn ang="0">
                    <a:pos x="13" y="21"/>
                  </a:cxn>
                  <a:cxn ang="0">
                    <a:pos x="15" y="26"/>
                  </a:cxn>
                  <a:cxn ang="0">
                    <a:pos x="13" y="21"/>
                  </a:cxn>
                  <a:cxn ang="0">
                    <a:pos x="15" y="30"/>
                  </a:cxn>
                  <a:cxn ang="0">
                    <a:pos x="4" y="26"/>
                  </a:cxn>
                  <a:cxn ang="0">
                    <a:pos x="15" y="30"/>
                  </a:cxn>
                  <a:cxn ang="0">
                    <a:pos x="13" y="35"/>
                  </a:cxn>
                  <a:cxn ang="0">
                    <a:pos x="8" y="37"/>
                  </a:cxn>
                  <a:cxn ang="0">
                    <a:pos x="5" y="35"/>
                  </a:cxn>
                  <a:cxn ang="0">
                    <a:pos x="4" y="30"/>
                  </a:cxn>
                </a:cxnLst>
                <a:rect l="0" t="0" r="r" b="b"/>
                <a:pathLst>
                  <a:path w="15" h="37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6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21"/>
                    </a:moveTo>
                    <a:lnTo>
                      <a:pt x="0" y="21"/>
                    </a:lnTo>
                    <a:lnTo>
                      <a:pt x="0" y="16"/>
                    </a:lnTo>
                    <a:lnTo>
                      <a:pt x="7" y="16"/>
                    </a:lnTo>
                    <a:lnTo>
                      <a:pt x="7" y="21"/>
                    </a:lnTo>
                    <a:close/>
                    <a:moveTo>
                      <a:pt x="7" y="9"/>
                    </a:moveTo>
                    <a:lnTo>
                      <a:pt x="7" y="9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9"/>
                    </a:lnTo>
                    <a:close/>
                    <a:moveTo>
                      <a:pt x="7" y="9"/>
                    </a:moveTo>
                    <a:lnTo>
                      <a:pt x="13" y="9"/>
                    </a:lnTo>
                    <a:lnTo>
                      <a:pt x="13" y="16"/>
                    </a:lnTo>
                    <a:lnTo>
                      <a:pt x="7" y="16"/>
                    </a:lnTo>
                    <a:lnTo>
                      <a:pt x="7" y="9"/>
                    </a:lnTo>
                    <a:close/>
                    <a:moveTo>
                      <a:pt x="13" y="16"/>
                    </a:moveTo>
                    <a:lnTo>
                      <a:pt x="13" y="24"/>
                    </a:lnTo>
                    <a:lnTo>
                      <a:pt x="2" y="24"/>
                    </a:lnTo>
                    <a:lnTo>
                      <a:pt x="2" y="16"/>
                    </a:lnTo>
                    <a:lnTo>
                      <a:pt x="13" y="16"/>
                    </a:lnTo>
                    <a:close/>
                    <a:moveTo>
                      <a:pt x="4" y="29"/>
                    </a:moveTo>
                    <a:lnTo>
                      <a:pt x="2" y="27"/>
                    </a:lnTo>
                    <a:lnTo>
                      <a:pt x="2" y="24"/>
                    </a:lnTo>
                    <a:lnTo>
                      <a:pt x="7" y="24"/>
                    </a:lnTo>
                    <a:lnTo>
                      <a:pt x="4" y="29"/>
                    </a:lnTo>
                    <a:close/>
                    <a:moveTo>
                      <a:pt x="12" y="19"/>
                    </a:moveTo>
                    <a:lnTo>
                      <a:pt x="13" y="21"/>
                    </a:lnTo>
                    <a:lnTo>
                      <a:pt x="5" y="30"/>
                    </a:lnTo>
                    <a:lnTo>
                      <a:pt x="4" y="29"/>
                    </a:lnTo>
                    <a:lnTo>
                      <a:pt x="12" y="19"/>
                    </a:lnTo>
                    <a:close/>
                    <a:moveTo>
                      <a:pt x="13" y="21"/>
                    </a:moveTo>
                    <a:lnTo>
                      <a:pt x="15" y="22"/>
                    </a:lnTo>
                    <a:lnTo>
                      <a:pt x="15" y="26"/>
                    </a:lnTo>
                    <a:lnTo>
                      <a:pt x="8" y="26"/>
                    </a:lnTo>
                    <a:lnTo>
                      <a:pt x="13" y="21"/>
                    </a:lnTo>
                    <a:close/>
                    <a:moveTo>
                      <a:pt x="15" y="26"/>
                    </a:moveTo>
                    <a:lnTo>
                      <a:pt x="15" y="30"/>
                    </a:lnTo>
                    <a:lnTo>
                      <a:pt x="4" y="30"/>
                    </a:lnTo>
                    <a:lnTo>
                      <a:pt x="4" y="26"/>
                    </a:lnTo>
                    <a:lnTo>
                      <a:pt x="15" y="26"/>
                    </a:lnTo>
                    <a:close/>
                    <a:moveTo>
                      <a:pt x="15" y="30"/>
                    </a:moveTo>
                    <a:lnTo>
                      <a:pt x="15" y="34"/>
                    </a:lnTo>
                    <a:lnTo>
                      <a:pt x="13" y="35"/>
                    </a:lnTo>
                    <a:lnTo>
                      <a:pt x="12" y="37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5" y="35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223"/>
              <p:cNvSpPr>
                <a:spLocks noEditPoints="1"/>
              </p:cNvSpPr>
              <p:nvPr/>
            </p:nvSpPr>
            <p:spPr bwMode="auto">
              <a:xfrm>
                <a:off x="2353" y="3020"/>
                <a:ext cx="16" cy="3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8"/>
                  </a:cxn>
                  <a:cxn ang="0">
                    <a:pos x="0" y="4"/>
                  </a:cxn>
                  <a:cxn ang="0">
                    <a:pos x="1" y="11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11" y="6"/>
                  </a:cxn>
                  <a:cxn ang="0">
                    <a:pos x="1" y="11"/>
                  </a:cxn>
                  <a:cxn ang="0">
                    <a:pos x="11" y="6"/>
                  </a:cxn>
                  <a:cxn ang="0">
                    <a:pos x="13" y="9"/>
                  </a:cxn>
                  <a:cxn ang="0">
                    <a:pos x="11" y="6"/>
                  </a:cxn>
                  <a:cxn ang="0">
                    <a:pos x="13" y="17"/>
                  </a:cxn>
                  <a:cxn ang="0">
                    <a:pos x="1" y="9"/>
                  </a:cxn>
                  <a:cxn ang="0">
                    <a:pos x="6" y="24"/>
                  </a:cxn>
                  <a:cxn ang="0">
                    <a:pos x="1" y="17"/>
                  </a:cxn>
                  <a:cxn ang="0">
                    <a:pos x="6" y="24"/>
                  </a:cxn>
                  <a:cxn ang="0">
                    <a:pos x="8" y="13"/>
                  </a:cxn>
                  <a:cxn ang="0">
                    <a:pos x="6" y="24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8" y="13"/>
                  </a:cxn>
                  <a:cxn ang="0">
                    <a:pos x="14" y="27"/>
                  </a:cxn>
                  <a:cxn ang="0">
                    <a:pos x="3" y="17"/>
                  </a:cxn>
                  <a:cxn ang="0">
                    <a:pos x="8" y="32"/>
                  </a:cxn>
                  <a:cxn ang="0">
                    <a:pos x="3" y="27"/>
                  </a:cxn>
                  <a:cxn ang="0">
                    <a:pos x="8" y="32"/>
                  </a:cxn>
                  <a:cxn ang="0">
                    <a:pos x="9" y="21"/>
                  </a:cxn>
                  <a:cxn ang="0">
                    <a:pos x="8" y="32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9" y="21"/>
                  </a:cxn>
                  <a:cxn ang="0">
                    <a:pos x="16" y="29"/>
                  </a:cxn>
                  <a:cxn ang="0">
                    <a:pos x="3" y="27"/>
                  </a:cxn>
                  <a:cxn ang="0">
                    <a:pos x="16" y="29"/>
                  </a:cxn>
                  <a:cxn ang="0">
                    <a:pos x="13" y="34"/>
                  </a:cxn>
                  <a:cxn ang="0">
                    <a:pos x="9" y="35"/>
                  </a:cxn>
                  <a:cxn ang="0">
                    <a:pos x="4" y="34"/>
                  </a:cxn>
                  <a:cxn ang="0">
                    <a:pos x="3" y="29"/>
                  </a:cxn>
                </a:cxnLst>
                <a:rect l="0" t="0" r="r" b="b"/>
                <a:pathLst>
                  <a:path w="16" h="35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1" y="11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1" y="11"/>
                    </a:lnTo>
                    <a:close/>
                    <a:moveTo>
                      <a:pt x="9" y="4"/>
                    </a:moveTo>
                    <a:lnTo>
                      <a:pt x="11" y="6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9" y="4"/>
                    </a:lnTo>
                    <a:close/>
                    <a:moveTo>
                      <a:pt x="11" y="6"/>
                    </a:moveTo>
                    <a:lnTo>
                      <a:pt x="13" y="8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11" y="6"/>
                    </a:lnTo>
                    <a:close/>
                    <a:moveTo>
                      <a:pt x="13" y="9"/>
                    </a:moveTo>
                    <a:lnTo>
                      <a:pt x="13" y="17"/>
                    </a:lnTo>
                    <a:lnTo>
                      <a:pt x="1" y="17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6" y="24"/>
                    </a:moveTo>
                    <a:lnTo>
                      <a:pt x="1" y="24"/>
                    </a:lnTo>
                    <a:lnTo>
                      <a:pt x="1" y="17"/>
                    </a:lnTo>
                    <a:lnTo>
                      <a:pt x="6" y="17"/>
                    </a:lnTo>
                    <a:lnTo>
                      <a:pt x="6" y="24"/>
                    </a:lnTo>
                    <a:close/>
                    <a:moveTo>
                      <a:pt x="6" y="13"/>
                    </a:moveTo>
                    <a:lnTo>
                      <a:pt x="8" y="13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6" y="13"/>
                    </a:lnTo>
                    <a:close/>
                    <a:moveTo>
                      <a:pt x="8" y="13"/>
                    </a:moveTo>
                    <a:lnTo>
                      <a:pt x="14" y="13"/>
                    </a:lnTo>
                    <a:lnTo>
                      <a:pt x="14" y="17"/>
                    </a:lnTo>
                    <a:lnTo>
                      <a:pt x="8" y="17"/>
                    </a:lnTo>
                    <a:lnTo>
                      <a:pt x="8" y="13"/>
                    </a:lnTo>
                    <a:close/>
                    <a:moveTo>
                      <a:pt x="14" y="17"/>
                    </a:moveTo>
                    <a:lnTo>
                      <a:pt x="14" y="27"/>
                    </a:lnTo>
                    <a:lnTo>
                      <a:pt x="3" y="27"/>
                    </a:lnTo>
                    <a:lnTo>
                      <a:pt x="3" y="17"/>
                    </a:lnTo>
                    <a:lnTo>
                      <a:pt x="14" y="17"/>
                    </a:lnTo>
                    <a:close/>
                    <a:moveTo>
                      <a:pt x="8" y="32"/>
                    </a:moveTo>
                    <a:lnTo>
                      <a:pt x="3" y="32"/>
                    </a:lnTo>
                    <a:lnTo>
                      <a:pt x="3" y="27"/>
                    </a:lnTo>
                    <a:lnTo>
                      <a:pt x="8" y="27"/>
                    </a:lnTo>
                    <a:lnTo>
                      <a:pt x="8" y="32"/>
                    </a:lnTo>
                    <a:close/>
                    <a:moveTo>
                      <a:pt x="8" y="21"/>
                    </a:moveTo>
                    <a:lnTo>
                      <a:pt x="9" y="21"/>
                    </a:lnTo>
                    <a:lnTo>
                      <a:pt x="9" y="32"/>
                    </a:lnTo>
                    <a:lnTo>
                      <a:pt x="8" y="32"/>
                    </a:lnTo>
                    <a:lnTo>
                      <a:pt x="8" y="21"/>
                    </a:lnTo>
                    <a:close/>
                    <a:moveTo>
                      <a:pt x="9" y="21"/>
                    </a:moveTo>
                    <a:lnTo>
                      <a:pt x="16" y="21"/>
                    </a:lnTo>
                    <a:lnTo>
                      <a:pt x="16" y="27"/>
                    </a:lnTo>
                    <a:lnTo>
                      <a:pt x="9" y="27"/>
                    </a:lnTo>
                    <a:lnTo>
                      <a:pt x="9" y="21"/>
                    </a:lnTo>
                    <a:close/>
                    <a:moveTo>
                      <a:pt x="16" y="27"/>
                    </a:moveTo>
                    <a:lnTo>
                      <a:pt x="16" y="29"/>
                    </a:lnTo>
                    <a:lnTo>
                      <a:pt x="3" y="29"/>
                    </a:lnTo>
                    <a:lnTo>
                      <a:pt x="3" y="27"/>
                    </a:lnTo>
                    <a:lnTo>
                      <a:pt x="16" y="27"/>
                    </a:lnTo>
                    <a:close/>
                    <a:moveTo>
                      <a:pt x="16" y="29"/>
                    </a:moveTo>
                    <a:lnTo>
                      <a:pt x="14" y="32"/>
                    </a:lnTo>
                    <a:lnTo>
                      <a:pt x="13" y="34"/>
                    </a:lnTo>
                    <a:lnTo>
                      <a:pt x="11" y="35"/>
                    </a:lnTo>
                    <a:lnTo>
                      <a:pt x="9" y="35"/>
                    </a:lnTo>
                    <a:lnTo>
                      <a:pt x="8" y="35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3" y="29"/>
                    </a:lnTo>
                    <a:lnTo>
                      <a:pt x="1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224"/>
              <p:cNvSpPr>
                <a:spLocks noEditPoints="1"/>
              </p:cNvSpPr>
              <p:nvPr/>
            </p:nvSpPr>
            <p:spPr bwMode="auto">
              <a:xfrm>
                <a:off x="2356" y="3044"/>
                <a:ext cx="14" cy="2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1" y="3"/>
                  </a:cxn>
                  <a:cxn ang="0">
                    <a:pos x="13" y="5"/>
                  </a:cxn>
                  <a:cxn ang="0">
                    <a:pos x="0" y="5"/>
                  </a:cxn>
                  <a:cxn ang="0">
                    <a:pos x="13" y="5"/>
                  </a:cxn>
                  <a:cxn ang="0">
                    <a:pos x="13" y="11"/>
                  </a:cxn>
                  <a:cxn ang="0">
                    <a:pos x="0" y="11"/>
                  </a:cxn>
                  <a:cxn ang="0">
                    <a:pos x="0" y="5"/>
                  </a:cxn>
                  <a:cxn ang="0">
                    <a:pos x="13" y="5"/>
                  </a:cxn>
                  <a:cxn ang="0">
                    <a:pos x="1" y="16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" y="11"/>
                  </a:cxn>
                  <a:cxn ang="0">
                    <a:pos x="1" y="16"/>
                  </a:cxn>
                  <a:cxn ang="0">
                    <a:pos x="10" y="6"/>
                  </a:cxn>
                  <a:cxn ang="0">
                    <a:pos x="13" y="10"/>
                  </a:cxn>
                  <a:cxn ang="0">
                    <a:pos x="3" y="18"/>
                  </a:cxn>
                  <a:cxn ang="0">
                    <a:pos x="1" y="16"/>
                  </a:cxn>
                  <a:cxn ang="0">
                    <a:pos x="10" y="6"/>
                  </a:cxn>
                  <a:cxn ang="0">
                    <a:pos x="13" y="10"/>
                  </a:cxn>
                  <a:cxn ang="0">
                    <a:pos x="14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13" y="10"/>
                  </a:cxn>
                  <a:cxn ang="0">
                    <a:pos x="14" y="13"/>
                  </a:cxn>
                  <a:cxn ang="0">
                    <a:pos x="14" y="18"/>
                  </a:cxn>
                  <a:cxn ang="0">
                    <a:pos x="1" y="18"/>
                  </a:cxn>
                  <a:cxn ang="0">
                    <a:pos x="1" y="13"/>
                  </a:cxn>
                  <a:cxn ang="0">
                    <a:pos x="14" y="13"/>
                  </a:cxn>
                  <a:cxn ang="0">
                    <a:pos x="14" y="18"/>
                  </a:cxn>
                  <a:cxn ang="0">
                    <a:pos x="13" y="21"/>
                  </a:cxn>
                  <a:cxn ang="0">
                    <a:pos x="13" y="23"/>
                  </a:cxn>
                  <a:cxn ang="0">
                    <a:pos x="10" y="24"/>
                  </a:cxn>
                  <a:cxn ang="0">
                    <a:pos x="8" y="24"/>
                  </a:cxn>
                  <a:cxn ang="0">
                    <a:pos x="6" y="24"/>
                  </a:cxn>
                  <a:cxn ang="0">
                    <a:pos x="3" y="23"/>
                  </a:cxn>
                  <a:cxn ang="0">
                    <a:pos x="3" y="21"/>
                  </a:cxn>
                  <a:cxn ang="0">
                    <a:pos x="1" y="18"/>
                  </a:cxn>
                  <a:cxn ang="0">
                    <a:pos x="14" y="18"/>
                  </a:cxn>
                </a:cxnLst>
                <a:rect l="0" t="0" r="r" b="b"/>
                <a:pathLst>
                  <a:path w="14" h="24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1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1" y="16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1" y="16"/>
                    </a:lnTo>
                    <a:close/>
                    <a:moveTo>
                      <a:pt x="10" y="6"/>
                    </a:moveTo>
                    <a:lnTo>
                      <a:pt x="13" y="10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10" y="6"/>
                    </a:lnTo>
                    <a:close/>
                    <a:moveTo>
                      <a:pt x="13" y="10"/>
                    </a:moveTo>
                    <a:lnTo>
                      <a:pt x="14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13" y="10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1" y="18"/>
                    </a:lnTo>
                    <a:lnTo>
                      <a:pt x="1" y="13"/>
                    </a:lnTo>
                    <a:lnTo>
                      <a:pt x="14" y="13"/>
                    </a:lnTo>
                    <a:close/>
                    <a:moveTo>
                      <a:pt x="14" y="18"/>
                    </a:moveTo>
                    <a:lnTo>
                      <a:pt x="13" y="21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1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225"/>
              <p:cNvSpPr>
                <a:spLocks noEditPoints="1"/>
              </p:cNvSpPr>
              <p:nvPr/>
            </p:nvSpPr>
            <p:spPr bwMode="auto">
              <a:xfrm>
                <a:off x="2286" y="3037"/>
                <a:ext cx="16" cy="31"/>
              </a:xfrm>
              <a:custGeom>
                <a:avLst/>
                <a:gdLst/>
                <a:ahLst/>
                <a:cxnLst>
                  <a:cxn ang="0">
                    <a:pos x="3" y="31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3" y="20"/>
                  </a:cxn>
                  <a:cxn ang="0">
                    <a:pos x="6" y="31"/>
                  </a:cxn>
                  <a:cxn ang="0">
                    <a:pos x="6" y="20"/>
                  </a:cxn>
                  <a:cxn ang="0">
                    <a:pos x="6" y="31"/>
                  </a:cxn>
                  <a:cxn ang="0">
                    <a:pos x="13" y="25"/>
                  </a:cxn>
                  <a:cxn ang="0">
                    <a:pos x="6" y="31"/>
                  </a:cxn>
                  <a:cxn ang="0">
                    <a:pos x="13" y="25"/>
                  </a:cxn>
                  <a:cxn ang="0">
                    <a:pos x="2" y="18"/>
                  </a:cxn>
                  <a:cxn ang="0">
                    <a:pos x="13" y="25"/>
                  </a:cxn>
                  <a:cxn ang="0">
                    <a:pos x="2" y="18"/>
                  </a:cxn>
                  <a:cxn ang="0">
                    <a:pos x="6" y="12"/>
                  </a:cxn>
                  <a:cxn ang="0">
                    <a:pos x="2" y="18"/>
                  </a:cxn>
                  <a:cxn ang="0">
                    <a:pos x="8" y="12"/>
                  </a:cxn>
                  <a:cxn ang="0">
                    <a:pos x="6" y="25"/>
                  </a:cxn>
                  <a:cxn ang="0">
                    <a:pos x="15" y="18"/>
                  </a:cxn>
                  <a:cxn ang="0">
                    <a:pos x="8" y="25"/>
                  </a:cxn>
                  <a:cxn ang="0">
                    <a:pos x="15" y="18"/>
                  </a:cxn>
                  <a:cxn ang="0">
                    <a:pos x="3" y="12"/>
                  </a:cxn>
                  <a:cxn ang="0">
                    <a:pos x="15" y="18"/>
                  </a:cxn>
                  <a:cxn ang="0">
                    <a:pos x="3" y="12"/>
                  </a:cxn>
                  <a:cxn ang="0">
                    <a:pos x="8" y="5"/>
                  </a:cxn>
                  <a:cxn ang="0">
                    <a:pos x="3" y="12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6" y="12"/>
                  </a:cxn>
                  <a:cxn ang="0">
                    <a:pos x="10" y="17"/>
                  </a:cxn>
                  <a:cxn ang="0">
                    <a:pos x="16" y="12"/>
                  </a:cxn>
                  <a:cxn ang="0">
                    <a:pos x="5" y="7"/>
                  </a:cxn>
                  <a:cxn ang="0">
                    <a:pos x="16" y="12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1">
                    <a:moveTo>
                      <a:pt x="6" y="31"/>
                    </a:moveTo>
                    <a:lnTo>
                      <a:pt x="3" y="31"/>
                    </a:lnTo>
                    <a:lnTo>
                      <a:pt x="2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2" y="22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31"/>
                    </a:lnTo>
                    <a:close/>
                    <a:moveTo>
                      <a:pt x="6" y="20"/>
                    </a:moveTo>
                    <a:lnTo>
                      <a:pt x="6" y="20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0"/>
                    </a:lnTo>
                    <a:close/>
                    <a:moveTo>
                      <a:pt x="13" y="25"/>
                    </a:moveTo>
                    <a:lnTo>
                      <a:pt x="13" y="31"/>
                    </a:lnTo>
                    <a:lnTo>
                      <a:pt x="6" y="31"/>
                    </a:lnTo>
                    <a:lnTo>
                      <a:pt x="6" y="25"/>
                    </a:lnTo>
                    <a:lnTo>
                      <a:pt x="13" y="25"/>
                    </a:lnTo>
                    <a:close/>
                    <a:moveTo>
                      <a:pt x="2" y="25"/>
                    </a:moveTo>
                    <a:lnTo>
                      <a:pt x="2" y="18"/>
                    </a:lnTo>
                    <a:lnTo>
                      <a:pt x="13" y="18"/>
                    </a:lnTo>
                    <a:lnTo>
                      <a:pt x="13" y="25"/>
                    </a:lnTo>
                    <a:lnTo>
                      <a:pt x="2" y="25"/>
                    </a:lnTo>
                    <a:close/>
                    <a:moveTo>
                      <a:pt x="2" y="18"/>
                    </a:moveTo>
                    <a:lnTo>
                      <a:pt x="2" y="12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2" y="18"/>
                    </a:lnTo>
                    <a:close/>
                    <a:moveTo>
                      <a:pt x="6" y="12"/>
                    </a:moveTo>
                    <a:lnTo>
                      <a:pt x="8" y="12"/>
                    </a:lnTo>
                    <a:lnTo>
                      <a:pt x="8" y="25"/>
                    </a:lnTo>
                    <a:lnTo>
                      <a:pt x="6" y="25"/>
                    </a:lnTo>
                    <a:lnTo>
                      <a:pt x="6" y="12"/>
                    </a:lnTo>
                    <a:close/>
                    <a:moveTo>
                      <a:pt x="15" y="18"/>
                    </a:moveTo>
                    <a:lnTo>
                      <a:pt x="15" y="25"/>
                    </a:lnTo>
                    <a:lnTo>
                      <a:pt x="8" y="25"/>
                    </a:lnTo>
                    <a:lnTo>
                      <a:pt x="8" y="18"/>
                    </a:lnTo>
                    <a:lnTo>
                      <a:pt x="15" y="18"/>
                    </a:lnTo>
                    <a:close/>
                    <a:moveTo>
                      <a:pt x="3" y="18"/>
                    </a:moveTo>
                    <a:lnTo>
                      <a:pt x="3" y="12"/>
                    </a:lnTo>
                    <a:lnTo>
                      <a:pt x="15" y="12"/>
                    </a:lnTo>
                    <a:lnTo>
                      <a:pt x="15" y="18"/>
                    </a:lnTo>
                    <a:lnTo>
                      <a:pt x="3" y="18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8" y="5"/>
                    </a:lnTo>
                    <a:lnTo>
                      <a:pt x="8" y="12"/>
                    </a:lnTo>
                    <a:lnTo>
                      <a:pt x="3" y="12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6" y="12"/>
                    </a:moveTo>
                    <a:lnTo>
                      <a:pt x="16" y="17"/>
                    </a:lnTo>
                    <a:lnTo>
                      <a:pt x="10" y="17"/>
                    </a:lnTo>
                    <a:lnTo>
                      <a:pt x="10" y="12"/>
                    </a:lnTo>
                    <a:lnTo>
                      <a:pt x="16" y="12"/>
                    </a:lnTo>
                    <a:close/>
                    <a:moveTo>
                      <a:pt x="5" y="12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5" y="12"/>
                    </a:lnTo>
                    <a:close/>
                    <a:moveTo>
                      <a:pt x="5" y="7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226"/>
              <p:cNvSpPr>
                <a:spLocks noEditPoints="1"/>
              </p:cNvSpPr>
              <p:nvPr/>
            </p:nvSpPr>
            <p:spPr bwMode="auto">
              <a:xfrm>
                <a:off x="2291" y="3020"/>
                <a:ext cx="14" cy="29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6" y="29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1" y="24"/>
                  </a:cxn>
                  <a:cxn ang="0">
                    <a:pos x="0" y="21"/>
                  </a:cxn>
                  <a:cxn ang="0">
                    <a:pos x="11" y="24"/>
                  </a:cxn>
                  <a:cxn ang="0">
                    <a:pos x="0" y="21"/>
                  </a:cxn>
                  <a:cxn ang="0">
                    <a:pos x="5" y="16"/>
                  </a:cxn>
                  <a:cxn ang="0">
                    <a:pos x="0" y="21"/>
                  </a:cxn>
                  <a:cxn ang="0">
                    <a:pos x="6" y="16"/>
                  </a:cxn>
                  <a:cxn ang="0">
                    <a:pos x="5" y="27"/>
                  </a:cxn>
                  <a:cxn ang="0">
                    <a:pos x="13" y="21"/>
                  </a:cxn>
                  <a:cxn ang="0">
                    <a:pos x="6" y="27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3" y="8"/>
                  </a:cxn>
                  <a:cxn ang="0">
                    <a:pos x="11" y="17"/>
                  </a:cxn>
                  <a:cxn ang="0">
                    <a:pos x="13" y="13"/>
                  </a:cxn>
                  <a:cxn ang="0">
                    <a:pos x="11" y="16"/>
                  </a:cxn>
                  <a:cxn ang="0">
                    <a:pos x="13" y="13"/>
                  </a:cxn>
                  <a:cxn ang="0">
                    <a:pos x="1" y="4"/>
                  </a:cxn>
                  <a:cxn ang="0">
                    <a:pos x="13" y="13"/>
                  </a:cxn>
                  <a:cxn ang="0">
                    <a:pos x="1" y="4"/>
                  </a:cxn>
                  <a:cxn ang="0">
                    <a:pos x="8" y="0"/>
                  </a:cxn>
                  <a:cxn ang="0">
                    <a:pos x="1" y="4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4" y="4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4" h="29">
                    <a:moveTo>
                      <a:pt x="11" y="24"/>
                    </a:moveTo>
                    <a:lnTo>
                      <a:pt x="10" y="26"/>
                    </a:lnTo>
                    <a:lnTo>
                      <a:pt x="10" y="27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1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1" y="24"/>
                    </a:lnTo>
                    <a:close/>
                    <a:moveTo>
                      <a:pt x="0" y="24"/>
                    </a:moveTo>
                    <a:lnTo>
                      <a:pt x="0" y="21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0" y="24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5" y="16"/>
                    </a:lnTo>
                    <a:lnTo>
                      <a:pt x="5" y="21"/>
                    </a:lnTo>
                    <a:lnTo>
                      <a:pt x="0" y="21"/>
                    </a:lnTo>
                    <a:close/>
                    <a:moveTo>
                      <a:pt x="5" y="16"/>
                    </a:moveTo>
                    <a:lnTo>
                      <a:pt x="6" y="16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16"/>
                    </a:lnTo>
                    <a:close/>
                    <a:moveTo>
                      <a:pt x="13" y="21"/>
                    </a:moveTo>
                    <a:lnTo>
                      <a:pt x="13" y="27"/>
                    </a:lnTo>
                    <a:lnTo>
                      <a:pt x="6" y="27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1" y="21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21"/>
                    </a:lnTo>
                    <a:lnTo>
                      <a:pt x="1" y="21"/>
                    </a:lnTo>
                    <a:close/>
                    <a:moveTo>
                      <a:pt x="1" y="14"/>
                    </a:moveTo>
                    <a:lnTo>
                      <a:pt x="1" y="11"/>
                    </a:lnTo>
                    <a:lnTo>
                      <a:pt x="3" y="9"/>
                    </a:lnTo>
                    <a:lnTo>
                      <a:pt x="6" y="14"/>
                    </a:lnTo>
                    <a:lnTo>
                      <a:pt x="1" y="14"/>
                    </a:lnTo>
                    <a:close/>
                    <a:moveTo>
                      <a:pt x="3" y="9"/>
                    </a:moveTo>
                    <a:lnTo>
                      <a:pt x="3" y="8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3" y="9"/>
                    </a:lnTo>
                    <a:close/>
                    <a:moveTo>
                      <a:pt x="13" y="13"/>
                    </a:moveTo>
                    <a:lnTo>
                      <a:pt x="13" y="14"/>
                    </a:lnTo>
                    <a:lnTo>
                      <a:pt x="11" y="16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4"/>
                    </a:lnTo>
                    <a:lnTo>
                      <a:pt x="13" y="4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4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" y="4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227"/>
              <p:cNvSpPr>
                <a:spLocks noEditPoints="1"/>
              </p:cNvSpPr>
              <p:nvPr/>
            </p:nvSpPr>
            <p:spPr bwMode="auto">
              <a:xfrm>
                <a:off x="2294" y="2998"/>
                <a:ext cx="15" cy="33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8" y="33"/>
                  </a:cxn>
                  <a:cxn ang="0">
                    <a:pos x="5" y="33"/>
                  </a:cxn>
                  <a:cxn ang="0">
                    <a:pos x="2" y="30"/>
                  </a:cxn>
                  <a:cxn ang="0">
                    <a:pos x="11" y="26"/>
                  </a:cxn>
                  <a:cxn ang="0">
                    <a:pos x="0" y="20"/>
                  </a:cxn>
                  <a:cxn ang="0">
                    <a:pos x="11" y="26"/>
                  </a:cxn>
                  <a:cxn ang="0">
                    <a:pos x="0" y="20"/>
                  </a:cxn>
                  <a:cxn ang="0">
                    <a:pos x="2" y="17"/>
                  </a:cxn>
                  <a:cxn ang="0">
                    <a:pos x="0" y="20"/>
                  </a:cxn>
                  <a:cxn ang="0">
                    <a:pos x="3" y="15"/>
                  </a:cxn>
                  <a:cxn ang="0">
                    <a:pos x="11" y="23"/>
                  </a:cxn>
                  <a:cxn ang="0">
                    <a:pos x="13" y="18"/>
                  </a:cxn>
                  <a:cxn ang="0">
                    <a:pos x="11" y="22"/>
                  </a:cxn>
                  <a:cxn ang="0">
                    <a:pos x="13" y="18"/>
                  </a:cxn>
                  <a:cxn ang="0">
                    <a:pos x="2" y="12"/>
                  </a:cxn>
                  <a:cxn ang="0">
                    <a:pos x="13" y="18"/>
                  </a:cxn>
                  <a:cxn ang="0">
                    <a:pos x="2" y="12"/>
                  </a:cxn>
                  <a:cxn ang="0">
                    <a:pos x="8" y="5"/>
                  </a:cxn>
                  <a:cxn ang="0">
                    <a:pos x="2" y="12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5" y="12"/>
                  </a:cxn>
                  <a:cxn ang="0">
                    <a:pos x="10" y="17"/>
                  </a:cxn>
                  <a:cxn ang="0">
                    <a:pos x="15" y="12"/>
                  </a:cxn>
                  <a:cxn ang="0">
                    <a:pos x="3" y="5"/>
                  </a:cxn>
                  <a:cxn ang="0">
                    <a:pos x="15" y="12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33">
                    <a:moveTo>
                      <a:pt x="11" y="26"/>
                    </a:moveTo>
                    <a:lnTo>
                      <a:pt x="11" y="30"/>
                    </a:lnTo>
                    <a:lnTo>
                      <a:pt x="10" y="31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2" y="31"/>
                    </a:lnTo>
                    <a:lnTo>
                      <a:pt x="2" y="30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0"/>
                    </a:lnTo>
                    <a:lnTo>
                      <a:pt x="11" y="20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0"/>
                    </a:moveTo>
                    <a:lnTo>
                      <a:pt x="0" y="18"/>
                    </a:lnTo>
                    <a:lnTo>
                      <a:pt x="2" y="17"/>
                    </a:lnTo>
                    <a:lnTo>
                      <a:pt x="7" y="20"/>
                    </a:lnTo>
                    <a:lnTo>
                      <a:pt x="0" y="20"/>
                    </a:lnTo>
                    <a:close/>
                    <a:moveTo>
                      <a:pt x="2" y="17"/>
                    </a:moveTo>
                    <a:lnTo>
                      <a:pt x="3" y="15"/>
                    </a:lnTo>
                    <a:lnTo>
                      <a:pt x="11" y="22"/>
                    </a:lnTo>
                    <a:lnTo>
                      <a:pt x="11" y="23"/>
                    </a:lnTo>
                    <a:lnTo>
                      <a:pt x="2" y="17"/>
                    </a:lnTo>
                    <a:close/>
                    <a:moveTo>
                      <a:pt x="13" y="18"/>
                    </a:moveTo>
                    <a:lnTo>
                      <a:pt x="13" y="20"/>
                    </a:lnTo>
                    <a:lnTo>
                      <a:pt x="11" y="22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2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2"/>
                    </a:lnTo>
                    <a:lnTo>
                      <a:pt x="2" y="12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5" y="12"/>
                    </a:moveTo>
                    <a:lnTo>
                      <a:pt x="15" y="17"/>
                    </a:lnTo>
                    <a:lnTo>
                      <a:pt x="10" y="17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228"/>
              <p:cNvSpPr>
                <a:spLocks noEditPoints="1"/>
              </p:cNvSpPr>
              <p:nvPr/>
            </p:nvSpPr>
            <p:spPr bwMode="auto">
              <a:xfrm>
                <a:off x="2297" y="2976"/>
                <a:ext cx="17" cy="34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0" y="29"/>
                  </a:cxn>
                  <a:cxn ang="0">
                    <a:pos x="12" y="27"/>
                  </a:cxn>
                  <a:cxn ang="0">
                    <a:pos x="0" y="24"/>
                  </a:cxn>
                  <a:cxn ang="0">
                    <a:pos x="12" y="27"/>
                  </a:cxn>
                  <a:cxn ang="0">
                    <a:pos x="0" y="24"/>
                  </a:cxn>
                  <a:cxn ang="0">
                    <a:pos x="7" y="19"/>
                  </a:cxn>
                  <a:cxn ang="0">
                    <a:pos x="0" y="24"/>
                  </a:cxn>
                  <a:cxn ang="0">
                    <a:pos x="7" y="19"/>
                  </a:cxn>
                  <a:cxn ang="0">
                    <a:pos x="7" y="31"/>
                  </a:cxn>
                  <a:cxn ang="0">
                    <a:pos x="13" y="24"/>
                  </a:cxn>
                  <a:cxn ang="0">
                    <a:pos x="7" y="31"/>
                  </a:cxn>
                  <a:cxn ang="0">
                    <a:pos x="13" y="24"/>
                  </a:cxn>
                  <a:cxn ang="0">
                    <a:pos x="2" y="16"/>
                  </a:cxn>
                  <a:cxn ang="0">
                    <a:pos x="13" y="24"/>
                  </a:cxn>
                  <a:cxn ang="0">
                    <a:pos x="2" y="16"/>
                  </a:cxn>
                  <a:cxn ang="0">
                    <a:pos x="7" y="9"/>
                  </a:cxn>
                  <a:cxn ang="0">
                    <a:pos x="2" y="16"/>
                  </a:cxn>
                  <a:cxn ang="0">
                    <a:pos x="8" y="9"/>
                  </a:cxn>
                  <a:cxn ang="0">
                    <a:pos x="7" y="21"/>
                  </a:cxn>
                  <a:cxn ang="0">
                    <a:pos x="15" y="16"/>
                  </a:cxn>
                  <a:cxn ang="0">
                    <a:pos x="8" y="21"/>
                  </a:cxn>
                  <a:cxn ang="0">
                    <a:pos x="15" y="16"/>
                  </a:cxn>
                  <a:cxn ang="0">
                    <a:pos x="4" y="8"/>
                  </a:cxn>
                  <a:cxn ang="0">
                    <a:pos x="15" y="16"/>
                  </a:cxn>
                  <a:cxn ang="0">
                    <a:pos x="4" y="8"/>
                  </a:cxn>
                  <a:cxn ang="0">
                    <a:pos x="8" y="1"/>
                  </a:cxn>
                  <a:cxn ang="0">
                    <a:pos x="4" y="8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7" y="8"/>
                  </a:cxn>
                  <a:cxn ang="0">
                    <a:pos x="10" y="13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</a:cxnLst>
                <a:rect l="0" t="0" r="r" b="b"/>
                <a:pathLst>
                  <a:path w="17" h="34">
                    <a:moveTo>
                      <a:pt x="12" y="27"/>
                    </a:moveTo>
                    <a:lnTo>
                      <a:pt x="12" y="29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7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12" y="27"/>
                    </a:lnTo>
                    <a:close/>
                    <a:moveTo>
                      <a:pt x="0" y="27"/>
                    </a:moveTo>
                    <a:lnTo>
                      <a:pt x="0" y="24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0" y="27"/>
                    </a:lnTo>
                    <a:close/>
                    <a:moveTo>
                      <a:pt x="0" y="24"/>
                    </a:moveTo>
                    <a:lnTo>
                      <a:pt x="0" y="19"/>
                    </a:lnTo>
                    <a:lnTo>
                      <a:pt x="7" y="19"/>
                    </a:lnTo>
                    <a:lnTo>
                      <a:pt x="7" y="24"/>
                    </a:lnTo>
                    <a:lnTo>
                      <a:pt x="0" y="24"/>
                    </a:lnTo>
                    <a:close/>
                    <a:moveTo>
                      <a:pt x="7" y="19"/>
                    </a:moveTo>
                    <a:lnTo>
                      <a:pt x="7" y="19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7" y="19"/>
                    </a:lnTo>
                    <a:close/>
                    <a:moveTo>
                      <a:pt x="13" y="24"/>
                    </a:moveTo>
                    <a:lnTo>
                      <a:pt x="13" y="31"/>
                    </a:lnTo>
                    <a:lnTo>
                      <a:pt x="7" y="31"/>
                    </a:lnTo>
                    <a:lnTo>
                      <a:pt x="7" y="24"/>
                    </a:lnTo>
                    <a:lnTo>
                      <a:pt x="13" y="24"/>
                    </a:lnTo>
                    <a:close/>
                    <a:moveTo>
                      <a:pt x="2" y="24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24"/>
                    </a:lnTo>
                    <a:lnTo>
                      <a:pt x="2" y="24"/>
                    </a:lnTo>
                    <a:close/>
                    <a:moveTo>
                      <a:pt x="2" y="16"/>
                    </a:moveTo>
                    <a:lnTo>
                      <a:pt x="2" y="9"/>
                    </a:lnTo>
                    <a:lnTo>
                      <a:pt x="7" y="9"/>
                    </a:lnTo>
                    <a:lnTo>
                      <a:pt x="7" y="16"/>
                    </a:lnTo>
                    <a:lnTo>
                      <a:pt x="2" y="16"/>
                    </a:lnTo>
                    <a:close/>
                    <a:moveTo>
                      <a:pt x="7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9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5" y="16"/>
                    </a:lnTo>
                    <a:close/>
                    <a:moveTo>
                      <a:pt x="4" y="16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4" y="16"/>
                    </a:lnTo>
                    <a:close/>
                    <a:moveTo>
                      <a:pt x="4" y="8"/>
                    </a:moveTo>
                    <a:lnTo>
                      <a:pt x="4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4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7" y="8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229"/>
              <p:cNvSpPr>
                <a:spLocks noEditPoints="1"/>
              </p:cNvSpPr>
              <p:nvPr/>
            </p:nvSpPr>
            <p:spPr bwMode="auto">
              <a:xfrm>
                <a:off x="2302" y="2951"/>
                <a:ext cx="15" cy="36"/>
              </a:xfrm>
              <a:custGeom>
                <a:avLst/>
                <a:gdLst/>
                <a:ahLst/>
                <a:cxnLst>
                  <a:cxn ang="0">
                    <a:pos x="12" y="33"/>
                  </a:cxn>
                  <a:cxn ang="0">
                    <a:pos x="8" y="36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12" y="31"/>
                  </a:cxn>
                  <a:cxn ang="0">
                    <a:pos x="0" y="23"/>
                  </a:cxn>
                  <a:cxn ang="0">
                    <a:pos x="12" y="31"/>
                  </a:cxn>
                  <a:cxn ang="0">
                    <a:pos x="0" y="23"/>
                  </a:cxn>
                  <a:cxn ang="0">
                    <a:pos x="5" y="18"/>
                  </a:cxn>
                  <a:cxn ang="0">
                    <a:pos x="0" y="23"/>
                  </a:cxn>
                  <a:cxn ang="0">
                    <a:pos x="7" y="18"/>
                  </a:cxn>
                  <a:cxn ang="0">
                    <a:pos x="5" y="30"/>
                  </a:cxn>
                  <a:cxn ang="0">
                    <a:pos x="13" y="23"/>
                  </a:cxn>
                  <a:cxn ang="0">
                    <a:pos x="7" y="30"/>
                  </a:cxn>
                  <a:cxn ang="0">
                    <a:pos x="13" y="23"/>
                  </a:cxn>
                  <a:cxn ang="0">
                    <a:pos x="2" y="15"/>
                  </a:cxn>
                  <a:cxn ang="0">
                    <a:pos x="13" y="23"/>
                  </a:cxn>
                  <a:cxn ang="0">
                    <a:pos x="2" y="15"/>
                  </a:cxn>
                  <a:cxn ang="0">
                    <a:pos x="2" y="12"/>
                  </a:cxn>
                  <a:cxn ang="0">
                    <a:pos x="2" y="15"/>
                  </a:cxn>
                  <a:cxn ang="0">
                    <a:pos x="3" y="10"/>
                  </a:cxn>
                  <a:cxn ang="0">
                    <a:pos x="12" y="18"/>
                  </a:cxn>
                  <a:cxn ang="0">
                    <a:pos x="15" y="13"/>
                  </a:cxn>
                  <a:cxn ang="0">
                    <a:pos x="13" y="17"/>
                  </a:cxn>
                  <a:cxn ang="0">
                    <a:pos x="15" y="13"/>
                  </a:cxn>
                  <a:cxn ang="0">
                    <a:pos x="2" y="7"/>
                  </a:cxn>
                  <a:cxn ang="0">
                    <a:pos x="15" y="13"/>
                  </a:cxn>
                  <a:cxn ang="0">
                    <a:pos x="2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36">
                    <a:moveTo>
                      <a:pt x="12" y="31"/>
                    </a:moveTo>
                    <a:lnTo>
                      <a:pt x="12" y="33"/>
                    </a:lnTo>
                    <a:lnTo>
                      <a:pt x="10" y="34"/>
                    </a:lnTo>
                    <a:lnTo>
                      <a:pt x="8" y="36"/>
                    </a:lnTo>
                    <a:lnTo>
                      <a:pt x="5" y="36"/>
                    </a:lnTo>
                    <a:lnTo>
                      <a:pt x="3" y="36"/>
                    </a:lnTo>
                    <a:lnTo>
                      <a:pt x="2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12" y="31"/>
                    </a:lnTo>
                    <a:close/>
                    <a:moveTo>
                      <a:pt x="0" y="31"/>
                    </a:moveTo>
                    <a:lnTo>
                      <a:pt x="0" y="23"/>
                    </a:lnTo>
                    <a:lnTo>
                      <a:pt x="12" y="23"/>
                    </a:lnTo>
                    <a:lnTo>
                      <a:pt x="12" y="31"/>
                    </a:lnTo>
                    <a:lnTo>
                      <a:pt x="0" y="31"/>
                    </a:lnTo>
                    <a:close/>
                    <a:moveTo>
                      <a:pt x="0" y="23"/>
                    </a:moveTo>
                    <a:lnTo>
                      <a:pt x="0" y="18"/>
                    </a:lnTo>
                    <a:lnTo>
                      <a:pt x="5" y="18"/>
                    </a:lnTo>
                    <a:lnTo>
                      <a:pt x="5" y="23"/>
                    </a:lnTo>
                    <a:lnTo>
                      <a:pt x="0" y="23"/>
                    </a:lnTo>
                    <a:close/>
                    <a:moveTo>
                      <a:pt x="5" y="18"/>
                    </a:moveTo>
                    <a:lnTo>
                      <a:pt x="7" y="18"/>
                    </a:lnTo>
                    <a:lnTo>
                      <a:pt x="7" y="30"/>
                    </a:lnTo>
                    <a:lnTo>
                      <a:pt x="5" y="30"/>
                    </a:lnTo>
                    <a:lnTo>
                      <a:pt x="5" y="18"/>
                    </a:lnTo>
                    <a:close/>
                    <a:moveTo>
                      <a:pt x="13" y="23"/>
                    </a:moveTo>
                    <a:lnTo>
                      <a:pt x="13" y="30"/>
                    </a:lnTo>
                    <a:lnTo>
                      <a:pt x="7" y="30"/>
                    </a:lnTo>
                    <a:lnTo>
                      <a:pt x="7" y="23"/>
                    </a:lnTo>
                    <a:lnTo>
                      <a:pt x="13" y="23"/>
                    </a:lnTo>
                    <a:close/>
                    <a:moveTo>
                      <a:pt x="2" y="23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3"/>
                    </a:lnTo>
                    <a:lnTo>
                      <a:pt x="2" y="23"/>
                    </a:lnTo>
                    <a:close/>
                    <a:moveTo>
                      <a:pt x="2" y="15"/>
                    </a:moveTo>
                    <a:lnTo>
                      <a:pt x="2" y="13"/>
                    </a:lnTo>
                    <a:lnTo>
                      <a:pt x="2" y="12"/>
                    </a:lnTo>
                    <a:lnTo>
                      <a:pt x="7" y="15"/>
                    </a:lnTo>
                    <a:lnTo>
                      <a:pt x="2" y="15"/>
                    </a:lnTo>
                    <a:close/>
                    <a:moveTo>
                      <a:pt x="2" y="12"/>
                    </a:moveTo>
                    <a:lnTo>
                      <a:pt x="3" y="10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2" y="12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13" y="17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2" y="13"/>
                    </a:moveTo>
                    <a:lnTo>
                      <a:pt x="2" y="7"/>
                    </a:lnTo>
                    <a:lnTo>
                      <a:pt x="15" y="7"/>
                    </a:lnTo>
                    <a:lnTo>
                      <a:pt x="15" y="13"/>
                    </a:lnTo>
                    <a:lnTo>
                      <a:pt x="2" y="13"/>
                    </a:lnTo>
                    <a:close/>
                    <a:moveTo>
                      <a:pt x="2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230"/>
              <p:cNvSpPr>
                <a:spLocks noEditPoints="1"/>
              </p:cNvSpPr>
              <p:nvPr/>
            </p:nvSpPr>
            <p:spPr bwMode="auto">
              <a:xfrm>
                <a:off x="2304" y="2927"/>
                <a:ext cx="16" cy="36"/>
              </a:xfrm>
              <a:custGeom>
                <a:avLst/>
                <a:gdLst/>
                <a:ahLst/>
                <a:cxnLst>
                  <a:cxn ang="0">
                    <a:pos x="11" y="32"/>
                  </a:cxn>
                  <a:cxn ang="0">
                    <a:pos x="8" y="36"/>
                  </a:cxn>
                  <a:cxn ang="0">
                    <a:pos x="5" y="36"/>
                  </a:cxn>
                  <a:cxn ang="0">
                    <a:pos x="1" y="32"/>
                  </a:cxn>
                  <a:cxn ang="0">
                    <a:pos x="13" y="31"/>
                  </a:cxn>
                  <a:cxn ang="0">
                    <a:pos x="0" y="29"/>
                  </a:cxn>
                  <a:cxn ang="0">
                    <a:pos x="13" y="31"/>
                  </a:cxn>
                  <a:cxn ang="0">
                    <a:pos x="0" y="29"/>
                  </a:cxn>
                  <a:cxn ang="0">
                    <a:pos x="6" y="23"/>
                  </a:cxn>
                  <a:cxn ang="0">
                    <a:pos x="0" y="29"/>
                  </a:cxn>
                  <a:cxn ang="0">
                    <a:pos x="8" y="23"/>
                  </a:cxn>
                  <a:cxn ang="0">
                    <a:pos x="6" y="34"/>
                  </a:cxn>
                  <a:cxn ang="0">
                    <a:pos x="14" y="29"/>
                  </a:cxn>
                  <a:cxn ang="0">
                    <a:pos x="8" y="34"/>
                  </a:cxn>
                  <a:cxn ang="0">
                    <a:pos x="14" y="29"/>
                  </a:cxn>
                  <a:cxn ang="0">
                    <a:pos x="3" y="21"/>
                  </a:cxn>
                  <a:cxn ang="0">
                    <a:pos x="14" y="29"/>
                  </a:cxn>
                  <a:cxn ang="0">
                    <a:pos x="3" y="21"/>
                  </a:cxn>
                  <a:cxn ang="0">
                    <a:pos x="3" y="16"/>
                  </a:cxn>
                  <a:cxn ang="0">
                    <a:pos x="3" y="21"/>
                  </a:cxn>
                  <a:cxn ang="0">
                    <a:pos x="5" y="15"/>
                  </a:cxn>
                  <a:cxn ang="0">
                    <a:pos x="13" y="24"/>
                  </a:cxn>
                  <a:cxn ang="0">
                    <a:pos x="14" y="19"/>
                  </a:cxn>
                  <a:cxn ang="0">
                    <a:pos x="14" y="23"/>
                  </a:cxn>
                  <a:cxn ang="0">
                    <a:pos x="14" y="19"/>
                  </a:cxn>
                  <a:cxn ang="0">
                    <a:pos x="3" y="10"/>
                  </a:cxn>
                  <a:cxn ang="0">
                    <a:pos x="14" y="19"/>
                  </a:cxn>
                  <a:cxn ang="0">
                    <a:pos x="3" y="10"/>
                  </a:cxn>
                  <a:cxn ang="0">
                    <a:pos x="5" y="6"/>
                  </a:cxn>
                  <a:cxn ang="0">
                    <a:pos x="3" y="10"/>
                  </a:cxn>
                  <a:cxn ang="0">
                    <a:pos x="6" y="5"/>
                  </a:cxn>
                  <a:cxn ang="0">
                    <a:pos x="13" y="15"/>
                  </a:cxn>
                  <a:cxn ang="0">
                    <a:pos x="16" y="8"/>
                  </a:cxn>
                  <a:cxn ang="0">
                    <a:pos x="14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36">
                    <a:moveTo>
                      <a:pt x="13" y="31"/>
                    </a:moveTo>
                    <a:lnTo>
                      <a:pt x="11" y="32"/>
                    </a:lnTo>
                    <a:lnTo>
                      <a:pt x="11" y="34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3" y="34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3" y="31"/>
                    </a:lnTo>
                    <a:close/>
                    <a:moveTo>
                      <a:pt x="0" y="31"/>
                    </a:moveTo>
                    <a:lnTo>
                      <a:pt x="0" y="29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0" y="31"/>
                    </a:lnTo>
                    <a:close/>
                    <a:moveTo>
                      <a:pt x="0" y="29"/>
                    </a:moveTo>
                    <a:lnTo>
                      <a:pt x="0" y="23"/>
                    </a:lnTo>
                    <a:lnTo>
                      <a:pt x="6" y="23"/>
                    </a:lnTo>
                    <a:lnTo>
                      <a:pt x="6" y="29"/>
                    </a:lnTo>
                    <a:lnTo>
                      <a:pt x="0" y="29"/>
                    </a:lnTo>
                    <a:close/>
                    <a:moveTo>
                      <a:pt x="6" y="23"/>
                    </a:moveTo>
                    <a:lnTo>
                      <a:pt x="8" y="23"/>
                    </a:lnTo>
                    <a:lnTo>
                      <a:pt x="8" y="34"/>
                    </a:lnTo>
                    <a:lnTo>
                      <a:pt x="6" y="34"/>
                    </a:lnTo>
                    <a:lnTo>
                      <a:pt x="6" y="23"/>
                    </a:lnTo>
                    <a:close/>
                    <a:moveTo>
                      <a:pt x="14" y="29"/>
                    </a:moveTo>
                    <a:lnTo>
                      <a:pt x="14" y="34"/>
                    </a:lnTo>
                    <a:lnTo>
                      <a:pt x="8" y="34"/>
                    </a:lnTo>
                    <a:lnTo>
                      <a:pt x="8" y="29"/>
                    </a:lnTo>
                    <a:lnTo>
                      <a:pt x="14" y="29"/>
                    </a:lnTo>
                    <a:close/>
                    <a:moveTo>
                      <a:pt x="3" y="29"/>
                    </a:moveTo>
                    <a:lnTo>
                      <a:pt x="3" y="21"/>
                    </a:lnTo>
                    <a:lnTo>
                      <a:pt x="14" y="21"/>
                    </a:lnTo>
                    <a:lnTo>
                      <a:pt x="14" y="29"/>
                    </a:lnTo>
                    <a:lnTo>
                      <a:pt x="3" y="29"/>
                    </a:lnTo>
                    <a:close/>
                    <a:moveTo>
                      <a:pt x="3" y="21"/>
                    </a:moveTo>
                    <a:lnTo>
                      <a:pt x="3" y="18"/>
                    </a:lnTo>
                    <a:lnTo>
                      <a:pt x="3" y="16"/>
                    </a:lnTo>
                    <a:lnTo>
                      <a:pt x="8" y="21"/>
                    </a:lnTo>
                    <a:lnTo>
                      <a:pt x="3" y="21"/>
                    </a:lnTo>
                    <a:close/>
                    <a:moveTo>
                      <a:pt x="3" y="16"/>
                    </a:moveTo>
                    <a:lnTo>
                      <a:pt x="5" y="15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3" y="16"/>
                    </a:lnTo>
                    <a:close/>
                    <a:moveTo>
                      <a:pt x="14" y="19"/>
                    </a:moveTo>
                    <a:lnTo>
                      <a:pt x="14" y="21"/>
                    </a:lnTo>
                    <a:lnTo>
                      <a:pt x="14" y="23"/>
                    </a:lnTo>
                    <a:lnTo>
                      <a:pt x="10" y="19"/>
                    </a:lnTo>
                    <a:lnTo>
                      <a:pt x="14" y="19"/>
                    </a:lnTo>
                    <a:close/>
                    <a:moveTo>
                      <a:pt x="3" y="19"/>
                    </a:moveTo>
                    <a:lnTo>
                      <a:pt x="3" y="10"/>
                    </a:lnTo>
                    <a:lnTo>
                      <a:pt x="14" y="10"/>
                    </a:lnTo>
                    <a:lnTo>
                      <a:pt x="14" y="19"/>
                    </a:lnTo>
                    <a:lnTo>
                      <a:pt x="3" y="19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5" y="6"/>
                    </a:lnTo>
                    <a:lnTo>
                      <a:pt x="10" y="10"/>
                    </a:lnTo>
                    <a:lnTo>
                      <a:pt x="3" y="10"/>
                    </a:lnTo>
                    <a:close/>
                    <a:moveTo>
                      <a:pt x="5" y="6"/>
                    </a:moveTo>
                    <a:lnTo>
                      <a:pt x="6" y="5"/>
                    </a:lnTo>
                    <a:lnTo>
                      <a:pt x="14" y="13"/>
                    </a:lnTo>
                    <a:lnTo>
                      <a:pt x="13" y="15"/>
                    </a:lnTo>
                    <a:lnTo>
                      <a:pt x="5" y="6"/>
                    </a:lnTo>
                    <a:close/>
                    <a:moveTo>
                      <a:pt x="16" y="8"/>
                    </a:moveTo>
                    <a:lnTo>
                      <a:pt x="16" y="11"/>
                    </a:lnTo>
                    <a:lnTo>
                      <a:pt x="14" y="13"/>
                    </a:lnTo>
                    <a:lnTo>
                      <a:pt x="11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231"/>
              <p:cNvSpPr>
                <a:spLocks noEditPoints="1"/>
              </p:cNvSpPr>
              <p:nvPr/>
            </p:nvSpPr>
            <p:spPr bwMode="auto">
              <a:xfrm>
                <a:off x="2309" y="2899"/>
                <a:ext cx="14" cy="39"/>
              </a:xfrm>
              <a:custGeom>
                <a:avLst/>
                <a:gdLst/>
                <a:ahLst/>
                <a:cxnLst>
                  <a:cxn ang="0">
                    <a:pos x="11" y="36"/>
                  </a:cxn>
                  <a:cxn ang="0">
                    <a:pos x="8" y="39"/>
                  </a:cxn>
                  <a:cxn ang="0">
                    <a:pos x="3" y="39"/>
                  </a:cxn>
                  <a:cxn ang="0">
                    <a:pos x="0" y="36"/>
                  </a:cxn>
                  <a:cxn ang="0">
                    <a:pos x="11" y="34"/>
                  </a:cxn>
                  <a:cxn ang="0">
                    <a:pos x="0" y="28"/>
                  </a:cxn>
                  <a:cxn ang="0">
                    <a:pos x="11" y="34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0" y="28"/>
                  </a:cxn>
                  <a:cxn ang="0">
                    <a:pos x="3" y="21"/>
                  </a:cxn>
                  <a:cxn ang="0">
                    <a:pos x="9" y="33"/>
                  </a:cxn>
                  <a:cxn ang="0">
                    <a:pos x="13" y="2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1" y="17"/>
                  </a:cxn>
                  <a:cxn ang="0">
                    <a:pos x="13" y="26"/>
                  </a:cxn>
                  <a:cxn ang="0">
                    <a:pos x="1" y="17"/>
                  </a:cxn>
                  <a:cxn ang="0">
                    <a:pos x="8" y="10"/>
                  </a:cxn>
                  <a:cxn ang="0">
                    <a:pos x="1" y="17"/>
                  </a:cxn>
                  <a:cxn ang="0">
                    <a:pos x="8" y="10"/>
                  </a:cxn>
                  <a:cxn ang="0">
                    <a:pos x="8" y="21"/>
                  </a:cxn>
                  <a:cxn ang="0">
                    <a:pos x="14" y="17"/>
                  </a:cxn>
                  <a:cxn ang="0">
                    <a:pos x="8" y="21"/>
                  </a:cxn>
                  <a:cxn ang="0">
                    <a:pos x="14" y="17"/>
                  </a:cxn>
                  <a:cxn ang="0">
                    <a:pos x="3" y="7"/>
                  </a:cxn>
                  <a:cxn ang="0">
                    <a:pos x="14" y="17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39">
                    <a:moveTo>
                      <a:pt x="11" y="34"/>
                    </a:moveTo>
                    <a:lnTo>
                      <a:pt x="11" y="36"/>
                    </a:lnTo>
                    <a:lnTo>
                      <a:pt x="9" y="38"/>
                    </a:lnTo>
                    <a:lnTo>
                      <a:pt x="8" y="39"/>
                    </a:lnTo>
                    <a:lnTo>
                      <a:pt x="6" y="39"/>
                    </a:lnTo>
                    <a:lnTo>
                      <a:pt x="3" y="39"/>
                    </a:lnTo>
                    <a:lnTo>
                      <a:pt x="1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11" y="34"/>
                    </a:lnTo>
                    <a:close/>
                    <a:moveTo>
                      <a:pt x="0" y="34"/>
                    </a:moveTo>
                    <a:lnTo>
                      <a:pt x="0" y="28"/>
                    </a:lnTo>
                    <a:lnTo>
                      <a:pt x="11" y="28"/>
                    </a:lnTo>
                    <a:lnTo>
                      <a:pt x="11" y="34"/>
                    </a:lnTo>
                    <a:lnTo>
                      <a:pt x="0" y="34"/>
                    </a:lnTo>
                    <a:close/>
                    <a:moveTo>
                      <a:pt x="0" y="28"/>
                    </a:moveTo>
                    <a:lnTo>
                      <a:pt x="0" y="25"/>
                    </a:lnTo>
                    <a:lnTo>
                      <a:pt x="1" y="23"/>
                    </a:lnTo>
                    <a:lnTo>
                      <a:pt x="6" y="28"/>
                    </a:lnTo>
                    <a:lnTo>
                      <a:pt x="0" y="28"/>
                    </a:lnTo>
                    <a:close/>
                    <a:moveTo>
                      <a:pt x="1" y="23"/>
                    </a:moveTo>
                    <a:lnTo>
                      <a:pt x="3" y="21"/>
                    </a:lnTo>
                    <a:lnTo>
                      <a:pt x="11" y="31"/>
                    </a:lnTo>
                    <a:lnTo>
                      <a:pt x="9" y="33"/>
                    </a:lnTo>
                    <a:lnTo>
                      <a:pt x="1" y="23"/>
                    </a:lnTo>
                    <a:close/>
                    <a:moveTo>
                      <a:pt x="13" y="26"/>
                    </a:moveTo>
                    <a:lnTo>
                      <a:pt x="13" y="30"/>
                    </a:lnTo>
                    <a:lnTo>
                      <a:pt x="11" y="31"/>
                    </a:lnTo>
                    <a:lnTo>
                      <a:pt x="8" y="26"/>
                    </a:lnTo>
                    <a:lnTo>
                      <a:pt x="13" y="26"/>
                    </a:lnTo>
                    <a:close/>
                    <a:moveTo>
                      <a:pt x="1" y="26"/>
                    </a:moveTo>
                    <a:lnTo>
                      <a:pt x="1" y="17"/>
                    </a:lnTo>
                    <a:lnTo>
                      <a:pt x="13" y="17"/>
                    </a:lnTo>
                    <a:lnTo>
                      <a:pt x="13" y="26"/>
                    </a:lnTo>
                    <a:lnTo>
                      <a:pt x="1" y="26"/>
                    </a:lnTo>
                    <a:close/>
                    <a:moveTo>
                      <a:pt x="1" y="17"/>
                    </a:moveTo>
                    <a:lnTo>
                      <a:pt x="1" y="10"/>
                    </a:lnTo>
                    <a:lnTo>
                      <a:pt x="8" y="10"/>
                    </a:lnTo>
                    <a:lnTo>
                      <a:pt x="8" y="17"/>
                    </a:lnTo>
                    <a:lnTo>
                      <a:pt x="1" y="17"/>
                    </a:lnTo>
                    <a:close/>
                    <a:moveTo>
                      <a:pt x="8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4" y="17"/>
                    </a:moveTo>
                    <a:lnTo>
                      <a:pt x="14" y="21"/>
                    </a:lnTo>
                    <a:lnTo>
                      <a:pt x="8" y="21"/>
                    </a:lnTo>
                    <a:lnTo>
                      <a:pt x="8" y="17"/>
                    </a:lnTo>
                    <a:lnTo>
                      <a:pt x="14" y="17"/>
                    </a:lnTo>
                    <a:close/>
                    <a:moveTo>
                      <a:pt x="3" y="17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7"/>
                    </a:lnTo>
                    <a:lnTo>
                      <a:pt x="3" y="17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232"/>
              <p:cNvSpPr>
                <a:spLocks noEditPoints="1"/>
              </p:cNvSpPr>
              <p:nvPr/>
            </p:nvSpPr>
            <p:spPr bwMode="auto">
              <a:xfrm>
                <a:off x="2312" y="2872"/>
                <a:ext cx="16" cy="39"/>
              </a:xfrm>
              <a:custGeom>
                <a:avLst/>
                <a:gdLst/>
                <a:ahLst/>
                <a:cxnLst>
                  <a:cxn ang="0">
                    <a:pos x="3" y="39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3" y="27"/>
                  </a:cxn>
                  <a:cxn ang="0">
                    <a:pos x="5" y="39"/>
                  </a:cxn>
                  <a:cxn ang="0">
                    <a:pos x="6" y="27"/>
                  </a:cxn>
                  <a:cxn ang="0">
                    <a:pos x="5" y="39"/>
                  </a:cxn>
                  <a:cxn ang="0">
                    <a:pos x="13" y="34"/>
                  </a:cxn>
                  <a:cxn ang="0">
                    <a:pos x="6" y="39"/>
                  </a:cxn>
                  <a:cxn ang="0">
                    <a:pos x="13" y="34"/>
                  </a:cxn>
                  <a:cxn ang="0">
                    <a:pos x="2" y="22"/>
                  </a:cxn>
                  <a:cxn ang="0">
                    <a:pos x="13" y="34"/>
                  </a:cxn>
                  <a:cxn ang="0">
                    <a:pos x="2" y="22"/>
                  </a:cxn>
                  <a:cxn ang="0">
                    <a:pos x="6" y="16"/>
                  </a:cxn>
                  <a:cxn ang="0">
                    <a:pos x="2" y="22"/>
                  </a:cxn>
                  <a:cxn ang="0">
                    <a:pos x="8" y="16"/>
                  </a:cxn>
                  <a:cxn ang="0">
                    <a:pos x="6" y="27"/>
                  </a:cxn>
                  <a:cxn ang="0">
                    <a:pos x="15" y="22"/>
                  </a:cxn>
                  <a:cxn ang="0">
                    <a:pos x="8" y="27"/>
                  </a:cxn>
                  <a:cxn ang="0">
                    <a:pos x="15" y="22"/>
                  </a:cxn>
                  <a:cxn ang="0">
                    <a:pos x="3" y="11"/>
                  </a:cxn>
                  <a:cxn ang="0">
                    <a:pos x="15" y="22"/>
                  </a:cxn>
                  <a:cxn ang="0">
                    <a:pos x="3" y="11"/>
                  </a:cxn>
                  <a:cxn ang="0">
                    <a:pos x="5" y="8"/>
                  </a:cxn>
                  <a:cxn ang="0">
                    <a:pos x="3" y="11"/>
                  </a:cxn>
                  <a:cxn ang="0">
                    <a:pos x="6" y="6"/>
                  </a:cxn>
                  <a:cxn ang="0">
                    <a:pos x="13" y="16"/>
                  </a:cxn>
                  <a:cxn ang="0">
                    <a:pos x="16" y="9"/>
                  </a:cxn>
                  <a:cxn ang="0">
                    <a:pos x="15" y="14"/>
                  </a:cxn>
                  <a:cxn ang="0">
                    <a:pos x="16" y="9"/>
                  </a:cxn>
                  <a:cxn ang="0">
                    <a:pos x="5" y="5"/>
                  </a:cxn>
                  <a:cxn ang="0">
                    <a:pos x="16" y="9"/>
                  </a:cxn>
                  <a:cxn ang="0">
                    <a:pos x="5" y="5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39">
                    <a:moveTo>
                      <a:pt x="5" y="39"/>
                    </a:moveTo>
                    <a:lnTo>
                      <a:pt x="3" y="39"/>
                    </a:lnTo>
                    <a:lnTo>
                      <a:pt x="2" y="37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2" y="29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5" y="39"/>
                    </a:lnTo>
                    <a:close/>
                    <a:moveTo>
                      <a:pt x="5" y="27"/>
                    </a:moveTo>
                    <a:lnTo>
                      <a:pt x="6" y="27"/>
                    </a:lnTo>
                    <a:lnTo>
                      <a:pt x="6" y="39"/>
                    </a:lnTo>
                    <a:lnTo>
                      <a:pt x="5" y="39"/>
                    </a:lnTo>
                    <a:lnTo>
                      <a:pt x="5" y="27"/>
                    </a:lnTo>
                    <a:close/>
                    <a:moveTo>
                      <a:pt x="13" y="34"/>
                    </a:moveTo>
                    <a:lnTo>
                      <a:pt x="13" y="39"/>
                    </a:lnTo>
                    <a:lnTo>
                      <a:pt x="6" y="39"/>
                    </a:lnTo>
                    <a:lnTo>
                      <a:pt x="6" y="34"/>
                    </a:lnTo>
                    <a:lnTo>
                      <a:pt x="13" y="34"/>
                    </a:lnTo>
                    <a:close/>
                    <a:moveTo>
                      <a:pt x="2" y="34"/>
                    </a:moveTo>
                    <a:lnTo>
                      <a:pt x="2" y="22"/>
                    </a:lnTo>
                    <a:lnTo>
                      <a:pt x="13" y="22"/>
                    </a:lnTo>
                    <a:lnTo>
                      <a:pt x="13" y="34"/>
                    </a:lnTo>
                    <a:lnTo>
                      <a:pt x="2" y="34"/>
                    </a:lnTo>
                    <a:close/>
                    <a:moveTo>
                      <a:pt x="2" y="22"/>
                    </a:moveTo>
                    <a:lnTo>
                      <a:pt x="2" y="16"/>
                    </a:lnTo>
                    <a:lnTo>
                      <a:pt x="6" y="16"/>
                    </a:lnTo>
                    <a:lnTo>
                      <a:pt x="6" y="22"/>
                    </a:lnTo>
                    <a:lnTo>
                      <a:pt x="2" y="22"/>
                    </a:lnTo>
                    <a:close/>
                    <a:moveTo>
                      <a:pt x="6" y="16"/>
                    </a:moveTo>
                    <a:lnTo>
                      <a:pt x="8" y="16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6" y="16"/>
                    </a:lnTo>
                    <a:close/>
                    <a:moveTo>
                      <a:pt x="15" y="22"/>
                    </a:moveTo>
                    <a:lnTo>
                      <a:pt x="15" y="27"/>
                    </a:lnTo>
                    <a:lnTo>
                      <a:pt x="8" y="27"/>
                    </a:lnTo>
                    <a:lnTo>
                      <a:pt x="8" y="22"/>
                    </a:lnTo>
                    <a:lnTo>
                      <a:pt x="15" y="22"/>
                    </a:lnTo>
                    <a:close/>
                    <a:moveTo>
                      <a:pt x="3" y="22"/>
                    </a:moveTo>
                    <a:lnTo>
                      <a:pt x="3" y="11"/>
                    </a:lnTo>
                    <a:lnTo>
                      <a:pt x="15" y="11"/>
                    </a:lnTo>
                    <a:lnTo>
                      <a:pt x="15" y="22"/>
                    </a:lnTo>
                    <a:lnTo>
                      <a:pt x="3" y="22"/>
                    </a:lnTo>
                    <a:close/>
                    <a:moveTo>
                      <a:pt x="3" y="11"/>
                    </a:moveTo>
                    <a:lnTo>
                      <a:pt x="3" y="9"/>
                    </a:lnTo>
                    <a:lnTo>
                      <a:pt x="5" y="8"/>
                    </a:lnTo>
                    <a:lnTo>
                      <a:pt x="8" y="11"/>
                    </a:lnTo>
                    <a:lnTo>
                      <a:pt x="3" y="11"/>
                    </a:lnTo>
                    <a:close/>
                    <a:moveTo>
                      <a:pt x="5" y="8"/>
                    </a:moveTo>
                    <a:lnTo>
                      <a:pt x="6" y="6"/>
                    </a:lnTo>
                    <a:lnTo>
                      <a:pt x="15" y="14"/>
                    </a:lnTo>
                    <a:lnTo>
                      <a:pt x="13" y="16"/>
                    </a:lnTo>
                    <a:lnTo>
                      <a:pt x="5" y="8"/>
                    </a:lnTo>
                    <a:close/>
                    <a:moveTo>
                      <a:pt x="16" y="9"/>
                    </a:moveTo>
                    <a:lnTo>
                      <a:pt x="16" y="13"/>
                    </a:lnTo>
                    <a:lnTo>
                      <a:pt x="15" y="14"/>
                    </a:lnTo>
                    <a:lnTo>
                      <a:pt x="10" y="9"/>
                    </a:lnTo>
                    <a:lnTo>
                      <a:pt x="16" y="9"/>
                    </a:lnTo>
                    <a:close/>
                    <a:moveTo>
                      <a:pt x="5" y="9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9"/>
                    </a:lnTo>
                    <a:lnTo>
                      <a:pt x="5" y="9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233"/>
              <p:cNvSpPr>
                <a:spLocks noEditPoints="1"/>
              </p:cNvSpPr>
              <p:nvPr/>
            </p:nvSpPr>
            <p:spPr bwMode="auto">
              <a:xfrm>
                <a:off x="2317" y="2839"/>
                <a:ext cx="14" cy="44"/>
              </a:xfrm>
              <a:custGeom>
                <a:avLst/>
                <a:gdLst/>
                <a:ahLst/>
                <a:cxnLst>
                  <a:cxn ang="0">
                    <a:pos x="10" y="39"/>
                  </a:cxn>
                  <a:cxn ang="0">
                    <a:pos x="8" y="42"/>
                  </a:cxn>
                  <a:cxn ang="0">
                    <a:pos x="3" y="42"/>
                  </a:cxn>
                  <a:cxn ang="0">
                    <a:pos x="0" y="39"/>
                  </a:cxn>
                  <a:cxn ang="0">
                    <a:pos x="11" y="38"/>
                  </a:cxn>
                  <a:cxn ang="0">
                    <a:pos x="0" y="33"/>
                  </a:cxn>
                  <a:cxn ang="0">
                    <a:pos x="11" y="38"/>
                  </a:cxn>
                  <a:cxn ang="0">
                    <a:pos x="0" y="33"/>
                  </a:cxn>
                  <a:cxn ang="0">
                    <a:pos x="5" y="26"/>
                  </a:cxn>
                  <a:cxn ang="0">
                    <a:pos x="0" y="33"/>
                  </a:cxn>
                  <a:cxn ang="0">
                    <a:pos x="6" y="26"/>
                  </a:cxn>
                  <a:cxn ang="0">
                    <a:pos x="5" y="38"/>
                  </a:cxn>
                  <a:cxn ang="0">
                    <a:pos x="13" y="33"/>
                  </a:cxn>
                  <a:cxn ang="0">
                    <a:pos x="6" y="38"/>
                  </a:cxn>
                  <a:cxn ang="0">
                    <a:pos x="13" y="33"/>
                  </a:cxn>
                  <a:cxn ang="0">
                    <a:pos x="0" y="20"/>
                  </a:cxn>
                  <a:cxn ang="0">
                    <a:pos x="13" y="33"/>
                  </a:cxn>
                  <a:cxn ang="0">
                    <a:pos x="0" y="20"/>
                  </a:cxn>
                  <a:cxn ang="0">
                    <a:pos x="6" y="15"/>
                  </a:cxn>
                  <a:cxn ang="0">
                    <a:pos x="0" y="20"/>
                  </a:cxn>
                  <a:cxn ang="0">
                    <a:pos x="8" y="15"/>
                  </a:cxn>
                  <a:cxn ang="0">
                    <a:pos x="6" y="26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14" y="20"/>
                  </a:cxn>
                  <a:cxn ang="0">
                    <a:pos x="1" y="7"/>
                  </a:cxn>
                  <a:cxn ang="0">
                    <a:pos x="14" y="20"/>
                  </a:cxn>
                  <a:cxn ang="0">
                    <a:pos x="1" y="7"/>
                  </a:cxn>
                  <a:cxn ang="0">
                    <a:pos x="8" y="2"/>
                  </a:cxn>
                  <a:cxn ang="0">
                    <a:pos x="1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10" y="13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44">
                    <a:moveTo>
                      <a:pt x="11" y="38"/>
                    </a:moveTo>
                    <a:lnTo>
                      <a:pt x="10" y="39"/>
                    </a:lnTo>
                    <a:lnTo>
                      <a:pt x="10" y="42"/>
                    </a:lnTo>
                    <a:lnTo>
                      <a:pt x="8" y="42"/>
                    </a:lnTo>
                    <a:lnTo>
                      <a:pt x="5" y="44"/>
                    </a:lnTo>
                    <a:lnTo>
                      <a:pt x="3" y="42"/>
                    </a:lnTo>
                    <a:lnTo>
                      <a:pt x="1" y="42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11" y="38"/>
                    </a:lnTo>
                    <a:close/>
                    <a:moveTo>
                      <a:pt x="0" y="38"/>
                    </a:moveTo>
                    <a:lnTo>
                      <a:pt x="0" y="33"/>
                    </a:lnTo>
                    <a:lnTo>
                      <a:pt x="11" y="33"/>
                    </a:lnTo>
                    <a:lnTo>
                      <a:pt x="11" y="38"/>
                    </a:lnTo>
                    <a:lnTo>
                      <a:pt x="0" y="38"/>
                    </a:lnTo>
                    <a:close/>
                    <a:moveTo>
                      <a:pt x="0" y="33"/>
                    </a:moveTo>
                    <a:lnTo>
                      <a:pt x="0" y="26"/>
                    </a:lnTo>
                    <a:lnTo>
                      <a:pt x="5" y="26"/>
                    </a:lnTo>
                    <a:lnTo>
                      <a:pt x="5" y="33"/>
                    </a:lnTo>
                    <a:lnTo>
                      <a:pt x="0" y="33"/>
                    </a:lnTo>
                    <a:close/>
                    <a:moveTo>
                      <a:pt x="5" y="26"/>
                    </a:moveTo>
                    <a:lnTo>
                      <a:pt x="6" y="26"/>
                    </a:lnTo>
                    <a:lnTo>
                      <a:pt x="6" y="38"/>
                    </a:lnTo>
                    <a:lnTo>
                      <a:pt x="5" y="38"/>
                    </a:lnTo>
                    <a:lnTo>
                      <a:pt x="5" y="26"/>
                    </a:lnTo>
                    <a:close/>
                    <a:moveTo>
                      <a:pt x="13" y="33"/>
                    </a:moveTo>
                    <a:lnTo>
                      <a:pt x="13" y="38"/>
                    </a:lnTo>
                    <a:lnTo>
                      <a:pt x="6" y="38"/>
                    </a:lnTo>
                    <a:lnTo>
                      <a:pt x="6" y="33"/>
                    </a:lnTo>
                    <a:lnTo>
                      <a:pt x="13" y="33"/>
                    </a:lnTo>
                    <a:close/>
                    <a:moveTo>
                      <a:pt x="0" y="33"/>
                    </a:moveTo>
                    <a:lnTo>
                      <a:pt x="0" y="20"/>
                    </a:lnTo>
                    <a:lnTo>
                      <a:pt x="13" y="20"/>
                    </a:lnTo>
                    <a:lnTo>
                      <a:pt x="13" y="33"/>
                    </a:lnTo>
                    <a:lnTo>
                      <a:pt x="0" y="33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6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  <a:moveTo>
                      <a:pt x="6" y="15"/>
                    </a:moveTo>
                    <a:lnTo>
                      <a:pt x="8" y="15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6" y="15"/>
                    </a:lnTo>
                    <a:close/>
                    <a:moveTo>
                      <a:pt x="14" y="20"/>
                    </a:moveTo>
                    <a:lnTo>
                      <a:pt x="14" y="26"/>
                    </a:lnTo>
                    <a:lnTo>
                      <a:pt x="8" y="26"/>
                    </a:lnTo>
                    <a:lnTo>
                      <a:pt x="8" y="20"/>
                    </a:lnTo>
                    <a:lnTo>
                      <a:pt x="14" y="20"/>
                    </a:lnTo>
                    <a:close/>
                    <a:moveTo>
                      <a:pt x="1" y="20"/>
                    </a:moveTo>
                    <a:lnTo>
                      <a:pt x="1" y="7"/>
                    </a:lnTo>
                    <a:lnTo>
                      <a:pt x="14" y="7"/>
                    </a:lnTo>
                    <a:lnTo>
                      <a:pt x="14" y="20"/>
                    </a:lnTo>
                    <a:lnTo>
                      <a:pt x="1" y="20"/>
                    </a:lnTo>
                    <a:close/>
                    <a:moveTo>
                      <a:pt x="1" y="7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234"/>
              <p:cNvSpPr>
                <a:spLocks noEditPoints="1"/>
              </p:cNvSpPr>
              <p:nvPr/>
            </p:nvSpPr>
            <p:spPr bwMode="auto">
              <a:xfrm>
                <a:off x="2320" y="2805"/>
                <a:ext cx="15" cy="46"/>
              </a:xfrm>
              <a:custGeom>
                <a:avLst/>
                <a:gdLst/>
                <a:ahLst/>
                <a:cxnLst>
                  <a:cxn ang="0">
                    <a:pos x="11" y="42"/>
                  </a:cxn>
                  <a:cxn ang="0">
                    <a:pos x="8" y="46"/>
                  </a:cxn>
                  <a:cxn ang="0">
                    <a:pos x="3" y="46"/>
                  </a:cxn>
                  <a:cxn ang="0">
                    <a:pos x="0" y="42"/>
                  </a:cxn>
                  <a:cxn ang="0">
                    <a:pos x="11" y="39"/>
                  </a:cxn>
                  <a:cxn ang="0">
                    <a:pos x="0" y="29"/>
                  </a:cxn>
                  <a:cxn ang="0">
                    <a:pos x="11" y="39"/>
                  </a:cxn>
                  <a:cxn ang="0">
                    <a:pos x="0" y="29"/>
                  </a:cxn>
                  <a:cxn ang="0">
                    <a:pos x="2" y="26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10" y="34"/>
                  </a:cxn>
                  <a:cxn ang="0">
                    <a:pos x="13" y="28"/>
                  </a:cxn>
                  <a:cxn ang="0">
                    <a:pos x="11" y="33"/>
                  </a:cxn>
                  <a:cxn ang="0">
                    <a:pos x="13" y="28"/>
                  </a:cxn>
                  <a:cxn ang="0">
                    <a:pos x="2" y="16"/>
                  </a:cxn>
                  <a:cxn ang="0">
                    <a:pos x="13" y="28"/>
                  </a:cxn>
                  <a:cxn ang="0">
                    <a:pos x="2" y="16"/>
                  </a:cxn>
                  <a:cxn ang="0">
                    <a:pos x="3" y="13"/>
                  </a:cxn>
                  <a:cxn ang="0">
                    <a:pos x="2" y="16"/>
                  </a:cxn>
                  <a:cxn ang="0">
                    <a:pos x="5" y="11"/>
                  </a:cxn>
                  <a:cxn ang="0">
                    <a:pos x="13" y="20"/>
                  </a:cxn>
                  <a:cxn ang="0">
                    <a:pos x="15" y="15"/>
                  </a:cxn>
                  <a:cxn ang="0">
                    <a:pos x="13" y="18"/>
                  </a:cxn>
                  <a:cxn ang="0">
                    <a:pos x="15" y="15"/>
                  </a:cxn>
                  <a:cxn ang="0">
                    <a:pos x="3" y="7"/>
                  </a:cxn>
                  <a:cxn ang="0">
                    <a:pos x="15" y="15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46">
                    <a:moveTo>
                      <a:pt x="11" y="39"/>
                    </a:moveTo>
                    <a:lnTo>
                      <a:pt x="11" y="42"/>
                    </a:lnTo>
                    <a:lnTo>
                      <a:pt x="10" y="44"/>
                    </a:lnTo>
                    <a:lnTo>
                      <a:pt x="8" y="46"/>
                    </a:lnTo>
                    <a:lnTo>
                      <a:pt x="7" y="46"/>
                    </a:lnTo>
                    <a:lnTo>
                      <a:pt x="3" y="46"/>
                    </a:lnTo>
                    <a:lnTo>
                      <a:pt x="2" y="44"/>
                    </a:lnTo>
                    <a:lnTo>
                      <a:pt x="0" y="42"/>
                    </a:lnTo>
                    <a:lnTo>
                      <a:pt x="0" y="39"/>
                    </a:lnTo>
                    <a:lnTo>
                      <a:pt x="11" y="39"/>
                    </a:lnTo>
                    <a:close/>
                    <a:moveTo>
                      <a:pt x="0" y="39"/>
                    </a:moveTo>
                    <a:lnTo>
                      <a:pt x="0" y="29"/>
                    </a:lnTo>
                    <a:lnTo>
                      <a:pt x="11" y="29"/>
                    </a:lnTo>
                    <a:lnTo>
                      <a:pt x="11" y="39"/>
                    </a:lnTo>
                    <a:lnTo>
                      <a:pt x="0" y="39"/>
                    </a:lnTo>
                    <a:close/>
                    <a:moveTo>
                      <a:pt x="0" y="29"/>
                    </a:moveTo>
                    <a:lnTo>
                      <a:pt x="0" y="28"/>
                    </a:lnTo>
                    <a:lnTo>
                      <a:pt x="2" y="26"/>
                    </a:lnTo>
                    <a:lnTo>
                      <a:pt x="7" y="29"/>
                    </a:lnTo>
                    <a:lnTo>
                      <a:pt x="0" y="29"/>
                    </a:lnTo>
                    <a:close/>
                    <a:moveTo>
                      <a:pt x="2" y="26"/>
                    </a:moveTo>
                    <a:lnTo>
                      <a:pt x="3" y="24"/>
                    </a:lnTo>
                    <a:lnTo>
                      <a:pt x="11" y="33"/>
                    </a:lnTo>
                    <a:lnTo>
                      <a:pt x="10" y="34"/>
                    </a:lnTo>
                    <a:lnTo>
                      <a:pt x="2" y="26"/>
                    </a:lnTo>
                    <a:close/>
                    <a:moveTo>
                      <a:pt x="13" y="28"/>
                    </a:moveTo>
                    <a:lnTo>
                      <a:pt x="13" y="31"/>
                    </a:lnTo>
                    <a:lnTo>
                      <a:pt x="11" y="33"/>
                    </a:lnTo>
                    <a:lnTo>
                      <a:pt x="8" y="28"/>
                    </a:lnTo>
                    <a:lnTo>
                      <a:pt x="13" y="28"/>
                    </a:lnTo>
                    <a:close/>
                    <a:moveTo>
                      <a:pt x="2" y="28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28"/>
                    </a:lnTo>
                    <a:lnTo>
                      <a:pt x="2" y="28"/>
                    </a:lnTo>
                    <a:close/>
                    <a:moveTo>
                      <a:pt x="2" y="16"/>
                    </a:moveTo>
                    <a:lnTo>
                      <a:pt x="2" y="15"/>
                    </a:lnTo>
                    <a:lnTo>
                      <a:pt x="3" y="13"/>
                    </a:lnTo>
                    <a:lnTo>
                      <a:pt x="8" y="16"/>
                    </a:lnTo>
                    <a:lnTo>
                      <a:pt x="2" y="16"/>
                    </a:lnTo>
                    <a:close/>
                    <a:moveTo>
                      <a:pt x="3" y="13"/>
                    </a:moveTo>
                    <a:lnTo>
                      <a:pt x="5" y="11"/>
                    </a:lnTo>
                    <a:lnTo>
                      <a:pt x="13" y="18"/>
                    </a:lnTo>
                    <a:lnTo>
                      <a:pt x="13" y="20"/>
                    </a:lnTo>
                    <a:lnTo>
                      <a:pt x="3" y="13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13" y="18"/>
                    </a:lnTo>
                    <a:lnTo>
                      <a:pt x="10" y="15"/>
                    </a:lnTo>
                    <a:lnTo>
                      <a:pt x="15" y="15"/>
                    </a:lnTo>
                    <a:close/>
                    <a:moveTo>
                      <a:pt x="3" y="15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5"/>
                    </a:lnTo>
                    <a:lnTo>
                      <a:pt x="3" y="15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235"/>
              <p:cNvSpPr>
                <a:spLocks noEditPoints="1"/>
              </p:cNvSpPr>
              <p:nvPr/>
            </p:nvSpPr>
            <p:spPr bwMode="auto">
              <a:xfrm>
                <a:off x="2323" y="2768"/>
                <a:ext cx="17" cy="50"/>
              </a:xfrm>
              <a:custGeom>
                <a:avLst/>
                <a:gdLst/>
                <a:ahLst/>
                <a:cxnLst>
                  <a:cxn ang="0">
                    <a:pos x="12" y="45"/>
                  </a:cxn>
                  <a:cxn ang="0">
                    <a:pos x="8" y="48"/>
                  </a:cxn>
                  <a:cxn ang="0">
                    <a:pos x="4" y="48"/>
                  </a:cxn>
                  <a:cxn ang="0">
                    <a:pos x="0" y="45"/>
                  </a:cxn>
                  <a:cxn ang="0">
                    <a:pos x="12" y="44"/>
                  </a:cxn>
                  <a:cxn ang="0">
                    <a:pos x="0" y="39"/>
                  </a:cxn>
                  <a:cxn ang="0">
                    <a:pos x="12" y="44"/>
                  </a:cxn>
                  <a:cxn ang="0">
                    <a:pos x="0" y="39"/>
                  </a:cxn>
                  <a:cxn ang="0">
                    <a:pos x="7" y="34"/>
                  </a:cxn>
                  <a:cxn ang="0">
                    <a:pos x="0" y="39"/>
                  </a:cxn>
                  <a:cxn ang="0">
                    <a:pos x="8" y="34"/>
                  </a:cxn>
                  <a:cxn ang="0">
                    <a:pos x="7" y="45"/>
                  </a:cxn>
                  <a:cxn ang="0">
                    <a:pos x="13" y="39"/>
                  </a:cxn>
                  <a:cxn ang="0">
                    <a:pos x="8" y="45"/>
                  </a:cxn>
                  <a:cxn ang="0">
                    <a:pos x="13" y="39"/>
                  </a:cxn>
                  <a:cxn ang="0">
                    <a:pos x="2" y="27"/>
                  </a:cxn>
                  <a:cxn ang="0">
                    <a:pos x="13" y="39"/>
                  </a:cxn>
                  <a:cxn ang="0">
                    <a:pos x="2" y="27"/>
                  </a:cxn>
                  <a:cxn ang="0">
                    <a:pos x="4" y="23"/>
                  </a:cxn>
                  <a:cxn ang="0">
                    <a:pos x="2" y="27"/>
                  </a:cxn>
                  <a:cxn ang="0">
                    <a:pos x="4" y="21"/>
                  </a:cxn>
                  <a:cxn ang="0">
                    <a:pos x="12" y="31"/>
                  </a:cxn>
                  <a:cxn ang="0">
                    <a:pos x="15" y="24"/>
                  </a:cxn>
                  <a:cxn ang="0">
                    <a:pos x="13" y="29"/>
                  </a:cxn>
                  <a:cxn ang="0">
                    <a:pos x="15" y="24"/>
                  </a:cxn>
                  <a:cxn ang="0">
                    <a:pos x="4" y="13"/>
                  </a:cxn>
                  <a:cxn ang="0">
                    <a:pos x="15" y="24"/>
                  </a:cxn>
                  <a:cxn ang="0">
                    <a:pos x="4" y="13"/>
                  </a:cxn>
                  <a:cxn ang="0">
                    <a:pos x="5" y="8"/>
                  </a:cxn>
                  <a:cxn ang="0">
                    <a:pos x="4" y="13"/>
                  </a:cxn>
                  <a:cxn ang="0">
                    <a:pos x="7" y="6"/>
                  </a:cxn>
                  <a:cxn ang="0">
                    <a:pos x="13" y="16"/>
                  </a:cxn>
                  <a:cxn ang="0">
                    <a:pos x="17" y="11"/>
                  </a:cxn>
                  <a:cxn ang="0">
                    <a:pos x="15" y="14"/>
                  </a:cxn>
                  <a:cxn ang="0">
                    <a:pos x="17" y="11"/>
                  </a:cxn>
                  <a:cxn ang="0">
                    <a:pos x="5" y="6"/>
                  </a:cxn>
                  <a:cxn ang="0">
                    <a:pos x="17" y="11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</a:cxnLst>
                <a:rect l="0" t="0" r="r" b="b"/>
                <a:pathLst>
                  <a:path w="17" h="50">
                    <a:moveTo>
                      <a:pt x="12" y="44"/>
                    </a:moveTo>
                    <a:lnTo>
                      <a:pt x="12" y="45"/>
                    </a:lnTo>
                    <a:lnTo>
                      <a:pt x="10" y="47"/>
                    </a:lnTo>
                    <a:lnTo>
                      <a:pt x="8" y="48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2" y="47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12" y="44"/>
                    </a:lnTo>
                    <a:close/>
                    <a:moveTo>
                      <a:pt x="0" y="44"/>
                    </a:moveTo>
                    <a:lnTo>
                      <a:pt x="0" y="39"/>
                    </a:lnTo>
                    <a:lnTo>
                      <a:pt x="12" y="39"/>
                    </a:lnTo>
                    <a:lnTo>
                      <a:pt x="12" y="44"/>
                    </a:lnTo>
                    <a:lnTo>
                      <a:pt x="0" y="44"/>
                    </a:lnTo>
                    <a:close/>
                    <a:moveTo>
                      <a:pt x="0" y="39"/>
                    </a:moveTo>
                    <a:lnTo>
                      <a:pt x="0" y="34"/>
                    </a:lnTo>
                    <a:lnTo>
                      <a:pt x="7" y="34"/>
                    </a:lnTo>
                    <a:lnTo>
                      <a:pt x="7" y="39"/>
                    </a:lnTo>
                    <a:lnTo>
                      <a:pt x="0" y="39"/>
                    </a:lnTo>
                    <a:close/>
                    <a:moveTo>
                      <a:pt x="7" y="34"/>
                    </a:moveTo>
                    <a:lnTo>
                      <a:pt x="8" y="34"/>
                    </a:lnTo>
                    <a:lnTo>
                      <a:pt x="8" y="45"/>
                    </a:lnTo>
                    <a:lnTo>
                      <a:pt x="7" y="45"/>
                    </a:lnTo>
                    <a:lnTo>
                      <a:pt x="7" y="34"/>
                    </a:lnTo>
                    <a:close/>
                    <a:moveTo>
                      <a:pt x="13" y="39"/>
                    </a:moveTo>
                    <a:lnTo>
                      <a:pt x="13" y="45"/>
                    </a:lnTo>
                    <a:lnTo>
                      <a:pt x="8" y="45"/>
                    </a:lnTo>
                    <a:lnTo>
                      <a:pt x="8" y="39"/>
                    </a:lnTo>
                    <a:lnTo>
                      <a:pt x="13" y="39"/>
                    </a:lnTo>
                    <a:close/>
                    <a:moveTo>
                      <a:pt x="2" y="39"/>
                    </a:moveTo>
                    <a:lnTo>
                      <a:pt x="2" y="27"/>
                    </a:lnTo>
                    <a:lnTo>
                      <a:pt x="13" y="27"/>
                    </a:lnTo>
                    <a:lnTo>
                      <a:pt x="13" y="39"/>
                    </a:lnTo>
                    <a:lnTo>
                      <a:pt x="2" y="39"/>
                    </a:lnTo>
                    <a:close/>
                    <a:moveTo>
                      <a:pt x="2" y="27"/>
                    </a:moveTo>
                    <a:lnTo>
                      <a:pt x="2" y="24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2" y="27"/>
                    </a:lnTo>
                    <a:close/>
                    <a:moveTo>
                      <a:pt x="4" y="23"/>
                    </a:moveTo>
                    <a:lnTo>
                      <a:pt x="4" y="21"/>
                    </a:lnTo>
                    <a:lnTo>
                      <a:pt x="13" y="29"/>
                    </a:lnTo>
                    <a:lnTo>
                      <a:pt x="12" y="31"/>
                    </a:lnTo>
                    <a:lnTo>
                      <a:pt x="4" y="23"/>
                    </a:lnTo>
                    <a:close/>
                    <a:moveTo>
                      <a:pt x="15" y="24"/>
                    </a:moveTo>
                    <a:lnTo>
                      <a:pt x="15" y="27"/>
                    </a:lnTo>
                    <a:lnTo>
                      <a:pt x="13" y="29"/>
                    </a:lnTo>
                    <a:lnTo>
                      <a:pt x="8" y="24"/>
                    </a:lnTo>
                    <a:lnTo>
                      <a:pt x="15" y="24"/>
                    </a:lnTo>
                    <a:close/>
                    <a:moveTo>
                      <a:pt x="4" y="24"/>
                    </a:moveTo>
                    <a:lnTo>
                      <a:pt x="4" y="13"/>
                    </a:lnTo>
                    <a:lnTo>
                      <a:pt x="15" y="13"/>
                    </a:lnTo>
                    <a:lnTo>
                      <a:pt x="15" y="24"/>
                    </a:lnTo>
                    <a:lnTo>
                      <a:pt x="4" y="24"/>
                    </a:lnTo>
                    <a:close/>
                    <a:moveTo>
                      <a:pt x="4" y="13"/>
                    </a:moveTo>
                    <a:lnTo>
                      <a:pt x="4" y="10"/>
                    </a:lnTo>
                    <a:lnTo>
                      <a:pt x="5" y="8"/>
                    </a:lnTo>
                    <a:lnTo>
                      <a:pt x="8" y="13"/>
                    </a:lnTo>
                    <a:lnTo>
                      <a:pt x="4" y="13"/>
                    </a:lnTo>
                    <a:close/>
                    <a:moveTo>
                      <a:pt x="5" y="8"/>
                    </a:moveTo>
                    <a:lnTo>
                      <a:pt x="7" y="6"/>
                    </a:lnTo>
                    <a:lnTo>
                      <a:pt x="15" y="14"/>
                    </a:lnTo>
                    <a:lnTo>
                      <a:pt x="13" y="16"/>
                    </a:lnTo>
                    <a:lnTo>
                      <a:pt x="5" y="8"/>
                    </a:lnTo>
                    <a:close/>
                    <a:moveTo>
                      <a:pt x="17" y="11"/>
                    </a:moveTo>
                    <a:lnTo>
                      <a:pt x="17" y="13"/>
                    </a:lnTo>
                    <a:lnTo>
                      <a:pt x="15" y="14"/>
                    </a:lnTo>
                    <a:lnTo>
                      <a:pt x="10" y="11"/>
                    </a:lnTo>
                    <a:lnTo>
                      <a:pt x="17" y="11"/>
                    </a:lnTo>
                    <a:close/>
                    <a:moveTo>
                      <a:pt x="5" y="11"/>
                    </a:moveTo>
                    <a:lnTo>
                      <a:pt x="5" y="6"/>
                    </a:lnTo>
                    <a:lnTo>
                      <a:pt x="17" y="6"/>
                    </a:lnTo>
                    <a:lnTo>
                      <a:pt x="17" y="11"/>
                    </a:lnTo>
                    <a:lnTo>
                      <a:pt x="5" y="11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236"/>
              <p:cNvSpPr>
                <a:spLocks noEditPoints="1"/>
              </p:cNvSpPr>
              <p:nvPr/>
            </p:nvSpPr>
            <p:spPr bwMode="auto">
              <a:xfrm>
                <a:off x="2328" y="2729"/>
                <a:ext cx="15" cy="52"/>
              </a:xfrm>
              <a:custGeom>
                <a:avLst/>
                <a:gdLst/>
                <a:ahLst/>
                <a:cxnLst>
                  <a:cxn ang="0">
                    <a:pos x="12" y="47"/>
                  </a:cxn>
                  <a:cxn ang="0">
                    <a:pos x="8" y="50"/>
                  </a:cxn>
                  <a:cxn ang="0">
                    <a:pos x="3" y="50"/>
                  </a:cxn>
                  <a:cxn ang="0">
                    <a:pos x="0" y="47"/>
                  </a:cxn>
                  <a:cxn ang="0">
                    <a:pos x="12" y="45"/>
                  </a:cxn>
                  <a:cxn ang="0">
                    <a:pos x="0" y="36"/>
                  </a:cxn>
                  <a:cxn ang="0">
                    <a:pos x="12" y="45"/>
                  </a:cxn>
                  <a:cxn ang="0">
                    <a:pos x="0" y="36"/>
                  </a:cxn>
                  <a:cxn ang="0">
                    <a:pos x="5" y="29"/>
                  </a:cxn>
                  <a:cxn ang="0">
                    <a:pos x="0" y="36"/>
                  </a:cxn>
                  <a:cxn ang="0">
                    <a:pos x="7" y="29"/>
                  </a:cxn>
                  <a:cxn ang="0">
                    <a:pos x="5" y="40"/>
                  </a:cxn>
                  <a:cxn ang="0">
                    <a:pos x="13" y="36"/>
                  </a:cxn>
                  <a:cxn ang="0">
                    <a:pos x="7" y="40"/>
                  </a:cxn>
                  <a:cxn ang="0">
                    <a:pos x="13" y="36"/>
                  </a:cxn>
                  <a:cxn ang="0">
                    <a:pos x="2" y="21"/>
                  </a:cxn>
                  <a:cxn ang="0">
                    <a:pos x="13" y="36"/>
                  </a:cxn>
                  <a:cxn ang="0">
                    <a:pos x="2" y="21"/>
                  </a:cxn>
                  <a:cxn ang="0">
                    <a:pos x="3" y="16"/>
                  </a:cxn>
                  <a:cxn ang="0">
                    <a:pos x="2" y="21"/>
                  </a:cxn>
                  <a:cxn ang="0">
                    <a:pos x="5" y="14"/>
                  </a:cxn>
                  <a:cxn ang="0">
                    <a:pos x="12" y="24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3" y="6"/>
                  </a:cxn>
                  <a:cxn ang="0">
                    <a:pos x="15" y="19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52">
                    <a:moveTo>
                      <a:pt x="12" y="45"/>
                    </a:moveTo>
                    <a:lnTo>
                      <a:pt x="12" y="47"/>
                    </a:lnTo>
                    <a:lnTo>
                      <a:pt x="10" y="49"/>
                    </a:lnTo>
                    <a:lnTo>
                      <a:pt x="8" y="50"/>
                    </a:lnTo>
                    <a:lnTo>
                      <a:pt x="5" y="52"/>
                    </a:lnTo>
                    <a:lnTo>
                      <a:pt x="3" y="50"/>
                    </a:lnTo>
                    <a:lnTo>
                      <a:pt x="2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12" y="45"/>
                    </a:lnTo>
                    <a:close/>
                    <a:moveTo>
                      <a:pt x="0" y="45"/>
                    </a:moveTo>
                    <a:lnTo>
                      <a:pt x="0" y="36"/>
                    </a:lnTo>
                    <a:lnTo>
                      <a:pt x="12" y="36"/>
                    </a:lnTo>
                    <a:lnTo>
                      <a:pt x="12" y="45"/>
                    </a:lnTo>
                    <a:lnTo>
                      <a:pt x="0" y="45"/>
                    </a:lnTo>
                    <a:close/>
                    <a:moveTo>
                      <a:pt x="0" y="36"/>
                    </a:moveTo>
                    <a:lnTo>
                      <a:pt x="0" y="29"/>
                    </a:lnTo>
                    <a:lnTo>
                      <a:pt x="5" y="29"/>
                    </a:lnTo>
                    <a:lnTo>
                      <a:pt x="5" y="36"/>
                    </a:lnTo>
                    <a:lnTo>
                      <a:pt x="0" y="36"/>
                    </a:lnTo>
                    <a:close/>
                    <a:moveTo>
                      <a:pt x="5" y="29"/>
                    </a:moveTo>
                    <a:lnTo>
                      <a:pt x="7" y="29"/>
                    </a:lnTo>
                    <a:lnTo>
                      <a:pt x="7" y="40"/>
                    </a:lnTo>
                    <a:lnTo>
                      <a:pt x="5" y="40"/>
                    </a:lnTo>
                    <a:lnTo>
                      <a:pt x="5" y="29"/>
                    </a:lnTo>
                    <a:close/>
                    <a:moveTo>
                      <a:pt x="13" y="36"/>
                    </a:moveTo>
                    <a:lnTo>
                      <a:pt x="13" y="40"/>
                    </a:lnTo>
                    <a:lnTo>
                      <a:pt x="7" y="40"/>
                    </a:lnTo>
                    <a:lnTo>
                      <a:pt x="7" y="36"/>
                    </a:lnTo>
                    <a:lnTo>
                      <a:pt x="13" y="36"/>
                    </a:lnTo>
                    <a:close/>
                    <a:moveTo>
                      <a:pt x="2" y="36"/>
                    </a:moveTo>
                    <a:lnTo>
                      <a:pt x="2" y="21"/>
                    </a:lnTo>
                    <a:lnTo>
                      <a:pt x="13" y="21"/>
                    </a:lnTo>
                    <a:lnTo>
                      <a:pt x="13" y="36"/>
                    </a:lnTo>
                    <a:lnTo>
                      <a:pt x="2" y="36"/>
                    </a:lnTo>
                    <a:close/>
                    <a:moveTo>
                      <a:pt x="2" y="21"/>
                    </a:moveTo>
                    <a:lnTo>
                      <a:pt x="2" y="18"/>
                    </a:lnTo>
                    <a:lnTo>
                      <a:pt x="3" y="16"/>
                    </a:lnTo>
                    <a:lnTo>
                      <a:pt x="7" y="21"/>
                    </a:lnTo>
                    <a:lnTo>
                      <a:pt x="2" y="21"/>
                    </a:lnTo>
                    <a:close/>
                    <a:moveTo>
                      <a:pt x="3" y="16"/>
                    </a:moveTo>
                    <a:lnTo>
                      <a:pt x="5" y="14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3" y="16"/>
                    </a:lnTo>
                    <a:close/>
                    <a:moveTo>
                      <a:pt x="15" y="19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8" y="19"/>
                    </a:lnTo>
                    <a:lnTo>
                      <a:pt x="15" y="19"/>
                    </a:lnTo>
                    <a:close/>
                    <a:moveTo>
                      <a:pt x="3" y="19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9"/>
                    </a:lnTo>
                    <a:lnTo>
                      <a:pt x="3" y="19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237"/>
              <p:cNvSpPr>
                <a:spLocks noEditPoints="1"/>
              </p:cNvSpPr>
              <p:nvPr/>
            </p:nvSpPr>
            <p:spPr bwMode="auto">
              <a:xfrm>
                <a:off x="2331" y="2690"/>
                <a:ext cx="15" cy="52"/>
              </a:xfrm>
              <a:custGeom>
                <a:avLst/>
                <a:gdLst/>
                <a:ahLst/>
                <a:cxnLst>
                  <a:cxn ang="0">
                    <a:pos x="10" y="47"/>
                  </a:cxn>
                  <a:cxn ang="0">
                    <a:pos x="9" y="50"/>
                  </a:cxn>
                  <a:cxn ang="0">
                    <a:pos x="4" y="50"/>
                  </a:cxn>
                  <a:cxn ang="0">
                    <a:pos x="0" y="47"/>
                  </a:cxn>
                  <a:cxn ang="0">
                    <a:pos x="12" y="45"/>
                  </a:cxn>
                  <a:cxn ang="0">
                    <a:pos x="0" y="44"/>
                  </a:cxn>
                  <a:cxn ang="0">
                    <a:pos x="12" y="45"/>
                  </a:cxn>
                  <a:cxn ang="0">
                    <a:pos x="0" y="44"/>
                  </a:cxn>
                  <a:cxn ang="0">
                    <a:pos x="5" y="39"/>
                  </a:cxn>
                  <a:cxn ang="0">
                    <a:pos x="0" y="44"/>
                  </a:cxn>
                  <a:cxn ang="0">
                    <a:pos x="7" y="39"/>
                  </a:cxn>
                  <a:cxn ang="0">
                    <a:pos x="5" y="50"/>
                  </a:cxn>
                  <a:cxn ang="0">
                    <a:pos x="12" y="44"/>
                  </a:cxn>
                  <a:cxn ang="0">
                    <a:pos x="7" y="50"/>
                  </a:cxn>
                  <a:cxn ang="0">
                    <a:pos x="12" y="44"/>
                  </a:cxn>
                  <a:cxn ang="0">
                    <a:pos x="0" y="27"/>
                  </a:cxn>
                  <a:cxn ang="0">
                    <a:pos x="12" y="44"/>
                  </a:cxn>
                  <a:cxn ang="0">
                    <a:pos x="0" y="27"/>
                  </a:cxn>
                  <a:cxn ang="0">
                    <a:pos x="7" y="23"/>
                  </a:cxn>
                  <a:cxn ang="0">
                    <a:pos x="0" y="27"/>
                  </a:cxn>
                  <a:cxn ang="0">
                    <a:pos x="9" y="23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2" y="13"/>
                  </a:cxn>
                  <a:cxn ang="0">
                    <a:pos x="13" y="27"/>
                  </a:cxn>
                  <a:cxn ang="0">
                    <a:pos x="2" y="13"/>
                  </a:cxn>
                  <a:cxn ang="0">
                    <a:pos x="9" y="6"/>
                  </a:cxn>
                  <a:cxn ang="0">
                    <a:pos x="2" y="13"/>
                  </a:cxn>
                  <a:cxn ang="0">
                    <a:pos x="10" y="6"/>
                  </a:cxn>
                  <a:cxn ang="0">
                    <a:pos x="9" y="18"/>
                  </a:cxn>
                  <a:cxn ang="0">
                    <a:pos x="15" y="13"/>
                  </a:cxn>
                  <a:cxn ang="0">
                    <a:pos x="10" y="18"/>
                  </a:cxn>
                  <a:cxn ang="0">
                    <a:pos x="15" y="13"/>
                  </a:cxn>
                  <a:cxn ang="0">
                    <a:pos x="4" y="5"/>
                  </a:cxn>
                  <a:cxn ang="0">
                    <a:pos x="15" y="13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52">
                    <a:moveTo>
                      <a:pt x="12" y="45"/>
                    </a:moveTo>
                    <a:lnTo>
                      <a:pt x="10" y="47"/>
                    </a:lnTo>
                    <a:lnTo>
                      <a:pt x="10" y="49"/>
                    </a:lnTo>
                    <a:lnTo>
                      <a:pt x="9" y="50"/>
                    </a:lnTo>
                    <a:lnTo>
                      <a:pt x="5" y="52"/>
                    </a:lnTo>
                    <a:lnTo>
                      <a:pt x="4" y="50"/>
                    </a:lnTo>
                    <a:lnTo>
                      <a:pt x="2" y="49"/>
                    </a:lnTo>
                    <a:lnTo>
                      <a:pt x="0" y="47"/>
                    </a:lnTo>
                    <a:lnTo>
                      <a:pt x="0" y="45"/>
                    </a:lnTo>
                    <a:lnTo>
                      <a:pt x="12" y="45"/>
                    </a:lnTo>
                    <a:close/>
                    <a:moveTo>
                      <a:pt x="0" y="45"/>
                    </a:moveTo>
                    <a:lnTo>
                      <a:pt x="0" y="44"/>
                    </a:lnTo>
                    <a:lnTo>
                      <a:pt x="12" y="44"/>
                    </a:lnTo>
                    <a:lnTo>
                      <a:pt x="12" y="45"/>
                    </a:lnTo>
                    <a:lnTo>
                      <a:pt x="0" y="45"/>
                    </a:lnTo>
                    <a:close/>
                    <a:moveTo>
                      <a:pt x="0" y="44"/>
                    </a:moveTo>
                    <a:lnTo>
                      <a:pt x="0" y="39"/>
                    </a:lnTo>
                    <a:lnTo>
                      <a:pt x="5" y="39"/>
                    </a:lnTo>
                    <a:lnTo>
                      <a:pt x="5" y="44"/>
                    </a:lnTo>
                    <a:lnTo>
                      <a:pt x="0" y="44"/>
                    </a:lnTo>
                    <a:close/>
                    <a:moveTo>
                      <a:pt x="5" y="39"/>
                    </a:moveTo>
                    <a:lnTo>
                      <a:pt x="7" y="39"/>
                    </a:lnTo>
                    <a:lnTo>
                      <a:pt x="7" y="50"/>
                    </a:lnTo>
                    <a:lnTo>
                      <a:pt x="5" y="50"/>
                    </a:lnTo>
                    <a:lnTo>
                      <a:pt x="5" y="39"/>
                    </a:lnTo>
                    <a:close/>
                    <a:moveTo>
                      <a:pt x="12" y="44"/>
                    </a:moveTo>
                    <a:lnTo>
                      <a:pt x="12" y="50"/>
                    </a:lnTo>
                    <a:lnTo>
                      <a:pt x="7" y="50"/>
                    </a:lnTo>
                    <a:lnTo>
                      <a:pt x="7" y="44"/>
                    </a:lnTo>
                    <a:lnTo>
                      <a:pt x="12" y="44"/>
                    </a:lnTo>
                    <a:close/>
                    <a:moveTo>
                      <a:pt x="0" y="44"/>
                    </a:moveTo>
                    <a:lnTo>
                      <a:pt x="0" y="27"/>
                    </a:lnTo>
                    <a:lnTo>
                      <a:pt x="12" y="27"/>
                    </a:lnTo>
                    <a:lnTo>
                      <a:pt x="12" y="44"/>
                    </a:lnTo>
                    <a:lnTo>
                      <a:pt x="0" y="44"/>
                    </a:lnTo>
                    <a:close/>
                    <a:moveTo>
                      <a:pt x="0" y="27"/>
                    </a:moveTo>
                    <a:lnTo>
                      <a:pt x="0" y="23"/>
                    </a:lnTo>
                    <a:lnTo>
                      <a:pt x="7" y="23"/>
                    </a:lnTo>
                    <a:lnTo>
                      <a:pt x="7" y="27"/>
                    </a:lnTo>
                    <a:lnTo>
                      <a:pt x="0" y="27"/>
                    </a:lnTo>
                    <a:close/>
                    <a:moveTo>
                      <a:pt x="7" y="23"/>
                    </a:moveTo>
                    <a:lnTo>
                      <a:pt x="9" y="23"/>
                    </a:lnTo>
                    <a:lnTo>
                      <a:pt x="9" y="34"/>
                    </a:lnTo>
                    <a:lnTo>
                      <a:pt x="7" y="34"/>
                    </a:lnTo>
                    <a:lnTo>
                      <a:pt x="7" y="23"/>
                    </a:lnTo>
                    <a:close/>
                    <a:moveTo>
                      <a:pt x="13" y="27"/>
                    </a:moveTo>
                    <a:lnTo>
                      <a:pt x="13" y="34"/>
                    </a:lnTo>
                    <a:lnTo>
                      <a:pt x="9" y="34"/>
                    </a:lnTo>
                    <a:lnTo>
                      <a:pt x="9" y="27"/>
                    </a:lnTo>
                    <a:lnTo>
                      <a:pt x="13" y="27"/>
                    </a:lnTo>
                    <a:close/>
                    <a:moveTo>
                      <a:pt x="2" y="27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7"/>
                    </a:lnTo>
                    <a:lnTo>
                      <a:pt x="2" y="27"/>
                    </a:lnTo>
                    <a:close/>
                    <a:moveTo>
                      <a:pt x="2" y="13"/>
                    </a:moveTo>
                    <a:lnTo>
                      <a:pt x="2" y="6"/>
                    </a:lnTo>
                    <a:lnTo>
                      <a:pt x="9" y="6"/>
                    </a:lnTo>
                    <a:lnTo>
                      <a:pt x="9" y="13"/>
                    </a:lnTo>
                    <a:lnTo>
                      <a:pt x="2" y="13"/>
                    </a:lnTo>
                    <a:close/>
                    <a:moveTo>
                      <a:pt x="9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6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10" y="18"/>
                    </a:lnTo>
                    <a:lnTo>
                      <a:pt x="10" y="13"/>
                    </a:lnTo>
                    <a:lnTo>
                      <a:pt x="15" y="13"/>
                    </a:lnTo>
                    <a:close/>
                    <a:moveTo>
                      <a:pt x="4" y="13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3"/>
                    </a:lnTo>
                    <a:lnTo>
                      <a:pt x="4" y="13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238"/>
              <p:cNvSpPr>
                <a:spLocks noEditPoints="1"/>
              </p:cNvSpPr>
              <p:nvPr/>
            </p:nvSpPr>
            <p:spPr bwMode="auto">
              <a:xfrm>
                <a:off x="2335" y="2649"/>
                <a:ext cx="16" cy="52"/>
              </a:xfrm>
              <a:custGeom>
                <a:avLst/>
                <a:gdLst/>
                <a:ahLst/>
                <a:cxnLst>
                  <a:cxn ang="0">
                    <a:pos x="11" y="49"/>
                  </a:cxn>
                  <a:cxn ang="0">
                    <a:pos x="8" y="51"/>
                  </a:cxn>
                  <a:cxn ang="0">
                    <a:pos x="3" y="51"/>
                  </a:cxn>
                  <a:cxn ang="0">
                    <a:pos x="0" y="49"/>
                  </a:cxn>
                  <a:cxn ang="0">
                    <a:pos x="11" y="46"/>
                  </a:cxn>
                  <a:cxn ang="0">
                    <a:pos x="0" y="38"/>
                  </a:cxn>
                  <a:cxn ang="0">
                    <a:pos x="11" y="46"/>
                  </a:cxn>
                  <a:cxn ang="0">
                    <a:pos x="0" y="38"/>
                  </a:cxn>
                  <a:cxn ang="0">
                    <a:pos x="6" y="31"/>
                  </a:cxn>
                  <a:cxn ang="0">
                    <a:pos x="0" y="38"/>
                  </a:cxn>
                  <a:cxn ang="0">
                    <a:pos x="6" y="31"/>
                  </a:cxn>
                  <a:cxn ang="0">
                    <a:pos x="6" y="42"/>
                  </a:cxn>
                  <a:cxn ang="0">
                    <a:pos x="13" y="38"/>
                  </a:cxn>
                  <a:cxn ang="0">
                    <a:pos x="6" y="42"/>
                  </a:cxn>
                  <a:cxn ang="0">
                    <a:pos x="13" y="38"/>
                  </a:cxn>
                  <a:cxn ang="0">
                    <a:pos x="1" y="21"/>
                  </a:cxn>
                  <a:cxn ang="0">
                    <a:pos x="13" y="38"/>
                  </a:cxn>
                  <a:cxn ang="0">
                    <a:pos x="1" y="21"/>
                  </a:cxn>
                  <a:cxn ang="0">
                    <a:pos x="6" y="16"/>
                  </a:cxn>
                  <a:cxn ang="0">
                    <a:pos x="1" y="21"/>
                  </a:cxn>
                  <a:cxn ang="0">
                    <a:pos x="8" y="16"/>
                  </a:cxn>
                  <a:cxn ang="0">
                    <a:pos x="6" y="28"/>
                  </a:cxn>
                  <a:cxn ang="0">
                    <a:pos x="14" y="21"/>
                  </a:cxn>
                  <a:cxn ang="0">
                    <a:pos x="8" y="28"/>
                  </a:cxn>
                  <a:cxn ang="0">
                    <a:pos x="14" y="21"/>
                  </a:cxn>
                  <a:cxn ang="0">
                    <a:pos x="3" y="5"/>
                  </a:cxn>
                  <a:cxn ang="0">
                    <a:pos x="14" y="21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3" y="5"/>
                  </a:cxn>
                  <a:cxn ang="0">
                    <a:pos x="9" y="0"/>
                  </a:cxn>
                  <a:cxn ang="0">
                    <a:pos x="8" y="1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5"/>
                  </a:cxn>
                  <a:cxn ang="0">
                    <a:pos x="14" y="10"/>
                  </a:cxn>
                  <a:cxn ang="0">
                    <a:pos x="9" y="12"/>
                  </a:cxn>
                </a:cxnLst>
                <a:rect l="0" t="0" r="r" b="b"/>
                <a:pathLst>
                  <a:path w="16" h="52">
                    <a:moveTo>
                      <a:pt x="11" y="46"/>
                    </a:moveTo>
                    <a:lnTo>
                      <a:pt x="11" y="49"/>
                    </a:lnTo>
                    <a:lnTo>
                      <a:pt x="9" y="51"/>
                    </a:lnTo>
                    <a:lnTo>
                      <a:pt x="8" y="51"/>
                    </a:lnTo>
                    <a:lnTo>
                      <a:pt x="6" y="52"/>
                    </a:lnTo>
                    <a:lnTo>
                      <a:pt x="3" y="51"/>
                    </a:lnTo>
                    <a:lnTo>
                      <a:pt x="1" y="51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11" y="46"/>
                    </a:lnTo>
                    <a:close/>
                    <a:moveTo>
                      <a:pt x="0" y="46"/>
                    </a:moveTo>
                    <a:lnTo>
                      <a:pt x="0" y="38"/>
                    </a:lnTo>
                    <a:lnTo>
                      <a:pt x="11" y="38"/>
                    </a:lnTo>
                    <a:lnTo>
                      <a:pt x="11" y="46"/>
                    </a:lnTo>
                    <a:lnTo>
                      <a:pt x="0" y="46"/>
                    </a:lnTo>
                    <a:close/>
                    <a:moveTo>
                      <a:pt x="0" y="38"/>
                    </a:moveTo>
                    <a:lnTo>
                      <a:pt x="0" y="31"/>
                    </a:lnTo>
                    <a:lnTo>
                      <a:pt x="6" y="31"/>
                    </a:lnTo>
                    <a:lnTo>
                      <a:pt x="6" y="38"/>
                    </a:lnTo>
                    <a:lnTo>
                      <a:pt x="0" y="38"/>
                    </a:lnTo>
                    <a:close/>
                    <a:moveTo>
                      <a:pt x="6" y="31"/>
                    </a:moveTo>
                    <a:lnTo>
                      <a:pt x="6" y="31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6" y="31"/>
                    </a:lnTo>
                    <a:close/>
                    <a:moveTo>
                      <a:pt x="13" y="38"/>
                    </a:moveTo>
                    <a:lnTo>
                      <a:pt x="13" y="42"/>
                    </a:lnTo>
                    <a:lnTo>
                      <a:pt x="6" y="42"/>
                    </a:lnTo>
                    <a:lnTo>
                      <a:pt x="6" y="38"/>
                    </a:lnTo>
                    <a:lnTo>
                      <a:pt x="13" y="38"/>
                    </a:lnTo>
                    <a:close/>
                    <a:moveTo>
                      <a:pt x="1" y="38"/>
                    </a:moveTo>
                    <a:lnTo>
                      <a:pt x="1" y="21"/>
                    </a:lnTo>
                    <a:lnTo>
                      <a:pt x="13" y="21"/>
                    </a:lnTo>
                    <a:lnTo>
                      <a:pt x="13" y="38"/>
                    </a:lnTo>
                    <a:lnTo>
                      <a:pt x="1" y="38"/>
                    </a:lnTo>
                    <a:close/>
                    <a:moveTo>
                      <a:pt x="1" y="21"/>
                    </a:moveTo>
                    <a:lnTo>
                      <a:pt x="1" y="16"/>
                    </a:lnTo>
                    <a:lnTo>
                      <a:pt x="6" y="16"/>
                    </a:lnTo>
                    <a:lnTo>
                      <a:pt x="6" y="21"/>
                    </a:lnTo>
                    <a:lnTo>
                      <a:pt x="1" y="21"/>
                    </a:lnTo>
                    <a:close/>
                    <a:moveTo>
                      <a:pt x="6" y="16"/>
                    </a:moveTo>
                    <a:lnTo>
                      <a:pt x="8" y="16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6" y="16"/>
                    </a:lnTo>
                    <a:close/>
                    <a:moveTo>
                      <a:pt x="14" y="21"/>
                    </a:moveTo>
                    <a:lnTo>
                      <a:pt x="14" y="28"/>
                    </a:lnTo>
                    <a:lnTo>
                      <a:pt x="8" y="28"/>
                    </a:lnTo>
                    <a:lnTo>
                      <a:pt x="8" y="21"/>
                    </a:lnTo>
                    <a:lnTo>
                      <a:pt x="14" y="21"/>
                    </a:lnTo>
                    <a:close/>
                    <a:moveTo>
                      <a:pt x="3" y="21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21"/>
                    </a:lnTo>
                    <a:lnTo>
                      <a:pt x="3" y="21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239"/>
              <p:cNvSpPr>
                <a:spLocks noEditPoints="1"/>
              </p:cNvSpPr>
              <p:nvPr/>
            </p:nvSpPr>
            <p:spPr bwMode="auto">
              <a:xfrm>
                <a:off x="2340" y="2610"/>
                <a:ext cx="14" cy="51"/>
              </a:xfrm>
              <a:custGeom>
                <a:avLst/>
                <a:gdLst/>
                <a:ahLst/>
                <a:cxnLst>
                  <a:cxn ang="0">
                    <a:pos x="11" y="47"/>
                  </a:cxn>
                  <a:cxn ang="0">
                    <a:pos x="8" y="51"/>
                  </a:cxn>
                  <a:cxn ang="0">
                    <a:pos x="3" y="51"/>
                  </a:cxn>
                  <a:cxn ang="0">
                    <a:pos x="0" y="47"/>
                  </a:cxn>
                  <a:cxn ang="0">
                    <a:pos x="11" y="44"/>
                  </a:cxn>
                  <a:cxn ang="0">
                    <a:pos x="0" y="29"/>
                  </a:cxn>
                  <a:cxn ang="0">
                    <a:pos x="11" y="44"/>
                  </a:cxn>
                  <a:cxn ang="0">
                    <a:pos x="0" y="29"/>
                  </a:cxn>
                  <a:cxn ang="0">
                    <a:pos x="1" y="26"/>
                  </a:cxn>
                  <a:cxn ang="0">
                    <a:pos x="0" y="29"/>
                  </a:cxn>
                  <a:cxn ang="0">
                    <a:pos x="3" y="25"/>
                  </a:cxn>
                  <a:cxn ang="0">
                    <a:pos x="8" y="34"/>
                  </a:cxn>
                  <a:cxn ang="0">
                    <a:pos x="13" y="29"/>
                  </a:cxn>
                  <a:cxn ang="0">
                    <a:pos x="9" y="33"/>
                  </a:cxn>
                  <a:cxn ang="0">
                    <a:pos x="13" y="29"/>
                  </a:cxn>
                  <a:cxn ang="0">
                    <a:pos x="1" y="15"/>
                  </a:cxn>
                  <a:cxn ang="0">
                    <a:pos x="13" y="29"/>
                  </a:cxn>
                  <a:cxn ang="0">
                    <a:pos x="1" y="15"/>
                  </a:cxn>
                  <a:cxn ang="0">
                    <a:pos x="6" y="8"/>
                  </a:cxn>
                  <a:cxn ang="0">
                    <a:pos x="1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4" y="15"/>
                  </a:cxn>
                  <a:cxn ang="0">
                    <a:pos x="8" y="20"/>
                  </a:cxn>
                  <a:cxn ang="0">
                    <a:pos x="14" y="15"/>
                  </a:cxn>
                  <a:cxn ang="0">
                    <a:pos x="1" y="5"/>
                  </a:cxn>
                  <a:cxn ang="0">
                    <a:pos x="14" y="15"/>
                  </a:cxn>
                  <a:cxn ang="0">
                    <a:pos x="1" y="5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51">
                    <a:moveTo>
                      <a:pt x="11" y="44"/>
                    </a:moveTo>
                    <a:lnTo>
                      <a:pt x="11" y="47"/>
                    </a:lnTo>
                    <a:lnTo>
                      <a:pt x="9" y="49"/>
                    </a:lnTo>
                    <a:lnTo>
                      <a:pt x="8" y="51"/>
                    </a:lnTo>
                    <a:lnTo>
                      <a:pt x="4" y="51"/>
                    </a:lnTo>
                    <a:lnTo>
                      <a:pt x="3" y="51"/>
                    </a:lnTo>
                    <a:lnTo>
                      <a:pt x="1" y="49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11" y="44"/>
                    </a:lnTo>
                    <a:close/>
                    <a:moveTo>
                      <a:pt x="0" y="44"/>
                    </a:moveTo>
                    <a:lnTo>
                      <a:pt x="0" y="29"/>
                    </a:lnTo>
                    <a:lnTo>
                      <a:pt x="11" y="29"/>
                    </a:lnTo>
                    <a:lnTo>
                      <a:pt x="11" y="44"/>
                    </a:lnTo>
                    <a:lnTo>
                      <a:pt x="0" y="44"/>
                    </a:lnTo>
                    <a:close/>
                    <a:moveTo>
                      <a:pt x="0" y="29"/>
                    </a:moveTo>
                    <a:lnTo>
                      <a:pt x="0" y="28"/>
                    </a:lnTo>
                    <a:lnTo>
                      <a:pt x="1" y="26"/>
                    </a:lnTo>
                    <a:lnTo>
                      <a:pt x="4" y="29"/>
                    </a:lnTo>
                    <a:lnTo>
                      <a:pt x="0" y="29"/>
                    </a:lnTo>
                    <a:close/>
                    <a:moveTo>
                      <a:pt x="1" y="26"/>
                    </a:moveTo>
                    <a:lnTo>
                      <a:pt x="3" y="25"/>
                    </a:lnTo>
                    <a:lnTo>
                      <a:pt x="9" y="33"/>
                    </a:lnTo>
                    <a:lnTo>
                      <a:pt x="8" y="34"/>
                    </a:lnTo>
                    <a:lnTo>
                      <a:pt x="1" y="26"/>
                    </a:lnTo>
                    <a:close/>
                    <a:moveTo>
                      <a:pt x="13" y="29"/>
                    </a:moveTo>
                    <a:lnTo>
                      <a:pt x="13" y="31"/>
                    </a:lnTo>
                    <a:lnTo>
                      <a:pt x="9" y="33"/>
                    </a:lnTo>
                    <a:lnTo>
                      <a:pt x="6" y="29"/>
                    </a:lnTo>
                    <a:lnTo>
                      <a:pt x="13" y="29"/>
                    </a:lnTo>
                    <a:close/>
                    <a:moveTo>
                      <a:pt x="1" y="29"/>
                    </a:moveTo>
                    <a:lnTo>
                      <a:pt x="1" y="15"/>
                    </a:lnTo>
                    <a:lnTo>
                      <a:pt x="13" y="15"/>
                    </a:lnTo>
                    <a:lnTo>
                      <a:pt x="13" y="29"/>
                    </a:lnTo>
                    <a:lnTo>
                      <a:pt x="1" y="29"/>
                    </a:lnTo>
                    <a:close/>
                    <a:moveTo>
                      <a:pt x="1" y="15"/>
                    </a:moveTo>
                    <a:lnTo>
                      <a:pt x="1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1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4" y="15"/>
                    </a:moveTo>
                    <a:lnTo>
                      <a:pt x="14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1" y="15"/>
                    </a:moveTo>
                    <a:lnTo>
                      <a:pt x="1" y="5"/>
                    </a:lnTo>
                    <a:lnTo>
                      <a:pt x="14" y="5"/>
                    </a:lnTo>
                    <a:lnTo>
                      <a:pt x="14" y="15"/>
                    </a:lnTo>
                    <a:lnTo>
                      <a:pt x="1" y="15"/>
                    </a:lnTo>
                    <a:close/>
                    <a:moveTo>
                      <a:pt x="1" y="5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240"/>
              <p:cNvSpPr>
                <a:spLocks noEditPoints="1"/>
              </p:cNvSpPr>
              <p:nvPr/>
            </p:nvSpPr>
            <p:spPr bwMode="auto">
              <a:xfrm>
                <a:off x="2341" y="2581"/>
                <a:ext cx="16" cy="41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8" y="41"/>
                  </a:cxn>
                  <a:cxn ang="0">
                    <a:pos x="5" y="41"/>
                  </a:cxn>
                  <a:cxn ang="0">
                    <a:pos x="2" y="37"/>
                  </a:cxn>
                  <a:cxn ang="0">
                    <a:pos x="13" y="34"/>
                  </a:cxn>
                  <a:cxn ang="0">
                    <a:pos x="0" y="31"/>
                  </a:cxn>
                  <a:cxn ang="0">
                    <a:pos x="13" y="34"/>
                  </a:cxn>
                  <a:cxn ang="0">
                    <a:pos x="0" y="31"/>
                  </a:cxn>
                  <a:cxn ang="0">
                    <a:pos x="3" y="26"/>
                  </a:cxn>
                  <a:cxn ang="0">
                    <a:pos x="0" y="31"/>
                  </a:cxn>
                  <a:cxn ang="0">
                    <a:pos x="5" y="24"/>
                  </a:cxn>
                  <a:cxn ang="0">
                    <a:pos x="12" y="34"/>
                  </a:cxn>
                  <a:cxn ang="0">
                    <a:pos x="15" y="29"/>
                  </a:cxn>
                  <a:cxn ang="0">
                    <a:pos x="13" y="32"/>
                  </a:cxn>
                  <a:cxn ang="0">
                    <a:pos x="15" y="29"/>
                  </a:cxn>
                  <a:cxn ang="0">
                    <a:pos x="3" y="18"/>
                  </a:cxn>
                  <a:cxn ang="0">
                    <a:pos x="15" y="29"/>
                  </a:cxn>
                  <a:cxn ang="0">
                    <a:pos x="3" y="18"/>
                  </a:cxn>
                  <a:cxn ang="0">
                    <a:pos x="8" y="11"/>
                  </a:cxn>
                  <a:cxn ang="0">
                    <a:pos x="3" y="18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5" y="18"/>
                  </a:cxn>
                  <a:cxn ang="0">
                    <a:pos x="10" y="23"/>
                  </a:cxn>
                  <a:cxn ang="0">
                    <a:pos x="15" y="18"/>
                  </a:cxn>
                  <a:cxn ang="0">
                    <a:pos x="3" y="6"/>
                  </a:cxn>
                  <a:cxn ang="0">
                    <a:pos x="15" y="18"/>
                  </a:cxn>
                  <a:cxn ang="0">
                    <a:pos x="3" y="6"/>
                  </a:cxn>
                  <a:cxn ang="0">
                    <a:pos x="10" y="2"/>
                  </a:cxn>
                  <a:cxn ang="0">
                    <a:pos x="3" y="6"/>
                  </a:cxn>
                  <a:cxn ang="0">
                    <a:pos x="12" y="2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2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41">
                    <a:moveTo>
                      <a:pt x="13" y="34"/>
                    </a:moveTo>
                    <a:lnTo>
                      <a:pt x="12" y="37"/>
                    </a:lnTo>
                    <a:lnTo>
                      <a:pt x="12" y="39"/>
                    </a:lnTo>
                    <a:lnTo>
                      <a:pt x="8" y="41"/>
                    </a:lnTo>
                    <a:lnTo>
                      <a:pt x="7" y="41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13" y="34"/>
                    </a:lnTo>
                    <a:close/>
                    <a:moveTo>
                      <a:pt x="0" y="34"/>
                    </a:moveTo>
                    <a:lnTo>
                      <a:pt x="0" y="31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0" y="34"/>
                    </a:lnTo>
                    <a:close/>
                    <a:moveTo>
                      <a:pt x="0" y="31"/>
                    </a:moveTo>
                    <a:lnTo>
                      <a:pt x="0" y="28"/>
                    </a:lnTo>
                    <a:lnTo>
                      <a:pt x="3" y="26"/>
                    </a:lnTo>
                    <a:lnTo>
                      <a:pt x="7" y="31"/>
                    </a:lnTo>
                    <a:lnTo>
                      <a:pt x="0" y="31"/>
                    </a:lnTo>
                    <a:close/>
                    <a:moveTo>
                      <a:pt x="3" y="26"/>
                    </a:moveTo>
                    <a:lnTo>
                      <a:pt x="5" y="24"/>
                    </a:lnTo>
                    <a:lnTo>
                      <a:pt x="13" y="32"/>
                    </a:lnTo>
                    <a:lnTo>
                      <a:pt x="12" y="34"/>
                    </a:lnTo>
                    <a:lnTo>
                      <a:pt x="3" y="26"/>
                    </a:lnTo>
                    <a:close/>
                    <a:moveTo>
                      <a:pt x="15" y="29"/>
                    </a:moveTo>
                    <a:lnTo>
                      <a:pt x="15" y="31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15" y="29"/>
                    </a:lnTo>
                    <a:close/>
                    <a:moveTo>
                      <a:pt x="3" y="29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15" y="29"/>
                    </a:lnTo>
                    <a:lnTo>
                      <a:pt x="3" y="29"/>
                    </a:lnTo>
                    <a:close/>
                    <a:moveTo>
                      <a:pt x="3" y="18"/>
                    </a:moveTo>
                    <a:lnTo>
                      <a:pt x="3" y="11"/>
                    </a:lnTo>
                    <a:lnTo>
                      <a:pt x="8" y="11"/>
                    </a:lnTo>
                    <a:lnTo>
                      <a:pt x="8" y="18"/>
                    </a:lnTo>
                    <a:lnTo>
                      <a:pt x="3" y="18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5" y="18"/>
                    </a:moveTo>
                    <a:lnTo>
                      <a:pt x="15" y="23"/>
                    </a:lnTo>
                    <a:lnTo>
                      <a:pt x="10" y="23"/>
                    </a:lnTo>
                    <a:lnTo>
                      <a:pt x="10" y="18"/>
                    </a:lnTo>
                    <a:lnTo>
                      <a:pt x="15" y="18"/>
                    </a:lnTo>
                    <a:close/>
                    <a:moveTo>
                      <a:pt x="3" y="1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8"/>
                    </a:lnTo>
                    <a:lnTo>
                      <a:pt x="3" y="18"/>
                    </a:lnTo>
                    <a:close/>
                    <a:moveTo>
                      <a:pt x="3" y="6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2"/>
                    </a:moveTo>
                    <a:lnTo>
                      <a:pt x="12" y="2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2" y="13"/>
                    </a:lnTo>
                    <a:lnTo>
                      <a:pt x="12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7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241"/>
              <p:cNvSpPr>
                <a:spLocks noEditPoints="1"/>
              </p:cNvSpPr>
              <p:nvPr/>
            </p:nvSpPr>
            <p:spPr bwMode="auto">
              <a:xfrm>
                <a:off x="2346" y="2566"/>
                <a:ext cx="15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2" y="23"/>
                  </a:cxn>
                  <a:cxn ang="0">
                    <a:pos x="11" y="21"/>
                  </a:cxn>
                  <a:cxn ang="0">
                    <a:pos x="0" y="15"/>
                  </a:cxn>
                  <a:cxn ang="0">
                    <a:pos x="11" y="21"/>
                  </a:cxn>
                  <a:cxn ang="0">
                    <a:pos x="0" y="15"/>
                  </a:cxn>
                  <a:cxn ang="0">
                    <a:pos x="2" y="12"/>
                  </a:cxn>
                  <a:cxn ang="0">
                    <a:pos x="0" y="15"/>
                  </a:cxn>
                  <a:cxn ang="0">
                    <a:pos x="3" y="10"/>
                  </a:cxn>
                  <a:cxn ang="0">
                    <a:pos x="11" y="18"/>
                  </a:cxn>
                  <a:cxn ang="0">
                    <a:pos x="13" y="13"/>
                  </a:cxn>
                  <a:cxn ang="0">
                    <a:pos x="11" y="17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2" y="10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10" y="25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3" y="26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2" y="12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2" y="12"/>
                    </a:moveTo>
                    <a:lnTo>
                      <a:pt x="3" y="10"/>
                    </a:lnTo>
                    <a:lnTo>
                      <a:pt x="11" y="17"/>
                    </a:lnTo>
                    <a:lnTo>
                      <a:pt x="11" y="18"/>
                    </a:lnTo>
                    <a:lnTo>
                      <a:pt x="2" y="12"/>
                    </a:lnTo>
                    <a:close/>
                    <a:moveTo>
                      <a:pt x="13" y="13"/>
                    </a:moveTo>
                    <a:lnTo>
                      <a:pt x="13" y="15"/>
                    </a:lnTo>
                    <a:lnTo>
                      <a:pt x="11" y="17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42"/>
              <p:cNvSpPr>
                <a:spLocks noEditPoints="1"/>
              </p:cNvSpPr>
              <p:nvPr/>
            </p:nvSpPr>
            <p:spPr bwMode="auto">
              <a:xfrm>
                <a:off x="2349" y="2566"/>
                <a:ext cx="17" cy="20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7"/>
                  </a:cxn>
                  <a:cxn ang="0">
                    <a:pos x="7" y="13"/>
                  </a:cxn>
                  <a:cxn ang="0">
                    <a:pos x="2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5" y="8"/>
                  </a:cxn>
                  <a:cxn ang="0">
                    <a:pos x="8" y="2"/>
                  </a:cxn>
                  <a:cxn ang="0">
                    <a:pos x="15" y="12"/>
                  </a:cxn>
                  <a:cxn ang="0">
                    <a:pos x="4" y="8"/>
                  </a:cxn>
                  <a:cxn ang="0">
                    <a:pos x="8" y="18"/>
                  </a:cxn>
                  <a:cxn ang="0">
                    <a:pos x="4" y="12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7" y="12"/>
                  </a:cxn>
                  <a:cxn ang="0">
                    <a:pos x="10" y="7"/>
                  </a:cxn>
                  <a:cxn ang="0">
                    <a:pos x="17" y="13"/>
                  </a:cxn>
                  <a:cxn ang="0">
                    <a:pos x="5" y="12"/>
                  </a:cxn>
                  <a:cxn ang="0">
                    <a:pos x="17" y="13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7" y="18"/>
                  </a:cxn>
                  <a:cxn ang="0">
                    <a:pos x="5" y="13"/>
                  </a:cxn>
                </a:cxnLst>
                <a:rect l="0" t="0" r="r" b="b"/>
                <a:pathLst>
                  <a:path w="17" h="20">
                    <a:moveTo>
                      <a:pt x="7" y="12"/>
                    </a:moveTo>
                    <a:lnTo>
                      <a:pt x="4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" y="12"/>
                    </a:lnTo>
                    <a:close/>
                    <a:moveTo>
                      <a:pt x="7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3"/>
                    </a:moveTo>
                    <a:lnTo>
                      <a:pt x="2" y="13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15" y="8"/>
                    </a:lnTo>
                    <a:close/>
                    <a:moveTo>
                      <a:pt x="8" y="18"/>
                    </a:moveTo>
                    <a:lnTo>
                      <a:pt x="4" y="18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7" y="7"/>
                    </a:lnTo>
                    <a:lnTo>
                      <a:pt x="17" y="12"/>
                    </a:lnTo>
                    <a:lnTo>
                      <a:pt x="10" y="12"/>
                    </a:lnTo>
                    <a:lnTo>
                      <a:pt x="10" y="7"/>
                    </a:lnTo>
                    <a:close/>
                    <a:moveTo>
                      <a:pt x="17" y="12"/>
                    </a:moveTo>
                    <a:lnTo>
                      <a:pt x="17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17" y="12"/>
                    </a:lnTo>
                    <a:close/>
                    <a:moveTo>
                      <a:pt x="17" y="13"/>
                    </a:moveTo>
                    <a:lnTo>
                      <a:pt x="15" y="15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0" y="20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43"/>
              <p:cNvSpPr>
                <a:spLocks noEditPoints="1"/>
              </p:cNvSpPr>
              <p:nvPr/>
            </p:nvSpPr>
            <p:spPr bwMode="auto">
              <a:xfrm>
                <a:off x="2354" y="2574"/>
                <a:ext cx="15" cy="3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0" y="4"/>
                  </a:cxn>
                  <a:cxn ang="0">
                    <a:pos x="0" y="5"/>
                  </a:cxn>
                  <a:cxn ang="0">
                    <a:pos x="12" y="10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20"/>
                  </a:cxn>
                  <a:cxn ang="0">
                    <a:pos x="2" y="10"/>
                  </a:cxn>
                  <a:cxn ang="0">
                    <a:pos x="7" y="26"/>
                  </a:cxn>
                  <a:cxn ang="0">
                    <a:pos x="2" y="20"/>
                  </a:cxn>
                  <a:cxn ang="0">
                    <a:pos x="7" y="26"/>
                  </a:cxn>
                  <a:cxn ang="0">
                    <a:pos x="8" y="15"/>
                  </a:cxn>
                  <a:cxn ang="0">
                    <a:pos x="7" y="26"/>
                  </a:cxn>
                  <a:cxn ang="0">
                    <a:pos x="8" y="15"/>
                  </a:cxn>
                  <a:cxn ang="0">
                    <a:pos x="15" y="20"/>
                  </a:cxn>
                  <a:cxn ang="0">
                    <a:pos x="8" y="15"/>
                  </a:cxn>
                  <a:cxn ang="0">
                    <a:pos x="15" y="30"/>
                  </a:cxn>
                  <a:cxn ang="0">
                    <a:pos x="2" y="20"/>
                  </a:cxn>
                  <a:cxn ang="0">
                    <a:pos x="15" y="30"/>
                  </a:cxn>
                  <a:cxn ang="0">
                    <a:pos x="12" y="35"/>
                  </a:cxn>
                  <a:cxn ang="0">
                    <a:pos x="8" y="36"/>
                  </a:cxn>
                  <a:cxn ang="0">
                    <a:pos x="3" y="35"/>
                  </a:cxn>
                  <a:cxn ang="0">
                    <a:pos x="2" y="30"/>
                  </a:cxn>
                </a:cxnLst>
                <a:rect l="0" t="0" r="r" b="b"/>
                <a:pathLst>
                  <a:path w="15" h="36">
                    <a:moveTo>
                      <a:pt x="0" y="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20"/>
                    </a:lnTo>
                    <a:lnTo>
                      <a:pt x="2" y="20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6"/>
                    </a:moveTo>
                    <a:lnTo>
                      <a:pt x="2" y="26"/>
                    </a:lnTo>
                    <a:lnTo>
                      <a:pt x="2" y="20"/>
                    </a:lnTo>
                    <a:lnTo>
                      <a:pt x="7" y="20"/>
                    </a:lnTo>
                    <a:lnTo>
                      <a:pt x="7" y="26"/>
                    </a:lnTo>
                    <a:close/>
                    <a:moveTo>
                      <a:pt x="7" y="15"/>
                    </a:moveTo>
                    <a:lnTo>
                      <a:pt x="8" y="15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7" y="15"/>
                    </a:lnTo>
                    <a:close/>
                    <a:moveTo>
                      <a:pt x="8" y="15"/>
                    </a:moveTo>
                    <a:lnTo>
                      <a:pt x="15" y="15"/>
                    </a:lnTo>
                    <a:lnTo>
                      <a:pt x="15" y="20"/>
                    </a:lnTo>
                    <a:lnTo>
                      <a:pt x="8" y="20"/>
                    </a:lnTo>
                    <a:lnTo>
                      <a:pt x="8" y="15"/>
                    </a:lnTo>
                    <a:close/>
                    <a:moveTo>
                      <a:pt x="15" y="20"/>
                    </a:moveTo>
                    <a:lnTo>
                      <a:pt x="15" y="30"/>
                    </a:lnTo>
                    <a:lnTo>
                      <a:pt x="2" y="30"/>
                    </a:lnTo>
                    <a:lnTo>
                      <a:pt x="2" y="20"/>
                    </a:lnTo>
                    <a:lnTo>
                      <a:pt x="15" y="20"/>
                    </a:lnTo>
                    <a:close/>
                    <a:moveTo>
                      <a:pt x="15" y="30"/>
                    </a:moveTo>
                    <a:lnTo>
                      <a:pt x="13" y="33"/>
                    </a:lnTo>
                    <a:lnTo>
                      <a:pt x="12" y="35"/>
                    </a:lnTo>
                    <a:lnTo>
                      <a:pt x="10" y="35"/>
                    </a:lnTo>
                    <a:lnTo>
                      <a:pt x="8" y="36"/>
                    </a:lnTo>
                    <a:lnTo>
                      <a:pt x="7" y="35"/>
                    </a:lnTo>
                    <a:lnTo>
                      <a:pt x="3" y="35"/>
                    </a:lnTo>
                    <a:lnTo>
                      <a:pt x="3" y="33"/>
                    </a:lnTo>
                    <a:lnTo>
                      <a:pt x="2" y="30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44"/>
              <p:cNvSpPr>
                <a:spLocks noEditPoints="1"/>
              </p:cNvSpPr>
              <p:nvPr/>
            </p:nvSpPr>
            <p:spPr bwMode="auto">
              <a:xfrm>
                <a:off x="2356" y="2599"/>
                <a:ext cx="16" cy="47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" y="10"/>
                  </a:cxn>
                  <a:cxn ang="0">
                    <a:pos x="13" y="3"/>
                  </a:cxn>
                  <a:cxn ang="0">
                    <a:pos x="1" y="10"/>
                  </a:cxn>
                  <a:cxn ang="0">
                    <a:pos x="13" y="3"/>
                  </a:cxn>
                  <a:cxn ang="0">
                    <a:pos x="14" y="6"/>
                  </a:cxn>
                  <a:cxn ang="0">
                    <a:pos x="13" y="3"/>
                  </a:cxn>
                  <a:cxn ang="0">
                    <a:pos x="14" y="18"/>
                  </a:cxn>
                  <a:cxn ang="0">
                    <a:pos x="1" y="6"/>
                  </a:cxn>
                  <a:cxn ang="0">
                    <a:pos x="3" y="23"/>
                  </a:cxn>
                  <a:cxn ang="0">
                    <a:pos x="1" y="18"/>
                  </a:cxn>
                  <a:cxn ang="0">
                    <a:pos x="3" y="23"/>
                  </a:cxn>
                  <a:cxn ang="0">
                    <a:pos x="13" y="16"/>
                  </a:cxn>
                  <a:cxn ang="0">
                    <a:pos x="3" y="23"/>
                  </a:cxn>
                  <a:cxn ang="0">
                    <a:pos x="13" y="16"/>
                  </a:cxn>
                  <a:cxn ang="0">
                    <a:pos x="14" y="19"/>
                  </a:cxn>
                  <a:cxn ang="0">
                    <a:pos x="13" y="16"/>
                  </a:cxn>
                  <a:cxn ang="0">
                    <a:pos x="14" y="32"/>
                  </a:cxn>
                  <a:cxn ang="0">
                    <a:pos x="3" y="19"/>
                  </a:cxn>
                  <a:cxn ang="0">
                    <a:pos x="5" y="36"/>
                  </a:cxn>
                  <a:cxn ang="0">
                    <a:pos x="3" y="32"/>
                  </a:cxn>
                  <a:cxn ang="0">
                    <a:pos x="5" y="36"/>
                  </a:cxn>
                  <a:cxn ang="0">
                    <a:pos x="14" y="31"/>
                  </a:cxn>
                  <a:cxn ang="0">
                    <a:pos x="5" y="36"/>
                  </a:cxn>
                  <a:cxn ang="0">
                    <a:pos x="14" y="31"/>
                  </a:cxn>
                  <a:cxn ang="0">
                    <a:pos x="16" y="34"/>
                  </a:cxn>
                  <a:cxn ang="0">
                    <a:pos x="14" y="31"/>
                  </a:cxn>
                  <a:cxn ang="0">
                    <a:pos x="16" y="40"/>
                  </a:cxn>
                  <a:cxn ang="0">
                    <a:pos x="5" y="34"/>
                  </a:cxn>
                  <a:cxn ang="0">
                    <a:pos x="16" y="40"/>
                  </a:cxn>
                  <a:cxn ang="0">
                    <a:pos x="14" y="45"/>
                  </a:cxn>
                  <a:cxn ang="0">
                    <a:pos x="11" y="47"/>
                  </a:cxn>
                  <a:cxn ang="0">
                    <a:pos x="6" y="45"/>
                  </a:cxn>
                  <a:cxn ang="0">
                    <a:pos x="5" y="40"/>
                  </a:cxn>
                </a:cxnLst>
                <a:rect l="0" t="0" r="r" b="b"/>
                <a:pathLst>
                  <a:path w="16" h="47">
                    <a:moveTo>
                      <a:pt x="1" y="10"/>
                    </a:moveTo>
                    <a:lnTo>
                      <a:pt x="1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" y="10"/>
                    </a:lnTo>
                    <a:close/>
                    <a:moveTo>
                      <a:pt x="10" y="1"/>
                    </a:moveTo>
                    <a:lnTo>
                      <a:pt x="13" y="3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10" y="1"/>
                    </a:lnTo>
                    <a:close/>
                    <a:moveTo>
                      <a:pt x="13" y="3"/>
                    </a:moveTo>
                    <a:lnTo>
                      <a:pt x="14" y="5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13" y="3"/>
                    </a:lnTo>
                    <a:close/>
                    <a:moveTo>
                      <a:pt x="14" y="6"/>
                    </a:moveTo>
                    <a:lnTo>
                      <a:pt x="14" y="18"/>
                    </a:lnTo>
                    <a:lnTo>
                      <a:pt x="1" y="18"/>
                    </a:lnTo>
                    <a:lnTo>
                      <a:pt x="1" y="6"/>
                    </a:lnTo>
                    <a:lnTo>
                      <a:pt x="14" y="6"/>
                    </a:lnTo>
                    <a:close/>
                    <a:moveTo>
                      <a:pt x="3" y="23"/>
                    </a:moveTo>
                    <a:lnTo>
                      <a:pt x="1" y="21"/>
                    </a:lnTo>
                    <a:lnTo>
                      <a:pt x="1" y="18"/>
                    </a:lnTo>
                    <a:lnTo>
                      <a:pt x="8" y="18"/>
                    </a:lnTo>
                    <a:lnTo>
                      <a:pt x="3" y="23"/>
                    </a:lnTo>
                    <a:close/>
                    <a:moveTo>
                      <a:pt x="13" y="14"/>
                    </a:moveTo>
                    <a:lnTo>
                      <a:pt x="13" y="16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13" y="14"/>
                    </a:lnTo>
                    <a:close/>
                    <a:moveTo>
                      <a:pt x="13" y="16"/>
                    </a:moveTo>
                    <a:lnTo>
                      <a:pt x="14" y="18"/>
                    </a:lnTo>
                    <a:lnTo>
                      <a:pt x="14" y="19"/>
                    </a:lnTo>
                    <a:lnTo>
                      <a:pt x="10" y="19"/>
                    </a:lnTo>
                    <a:lnTo>
                      <a:pt x="13" y="16"/>
                    </a:lnTo>
                    <a:close/>
                    <a:moveTo>
                      <a:pt x="14" y="19"/>
                    </a:moveTo>
                    <a:lnTo>
                      <a:pt x="14" y="32"/>
                    </a:lnTo>
                    <a:lnTo>
                      <a:pt x="3" y="32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  <a:moveTo>
                      <a:pt x="5" y="36"/>
                    </a:moveTo>
                    <a:lnTo>
                      <a:pt x="3" y="34"/>
                    </a:lnTo>
                    <a:lnTo>
                      <a:pt x="3" y="32"/>
                    </a:lnTo>
                    <a:lnTo>
                      <a:pt x="10" y="32"/>
                    </a:lnTo>
                    <a:lnTo>
                      <a:pt x="5" y="36"/>
                    </a:lnTo>
                    <a:close/>
                    <a:moveTo>
                      <a:pt x="14" y="29"/>
                    </a:moveTo>
                    <a:lnTo>
                      <a:pt x="14" y="31"/>
                    </a:lnTo>
                    <a:lnTo>
                      <a:pt x="6" y="37"/>
                    </a:lnTo>
                    <a:lnTo>
                      <a:pt x="5" y="36"/>
                    </a:lnTo>
                    <a:lnTo>
                      <a:pt x="14" y="29"/>
                    </a:lnTo>
                    <a:close/>
                    <a:moveTo>
                      <a:pt x="14" y="31"/>
                    </a:moveTo>
                    <a:lnTo>
                      <a:pt x="16" y="32"/>
                    </a:lnTo>
                    <a:lnTo>
                      <a:pt x="16" y="34"/>
                    </a:lnTo>
                    <a:lnTo>
                      <a:pt x="11" y="34"/>
                    </a:lnTo>
                    <a:lnTo>
                      <a:pt x="14" y="31"/>
                    </a:lnTo>
                    <a:close/>
                    <a:moveTo>
                      <a:pt x="16" y="34"/>
                    </a:moveTo>
                    <a:lnTo>
                      <a:pt x="16" y="40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16" y="34"/>
                    </a:lnTo>
                    <a:close/>
                    <a:moveTo>
                      <a:pt x="16" y="40"/>
                    </a:moveTo>
                    <a:lnTo>
                      <a:pt x="16" y="44"/>
                    </a:lnTo>
                    <a:lnTo>
                      <a:pt x="14" y="45"/>
                    </a:lnTo>
                    <a:lnTo>
                      <a:pt x="13" y="47"/>
                    </a:lnTo>
                    <a:lnTo>
                      <a:pt x="11" y="47"/>
                    </a:lnTo>
                    <a:lnTo>
                      <a:pt x="8" y="47"/>
                    </a:lnTo>
                    <a:lnTo>
                      <a:pt x="6" y="45"/>
                    </a:lnTo>
                    <a:lnTo>
                      <a:pt x="5" y="44"/>
                    </a:lnTo>
                    <a:lnTo>
                      <a:pt x="5" y="40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45"/>
              <p:cNvSpPr>
                <a:spLocks noEditPoints="1"/>
              </p:cNvSpPr>
              <p:nvPr/>
            </p:nvSpPr>
            <p:spPr bwMode="auto">
              <a:xfrm>
                <a:off x="2361" y="2635"/>
                <a:ext cx="16" cy="5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13"/>
                  </a:cxn>
                  <a:cxn ang="0">
                    <a:pos x="0" y="4"/>
                  </a:cxn>
                  <a:cxn ang="0">
                    <a:pos x="6" y="17"/>
                  </a:cxn>
                  <a:cxn ang="0">
                    <a:pos x="0" y="13"/>
                  </a:cxn>
                  <a:cxn ang="0">
                    <a:pos x="6" y="17"/>
                  </a:cxn>
                  <a:cxn ang="0">
                    <a:pos x="8" y="6"/>
                  </a:cxn>
                  <a:cxn ang="0">
                    <a:pos x="6" y="17"/>
                  </a:cxn>
                  <a:cxn ang="0">
                    <a:pos x="8" y="6"/>
                  </a:cxn>
                  <a:cxn ang="0">
                    <a:pos x="13" y="13"/>
                  </a:cxn>
                  <a:cxn ang="0">
                    <a:pos x="8" y="6"/>
                  </a:cxn>
                  <a:cxn ang="0">
                    <a:pos x="13" y="29"/>
                  </a:cxn>
                  <a:cxn ang="0">
                    <a:pos x="1" y="13"/>
                  </a:cxn>
                  <a:cxn ang="0">
                    <a:pos x="8" y="34"/>
                  </a:cxn>
                  <a:cxn ang="0">
                    <a:pos x="1" y="29"/>
                  </a:cxn>
                  <a:cxn ang="0">
                    <a:pos x="8" y="34"/>
                  </a:cxn>
                  <a:cxn ang="0">
                    <a:pos x="8" y="22"/>
                  </a:cxn>
                  <a:cxn ang="0">
                    <a:pos x="8" y="34"/>
                  </a:cxn>
                  <a:cxn ang="0">
                    <a:pos x="8" y="22"/>
                  </a:cxn>
                  <a:cxn ang="0">
                    <a:pos x="14" y="29"/>
                  </a:cxn>
                  <a:cxn ang="0">
                    <a:pos x="8" y="22"/>
                  </a:cxn>
                  <a:cxn ang="0">
                    <a:pos x="14" y="43"/>
                  </a:cxn>
                  <a:cxn ang="0">
                    <a:pos x="3" y="29"/>
                  </a:cxn>
                  <a:cxn ang="0">
                    <a:pos x="8" y="50"/>
                  </a:cxn>
                  <a:cxn ang="0">
                    <a:pos x="3" y="43"/>
                  </a:cxn>
                  <a:cxn ang="0">
                    <a:pos x="8" y="50"/>
                  </a:cxn>
                  <a:cxn ang="0">
                    <a:pos x="9" y="39"/>
                  </a:cxn>
                  <a:cxn ang="0">
                    <a:pos x="8" y="50"/>
                  </a:cxn>
                  <a:cxn ang="0">
                    <a:pos x="9" y="39"/>
                  </a:cxn>
                  <a:cxn ang="0">
                    <a:pos x="16" y="43"/>
                  </a:cxn>
                  <a:cxn ang="0">
                    <a:pos x="9" y="39"/>
                  </a:cxn>
                  <a:cxn ang="0">
                    <a:pos x="16" y="45"/>
                  </a:cxn>
                  <a:cxn ang="0">
                    <a:pos x="5" y="43"/>
                  </a:cxn>
                  <a:cxn ang="0">
                    <a:pos x="16" y="45"/>
                  </a:cxn>
                  <a:cxn ang="0">
                    <a:pos x="14" y="50"/>
                  </a:cxn>
                  <a:cxn ang="0">
                    <a:pos x="9" y="52"/>
                  </a:cxn>
                  <a:cxn ang="0">
                    <a:pos x="6" y="50"/>
                  </a:cxn>
                  <a:cxn ang="0">
                    <a:pos x="5" y="45"/>
                  </a:cxn>
                </a:cxnLst>
                <a:rect l="0" t="0" r="r" b="b"/>
                <a:pathLst>
                  <a:path w="16" h="52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17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3" y="13"/>
                    </a:moveTo>
                    <a:lnTo>
                      <a:pt x="13" y="29"/>
                    </a:lnTo>
                    <a:lnTo>
                      <a:pt x="1" y="29"/>
                    </a:lnTo>
                    <a:lnTo>
                      <a:pt x="1" y="13"/>
                    </a:lnTo>
                    <a:lnTo>
                      <a:pt x="13" y="13"/>
                    </a:lnTo>
                    <a:close/>
                    <a:moveTo>
                      <a:pt x="8" y="34"/>
                    </a:moveTo>
                    <a:lnTo>
                      <a:pt x="1" y="34"/>
                    </a:lnTo>
                    <a:lnTo>
                      <a:pt x="1" y="29"/>
                    </a:lnTo>
                    <a:lnTo>
                      <a:pt x="8" y="29"/>
                    </a:lnTo>
                    <a:lnTo>
                      <a:pt x="8" y="34"/>
                    </a:lnTo>
                    <a:close/>
                    <a:moveTo>
                      <a:pt x="8" y="22"/>
                    </a:moveTo>
                    <a:lnTo>
                      <a:pt x="8" y="22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22"/>
                    </a:lnTo>
                    <a:close/>
                    <a:moveTo>
                      <a:pt x="8" y="22"/>
                    </a:moveTo>
                    <a:lnTo>
                      <a:pt x="14" y="22"/>
                    </a:lnTo>
                    <a:lnTo>
                      <a:pt x="14" y="29"/>
                    </a:lnTo>
                    <a:lnTo>
                      <a:pt x="8" y="29"/>
                    </a:lnTo>
                    <a:lnTo>
                      <a:pt x="8" y="22"/>
                    </a:lnTo>
                    <a:close/>
                    <a:moveTo>
                      <a:pt x="14" y="29"/>
                    </a:moveTo>
                    <a:lnTo>
                      <a:pt x="14" y="43"/>
                    </a:lnTo>
                    <a:lnTo>
                      <a:pt x="3" y="43"/>
                    </a:lnTo>
                    <a:lnTo>
                      <a:pt x="3" y="29"/>
                    </a:lnTo>
                    <a:lnTo>
                      <a:pt x="14" y="29"/>
                    </a:lnTo>
                    <a:close/>
                    <a:moveTo>
                      <a:pt x="8" y="50"/>
                    </a:moveTo>
                    <a:lnTo>
                      <a:pt x="3" y="50"/>
                    </a:lnTo>
                    <a:lnTo>
                      <a:pt x="3" y="43"/>
                    </a:lnTo>
                    <a:lnTo>
                      <a:pt x="8" y="43"/>
                    </a:lnTo>
                    <a:lnTo>
                      <a:pt x="8" y="50"/>
                    </a:lnTo>
                    <a:close/>
                    <a:moveTo>
                      <a:pt x="8" y="39"/>
                    </a:moveTo>
                    <a:lnTo>
                      <a:pt x="9" y="39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8" y="39"/>
                    </a:lnTo>
                    <a:close/>
                    <a:moveTo>
                      <a:pt x="9" y="39"/>
                    </a:moveTo>
                    <a:lnTo>
                      <a:pt x="16" y="39"/>
                    </a:lnTo>
                    <a:lnTo>
                      <a:pt x="16" y="43"/>
                    </a:lnTo>
                    <a:lnTo>
                      <a:pt x="9" y="43"/>
                    </a:lnTo>
                    <a:lnTo>
                      <a:pt x="9" y="39"/>
                    </a:lnTo>
                    <a:close/>
                    <a:moveTo>
                      <a:pt x="16" y="43"/>
                    </a:moveTo>
                    <a:lnTo>
                      <a:pt x="16" y="45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16" y="43"/>
                    </a:lnTo>
                    <a:close/>
                    <a:moveTo>
                      <a:pt x="16" y="45"/>
                    </a:moveTo>
                    <a:lnTo>
                      <a:pt x="16" y="48"/>
                    </a:lnTo>
                    <a:lnTo>
                      <a:pt x="14" y="50"/>
                    </a:lnTo>
                    <a:lnTo>
                      <a:pt x="13" y="50"/>
                    </a:lnTo>
                    <a:lnTo>
                      <a:pt x="9" y="52"/>
                    </a:lnTo>
                    <a:lnTo>
                      <a:pt x="8" y="50"/>
                    </a:lnTo>
                    <a:lnTo>
                      <a:pt x="6" y="50"/>
                    </a:lnTo>
                    <a:lnTo>
                      <a:pt x="5" y="48"/>
                    </a:lnTo>
                    <a:lnTo>
                      <a:pt x="5" y="45"/>
                    </a:ln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46"/>
              <p:cNvSpPr>
                <a:spLocks noEditPoints="1"/>
              </p:cNvSpPr>
              <p:nvPr/>
            </p:nvSpPr>
            <p:spPr bwMode="auto">
              <a:xfrm>
                <a:off x="2366" y="2675"/>
                <a:ext cx="14" cy="5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20"/>
                  </a:cxn>
                  <a:cxn ang="0">
                    <a:pos x="0" y="5"/>
                  </a:cxn>
                  <a:cxn ang="0">
                    <a:pos x="1" y="25"/>
                  </a:cxn>
                  <a:cxn ang="0">
                    <a:pos x="0" y="20"/>
                  </a:cxn>
                  <a:cxn ang="0">
                    <a:pos x="1" y="25"/>
                  </a:cxn>
                  <a:cxn ang="0">
                    <a:pos x="11" y="16"/>
                  </a:cxn>
                  <a:cxn ang="0">
                    <a:pos x="1" y="25"/>
                  </a:cxn>
                  <a:cxn ang="0">
                    <a:pos x="11" y="16"/>
                  </a:cxn>
                  <a:cxn ang="0">
                    <a:pos x="13" y="21"/>
                  </a:cxn>
                  <a:cxn ang="0">
                    <a:pos x="11" y="16"/>
                  </a:cxn>
                  <a:cxn ang="0">
                    <a:pos x="13" y="36"/>
                  </a:cxn>
                  <a:cxn ang="0">
                    <a:pos x="1" y="21"/>
                  </a:cxn>
                  <a:cxn ang="0">
                    <a:pos x="3" y="39"/>
                  </a:cxn>
                  <a:cxn ang="0">
                    <a:pos x="1" y="36"/>
                  </a:cxn>
                  <a:cxn ang="0">
                    <a:pos x="3" y="39"/>
                  </a:cxn>
                  <a:cxn ang="0">
                    <a:pos x="13" y="33"/>
                  </a:cxn>
                  <a:cxn ang="0">
                    <a:pos x="3" y="39"/>
                  </a:cxn>
                  <a:cxn ang="0">
                    <a:pos x="13" y="33"/>
                  </a:cxn>
                  <a:cxn ang="0">
                    <a:pos x="14" y="38"/>
                  </a:cxn>
                  <a:cxn ang="0">
                    <a:pos x="13" y="33"/>
                  </a:cxn>
                  <a:cxn ang="0">
                    <a:pos x="14" y="47"/>
                  </a:cxn>
                  <a:cxn ang="0">
                    <a:pos x="3" y="38"/>
                  </a:cxn>
                  <a:cxn ang="0">
                    <a:pos x="14" y="47"/>
                  </a:cxn>
                  <a:cxn ang="0">
                    <a:pos x="13" y="52"/>
                  </a:cxn>
                  <a:cxn ang="0">
                    <a:pos x="8" y="54"/>
                  </a:cxn>
                  <a:cxn ang="0">
                    <a:pos x="4" y="52"/>
                  </a:cxn>
                  <a:cxn ang="0">
                    <a:pos x="3" y="47"/>
                  </a:cxn>
                </a:cxnLst>
                <a:rect l="0" t="0" r="r" b="b"/>
                <a:pathLst>
                  <a:path w="14" h="54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20"/>
                    </a:lnTo>
                    <a:lnTo>
                      <a:pt x="0" y="2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25"/>
                    </a:moveTo>
                    <a:lnTo>
                      <a:pt x="0" y="23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1" y="25"/>
                    </a:lnTo>
                    <a:close/>
                    <a:moveTo>
                      <a:pt x="9" y="16"/>
                    </a:moveTo>
                    <a:lnTo>
                      <a:pt x="11" y="16"/>
                    </a:lnTo>
                    <a:lnTo>
                      <a:pt x="3" y="25"/>
                    </a:lnTo>
                    <a:lnTo>
                      <a:pt x="1" y="25"/>
                    </a:lnTo>
                    <a:lnTo>
                      <a:pt x="9" y="16"/>
                    </a:lnTo>
                    <a:close/>
                    <a:moveTo>
                      <a:pt x="11" y="16"/>
                    </a:moveTo>
                    <a:lnTo>
                      <a:pt x="13" y="18"/>
                    </a:lnTo>
                    <a:lnTo>
                      <a:pt x="13" y="21"/>
                    </a:lnTo>
                    <a:lnTo>
                      <a:pt x="6" y="21"/>
                    </a:lnTo>
                    <a:lnTo>
                      <a:pt x="11" y="16"/>
                    </a:lnTo>
                    <a:close/>
                    <a:moveTo>
                      <a:pt x="13" y="21"/>
                    </a:moveTo>
                    <a:lnTo>
                      <a:pt x="13" y="36"/>
                    </a:lnTo>
                    <a:lnTo>
                      <a:pt x="1" y="36"/>
                    </a:lnTo>
                    <a:lnTo>
                      <a:pt x="1" y="21"/>
                    </a:lnTo>
                    <a:lnTo>
                      <a:pt x="13" y="21"/>
                    </a:lnTo>
                    <a:close/>
                    <a:moveTo>
                      <a:pt x="3" y="39"/>
                    </a:moveTo>
                    <a:lnTo>
                      <a:pt x="1" y="38"/>
                    </a:lnTo>
                    <a:lnTo>
                      <a:pt x="1" y="36"/>
                    </a:lnTo>
                    <a:lnTo>
                      <a:pt x="6" y="36"/>
                    </a:lnTo>
                    <a:lnTo>
                      <a:pt x="3" y="39"/>
                    </a:lnTo>
                    <a:close/>
                    <a:moveTo>
                      <a:pt x="11" y="31"/>
                    </a:moveTo>
                    <a:lnTo>
                      <a:pt x="13" y="33"/>
                    </a:lnTo>
                    <a:lnTo>
                      <a:pt x="4" y="41"/>
                    </a:lnTo>
                    <a:lnTo>
                      <a:pt x="3" y="39"/>
                    </a:lnTo>
                    <a:lnTo>
                      <a:pt x="11" y="31"/>
                    </a:lnTo>
                    <a:close/>
                    <a:moveTo>
                      <a:pt x="13" y="33"/>
                    </a:moveTo>
                    <a:lnTo>
                      <a:pt x="14" y="34"/>
                    </a:lnTo>
                    <a:lnTo>
                      <a:pt x="14" y="38"/>
                    </a:lnTo>
                    <a:lnTo>
                      <a:pt x="8" y="38"/>
                    </a:lnTo>
                    <a:lnTo>
                      <a:pt x="13" y="33"/>
                    </a:lnTo>
                    <a:close/>
                    <a:moveTo>
                      <a:pt x="14" y="38"/>
                    </a:moveTo>
                    <a:lnTo>
                      <a:pt x="14" y="47"/>
                    </a:lnTo>
                    <a:lnTo>
                      <a:pt x="3" y="47"/>
                    </a:lnTo>
                    <a:lnTo>
                      <a:pt x="3" y="38"/>
                    </a:lnTo>
                    <a:lnTo>
                      <a:pt x="14" y="38"/>
                    </a:lnTo>
                    <a:close/>
                    <a:moveTo>
                      <a:pt x="14" y="47"/>
                    </a:moveTo>
                    <a:lnTo>
                      <a:pt x="13" y="49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8" y="54"/>
                    </a:lnTo>
                    <a:lnTo>
                      <a:pt x="6" y="52"/>
                    </a:lnTo>
                    <a:lnTo>
                      <a:pt x="4" y="52"/>
                    </a:lnTo>
                    <a:lnTo>
                      <a:pt x="3" y="49"/>
                    </a:lnTo>
                    <a:lnTo>
                      <a:pt x="3" y="47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47"/>
              <p:cNvSpPr>
                <a:spLocks noEditPoints="1"/>
              </p:cNvSpPr>
              <p:nvPr/>
            </p:nvSpPr>
            <p:spPr bwMode="auto">
              <a:xfrm>
                <a:off x="2369" y="2716"/>
                <a:ext cx="14" cy="5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0" y="5"/>
                  </a:cxn>
                  <a:cxn ang="0">
                    <a:pos x="0" y="6"/>
                  </a:cxn>
                  <a:cxn ang="0">
                    <a:pos x="11" y="11"/>
                  </a:cxn>
                  <a:cxn ang="0">
                    <a:pos x="0" y="6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11" y="8"/>
                  </a:cxn>
                  <a:cxn ang="0">
                    <a:pos x="0" y="14"/>
                  </a:cxn>
                  <a:cxn ang="0">
                    <a:pos x="11" y="8"/>
                  </a:cxn>
                  <a:cxn ang="0">
                    <a:pos x="11" y="13"/>
                  </a:cxn>
                  <a:cxn ang="0">
                    <a:pos x="11" y="8"/>
                  </a:cxn>
                  <a:cxn ang="0">
                    <a:pos x="11" y="27"/>
                  </a:cxn>
                  <a:cxn ang="0">
                    <a:pos x="0" y="13"/>
                  </a:cxn>
                  <a:cxn ang="0">
                    <a:pos x="6" y="32"/>
                  </a:cxn>
                  <a:cxn ang="0">
                    <a:pos x="0" y="27"/>
                  </a:cxn>
                  <a:cxn ang="0">
                    <a:pos x="6" y="32"/>
                  </a:cxn>
                  <a:cxn ang="0">
                    <a:pos x="8" y="21"/>
                  </a:cxn>
                  <a:cxn ang="0">
                    <a:pos x="6" y="32"/>
                  </a:cxn>
                  <a:cxn ang="0">
                    <a:pos x="8" y="21"/>
                  </a:cxn>
                  <a:cxn ang="0">
                    <a:pos x="13" y="27"/>
                  </a:cxn>
                  <a:cxn ang="0">
                    <a:pos x="8" y="21"/>
                  </a:cxn>
                  <a:cxn ang="0">
                    <a:pos x="13" y="40"/>
                  </a:cxn>
                  <a:cxn ang="0">
                    <a:pos x="1" y="27"/>
                  </a:cxn>
                  <a:cxn ang="0">
                    <a:pos x="3" y="44"/>
                  </a:cxn>
                  <a:cxn ang="0">
                    <a:pos x="1" y="40"/>
                  </a:cxn>
                  <a:cxn ang="0">
                    <a:pos x="3" y="44"/>
                  </a:cxn>
                  <a:cxn ang="0">
                    <a:pos x="14" y="39"/>
                  </a:cxn>
                  <a:cxn ang="0">
                    <a:pos x="3" y="44"/>
                  </a:cxn>
                  <a:cxn ang="0">
                    <a:pos x="14" y="39"/>
                  </a:cxn>
                  <a:cxn ang="0">
                    <a:pos x="14" y="42"/>
                  </a:cxn>
                  <a:cxn ang="0">
                    <a:pos x="14" y="39"/>
                  </a:cxn>
                  <a:cxn ang="0">
                    <a:pos x="14" y="45"/>
                  </a:cxn>
                  <a:cxn ang="0">
                    <a:pos x="3" y="42"/>
                  </a:cxn>
                  <a:cxn ang="0">
                    <a:pos x="14" y="45"/>
                  </a:cxn>
                  <a:cxn ang="0">
                    <a:pos x="13" y="50"/>
                  </a:cxn>
                  <a:cxn ang="0">
                    <a:pos x="10" y="52"/>
                  </a:cxn>
                  <a:cxn ang="0">
                    <a:pos x="5" y="50"/>
                  </a:cxn>
                  <a:cxn ang="0">
                    <a:pos x="3" y="45"/>
                  </a:cxn>
                </a:cxnLst>
                <a:rect l="0" t="0" r="r" b="b"/>
                <a:pathLst>
                  <a:path w="14" h="52">
                    <a:moveTo>
                      <a:pt x="0" y="6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0" y="14"/>
                    </a:lnTo>
                    <a:close/>
                    <a:moveTo>
                      <a:pt x="10" y="6"/>
                    </a:moveTo>
                    <a:lnTo>
                      <a:pt x="11" y="8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10" y="6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11" y="13"/>
                    </a:lnTo>
                    <a:lnTo>
                      <a:pt x="6" y="13"/>
                    </a:lnTo>
                    <a:lnTo>
                      <a:pt x="11" y="8"/>
                    </a:lnTo>
                    <a:close/>
                    <a:moveTo>
                      <a:pt x="11" y="13"/>
                    </a:moveTo>
                    <a:lnTo>
                      <a:pt x="11" y="27"/>
                    </a:lnTo>
                    <a:lnTo>
                      <a:pt x="0" y="27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6" y="32"/>
                    </a:moveTo>
                    <a:lnTo>
                      <a:pt x="0" y="32"/>
                    </a:lnTo>
                    <a:lnTo>
                      <a:pt x="0" y="27"/>
                    </a:lnTo>
                    <a:lnTo>
                      <a:pt x="6" y="27"/>
                    </a:lnTo>
                    <a:lnTo>
                      <a:pt x="6" y="32"/>
                    </a:lnTo>
                    <a:close/>
                    <a:moveTo>
                      <a:pt x="6" y="21"/>
                    </a:moveTo>
                    <a:lnTo>
                      <a:pt x="8" y="21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6" y="21"/>
                    </a:lnTo>
                    <a:close/>
                    <a:moveTo>
                      <a:pt x="8" y="21"/>
                    </a:moveTo>
                    <a:lnTo>
                      <a:pt x="13" y="21"/>
                    </a:lnTo>
                    <a:lnTo>
                      <a:pt x="13" y="27"/>
                    </a:lnTo>
                    <a:lnTo>
                      <a:pt x="8" y="27"/>
                    </a:lnTo>
                    <a:lnTo>
                      <a:pt x="8" y="21"/>
                    </a:lnTo>
                    <a:close/>
                    <a:moveTo>
                      <a:pt x="13" y="27"/>
                    </a:moveTo>
                    <a:lnTo>
                      <a:pt x="13" y="40"/>
                    </a:lnTo>
                    <a:lnTo>
                      <a:pt x="1" y="40"/>
                    </a:lnTo>
                    <a:lnTo>
                      <a:pt x="1" y="27"/>
                    </a:lnTo>
                    <a:lnTo>
                      <a:pt x="13" y="27"/>
                    </a:lnTo>
                    <a:close/>
                    <a:moveTo>
                      <a:pt x="3" y="44"/>
                    </a:moveTo>
                    <a:lnTo>
                      <a:pt x="1" y="42"/>
                    </a:lnTo>
                    <a:lnTo>
                      <a:pt x="1" y="40"/>
                    </a:lnTo>
                    <a:lnTo>
                      <a:pt x="8" y="40"/>
                    </a:lnTo>
                    <a:lnTo>
                      <a:pt x="3" y="44"/>
                    </a:lnTo>
                    <a:close/>
                    <a:moveTo>
                      <a:pt x="13" y="37"/>
                    </a:moveTo>
                    <a:lnTo>
                      <a:pt x="14" y="39"/>
                    </a:lnTo>
                    <a:lnTo>
                      <a:pt x="5" y="45"/>
                    </a:lnTo>
                    <a:lnTo>
                      <a:pt x="3" y="44"/>
                    </a:lnTo>
                    <a:lnTo>
                      <a:pt x="13" y="37"/>
                    </a:lnTo>
                    <a:close/>
                    <a:moveTo>
                      <a:pt x="14" y="39"/>
                    </a:moveTo>
                    <a:lnTo>
                      <a:pt x="14" y="40"/>
                    </a:lnTo>
                    <a:lnTo>
                      <a:pt x="14" y="42"/>
                    </a:lnTo>
                    <a:lnTo>
                      <a:pt x="10" y="42"/>
                    </a:lnTo>
                    <a:lnTo>
                      <a:pt x="14" y="39"/>
                    </a:lnTo>
                    <a:close/>
                    <a:moveTo>
                      <a:pt x="14" y="42"/>
                    </a:moveTo>
                    <a:lnTo>
                      <a:pt x="14" y="45"/>
                    </a:lnTo>
                    <a:lnTo>
                      <a:pt x="3" y="45"/>
                    </a:lnTo>
                    <a:lnTo>
                      <a:pt x="3" y="42"/>
                    </a:lnTo>
                    <a:lnTo>
                      <a:pt x="14" y="42"/>
                    </a:lnTo>
                    <a:close/>
                    <a:moveTo>
                      <a:pt x="14" y="45"/>
                    </a:moveTo>
                    <a:lnTo>
                      <a:pt x="14" y="47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10" y="52"/>
                    </a:lnTo>
                    <a:lnTo>
                      <a:pt x="6" y="50"/>
                    </a:lnTo>
                    <a:lnTo>
                      <a:pt x="5" y="50"/>
                    </a:lnTo>
                    <a:lnTo>
                      <a:pt x="3" y="47"/>
                    </a:lnTo>
                    <a:lnTo>
                      <a:pt x="3" y="45"/>
                    </a:lnTo>
                    <a:lnTo>
                      <a:pt x="14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48"/>
              <p:cNvSpPr>
                <a:spLocks noEditPoints="1"/>
              </p:cNvSpPr>
              <p:nvPr/>
            </p:nvSpPr>
            <p:spPr bwMode="auto">
              <a:xfrm>
                <a:off x="2372" y="2756"/>
                <a:ext cx="15" cy="4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17"/>
                  </a:cxn>
                  <a:cxn ang="0">
                    <a:pos x="0" y="5"/>
                  </a:cxn>
                  <a:cxn ang="0">
                    <a:pos x="3" y="22"/>
                  </a:cxn>
                  <a:cxn ang="0">
                    <a:pos x="0" y="17"/>
                  </a:cxn>
                  <a:cxn ang="0">
                    <a:pos x="3" y="22"/>
                  </a:cxn>
                  <a:cxn ang="0">
                    <a:pos x="11" y="13"/>
                  </a:cxn>
                  <a:cxn ang="0">
                    <a:pos x="3" y="22"/>
                  </a:cxn>
                  <a:cxn ang="0">
                    <a:pos x="11" y="13"/>
                  </a:cxn>
                  <a:cxn ang="0">
                    <a:pos x="13" y="18"/>
                  </a:cxn>
                  <a:cxn ang="0">
                    <a:pos x="11" y="13"/>
                  </a:cxn>
                  <a:cxn ang="0">
                    <a:pos x="13" y="31"/>
                  </a:cxn>
                  <a:cxn ang="0">
                    <a:pos x="2" y="18"/>
                  </a:cxn>
                  <a:cxn ang="0">
                    <a:pos x="3" y="35"/>
                  </a:cxn>
                  <a:cxn ang="0">
                    <a:pos x="2" y="31"/>
                  </a:cxn>
                  <a:cxn ang="0">
                    <a:pos x="3" y="35"/>
                  </a:cxn>
                  <a:cxn ang="0">
                    <a:pos x="13" y="30"/>
                  </a:cxn>
                  <a:cxn ang="0">
                    <a:pos x="3" y="35"/>
                  </a:cxn>
                  <a:cxn ang="0">
                    <a:pos x="13" y="30"/>
                  </a:cxn>
                  <a:cxn ang="0">
                    <a:pos x="15" y="33"/>
                  </a:cxn>
                  <a:cxn ang="0">
                    <a:pos x="13" y="30"/>
                  </a:cxn>
                  <a:cxn ang="0">
                    <a:pos x="15" y="43"/>
                  </a:cxn>
                  <a:cxn ang="0">
                    <a:pos x="3" y="33"/>
                  </a:cxn>
                  <a:cxn ang="0">
                    <a:pos x="15" y="43"/>
                  </a:cxn>
                  <a:cxn ang="0">
                    <a:pos x="13" y="47"/>
                  </a:cxn>
                  <a:cxn ang="0">
                    <a:pos x="8" y="49"/>
                  </a:cxn>
                  <a:cxn ang="0">
                    <a:pos x="5" y="47"/>
                  </a:cxn>
                  <a:cxn ang="0">
                    <a:pos x="3" y="43"/>
                  </a:cxn>
                </a:cxnLst>
                <a:rect l="0" t="0" r="r" b="b"/>
                <a:pathLst>
                  <a:path w="15" h="49">
                    <a:moveTo>
                      <a:pt x="0" y="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7"/>
                    </a:lnTo>
                    <a:lnTo>
                      <a:pt x="0" y="1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3" y="22"/>
                    </a:moveTo>
                    <a:lnTo>
                      <a:pt x="0" y="20"/>
                    </a:lnTo>
                    <a:lnTo>
                      <a:pt x="0" y="17"/>
                    </a:lnTo>
                    <a:lnTo>
                      <a:pt x="7" y="17"/>
                    </a:lnTo>
                    <a:lnTo>
                      <a:pt x="3" y="22"/>
                    </a:lnTo>
                    <a:close/>
                    <a:moveTo>
                      <a:pt x="10" y="1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3" y="22"/>
                    </a:lnTo>
                    <a:lnTo>
                      <a:pt x="10" y="12"/>
                    </a:lnTo>
                    <a:close/>
                    <a:moveTo>
                      <a:pt x="11" y="13"/>
                    </a:moveTo>
                    <a:lnTo>
                      <a:pt x="13" y="15"/>
                    </a:lnTo>
                    <a:lnTo>
                      <a:pt x="13" y="18"/>
                    </a:lnTo>
                    <a:lnTo>
                      <a:pt x="8" y="18"/>
                    </a:lnTo>
                    <a:lnTo>
                      <a:pt x="11" y="13"/>
                    </a:lnTo>
                    <a:close/>
                    <a:moveTo>
                      <a:pt x="13" y="18"/>
                    </a:moveTo>
                    <a:lnTo>
                      <a:pt x="13" y="31"/>
                    </a:lnTo>
                    <a:lnTo>
                      <a:pt x="2" y="31"/>
                    </a:lnTo>
                    <a:lnTo>
                      <a:pt x="2" y="18"/>
                    </a:lnTo>
                    <a:lnTo>
                      <a:pt x="13" y="18"/>
                    </a:lnTo>
                    <a:close/>
                    <a:moveTo>
                      <a:pt x="3" y="35"/>
                    </a:moveTo>
                    <a:lnTo>
                      <a:pt x="2" y="33"/>
                    </a:lnTo>
                    <a:lnTo>
                      <a:pt x="2" y="31"/>
                    </a:lnTo>
                    <a:lnTo>
                      <a:pt x="8" y="31"/>
                    </a:lnTo>
                    <a:lnTo>
                      <a:pt x="3" y="35"/>
                    </a:lnTo>
                    <a:close/>
                    <a:moveTo>
                      <a:pt x="13" y="28"/>
                    </a:moveTo>
                    <a:lnTo>
                      <a:pt x="13" y="30"/>
                    </a:lnTo>
                    <a:lnTo>
                      <a:pt x="5" y="36"/>
                    </a:lnTo>
                    <a:lnTo>
                      <a:pt x="3" y="35"/>
                    </a:lnTo>
                    <a:lnTo>
                      <a:pt x="13" y="28"/>
                    </a:lnTo>
                    <a:close/>
                    <a:moveTo>
                      <a:pt x="13" y="30"/>
                    </a:moveTo>
                    <a:lnTo>
                      <a:pt x="15" y="31"/>
                    </a:lnTo>
                    <a:lnTo>
                      <a:pt x="15" y="33"/>
                    </a:lnTo>
                    <a:lnTo>
                      <a:pt x="8" y="33"/>
                    </a:lnTo>
                    <a:lnTo>
                      <a:pt x="13" y="30"/>
                    </a:lnTo>
                    <a:close/>
                    <a:moveTo>
                      <a:pt x="15" y="33"/>
                    </a:moveTo>
                    <a:lnTo>
                      <a:pt x="15" y="43"/>
                    </a:lnTo>
                    <a:lnTo>
                      <a:pt x="3" y="43"/>
                    </a:lnTo>
                    <a:lnTo>
                      <a:pt x="3" y="33"/>
                    </a:lnTo>
                    <a:lnTo>
                      <a:pt x="15" y="33"/>
                    </a:lnTo>
                    <a:close/>
                    <a:moveTo>
                      <a:pt x="15" y="43"/>
                    </a:moveTo>
                    <a:lnTo>
                      <a:pt x="15" y="44"/>
                    </a:lnTo>
                    <a:lnTo>
                      <a:pt x="13" y="47"/>
                    </a:lnTo>
                    <a:lnTo>
                      <a:pt x="11" y="47"/>
                    </a:lnTo>
                    <a:lnTo>
                      <a:pt x="8" y="49"/>
                    </a:lnTo>
                    <a:lnTo>
                      <a:pt x="7" y="47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3" y="43"/>
                    </a:lnTo>
                    <a:lnTo>
                      <a:pt x="1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4" name="Group 1249"/>
              <p:cNvGrpSpPr>
                <a:grpSpLocks/>
              </p:cNvGrpSpPr>
              <p:nvPr/>
            </p:nvGrpSpPr>
            <p:grpSpPr bwMode="auto">
              <a:xfrm>
                <a:off x="978" y="2069"/>
                <a:ext cx="1529" cy="1001"/>
                <a:chOff x="933" y="1933"/>
                <a:chExt cx="1529" cy="1001"/>
              </a:xfrm>
            </p:grpSpPr>
            <p:sp>
              <p:nvSpPr>
                <p:cNvPr id="691" name="Freeform 1250"/>
                <p:cNvSpPr>
                  <a:spLocks noEditPoints="1"/>
                </p:cNvSpPr>
                <p:nvPr/>
              </p:nvSpPr>
              <p:spPr bwMode="auto">
                <a:xfrm>
                  <a:off x="2330" y="2658"/>
                  <a:ext cx="17" cy="4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8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8" y="1"/>
                    </a:cxn>
                    <a:cxn ang="0">
                      <a:pos x="5" y="13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8" y="1"/>
                    </a:cxn>
                    <a:cxn ang="0">
                      <a:pos x="13" y="21"/>
                    </a:cxn>
                    <a:cxn ang="0">
                      <a:pos x="2" y="8"/>
                    </a:cxn>
                    <a:cxn ang="0">
                      <a:pos x="4" y="24"/>
                    </a:cxn>
                    <a:cxn ang="0">
                      <a:pos x="2" y="21"/>
                    </a:cxn>
                    <a:cxn ang="0">
                      <a:pos x="4" y="24"/>
                    </a:cxn>
                    <a:cxn ang="0">
                      <a:pos x="13" y="19"/>
                    </a:cxn>
                    <a:cxn ang="0">
                      <a:pos x="4" y="24"/>
                    </a:cxn>
                    <a:cxn ang="0">
                      <a:pos x="13" y="19"/>
                    </a:cxn>
                    <a:cxn ang="0">
                      <a:pos x="15" y="22"/>
                    </a:cxn>
                    <a:cxn ang="0">
                      <a:pos x="13" y="19"/>
                    </a:cxn>
                    <a:cxn ang="0">
                      <a:pos x="15" y="35"/>
                    </a:cxn>
                    <a:cxn ang="0">
                      <a:pos x="4" y="22"/>
                    </a:cxn>
                    <a:cxn ang="0">
                      <a:pos x="8" y="40"/>
                    </a:cxn>
                    <a:cxn ang="0">
                      <a:pos x="4" y="35"/>
                    </a:cxn>
                    <a:cxn ang="0">
                      <a:pos x="8" y="40"/>
                    </a:cxn>
                    <a:cxn ang="0">
                      <a:pos x="10" y="29"/>
                    </a:cxn>
                    <a:cxn ang="0">
                      <a:pos x="8" y="40"/>
                    </a:cxn>
                    <a:cxn ang="0">
                      <a:pos x="10" y="29"/>
                    </a:cxn>
                    <a:cxn ang="0">
                      <a:pos x="17" y="35"/>
                    </a:cxn>
                    <a:cxn ang="0">
                      <a:pos x="10" y="29"/>
                    </a:cxn>
                    <a:cxn ang="0">
                      <a:pos x="17" y="39"/>
                    </a:cxn>
                    <a:cxn ang="0">
                      <a:pos x="5" y="35"/>
                    </a:cxn>
                    <a:cxn ang="0">
                      <a:pos x="17" y="39"/>
                    </a:cxn>
                    <a:cxn ang="0">
                      <a:pos x="15" y="44"/>
                    </a:cxn>
                    <a:cxn ang="0">
                      <a:pos x="10" y="45"/>
                    </a:cxn>
                    <a:cxn ang="0">
                      <a:pos x="7" y="44"/>
                    </a:cxn>
                    <a:cxn ang="0">
                      <a:pos x="5" y="39"/>
                    </a:cxn>
                  </a:cxnLst>
                  <a:rect l="0" t="0" r="r" b="b"/>
                  <a:pathLst>
                    <a:path w="17" h="4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21"/>
                      </a:lnTo>
                      <a:lnTo>
                        <a:pt x="2" y="2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4" y="24"/>
                      </a:moveTo>
                      <a:lnTo>
                        <a:pt x="2" y="22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4" y="24"/>
                      </a:lnTo>
                      <a:close/>
                      <a:moveTo>
                        <a:pt x="12" y="18"/>
                      </a:moveTo>
                      <a:lnTo>
                        <a:pt x="13" y="19"/>
                      </a:lnTo>
                      <a:lnTo>
                        <a:pt x="4" y="26"/>
                      </a:lnTo>
                      <a:lnTo>
                        <a:pt x="4" y="24"/>
                      </a:lnTo>
                      <a:lnTo>
                        <a:pt x="12" y="18"/>
                      </a:lnTo>
                      <a:close/>
                      <a:moveTo>
                        <a:pt x="13" y="19"/>
                      </a:moveTo>
                      <a:lnTo>
                        <a:pt x="15" y="21"/>
                      </a:lnTo>
                      <a:lnTo>
                        <a:pt x="15" y="22"/>
                      </a:lnTo>
                      <a:lnTo>
                        <a:pt x="8" y="22"/>
                      </a:lnTo>
                      <a:lnTo>
                        <a:pt x="13" y="19"/>
                      </a:lnTo>
                      <a:close/>
                      <a:moveTo>
                        <a:pt x="15" y="22"/>
                      </a:moveTo>
                      <a:lnTo>
                        <a:pt x="15" y="35"/>
                      </a:lnTo>
                      <a:lnTo>
                        <a:pt x="4" y="35"/>
                      </a:lnTo>
                      <a:lnTo>
                        <a:pt x="4" y="22"/>
                      </a:lnTo>
                      <a:lnTo>
                        <a:pt x="15" y="22"/>
                      </a:lnTo>
                      <a:close/>
                      <a:moveTo>
                        <a:pt x="8" y="40"/>
                      </a:moveTo>
                      <a:lnTo>
                        <a:pt x="4" y="40"/>
                      </a:lnTo>
                      <a:lnTo>
                        <a:pt x="4" y="35"/>
                      </a:lnTo>
                      <a:lnTo>
                        <a:pt x="8" y="35"/>
                      </a:lnTo>
                      <a:lnTo>
                        <a:pt x="8" y="40"/>
                      </a:lnTo>
                      <a:close/>
                      <a:moveTo>
                        <a:pt x="8" y="29"/>
                      </a:moveTo>
                      <a:lnTo>
                        <a:pt x="10" y="29"/>
                      </a:lnTo>
                      <a:lnTo>
                        <a:pt x="10" y="40"/>
                      </a:lnTo>
                      <a:lnTo>
                        <a:pt x="8" y="40"/>
                      </a:lnTo>
                      <a:lnTo>
                        <a:pt x="8" y="29"/>
                      </a:lnTo>
                      <a:close/>
                      <a:moveTo>
                        <a:pt x="10" y="29"/>
                      </a:moveTo>
                      <a:lnTo>
                        <a:pt x="17" y="29"/>
                      </a:lnTo>
                      <a:lnTo>
                        <a:pt x="17" y="35"/>
                      </a:lnTo>
                      <a:lnTo>
                        <a:pt x="10" y="35"/>
                      </a:lnTo>
                      <a:lnTo>
                        <a:pt x="10" y="29"/>
                      </a:lnTo>
                      <a:close/>
                      <a:moveTo>
                        <a:pt x="17" y="35"/>
                      </a:moveTo>
                      <a:lnTo>
                        <a:pt x="17" y="39"/>
                      </a:lnTo>
                      <a:lnTo>
                        <a:pt x="5" y="39"/>
                      </a:lnTo>
                      <a:lnTo>
                        <a:pt x="5" y="35"/>
                      </a:lnTo>
                      <a:lnTo>
                        <a:pt x="17" y="35"/>
                      </a:lnTo>
                      <a:close/>
                      <a:moveTo>
                        <a:pt x="17" y="39"/>
                      </a:moveTo>
                      <a:lnTo>
                        <a:pt x="17" y="42"/>
                      </a:lnTo>
                      <a:lnTo>
                        <a:pt x="15" y="44"/>
                      </a:lnTo>
                      <a:lnTo>
                        <a:pt x="13" y="45"/>
                      </a:lnTo>
                      <a:lnTo>
                        <a:pt x="10" y="45"/>
                      </a:lnTo>
                      <a:lnTo>
                        <a:pt x="8" y="45"/>
                      </a:lnTo>
                      <a:lnTo>
                        <a:pt x="7" y="44"/>
                      </a:lnTo>
                      <a:lnTo>
                        <a:pt x="5" y="42"/>
                      </a:lnTo>
                      <a:lnTo>
                        <a:pt x="5" y="39"/>
                      </a:lnTo>
                      <a:lnTo>
                        <a:pt x="17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2" name="Freeform 1251"/>
                <p:cNvSpPr>
                  <a:spLocks noEditPoints="1"/>
                </p:cNvSpPr>
                <p:nvPr/>
              </p:nvSpPr>
              <p:spPr bwMode="auto">
                <a:xfrm>
                  <a:off x="2335" y="2692"/>
                  <a:ext cx="15" cy="4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14"/>
                    </a:cxn>
                    <a:cxn ang="0">
                      <a:pos x="0" y="5"/>
                    </a:cxn>
                    <a:cxn ang="0">
                      <a:pos x="5" y="19"/>
                    </a:cxn>
                    <a:cxn ang="0">
                      <a:pos x="0" y="14"/>
                    </a:cxn>
                    <a:cxn ang="0">
                      <a:pos x="5" y="19"/>
                    </a:cxn>
                    <a:cxn ang="0">
                      <a:pos x="7" y="8"/>
                    </a:cxn>
                    <a:cxn ang="0">
                      <a:pos x="5" y="19"/>
                    </a:cxn>
                    <a:cxn ang="0">
                      <a:pos x="7" y="8"/>
                    </a:cxn>
                    <a:cxn ang="0">
                      <a:pos x="13" y="14"/>
                    </a:cxn>
                    <a:cxn ang="0">
                      <a:pos x="7" y="8"/>
                    </a:cxn>
                    <a:cxn ang="0">
                      <a:pos x="13" y="26"/>
                    </a:cxn>
                    <a:cxn ang="0">
                      <a:pos x="2" y="14"/>
                    </a:cxn>
                    <a:cxn ang="0">
                      <a:pos x="3" y="31"/>
                    </a:cxn>
                    <a:cxn ang="0">
                      <a:pos x="2" y="26"/>
                    </a:cxn>
                    <a:cxn ang="0">
                      <a:pos x="3" y="31"/>
                    </a:cxn>
                    <a:cxn ang="0">
                      <a:pos x="12" y="23"/>
                    </a:cxn>
                    <a:cxn ang="0">
                      <a:pos x="3" y="31"/>
                    </a:cxn>
                    <a:cxn ang="0">
                      <a:pos x="12" y="23"/>
                    </a:cxn>
                    <a:cxn ang="0">
                      <a:pos x="15" y="27"/>
                    </a:cxn>
                    <a:cxn ang="0">
                      <a:pos x="12" y="23"/>
                    </a:cxn>
                    <a:cxn ang="0">
                      <a:pos x="15" y="37"/>
                    </a:cxn>
                    <a:cxn ang="0">
                      <a:pos x="3" y="27"/>
                    </a:cxn>
                    <a:cxn ang="0">
                      <a:pos x="15" y="37"/>
                    </a:cxn>
                    <a:cxn ang="0">
                      <a:pos x="13" y="40"/>
                    </a:cxn>
                    <a:cxn ang="0">
                      <a:pos x="8" y="44"/>
                    </a:cxn>
                    <a:cxn ang="0">
                      <a:pos x="5" y="40"/>
                    </a:cxn>
                    <a:cxn ang="0">
                      <a:pos x="3" y="37"/>
                    </a:cxn>
                  </a:cxnLst>
                  <a:rect l="0" t="0" r="r" b="b"/>
                  <a:pathLst>
                    <a:path w="15" h="4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14"/>
                      </a:lnTo>
                      <a:lnTo>
                        <a:pt x="0" y="14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7" y="8"/>
                      </a:moveTo>
                      <a:lnTo>
                        <a:pt x="13" y="8"/>
                      </a:lnTo>
                      <a:lnTo>
                        <a:pt x="13" y="14"/>
                      </a:lnTo>
                      <a:lnTo>
                        <a:pt x="7" y="14"/>
                      </a:lnTo>
                      <a:lnTo>
                        <a:pt x="7" y="8"/>
                      </a:lnTo>
                      <a:close/>
                      <a:moveTo>
                        <a:pt x="13" y="14"/>
                      </a:moveTo>
                      <a:lnTo>
                        <a:pt x="13" y="26"/>
                      </a:lnTo>
                      <a:lnTo>
                        <a:pt x="2" y="26"/>
                      </a:lnTo>
                      <a:lnTo>
                        <a:pt x="2" y="14"/>
                      </a:lnTo>
                      <a:lnTo>
                        <a:pt x="13" y="14"/>
                      </a:lnTo>
                      <a:close/>
                      <a:moveTo>
                        <a:pt x="3" y="31"/>
                      </a:moveTo>
                      <a:lnTo>
                        <a:pt x="2" y="29"/>
                      </a:lnTo>
                      <a:lnTo>
                        <a:pt x="2" y="26"/>
                      </a:lnTo>
                      <a:lnTo>
                        <a:pt x="7" y="26"/>
                      </a:lnTo>
                      <a:lnTo>
                        <a:pt x="3" y="31"/>
                      </a:lnTo>
                      <a:close/>
                      <a:moveTo>
                        <a:pt x="10" y="21"/>
                      </a:moveTo>
                      <a:lnTo>
                        <a:pt x="12" y="23"/>
                      </a:lnTo>
                      <a:lnTo>
                        <a:pt x="5" y="31"/>
                      </a:lnTo>
                      <a:lnTo>
                        <a:pt x="3" y="31"/>
                      </a:lnTo>
                      <a:lnTo>
                        <a:pt x="10" y="21"/>
                      </a:lnTo>
                      <a:close/>
                      <a:moveTo>
                        <a:pt x="12" y="23"/>
                      </a:moveTo>
                      <a:lnTo>
                        <a:pt x="15" y="24"/>
                      </a:lnTo>
                      <a:lnTo>
                        <a:pt x="15" y="27"/>
                      </a:lnTo>
                      <a:lnTo>
                        <a:pt x="8" y="27"/>
                      </a:lnTo>
                      <a:lnTo>
                        <a:pt x="12" y="23"/>
                      </a:lnTo>
                      <a:close/>
                      <a:moveTo>
                        <a:pt x="15" y="27"/>
                      </a:moveTo>
                      <a:lnTo>
                        <a:pt x="15" y="37"/>
                      </a:lnTo>
                      <a:lnTo>
                        <a:pt x="3" y="37"/>
                      </a:lnTo>
                      <a:lnTo>
                        <a:pt x="3" y="27"/>
                      </a:lnTo>
                      <a:lnTo>
                        <a:pt x="15" y="27"/>
                      </a:lnTo>
                      <a:close/>
                      <a:moveTo>
                        <a:pt x="15" y="37"/>
                      </a:moveTo>
                      <a:lnTo>
                        <a:pt x="13" y="39"/>
                      </a:lnTo>
                      <a:lnTo>
                        <a:pt x="13" y="40"/>
                      </a:lnTo>
                      <a:lnTo>
                        <a:pt x="10" y="42"/>
                      </a:lnTo>
                      <a:lnTo>
                        <a:pt x="8" y="44"/>
                      </a:lnTo>
                      <a:lnTo>
                        <a:pt x="7" y="42"/>
                      </a:lnTo>
                      <a:lnTo>
                        <a:pt x="5" y="40"/>
                      </a:lnTo>
                      <a:lnTo>
                        <a:pt x="3" y="39"/>
                      </a:lnTo>
                      <a:lnTo>
                        <a:pt x="3" y="37"/>
                      </a:lnTo>
                      <a:lnTo>
                        <a:pt x="15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3" name="Freeform 1252"/>
                <p:cNvSpPr>
                  <a:spLocks noEditPoints="1"/>
                </p:cNvSpPr>
                <p:nvPr/>
              </p:nvSpPr>
              <p:spPr bwMode="auto">
                <a:xfrm>
                  <a:off x="2338" y="2723"/>
                  <a:ext cx="15" cy="42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1"/>
                    </a:cxn>
                    <a:cxn ang="0">
                      <a:pos x="7" y="1"/>
                    </a:cxn>
                    <a:cxn ang="0">
                      <a:pos x="10" y="5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2" y="8"/>
                    </a:cxn>
                    <a:cxn ang="0">
                      <a:pos x="7" y="1"/>
                    </a:cxn>
                    <a:cxn ang="0">
                      <a:pos x="12" y="19"/>
                    </a:cxn>
                    <a:cxn ang="0">
                      <a:pos x="0" y="8"/>
                    </a:cxn>
                    <a:cxn ang="0">
                      <a:pos x="7" y="24"/>
                    </a:cxn>
                    <a:cxn ang="0">
                      <a:pos x="0" y="19"/>
                    </a:cxn>
                    <a:cxn ang="0">
                      <a:pos x="7" y="24"/>
                    </a:cxn>
                    <a:cxn ang="0">
                      <a:pos x="9" y="13"/>
                    </a:cxn>
                    <a:cxn ang="0">
                      <a:pos x="7" y="24"/>
                    </a:cxn>
                    <a:cxn ang="0">
                      <a:pos x="9" y="13"/>
                    </a:cxn>
                    <a:cxn ang="0">
                      <a:pos x="13" y="19"/>
                    </a:cxn>
                    <a:cxn ang="0">
                      <a:pos x="9" y="13"/>
                    </a:cxn>
                    <a:cxn ang="0">
                      <a:pos x="13" y="31"/>
                    </a:cxn>
                    <a:cxn ang="0">
                      <a:pos x="2" y="19"/>
                    </a:cxn>
                    <a:cxn ang="0">
                      <a:pos x="9" y="37"/>
                    </a:cxn>
                    <a:cxn ang="0">
                      <a:pos x="2" y="31"/>
                    </a:cxn>
                    <a:cxn ang="0">
                      <a:pos x="9" y="37"/>
                    </a:cxn>
                    <a:cxn ang="0">
                      <a:pos x="10" y="24"/>
                    </a:cxn>
                    <a:cxn ang="0">
                      <a:pos x="9" y="37"/>
                    </a:cxn>
                    <a:cxn ang="0">
                      <a:pos x="10" y="24"/>
                    </a:cxn>
                    <a:cxn ang="0">
                      <a:pos x="15" y="31"/>
                    </a:cxn>
                    <a:cxn ang="0">
                      <a:pos x="10" y="24"/>
                    </a:cxn>
                    <a:cxn ang="0">
                      <a:pos x="15" y="37"/>
                    </a:cxn>
                    <a:cxn ang="0">
                      <a:pos x="4" y="31"/>
                    </a:cxn>
                    <a:cxn ang="0">
                      <a:pos x="15" y="37"/>
                    </a:cxn>
                    <a:cxn ang="0">
                      <a:pos x="13" y="40"/>
                    </a:cxn>
                    <a:cxn ang="0">
                      <a:pos x="10" y="42"/>
                    </a:cxn>
                    <a:cxn ang="0">
                      <a:pos x="5" y="40"/>
                    </a:cxn>
                    <a:cxn ang="0">
                      <a:pos x="4" y="37"/>
                    </a:cxn>
                  </a:cxnLst>
                  <a:rect l="0" t="0" r="r" b="b"/>
                  <a:pathLst>
                    <a:path w="15" h="42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7" y="1"/>
                      </a:lnTo>
                      <a:lnTo>
                        <a:pt x="10" y="1"/>
                      </a:lnTo>
                      <a:lnTo>
                        <a:pt x="10" y="5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2" y="1"/>
                      </a:lnTo>
                      <a:lnTo>
                        <a:pt x="12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2" y="8"/>
                      </a:moveTo>
                      <a:lnTo>
                        <a:pt x="12" y="19"/>
                      </a:lnTo>
                      <a:lnTo>
                        <a:pt x="0" y="19"/>
                      </a:lnTo>
                      <a:lnTo>
                        <a:pt x="0" y="8"/>
                      </a:lnTo>
                      <a:lnTo>
                        <a:pt x="12" y="8"/>
                      </a:lnTo>
                      <a:close/>
                      <a:moveTo>
                        <a:pt x="7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7" y="19"/>
                      </a:lnTo>
                      <a:lnTo>
                        <a:pt x="7" y="24"/>
                      </a:lnTo>
                      <a:close/>
                      <a:moveTo>
                        <a:pt x="7" y="13"/>
                      </a:moveTo>
                      <a:lnTo>
                        <a:pt x="9" y="13"/>
                      </a:lnTo>
                      <a:lnTo>
                        <a:pt x="9" y="24"/>
                      </a:lnTo>
                      <a:lnTo>
                        <a:pt x="7" y="24"/>
                      </a:lnTo>
                      <a:lnTo>
                        <a:pt x="7" y="13"/>
                      </a:lnTo>
                      <a:close/>
                      <a:moveTo>
                        <a:pt x="9" y="13"/>
                      </a:moveTo>
                      <a:lnTo>
                        <a:pt x="13" y="13"/>
                      </a:lnTo>
                      <a:lnTo>
                        <a:pt x="13" y="19"/>
                      </a:lnTo>
                      <a:lnTo>
                        <a:pt x="9" y="19"/>
                      </a:lnTo>
                      <a:lnTo>
                        <a:pt x="9" y="13"/>
                      </a:lnTo>
                      <a:close/>
                      <a:moveTo>
                        <a:pt x="13" y="19"/>
                      </a:moveTo>
                      <a:lnTo>
                        <a:pt x="13" y="31"/>
                      </a:lnTo>
                      <a:lnTo>
                        <a:pt x="2" y="31"/>
                      </a:lnTo>
                      <a:lnTo>
                        <a:pt x="2" y="19"/>
                      </a:lnTo>
                      <a:lnTo>
                        <a:pt x="13" y="19"/>
                      </a:lnTo>
                      <a:close/>
                      <a:moveTo>
                        <a:pt x="9" y="37"/>
                      </a:moveTo>
                      <a:lnTo>
                        <a:pt x="2" y="37"/>
                      </a:lnTo>
                      <a:lnTo>
                        <a:pt x="2" y="31"/>
                      </a:lnTo>
                      <a:lnTo>
                        <a:pt x="9" y="31"/>
                      </a:lnTo>
                      <a:lnTo>
                        <a:pt x="9" y="37"/>
                      </a:lnTo>
                      <a:close/>
                      <a:moveTo>
                        <a:pt x="9" y="24"/>
                      </a:moveTo>
                      <a:lnTo>
                        <a:pt x="10" y="24"/>
                      </a:lnTo>
                      <a:lnTo>
                        <a:pt x="10" y="37"/>
                      </a:lnTo>
                      <a:lnTo>
                        <a:pt x="9" y="37"/>
                      </a:lnTo>
                      <a:lnTo>
                        <a:pt x="9" y="24"/>
                      </a:lnTo>
                      <a:close/>
                      <a:moveTo>
                        <a:pt x="10" y="24"/>
                      </a:moveTo>
                      <a:lnTo>
                        <a:pt x="15" y="24"/>
                      </a:lnTo>
                      <a:lnTo>
                        <a:pt x="15" y="31"/>
                      </a:lnTo>
                      <a:lnTo>
                        <a:pt x="10" y="31"/>
                      </a:lnTo>
                      <a:lnTo>
                        <a:pt x="10" y="24"/>
                      </a:lnTo>
                      <a:close/>
                      <a:moveTo>
                        <a:pt x="15" y="31"/>
                      </a:moveTo>
                      <a:lnTo>
                        <a:pt x="15" y="37"/>
                      </a:lnTo>
                      <a:lnTo>
                        <a:pt x="4" y="37"/>
                      </a:lnTo>
                      <a:lnTo>
                        <a:pt x="4" y="31"/>
                      </a:lnTo>
                      <a:lnTo>
                        <a:pt x="15" y="31"/>
                      </a:lnTo>
                      <a:close/>
                      <a:moveTo>
                        <a:pt x="15" y="37"/>
                      </a:moveTo>
                      <a:lnTo>
                        <a:pt x="15" y="39"/>
                      </a:lnTo>
                      <a:lnTo>
                        <a:pt x="13" y="40"/>
                      </a:lnTo>
                      <a:lnTo>
                        <a:pt x="12" y="42"/>
                      </a:lnTo>
                      <a:lnTo>
                        <a:pt x="10" y="42"/>
                      </a:lnTo>
                      <a:lnTo>
                        <a:pt x="7" y="42"/>
                      </a:lnTo>
                      <a:lnTo>
                        <a:pt x="5" y="40"/>
                      </a:lnTo>
                      <a:lnTo>
                        <a:pt x="4" y="39"/>
                      </a:lnTo>
                      <a:lnTo>
                        <a:pt x="4" y="37"/>
                      </a:lnTo>
                      <a:lnTo>
                        <a:pt x="15" y="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4" name="Freeform 1253"/>
                <p:cNvSpPr>
                  <a:spLocks noEditPoints="1"/>
                </p:cNvSpPr>
                <p:nvPr/>
              </p:nvSpPr>
              <p:spPr bwMode="auto">
                <a:xfrm>
                  <a:off x="2342" y="2754"/>
                  <a:ext cx="16" cy="3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11"/>
                    </a:cxn>
                    <a:cxn ang="0">
                      <a:pos x="0" y="6"/>
                    </a:cxn>
                    <a:cxn ang="0">
                      <a:pos x="6" y="17"/>
                    </a:cxn>
                    <a:cxn ang="0">
                      <a:pos x="0" y="11"/>
                    </a:cxn>
                    <a:cxn ang="0">
                      <a:pos x="6" y="17"/>
                    </a:cxn>
                    <a:cxn ang="0">
                      <a:pos x="6" y="6"/>
                    </a:cxn>
                    <a:cxn ang="0">
                      <a:pos x="6" y="17"/>
                    </a:cxn>
                    <a:cxn ang="0">
                      <a:pos x="6" y="6"/>
                    </a:cxn>
                    <a:cxn ang="0">
                      <a:pos x="13" y="11"/>
                    </a:cxn>
                    <a:cxn ang="0">
                      <a:pos x="6" y="6"/>
                    </a:cxn>
                    <a:cxn ang="0">
                      <a:pos x="13" y="21"/>
                    </a:cxn>
                    <a:cxn ang="0">
                      <a:pos x="1" y="11"/>
                    </a:cxn>
                    <a:cxn ang="0">
                      <a:pos x="3" y="26"/>
                    </a:cxn>
                    <a:cxn ang="0">
                      <a:pos x="1" y="21"/>
                    </a:cxn>
                    <a:cxn ang="0">
                      <a:pos x="3" y="26"/>
                    </a:cxn>
                    <a:cxn ang="0">
                      <a:pos x="13" y="17"/>
                    </a:cxn>
                    <a:cxn ang="0">
                      <a:pos x="3" y="26"/>
                    </a:cxn>
                    <a:cxn ang="0">
                      <a:pos x="13" y="17"/>
                    </a:cxn>
                    <a:cxn ang="0">
                      <a:pos x="14" y="22"/>
                    </a:cxn>
                    <a:cxn ang="0">
                      <a:pos x="13" y="17"/>
                    </a:cxn>
                    <a:cxn ang="0">
                      <a:pos x="14" y="32"/>
                    </a:cxn>
                    <a:cxn ang="0">
                      <a:pos x="3" y="22"/>
                    </a:cxn>
                    <a:cxn ang="0">
                      <a:pos x="8" y="39"/>
                    </a:cxn>
                    <a:cxn ang="0">
                      <a:pos x="3" y="32"/>
                    </a:cxn>
                    <a:cxn ang="0">
                      <a:pos x="8" y="39"/>
                    </a:cxn>
                    <a:cxn ang="0">
                      <a:pos x="9" y="27"/>
                    </a:cxn>
                    <a:cxn ang="0">
                      <a:pos x="8" y="39"/>
                    </a:cxn>
                    <a:cxn ang="0">
                      <a:pos x="9" y="27"/>
                    </a:cxn>
                    <a:cxn ang="0">
                      <a:pos x="14" y="29"/>
                    </a:cxn>
                    <a:cxn ang="0">
                      <a:pos x="16" y="32"/>
                    </a:cxn>
                    <a:cxn ang="0">
                      <a:pos x="14" y="37"/>
                    </a:cxn>
                    <a:cxn ang="0">
                      <a:pos x="9" y="39"/>
                    </a:cxn>
                  </a:cxnLst>
                  <a:rect l="0" t="0" r="r" b="b"/>
                  <a:pathLst>
                    <a:path w="16" h="3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7"/>
                      </a:lnTo>
                      <a:close/>
                      <a:moveTo>
                        <a:pt x="6" y="6"/>
                      </a:moveTo>
                      <a:lnTo>
                        <a:pt x="6" y="6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6"/>
                      </a:lnTo>
                      <a:close/>
                      <a:moveTo>
                        <a:pt x="6" y="6"/>
                      </a:move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6" y="11"/>
                      </a:lnTo>
                      <a:lnTo>
                        <a:pt x="6" y="6"/>
                      </a:lnTo>
                      <a:close/>
                      <a:moveTo>
                        <a:pt x="13" y="11"/>
                      </a:moveTo>
                      <a:lnTo>
                        <a:pt x="13" y="21"/>
                      </a:lnTo>
                      <a:lnTo>
                        <a:pt x="1" y="21"/>
                      </a:lnTo>
                      <a:lnTo>
                        <a:pt x="1" y="11"/>
                      </a:lnTo>
                      <a:lnTo>
                        <a:pt x="13" y="11"/>
                      </a:lnTo>
                      <a:close/>
                      <a:moveTo>
                        <a:pt x="3" y="26"/>
                      </a:moveTo>
                      <a:lnTo>
                        <a:pt x="1" y="24"/>
                      </a:lnTo>
                      <a:lnTo>
                        <a:pt x="1" y="21"/>
                      </a:lnTo>
                      <a:lnTo>
                        <a:pt x="6" y="21"/>
                      </a:lnTo>
                      <a:lnTo>
                        <a:pt x="3" y="26"/>
                      </a:lnTo>
                      <a:close/>
                      <a:moveTo>
                        <a:pt x="11" y="16"/>
                      </a:moveTo>
                      <a:lnTo>
                        <a:pt x="13" y="17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11" y="16"/>
                      </a:lnTo>
                      <a:close/>
                      <a:moveTo>
                        <a:pt x="13" y="17"/>
                      </a:moveTo>
                      <a:lnTo>
                        <a:pt x="14" y="19"/>
                      </a:lnTo>
                      <a:lnTo>
                        <a:pt x="14" y="22"/>
                      </a:lnTo>
                      <a:lnTo>
                        <a:pt x="8" y="22"/>
                      </a:lnTo>
                      <a:lnTo>
                        <a:pt x="13" y="17"/>
                      </a:lnTo>
                      <a:close/>
                      <a:moveTo>
                        <a:pt x="14" y="22"/>
                      </a:moveTo>
                      <a:lnTo>
                        <a:pt x="14" y="32"/>
                      </a:lnTo>
                      <a:lnTo>
                        <a:pt x="3" y="32"/>
                      </a:lnTo>
                      <a:lnTo>
                        <a:pt x="3" y="22"/>
                      </a:lnTo>
                      <a:lnTo>
                        <a:pt x="14" y="22"/>
                      </a:lnTo>
                      <a:close/>
                      <a:moveTo>
                        <a:pt x="8" y="39"/>
                      </a:moveTo>
                      <a:lnTo>
                        <a:pt x="3" y="39"/>
                      </a:lnTo>
                      <a:lnTo>
                        <a:pt x="3" y="32"/>
                      </a:lnTo>
                      <a:lnTo>
                        <a:pt x="8" y="32"/>
                      </a:lnTo>
                      <a:lnTo>
                        <a:pt x="8" y="39"/>
                      </a:lnTo>
                      <a:close/>
                      <a:moveTo>
                        <a:pt x="8" y="27"/>
                      </a:moveTo>
                      <a:lnTo>
                        <a:pt x="9" y="27"/>
                      </a:lnTo>
                      <a:lnTo>
                        <a:pt x="9" y="39"/>
                      </a:lnTo>
                      <a:lnTo>
                        <a:pt x="8" y="39"/>
                      </a:lnTo>
                      <a:lnTo>
                        <a:pt x="8" y="27"/>
                      </a:lnTo>
                      <a:close/>
                      <a:moveTo>
                        <a:pt x="9" y="27"/>
                      </a:moveTo>
                      <a:lnTo>
                        <a:pt x="13" y="27"/>
                      </a:lnTo>
                      <a:lnTo>
                        <a:pt x="14" y="29"/>
                      </a:lnTo>
                      <a:lnTo>
                        <a:pt x="14" y="30"/>
                      </a:lnTo>
                      <a:lnTo>
                        <a:pt x="16" y="32"/>
                      </a:lnTo>
                      <a:lnTo>
                        <a:pt x="14" y="35"/>
                      </a:lnTo>
                      <a:lnTo>
                        <a:pt x="14" y="37"/>
                      </a:lnTo>
                      <a:lnTo>
                        <a:pt x="13" y="39"/>
                      </a:lnTo>
                      <a:lnTo>
                        <a:pt x="9" y="39"/>
                      </a:lnTo>
                      <a:lnTo>
                        <a:pt x="9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5" name="Freeform 1254"/>
                <p:cNvSpPr>
                  <a:spLocks noEditPoints="1"/>
                </p:cNvSpPr>
                <p:nvPr/>
              </p:nvSpPr>
              <p:spPr bwMode="auto">
                <a:xfrm>
                  <a:off x="2347" y="2781"/>
                  <a:ext cx="14" cy="3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16"/>
                    </a:cxn>
                    <a:cxn ang="0">
                      <a:pos x="0" y="5"/>
                    </a:cxn>
                    <a:cxn ang="0">
                      <a:pos x="4" y="21"/>
                    </a:cxn>
                    <a:cxn ang="0">
                      <a:pos x="0" y="16"/>
                    </a:cxn>
                    <a:cxn ang="0">
                      <a:pos x="4" y="21"/>
                    </a:cxn>
                    <a:cxn ang="0">
                      <a:pos x="6" y="10"/>
                    </a:cxn>
                    <a:cxn ang="0">
                      <a:pos x="4" y="21"/>
                    </a:cxn>
                    <a:cxn ang="0">
                      <a:pos x="6" y="10"/>
                    </a:cxn>
                    <a:cxn ang="0">
                      <a:pos x="13" y="16"/>
                    </a:cxn>
                    <a:cxn ang="0">
                      <a:pos x="6" y="10"/>
                    </a:cxn>
                    <a:cxn ang="0">
                      <a:pos x="13" y="26"/>
                    </a:cxn>
                    <a:cxn ang="0">
                      <a:pos x="1" y="16"/>
                    </a:cxn>
                    <a:cxn ang="0">
                      <a:pos x="6" y="31"/>
                    </a:cxn>
                    <a:cxn ang="0">
                      <a:pos x="1" y="26"/>
                    </a:cxn>
                    <a:cxn ang="0">
                      <a:pos x="6" y="31"/>
                    </a:cxn>
                    <a:cxn ang="0">
                      <a:pos x="8" y="20"/>
                    </a:cxn>
                    <a:cxn ang="0">
                      <a:pos x="6" y="31"/>
                    </a:cxn>
                    <a:cxn ang="0">
                      <a:pos x="8" y="20"/>
                    </a:cxn>
                    <a:cxn ang="0">
                      <a:pos x="14" y="26"/>
                    </a:cxn>
                    <a:cxn ang="0">
                      <a:pos x="8" y="20"/>
                    </a:cxn>
                    <a:cxn ang="0">
                      <a:pos x="14" y="31"/>
                    </a:cxn>
                    <a:cxn ang="0">
                      <a:pos x="1" y="26"/>
                    </a:cxn>
                    <a:cxn ang="0">
                      <a:pos x="14" y="31"/>
                    </a:cxn>
                    <a:cxn ang="0">
                      <a:pos x="13" y="36"/>
                    </a:cxn>
                    <a:cxn ang="0">
                      <a:pos x="8" y="38"/>
                    </a:cxn>
                    <a:cxn ang="0">
                      <a:pos x="3" y="36"/>
                    </a:cxn>
                    <a:cxn ang="0">
                      <a:pos x="1" y="31"/>
                    </a:cxn>
                  </a:cxnLst>
                  <a:rect l="0" t="0" r="r" b="b"/>
                  <a:pathLst>
                    <a:path w="14" h="3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6"/>
                      </a:lnTo>
                      <a:lnTo>
                        <a:pt x="0" y="1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4" y="21"/>
                      </a:moveTo>
                      <a:lnTo>
                        <a:pt x="0" y="21"/>
                      </a:lnTo>
                      <a:lnTo>
                        <a:pt x="0" y="16"/>
                      </a:lnTo>
                      <a:lnTo>
                        <a:pt x="4" y="16"/>
                      </a:lnTo>
                      <a:lnTo>
                        <a:pt x="4" y="21"/>
                      </a:lnTo>
                      <a:close/>
                      <a:moveTo>
                        <a:pt x="4" y="10"/>
                      </a:moveTo>
                      <a:lnTo>
                        <a:pt x="6" y="10"/>
                      </a:lnTo>
                      <a:lnTo>
                        <a:pt x="6" y="21"/>
                      </a:lnTo>
                      <a:lnTo>
                        <a:pt x="4" y="21"/>
                      </a:lnTo>
                      <a:lnTo>
                        <a:pt x="4" y="10"/>
                      </a:lnTo>
                      <a:close/>
                      <a:moveTo>
                        <a:pt x="6" y="10"/>
                      </a:moveTo>
                      <a:lnTo>
                        <a:pt x="13" y="10"/>
                      </a:lnTo>
                      <a:lnTo>
                        <a:pt x="13" y="16"/>
                      </a:lnTo>
                      <a:lnTo>
                        <a:pt x="6" y="16"/>
                      </a:lnTo>
                      <a:lnTo>
                        <a:pt x="6" y="10"/>
                      </a:lnTo>
                      <a:close/>
                      <a:moveTo>
                        <a:pt x="13" y="16"/>
                      </a:moveTo>
                      <a:lnTo>
                        <a:pt x="13" y="26"/>
                      </a:lnTo>
                      <a:lnTo>
                        <a:pt x="1" y="26"/>
                      </a:lnTo>
                      <a:lnTo>
                        <a:pt x="1" y="16"/>
                      </a:lnTo>
                      <a:lnTo>
                        <a:pt x="13" y="16"/>
                      </a:lnTo>
                      <a:close/>
                      <a:moveTo>
                        <a:pt x="6" y="31"/>
                      </a:moveTo>
                      <a:lnTo>
                        <a:pt x="1" y="31"/>
                      </a:lnTo>
                      <a:lnTo>
                        <a:pt x="1" y="26"/>
                      </a:lnTo>
                      <a:lnTo>
                        <a:pt x="6" y="26"/>
                      </a:lnTo>
                      <a:lnTo>
                        <a:pt x="6" y="31"/>
                      </a:lnTo>
                      <a:close/>
                      <a:moveTo>
                        <a:pt x="6" y="20"/>
                      </a:moveTo>
                      <a:lnTo>
                        <a:pt x="8" y="20"/>
                      </a:lnTo>
                      <a:lnTo>
                        <a:pt x="8" y="31"/>
                      </a:lnTo>
                      <a:lnTo>
                        <a:pt x="6" y="31"/>
                      </a:lnTo>
                      <a:lnTo>
                        <a:pt x="6" y="20"/>
                      </a:lnTo>
                      <a:close/>
                      <a:moveTo>
                        <a:pt x="8" y="20"/>
                      </a:moveTo>
                      <a:lnTo>
                        <a:pt x="14" y="20"/>
                      </a:lnTo>
                      <a:lnTo>
                        <a:pt x="14" y="26"/>
                      </a:lnTo>
                      <a:lnTo>
                        <a:pt x="8" y="26"/>
                      </a:lnTo>
                      <a:lnTo>
                        <a:pt x="8" y="20"/>
                      </a:lnTo>
                      <a:close/>
                      <a:moveTo>
                        <a:pt x="14" y="26"/>
                      </a:moveTo>
                      <a:lnTo>
                        <a:pt x="14" y="31"/>
                      </a:lnTo>
                      <a:lnTo>
                        <a:pt x="1" y="31"/>
                      </a:lnTo>
                      <a:lnTo>
                        <a:pt x="1" y="26"/>
                      </a:lnTo>
                      <a:lnTo>
                        <a:pt x="14" y="26"/>
                      </a:lnTo>
                      <a:close/>
                      <a:moveTo>
                        <a:pt x="14" y="31"/>
                      </a:moveTo>
                      <a:lnTo>
                        <a:pt x="13" y="34"/>
                      </a:lnTo>
                      <a:lnTo>
                        <a:pt x="13" y="36"/>
                      </a:lnTo>
                      <a:lnTo>
                        <a:pt x="9" y="38"/>
                      </a:lnTo>
                      <a:lnTo>
                        <a:pt x="8" y="38"/>
                      </a:lnTo>
                      <a:lnTo>
                        <a:pt x="6" y="38"/>
                      </a:lnTo>
                      <a:lnTo>
                        <a:pt x="3" y="36"/>
                      </a:lnTo>
                      <a:lnTo>
                        <a:pt x="3" y="34"/>
                      </a:lnTo>
                      <a:lnTo>
                        <a:pt x="1" y="31"/>
                      </a:lnTo>
                      <a:lnTo>
                        <a:pt x="14" y="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" name="Freeform 1255"/>
                <p:cNvSpPr>
                  <a:spLocks noEditPoints="1"/>
                </p:cNvSpPr>
                <p:nvPr/>
              </p:nvSpPr>
              <p:spPr bwMode="auto">
                <a:xfrm>
                  <a:off x="2348" y="2807"/>
                  <a:ext cx="16" cy="36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3" y="8"/>
                    </a:cxn>
                    <a:cxn ang="0">
                      <a:pos x="0" y="5"/>
                    </a:cxn>
                    <a:cxn ang="0">
                      <a:pos x="2" y="13"/>
                    </a:cxn>
                    <a:cxn ang="0">
                      <a:pos x="0" y="8"/>
                    </a:cxn>
                    <a:cxn ang="0">
                      <a:pos x="2" y="13"/>
                    </a:cxn>
                    <a:cxn ang="0">
                      <a:pos x="13" y="7"/>
                    </a:cxn>
                    <a:cxn ang="0">
                      <a:pos x="2" y="13"/>
                    </a:cxn>
                    <a:cxn ang="0">
                      <a:pos x="13" y="7"/>
                    </a:cxn>
                    <a:cxn ang="0">
                      <a:pos x="15" y="10"/>
                    </a:cxn>
                    <a:cxn ang="0">
                      <a:pos x="13" y="7"/>
                    </a:cxn>
                    <a:cxn ang="0">
                      <a:pos x="15" y="18"/>
                    </a:cxn>
                    <a:cxn ang="0">
                      <a:pos x="2" y="10"/>
                    </a:cxn>
                    <a:cxn ang="0">
                      <a:pos x="8" y="25"/>
                    </a:cxn>
                    <a:cxn ang="0">
                      <a:pos x="2" y="18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15" y="18"/>
                    </a:cxn>
                    <a:cxn ang="0">
                      <a:pos x="10" y="13"/>
                    </a:cxn>
                    <a:cxn ang="0">
                      <a:pos x="15" y="28"/>
                    </a:cxn>
                    <a:cxn ang="0">
                      <a:pos x="3" y="18"/>
                    </a:cxn>
                    <a:cxn ang="0">
                      <a:pos x="5" y="31"/>
                    </a:cxn>
                    <a:cxn ang="0">
                      <a:pos x="3" y="28"/>
                    </a:cxn>
                    <a:cxn ang="0">
                      <a:pos x="5" y="31"/>
                    </a:cxn>
                    <a:cxn ang="0">
                      <a:pos x="15" y="25"/>
                    </a:cxn>
                    <a:cxn ang="0">
                      <a:pos x="5" y="31"/>
                    </a:cxn>
                    <a:cxn ang="0">
                      <a:pos x="15" y="25"/>
                    </a:cxn>
                    <a:cxn ang="0">
                      <a:pos x="16" y="29"/>
                    </a:cxn>
                    <a:cxn ang="0">
                      <a:pos x="15" y="25"/>
                    </a:cxn>
                    <a:cxn ang="0">
                      <a:pos x="16" y="29"/>
                    </a:cxn>
                    <a:cxn ang="0">
                      <a:pos x="5" y="29"/>
                    </a:cxn>
                    <a:cxn ang="0">
                      <a:pos x="16" y="29"/>
                    </a:cxn>
                    <a:cxn ang="0">
                      <a:pos x="15" y="34"/>
                    </a:cxn>
                    <a:cxn ang="0">
                      <a:pos x="12" y="36"/>
                    </a:cxn>
                    <a:cxn ang="0">
                      <a:pos x="7" y="34"/>
                    </a:cxn>
                    <a:cxn ang="0">
                      <a:pos x="5" y="29"/>
                    </a:cxn>
                  </a:cxnLst>
                  <a:rect l="0" t="0" r="r" b="b"/>
                  <a:pathLst>
                    <a:path w="16" h="36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2" y="13"/>
                      </a:move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2" y="13"/>
                      </a:lnTo>
                      <a:close/>
                      <a:moveTo>
                        <a:pt x="12" y="5"/>
                      </a:moveTo>
                      <a:lnTo>
                        <a:pt x="13" y="7"/>
                      </a:lnTo>
                      <a:lnTo>
                        <a:pt x="5" y="15"/>
                      </a:lnTo>
                      <a:lnTo>
                        <a:pt x="2" y="13"/>
                      </a:lnTo>
                      <a:lnTo>
                        <a:pt x="12" y="5"/>
                      </a:lnTo>
                      <a:close/>
                      <a:moveTo>
                        <a:pt x="13" y="7"/>
                      </a:move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13" y="7"/>
                      </a:lnTo>
                      <a:close/>
                      <a:moveTo>
                        <a:pt x="15" y="10"/>
                      </a:moveTo>
                      <a:lnTo>
                        <a:pt x="15" y="18"/>
                      </a:lnTo>
                      <a:lnTo>
                        <a:pt x="2" y="18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8" y="25"/>
                      </a:moveTo>
                      <a:lnTo>
                        <a:pt x="2" y="25"/>
                      </a:lnTo>
                      <a:lnTo>
                        <a:pt x="2" y="18"/>
                      </a:lnTo>
                      <a:lnTo>
                        <a:pt x="8" y="18"/>
                      </a:lnTo>
                      <a:lnTo>
                        <a:pt x="8" y="25"/>
                      </a:lnTo>
                      <a:close/>
                      <a:moveTo>
                        <a:pt x="8" y="13"/>
                      </a:moveTo>
                      <a:lnTo>
                        <a:pt x="10" y="13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8" y="13"/>
                      </a:lnTo>
                      <a:close/>
                      <a:moveTo>
                        <a:pt x="10" y="13"/>
                      </a:moveTo>
                      <a:lnTo>
                        <a:pt x="15" y="13"/>
                      </a:lnTo>
                      <a:lnTo>
                        <a:pt x="15" y="18"/>
                      </a:lnTo>
                      <a:lnTo>
                        <a:pt x="10" y="18"/>
                      </a:lnTo>
                      <a:lnTo>
                        <a:pt x="10" y="13"/>
                      </a:lnTo>
                      <a:close/>
                      <a:moveTo>
                        <a:pt x="15" y="18"/>
                      </a:moveTo>
                      <a:lnTo>
                        <a:pt x="15" y="28"/>
                      </a:lnTo>
                      <a:lnTo>
                        <a:pt x="3" y="28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  <a:moveTo>
                        <a:pt x="5" y="31"/>
                      </a:moveTo>
                      <a:lnTo>
                        <a:pt x="3" y="29"/>
                      </a:lnTo>
                      <a:lnTo>
                        <a:pt x="3" y="28"/>
                      </a:lnTo>
                      <a:lnTo>
                        <a:pt x="10" y="28"/>
                      </a:lnTo>
                      <a:lnTo>
                        <a:pt x="5" y="31"/>
                      </a:lnTo>
                      <a:close/>
                      <a:moveTo>
                        <a:pt x="13" y="23"/>
                      </a:moveTo>
                      <a:lnTo>
                        <a:pt x="15" y="25"/>
                      </a:lnTo>
                      <a:lnTo>
                        <a:pt x="7" y="33"/>
                      </a:lnTo>
                      <a:lnTo>
                        <a:pt x="5" y="31"/>
                      </a:lnTo>
                      <a:lnTo>
                        <a:pt x="13" y="23"/>
                      </a:lnTo>
                      <a:close/>
                      <a:moveTo>
                        <a:pt x="15" y="25"/>
                      </a:moveTo>
                      <a:lnTo>
                        <a:pt x="16" y="26"/>
                      </a:lnTo>
                      <a:lnTo>
                        <a:pt x="16" y="29"/>
                      </a:lnTo>
                      <a:lnTo>
                        <a:pt x="12" y="29"/>
                      </a:lnTo>
                      <a:lnTo>
                        <a:pt x="15" y="25"/>
                      </a:lnTo>
                      <a:close/>
                      <a:moveTo>
                        <a:pt x="16" y="29"/>
                      </a:moveTo>
                      <a:lnTo>
                        <a:pt x="16" y="29"/>
                      </a:lnTo>
                      <a:lnTo>
                        <a:pt x="5" y="29"/>
                      </a:lnTo>
                      <a:lnTo>
                        <a:pt x="5" y="29"/>
                      </a:lnTo>
                      <a:lnTo>
                        <a:pt x="16" y="29"/>
                      </a:lnTo>
                      <a:close/>
                      <a:moveTo>
                        <a:pt x="16" y="29"/>
                      </a:moveTo>
                      <a:lnTo>
                        <a:pt x="16" y="33"/>
                      </a:lnTo>
                      <a:lnTo>
                        <a:pt x="15" y="34"/>
                      </a:lnTo>
                      <a:lnTo>
                        <a:pt x="13" y="36"/>
                      </a:lnTo>
                      <a:lnTo>
                        <a:pt x="12" y="36"/>
                      </a:lnTo>
                      <a:lnTo>
                        <a:pt x="8" y="36"/>
                      </a:lnTo>
                      <a:lnTo>
                        <a:pt x="7" y="34"/>
                      </a:lnTo>
                      <a:lnTo>
                        <a:pt x="7" y="33"/>
                      </a:lnTo>
                      <a:lnTo>
                        <a:pt x="5" y="29"/>
                      </a:lnTo>
                      <a:lnTo>
                        <a:pt x="16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7" name="Freeform 1256"/>
                <p:cNvSpPr>
                  <a:spLocks noEditPoints="1"/>
                </p:cNvSpPr>
                <p:nvPr/>
              </p:nvSpPr>
              <p:spPr bwMode="auto">
                <a:xfrm>
                  <a:off x="2353" y="2832"/>
                  <a:ext cx="15" cy="34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13"/>
                    </a:cxn>
                    <a:cxn ang="0">
                      <a:pos x="0" y="4"/>
                    </a:cxn>
                    <a:cxn ang="0">
                      <a:pos x="7" y="19"/>
                    </a:cxn>
                    <a:cxn ang="0">
                      <a:pos x="0" y="13"/>
                    </a:cxn>
                    <a:cxn ang="0">
                      <a:pos x="7" y="19"/>
                    </a:cxn>
                    <a:cxn ang="0">
                      <a:pos x="8" y="6"/>
                    </a:cxn>
                    <a:cxn ang="0">
                      <a:pos x="7" y="19"/>
                    </a:cxn>
                    <a:cxn ang="0">
                      <a:pos x="8" y="6"/>
                    </a:cxn>
                    <a:cxn ang="0">
                      <a:pos x="13" y="13"/>
                    </a:cxn>
                    <a:cxn ang="0">
                      <a:pos x="8" y="6"/>
                    </a:cxn>
                    <a:cxn ang="0">
                      <a:pos x="13" y="21"/>
                    </a:cxn>
                    <a:cxn ang="0">
                      <a:pos x="2" y="13"/>
                    </a:cxn>
                    <a:cxn ang="0">
                      <a:pos x="8" y="27"/>
                    </a:cxn>
                    <a:cxn ang="0">
                      <a:pos x="2" y="21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15" y="21"/>
                    </a:cxn>
                    <a:cxn ang="0">
                      <a:pos x="10" y="16"/>
                    </a:cxn>
                    <a:cxn ang="0">
                      <a:pos x="15" y="29"/>
                    </a:cxn>
                    <a:cxn ang="0">
                      <a:pos x="3" y="21"/>
                    </a:cxn>
                    <a:cxn ang="0">
                      <a:pos x="15" y="29"/>
                    </a:cxn>
                    <a:cxn ang="0">
                      <a:pos x="13" y="32"/>
                    </a:cxn>
                    <a:cxn ang="0">
                      <a:pos x="10" y="34"/>
                    </a:cxn>
                    <a:cxn ang="0">
                      <a:pos x="5" y="32"/>
                    </a:cxn>
                    <a:cxn ang="0">
                      <a:pos x="3" y="29"/>
                    </a:cxn>
                  </a:cxnLst>
                  <a:rect l="0" t="0" r="r" b="b"/>
                  <a:pathLst>
                    <a:path w="15" h="34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13"/>
                      </a:lnTo>
                      <a:lnTo>
                        <a:pt x="0" y="13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7" y="19"/>
                      </a:move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7" y="13"/>
                      </a:lnTo>
                      <a:lnTo>
                        <a:pt x="7" y="19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3" y="6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3" y="13"/>
                      </a:moveTo>
                      <a:lnTo>
                        <a:pt x="13" y="21"/>
                      </a:lnTo>
                      <a:lnTo>
                        <a:pt x="2" y="21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8" y="27"/>
                      </a:moveTo>
                      <a:lnTo>
                        <a:pt x="2" y="27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8" y="27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5" y="16"/>
                      </a:lnTo>
                      <a:lnTo>
                        <a:pt x="15" y="21"/>
                      </a:lnTo>
                      <a:lnTo>
                        <a:pt x="10" y="21"/>
                      </a:lnTo>
                      <a:lnTo>
                        <a:pt x="10" y="16"/>
                      </a:lnTo>
                      <a:close/>
                      <a:moveTo>
                        <a:pt x="15" y="21"/>
                      </a:moveTo>
                      <a:lnTo>
                        <a:pt x="15" y="29"/>
                      </a:lnTo>
                      <a:lnTo>
                        <a:pt x="3" y="29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  <a:moveTo>
                        <a:pt x="15" y="29"/>
                      </a:moveTo>
                      <a:lnTo>
                        <a:pt x="15" y="30"/>
                      </a:lnTo>
                      <a:lnTo>
                        <a:pt x="13" y="32"/>
                      </a:lnTo>
                      <a:lnTo>
                        <a:pt x="11" y="34"/>
                      </a:lnTo>
                      <a:lnTo>
                        <a:pt x="10" y="34"/>
                      </a:lnTo>
                      <a:lnTo>
                        <a:pt x="7" y="34"/>
                      </a:lnTo>
                      <a:lnTo>
                        <a:pt x="5" y="32"/>
                      </a:lnTo>
                      <a:lnTo>
                        <a:pt x="3" y="30"/>
                      </a:lnTo>
                      <a:lnTo>
                        <a:pt x="3" y="29"/>
                      </a:lnTo>
                      <a:lnTo>
                        <a:pt x="15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" name="Freeform 1257"/>
                <p:cNvSpPr>
                  <a:spLocks noEditPoints="1"/>
                </p:cNvSpPr>
                <p:nvPr/>
              </p:nvSpPr>
              <p:spPr bwMode="auto">
                <a:xfrm>
                  <a:off x="2356" y="2854"/>
                  <a:ext cx="17" cy="3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7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7"/>
                    </a:cxn>
                    <a:cxn ang="0">
                      <a:pos x="2" y="7"/>
                    </a:cxn>
                    <a:cxn ang="0">
                      <a:pos x="7" y="21"/>
                    </a:cxn>
                    <a:cxn ang="0">
                      <a:pos x="2" y="17"/>
                    </a:cxn>
                    <a:cxn ang="0">
                      <a:pos x="7" y="21"/>
                    </a:cxn>
                    <a:cxn ang="0">
                      <a:pos x="8" y="10"/>
                    </a:cxn>
                    <a:cxn ang="0">
                      <a:pos x="7" y="21"/>
                    </a:cxn>
                    <a:cxn ang="0">
                      <a:pos x="8" y="10"/>
                    </a:cxn>
                    <a:cxn ang="0">
                      <a:pos x="15" y="17"/>
                    </a:cxn>
                    <a:cxn ang="0">
                      <a:pos x="8" y="10"/>
                    </a:cxn>
                    <a:cxn ang="0">
                      <a:pos x="15" y="23"/>
                    </a:cxn>
                    <a:cxn ang="0">
                      <a:pos x="4" y="17"/>
                    </a:cxn>
                    <a:cxn ang="0">
                      <a:pos x="5" y="26"/>
                    </a:cxn>
                    <a:cxn ang="0">
                      <a:pos x="4" y="23"/>
                    </a:cxn>
                    <a:cxn ang="0">
                      <a:pos x="5" y="26"/>
                    </a:cxn>
                    <a:cxn ang="0">
                      <a:pos x="15" y="21"/>
                    </a:cxn>
                    <a:cxn ang="0">
                      <a:pos x="5" y="26"/>
                    </a:cxn>
                    <a:cxn ang="0">
                      <a:pos x="15" y="21"/>
                    </a:cxn>
                    <a:cxn ang="0">
                      <a:pos x="17" y="25"/>
                    </a:cxn>
                    <a:cxn ang="0">
                      <a:pos x="15" y="21"/>
                    </a:cxn>
                    <a:cxn ang="0">
                      <a:pos x="17" y="28"/>
                    </a:cxn>
                    <a:cxn ang="0">
                      <a:pos x="5" y="25"/>
                    </a:cxn>
                    <a:cxn ang="0">
                      <a:pos x="17" y="28"/>
                    </a:cxn>
                    <a:cxn ang="0">
                      <a:pos x="15" y="33"/>
                    </a:cxn>
                    <a:cxn ang="0">
                      <a:pos x="10" y="34"/>
                    </a:cxn>
                    <a:cxn ang="0">
                      <a:pos x="7" y="33"/>
                    </a:cxn>
                    <a:cxn ang="0">
                      <a:pos x="5" y="28"/>
                    </a:cxn>
                  </a:cxnLst>
                  <a:rect l="0" t="0" r="r" b="b"/>
                  <a:pathLst>
                    <a:path w="17" h="34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7"/>
                      </a:lnTo>
                      <a:lnTo>
                        <a:pt x="2" y="17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21"/>
                      </a:moveTo>
                      <a:lnTo>
                        <a:pt x="2" y="21"/>
                      </a:lnTo>
                      <a:lnTo>
                        <a:pt x="2" y="17"/>
                      </a:lnTo>
                      <a:lnTo>
                        <a:pt x="7" y="17"/>
                      </a:lnTo>
                      <a:lnTo>
                        <a:pt x="7" y="21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8" y="10"/>
                      </a:moveTo>
                      <a:lnTo>
                        <a:pt x="15" y="10"/>
                      </a:ln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close/>
                      <a:moveTo>
                        <a:pt x="15" y="17"/>
                      </a:moveTo>
                      <a:lnTo>
                        <a:pt x="15" y="23"/>
                      </a:lnTo>
                      <a:lnTo>
                        <a:pt x="4" y="23"/>
                      </a:lnTo>
                      <a:lnTo>
                        <a:pt x="4" y="17"/>
                      </a:lnTo>
                      <a:lnTo>
                        <a:pt x="15" y="17"/>
                      </a:lnTo>
                      <a:close/>
                      <a:moveTo>
                        <a:pt x="5" y="26"/>
                      </a:moveTo>
                      <a:lnTo>
                        <a:pt x="4" y="25"/>
                      </a:lnTo>
                      <a:lnTo>
                        <a:pt x="4" y="23"/>
                      </a:lnTo>
                      <a:lnTo>
                        <a:pt x="8" y="23"/>
                      </a:lnTo>
                      <a:lnTo>
                        <a:pt x="5" y="26"/>
                      </a:lnTo>
                      <a:close/>
                      <a:moveTo>
                        <a:pt x="13" y="20"/>
                      </a:moveTo>
                      <a:lnTo>
                        <a:pt x="15" y="21"/>
                      </a:lnTo>
                      <a:lnTo>
                        <a:pt x="5" y="28"/>
                      </a:lnTo>
                      <a:lnTo>
                        <a:pt x="5" y="26"/>
                      </a:lnTo>
                      <a:lnTo>
                        <a:pt x="13" y="20"/>
                      </a:lnTo>
                      <a:close/>
                      <a:moveTo>
                        <a:pt x="15" y="21"/>
                      </a:moveTo>
                      <a:lnTo>
                        <a:pt x="17" y="23"/>
                      </a:lnTo>
                      <a:lnTo>
                        <a:pt x="17" y="25"/>
                      </a:lnTo>
                      <a:lnTo>
                        <a:pt x="10" y="25"/>
                      </a:lnTo>
                      <a:lnTo>
                        <a:pt x="15" y="21"/>
                      </a:lnTo>
                      <a:close/>
                      <a:moveTo>
                        <a:pt x="17" y="25"/>
                      </a:moveTo>
                      <a:lnTo>
                        <a:pt x="17" y="28"/>
                      </a:lnTo>
                      <a:lnTo>
                        <a:pt x="5" y="28"/>
                      </a:lnTo>
                      <a:lnTo>
                        <a:pt x="5" y="25"/>
                      </a:lnTo>
                      <a:lnTo>
                        <a:pt x="17" y="25"/>
                      </a:lnTo>
                      <a:close/>
                      <a:moveTo>
                        <a:pt x="17" y="28"/>
                      </a:moveTo>
                      <a:lnTo>
                        <a:pt x="15" y="30"/>
                      </a:lnTo>
                      <a:lnTo>
                        <a:pt x="15" y="33"/>
                      </a:lnTo>
                      <a:lnTo>
                        <a:pt x="13" y="33"/>
                      </a:lnTo>
                      <a:lnTo>
                        <a:pt x="10" y="34"/>
                      </a:lnTo>
                      <a:lnTo>
                        <a:pt x="8" y="33"/>
                      </a:lnTo>
                      <a:lnTo>
                        <a:pt x="7" y="33"/>
                      </a:lnTo>
                      <a:lnTo>
                        <a:pt x="5" y="30"/>
                      </a:lnTo>
                      <a:lnTo>
                        <a:pt x="5" y="28"/>
                      </a:lnTo>
                      <a:lnTo>
                        <a:pt x="17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" name="Freeform 1258"/>
                <p:cNvSpPr>
                  <a:spLocks noEditPoints="1"/>
                </p:cNvSpPr>
                <p:nvPr/>
              </p:nvSpPr>
              <p:spPr bwMode="auto">
                <a:xfrm>
                  <a:off x="2361" y="2875"/>
                  <a:ext cx="13" cy="3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0" y="5"/>
                    </a:cxn>
                    <a:cxn ang="0">
                      <a:pos x="0" y="7"/>
                    </a:cxn>
                    <a:cxn ang="0">
                      <a:pos x="12" y="12"/>
                    </a:cxn>
                    <a:cxn ang="0">
                      <a:pos x="0" y="7"/>
                    </a:cxn>
                    <a:cxn ang="0">
                      <a:pos x="5" y="17"/>
                    </a:cxn>
                    <a:cxn ang="0">
                      <a:pos x="0" y="12"/>
                    </a:cxn>
                    <a:cxn ang="0">
                      <a:pos x="5" y="17"/>
                    </a:cxn>
                    <a:cxn ang="0">
                      <a:pos x="7" y="5"/>
                    </a:cxn>
                    <a:cxn ang="0">
                      <a:pos x="5" y="17"/>
                    </a:cxn>
                    <a:cxn ang="0">
                      <a:pos x="7" y="5"/>
                    </a:cxn>
                    <a:cxn ang="0">
                      <a:pos x="13" y="12"/>
                    </a:cxn>
                    <a:cxn ang="0">
                      <a:pos x="7" y="5"/>
                    </a:cxn>
                    <a:cxn ang="0">
                      <a:pos x="13" y="18"/>
                    </a:cxn>
                    <a:cxn ang="0">
                      <a:pos x="2" y="12"/>
                    </a:cxn>
                    <a:cxn ang="0">
                      <a:pos x="3" y="23"/>
                    </a:cxn>
                    <a:cxn ang="0">
                      <a:pos x="2" y="18"/>
                    </a:cxn>
                    <a:cxn ang="0">
                      <a:pos x="3" y="23"/>
                    </a:cxn>
                    <a:cxn ang="0">
                      <a:pos x="12" y="15"/>
                    </a:cxn>
                    <a:cxn ang="0">
                      <a:pos x="3" y="23"/>
                    </a:cxn>
                    <a:cxn ang="0">
                      <a:pos x="12" y="15"/>
                    </a:cxn>
                    <a:cxn ang="0">
                      <a:pos x="13" y="20"/>
                    </a:cxn>
                    <a:cxn ang="0">
                      <a:pos x="12" y="15"/>
                    </a:cxn>
                    <a:cxn ang="0">
                      <a:pos x="13" y="26"/>
                    </a:cxn>
                    <a:cxn ang="0">
                      <a:pos x="2" y="20"/>
                    </a:cxn>
                    <a:cxn ang="0">
                      <a:pos x="13" y="26"/>
                    </a:cxn>
                    <a:cxn ang="0">
                      <a:pos x="12" y="31"/>
                    </a:cxn>
                    <a:cxn ang="0">
                      <a:pos x="8" y="33"/>
                    </a:cxn>
                    <a:cxn ang="0">
                      <a:pos x="3" y="31"/>
                    </a:cxn>
                    <a:cxn ang="0">
                      <a:pos x="2" y="26"/>
                    </a:cxn>
                  </a:cxnLst>
                  <a:rect l="0" t="0" r="r" b="b"/>
                  <a:pathLst>
                    <a:path w="13" h="33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7"/>
                      </a:move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5" y="12"/>
                      </a:lnTo>
                      <a:lnTo>
                        <a:pt x="5" y="17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7"/>
                      </a:lnTo>
                      <a:lnTo>
                        <a:pt x="5" y="17"/>
                      </a:lnTo>
                      <a:lnTo>
                        <a:pt x="5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12"/>
                      </a:lnTo>
                      <a:lnTo>
                        <a:pt x="7" y="12"/>
                      </a:lnTo>
                      <a:lnTo>
                        <a:pt x="7" y="5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13" y="12"/>
                      </a:lnTo>
                      <a:close/>
                      <a:moveTo>
                        <a:pt x="3" y="23"/>
                      </a:moveTo>
                      <a:lnTo>
                        <a:pt x="2" y="22"/>
                      </a:lnTo>
                      <a:lnTo>
                        <a:pt x="2" y="18"/>
                      </a:lnTo>
                      <a:lnTo>
                        <a:pt x="7" y="18"/>
                      </a:lnTo>
                      <a:lnTo>
                        <a:pt x="3" y="23"/>
                      </a:lnTo>
                      <a:close/>
                      <a:moveTo>
                        <a:pt x="12" y="15"/>
                      </a:moveTo>
                      <a:lnTo>
                        <a:pt x="12" y="15"/>
                      </a:lnTo>
                      <a:lnTo>
                        <a:pt x="3" y="23"/>
                      </a:lnTo>
                      <a:lnTo>
                        <a:pt x="3" y="23"/>
                      </a:lnTo>
                      <a:lnTo>
                        <a:pt x="12" y="15"/>
                      </a:lnTo>
                      <a:close/>
                      <a:moveTo>
                        <a:pt x="12" y="15"/>
                      </a:moveTo>
                      <a:lnTo>
                        <a:pt x="13" y="17"/>
                      </a:ln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12" y="15"/>
                      </a:lnTo>
                      <a:close/>
                      <a:moveTo>
                        <a:pt x="13" y="20"/>
                      </a:moveTo>
                      <a:lnTo>
                        <a:pt x="13" y="26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13" y="20"/>
                      </a:lnTo>
                      <a:close/>
                      <a:moveTo>
                        <a:pt x="13" y="26"/>
                      </a:moveTo>
                      <a:lnTo>
                        <a:pt x="13" y="30"/>
                      </a:lnTo>
                      <a:lnTo>
                        <a:pt x="12" y="31"/>
                      </a:lnTo>
                      <a:lnTo>
                        <a:pt x="10" y="33"/>
                      </a:lnTo>
                      <a:lnTo>
                        <a:pt x="8" y="33"/>
                      </a:lnTo>
                      <a:lnTo>
                        <a:pt x="7" y="33"/>
                      </a:lnTo>
                      <a:lnTo>
                        <a:pt x="3" y="31"/>
                      </a:lnTo>
                      <a:lnTo>
                        <a:pt x="3" y="30"/>
                      </a:lnTo>
                      <a:lnTo>
                        <a:pt x="2" y="26"/>
                      </a:lnTo>
                      <a:lnTo>
                        <a:pt x="13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" name="Freeform 1259"/>
                <p:cNvSpPr>
                  <a:spLocks noEditPoints="1"/>
                </p:cNvSpPr>
                <p:nvPr/>
              </p:nvSpPr>
              <p:spPr bwMode="auto">
                <a:xfrm>
                  <a:off x="2363" y="2897"/>
                  <a:ext cx="16" cy="3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" y="8"/>
                    </a:cxn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14" y="4"/>
                    </a:cxn>
                    <a:cxn ang="0">
                      <a:pos x="8" y="0"/>
                    </a:cxn>
                    <a:cxn ang="0">
                      <a:pos x="14" y="13"/>
                    </a:cxn>
                    <a:cxn ang="0">
                      <a:pos x="1" y="4"/>
                    </a:cxn>
                    <a:cxn ang="0">
                      <a:pos x="8" y="17"/>
                    </a:cxn>
                    <a:cxn ang="0">
                      <a:pos x="1" y="13"/>
                    </a:cxn>
                    <a:cxn ang="0">
                      <a:pos x="8" y="17"/>
                    </a:cxn>
                    <a:cxn ang="0">
                      <a:pos x="10" y="6"/>
                    </a:cxn>
                    <a:cxn ang="0">
                      <a:pos x="8" y="17"/>
                    </a:cxn>
                    <a:cxn ang="0">
                      <a:pos x="10" y="6"/>
                    </a:cxn>
                    <a:cxn ang="0">
                      <a:pos x="14" y="13"/>
                    </a:cxn>
                    <a:cxn ang="0">
                      <a:pos x="10" y="6"/>
                    </a:cxn>
                    <a:cxn ang="0">
                      <a:pos x="14" y="19"/>
                    </a:cxn>
                    <a:cxn ang="0">
                      <a:pos x="3" y="13"/>
                    </a:cxn>
                    <a:cxn ang="0">
                      <a:pos x="10" y="26"/>
                    </a:cxn>
                    <a:cxn ang="0">
                      <a:pos x="3" y="19"/>
                    </a:cxn>
                    <a:cxn ang="0">
                      <a:pos x="10" y="26"/>
                    </a:cxn>
                    <a:cxn ang="0">
                      <a:pos x="10" y="14"/>
                    </a:cxn>
                    <a:cxn ang="0">
                      <a:pos x="10" y="26"/>
                    </a:cxn>
                    <a:cxn ang="0">
                      <a:pos x="10" y="14"/>
                    </a:cxn>
                    <a:cxn ang="0">
                      <a:pos x="16" y="19"/>
                    </a:cxn>
                    <a:cxn ang="0">
                      <a:pos x="10" y="14"/>
                    </a:cxn>
                    <a:cxn ang="0">
                      <a:pos x="16" y="24"/>
                    </a:cxn>
                    <a:cxn ang="0">
                      <a:pos x="5" y="19"/>
                    </a:cxn>
                    <a:cxn ang="0">
                      <a:pos x="16" y="24"/>
                    </a:cxn>
                    <a:cxn ang="0">
                      <a:pos x="14" y="29"/>
                    </a:cxn>
                    <a:cxn ang="0">
                      <a:pos x="10" y="30"/>
                    </a:cxn>
                    <a:cxn ang="0">
                      <a:pos x="6" y="29"/>
                    </a:cxn>
                    <a:cxn ang="0">
                      <a:pos x="5" y="24"/>
                    </a:cxn>
                  </a:cxnLst>
                  <a:rect l="0" t="0" r="r" b="b"/>
                  <a:pathLst>
                    <a:path w="16" h="30">
                      <a:moveTo>
                        <a:pt x="6" y="11"/>
                      </a:moveTo>
                      <a:lnTo>
                        <a:pt x="5" y="11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close/>
                      <a:moveTo>
                        <a:pt x="14" y="4"/>
                      </a:moveTo>
                      <a:lnTo>
                        <a:pt x="14" y="13"/>
                      </a:lnTo>
                      <a:lnTo>
                        <a:pt x="1" y="13"/>
                      </a:lnTo>
                      <a:lnTo>
                        <a:pt x="1" y="4"/>
                      </a:lnTo>
                      <a:lnTo>
                        <a:pt x="14" y="4"/>
                      </a:lnTo>
                      <a:close/>
                      <a:moveTo>
                        <a:pt x="8" y="17"/>
                      </a:moveTo>
                      <a:lnTo>
                        <a:pt x="1" y="17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17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4" y="13"/>
                      </a:moveTo>
                      <a:lnTo>
                        <a:pt x="14" y="19"/>
                      </a:lnTo>
                      <a:lnTo>
                        <a:pt x="3" y="19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0" y="26"/>
                      </a:moveTo>
                      <a:lnTo>
                        <a:pt x="3" y="26"/>
                      </a:lnTo>
                      <a:lnTo>
                        <a:pt x="3" y="19"/>
                      </a:lnTo>
                      <a:lnTo>
                        <a:pt x="10" y="19"/>
                      </a:lnTo>
                      <a:lnTo>
                        <a:pt x="10" y="26"/>
                      </a:lnTo>
                      <a:close/>
                      <a:moveTo>
                        <a:pt x="10" y="14"/>
                      </a:moveTo>
                      <a:lnTo>
                        <a:pt x="10" y="14"/>
                      </a:lnTo>
                      <a:lnTo>
                        <a:pt x="10" y="26"/>
                      </a:lnTo>
                      <a:lnTo>
                        <a:pt x="10" y="26"/>
                      </a:lnTo>
                      <a:lnTo>
                        <a:pt x="10" y="14"/>
                      </a:lnTo>
                      <a:close/>
                      <a:moveTo>
                        <a:pt x="10" y="14"/>
                      </a:moveTo>
                      <a:lnTo>
                        <a:pt x="16" y="14"/>
                      </a:lnTo>
                      <a:lnTo>
                        <a:pt x="16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close/>
                      <a:moveTo>
                        <a:pt x="16" y="19"/>
                      </a:moveTo>
                      <a:lnTo>
                        <a:pt x="16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6" y="19"/>
                      </a:lnTo>
                      <a:close/>
                      <a:moveTo>
                        <a:pt x="16" y="24"/>
                      </a:moveTo>
                      <a:lnTo>
                        <a:pt x="16" y="26"/>
                      </a:lnTo>
                      <a:lnTo>
                        <a:pt x="14" y="29"/>
                      </a:lnTo>
                      <a:lnTo>
                        <a:pt x="13" y="29"/>
                      </a:lnTo>
                      <a:lnTo>
                        <a:pt x="10" y="30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5" y="26"/>
                      </a:lnTo>
                      <a:lnTo>
                        <a:pt x="5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" name="Freeform 1260"/>
                <p:cNvSpPr>
                  <a:spLocks noEditPoints="1"/>
                </p:cNvSpPr>
                <p:nvPr/>
              </p:nvSpPr>
              <p:spPr bwMode="auto">
                <a:xfrm>
                  <a:off x="2368" y="2914"/>
                  <a:ext cx="13" cy="18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" y="4"/>
                    </a:cxn>
                    <a:cxn ang="0">
                      <a:pos x="3" y="2"/>
                    </a:cxn>
                    <a:cxn ang="0">
                      <a:pos x="5" y="0"/>
                    </a:cxn>
                    <a:cxn ang="0">
                      <a:pos x="8" y="2"/>
                    </a:cxn>
                    <a:cxn ang="0">
                      <a:pos x="9" y="4"/>
                    </a:cxn>
                    <a:cxn ang="0">
                      <a:pos x="11" y="5"/>
                    </a:cxn>
                    <a:cxn ang="0">
                      <a:pos x="11" y="7"/>
                    </a:cxn>
                    <a:cxn ang="0">
                      <a:pos x="0" y="7"/>
                    </a:cxn>
                    <a:cxn ang="0">
                      <a:pos x="11" y="7"/>
                    </a:cxn>
                    <a:cxn ang="0">
                      <a:pos x="11" y="10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11" y="7"/>
                    </a:cxn>
                    <a:cxn ang="0">
                      <a:pos x="5" y="15"/>
                    </a:cxn>
                    <a:cxn ang="0">
                      <a:pos x="0" y="15"/>
                    </a:cxn>
                    <a:cxn ang="0">
                      <a:pos x="0" y="10"/>
                    </a:cxn>
                    <a:cxn ang="0">
                      <a:pos x="5" y="10"/>
                    </a:cxn>
                    <a:cxn ang="0">
                      <a:pos x="5" y="15"/>
                    </a:cxn>
                    <a:cxn ang="0">
                      <a:pos x="5" y="4"/>
                    </a:cxn>
                    <a:cxn ang="0">
                      <a:pos x="8" y="4"/>
                    </a:cxn>
                    <a:cxn ang="0">
                      <a:pos x="8" y="15"/>
                    </a:cxn>
                    <a:cxn ang="0">
                      <a:pos x="5" y="15"/>
                    </a:cxn>
                    <a:cxn ang="0">
                      <a:pos x="5" y="4"/>
                    </a:cxn>
                    <a:cxn ang="0">
                      <a:pos x="8" y="4"/>
                    </a:cxn>
                    <a:cxn ang="0">
                      <a:pos x="13" y="4"/>
                    </a:cxn>
                    <a:cxn ang="0">
                      <a:pos x="13" y="10"/>
                    </a:cxn>
                    <a:cxn ang="0">
                      <a:pos x="8" y="10"/>
                    </a:cxn>
                    <a:cxn ang="0">
                      <a:pos x="8" y="4"/>
                    </a:cxn>
                    <a:cxn ang="0">
                      <a:pos x="13" y="10"/>
                    </a:cxn>
                    <a:cxn ang="0">
                      <a:pos x="13" y="12"/>
                    </a:cxn>
                    <a:cxn ang="0">
                      <a:pos x="1" y="12"/>
                    </a:cxn>
                    <a:cxn ang="0">
                      <a:pos x="1" y="10"/>
                    </a:cxn>
                    <a:cxn ang="0">
                      <a:pos x="13" y="10"/>
                    </a:cxn>
                    <a:cxn ang="0">
                      <a:pos x="13" y="12"/>
                    </a:cxn>
                    <a:cxn ang="0">
                      <a:pos x="13" y="15"/>
                    </a:cxn>
                    <a:cxn ang="0">
                      <a:pos x="11" y="17"/>
                    </a:cxn>
                    <a:cxn ang="0">
                      <a:pos x="9" y="18"/>
                    </a:cxn>
                    <a:cxn ang="0">
                      <a:pos x="8" y="18"/>
                    </a:cxn>
                    <a:cxn ang="0">
                      <a:pos x="5" y="18"/>
                    </a:cxn>
                    <a:cxn ang="0">
                      <a:pos x="3" y="17"/>
                    </a:cxn>
                    <a:cxn ang="0">
                      <a:pos x="1" y="15"/>
                    </a:cxn>
                    <a:cxn ang="0">
                      <a:pos x="1" y="12"/>
                    </a:cxn>
                    <a:cxn ang="0">
                      <a:pos x="13" y="12"/>
                    </a:cxn>
                  </a:cxnLst>
                  <a:rect l="0" t="0" r="r" b="b"/>
                  <a:pathLst>
                    <a:path w="13" h="18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8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4"/>
                      </a:lnTo>
                      <a:close/>
                      <a:moveTo>
                        <a:pt x="13" y="10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13" y="12"/>
                      </a:moveTo>
                      <a:lnTo>
                        <a:pt x="13" y="15"/>
                      </a:lnTo>
                      <a:lnTo>
                        <a:pt x="11" y="17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5" y="18"/>
                      </a:lnTo>
                      <a:lnTo>
                        <a:pt x="3" y="17"/>
                      </a:lnTo>
                      <a:lnTo>
                        <a:pt x="1" y="15"/>
                      </a:lnTo>
                      <a:lnTo>
                        <a:pt x="1" y="12"/>
                      </a:ln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" name="Freeform 1261"/>
                <p:cNvSpPr>
                  <a:spLocks noEditPoints="1"/>
                </p:cNvSpPr>
                <p:nvPr/>
              </p:nvSpPr>
              <p:spPr bwMode="auto">
                <a:xfrm>
                  <a:off x="2355" y="2895"/>
                  <a:ext cx="14" cy="37"/>
                </a:xfrm>
                <a:custGeom>
                  <a:avLst/>
                  <a:gdLst/>
                  <a:ahLst/>
                  <a:cxnLst>
                    <a:cxn ang="0">
                      <a:pos x="11" y="34"/>
                    </a:cxn>
                    <a:cxn ang="0">
                      <a:pos x="8" y="37"/>
                    </a:cxn>
                    <a:cxn ang="0">
                      <a:pos x="3" y="37"/>
                    </a:cxn>
                    <a:cxn ang="0">
                      <a:pos x="0" y="34"/>
                    </a:cxn>
                    <a:cxn ang="0">
                      <a:pos x="11" y="31"/>
                    </a:cxn>
                    <a:cxn ang="0">
                      <a:pos x="0" y="26"/>
                    </a:cxn>
                    <a:cxn ang="0">
                      <a:pos x="11" y="31"/>
                    </a:cxn>
                    <a:cxn ang="0">
                      <a:pos x="0" y="26"/>
                    </a:cxn>
                    <a:cxn ang="0">
                      <a:pos x="1" y="23"/>
                    </a:cxn>
                    <a:cxn ang="0">
                      <a:pos x="0" y="26"/>
                    </a:cxn>
                    <a:cxn ang="0">
                      <a:pos x="3" y="19"/>
                    </a:cxn>
                    <a:cxn ang="0">
                      <a:pos x="9" y="31"/>
                    </a:cxn>
                    <a:cxn ang="0">
                      <a:pos x="13" y="24"/>
                    </a:cxn>
                    <a:cxn ang="0">
                      <a:pos x="11" y="29"/>
                    </a:cxn>
                    <a:cxn ang="0">
                      <a:pos x="13" y="24"/>
                    </a:cxn>
                    <a:cxn ang="0">
                      <a:pos x="1" y="16"/>
                    </a:cxn>
                    <a:cxn ang="0">
                      <a:pos x="13" y="24"/>
                    </a:cxn>
                    <a:cxn ang="0">
                      <a:pos x="1" y="16"/>
                    </a:cxn>
                    <a:cxn ang="0">
                      <a:pos x="3" y="11"/>
                    </a:cxn>
                    <a:cxn ang="0">
                      <a:pos x="1" y="16"/>
                    </a:cxn>
                    <a:cxn ang="0">
                      <a:pos x="5" y="10"/>
                    </a:cxn>
                    <a:cxn ang="0">
                      <a:pos x="11" y="19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14" y="15"/>
                    </a:cxn>
                    <a:cxn ang="0">
                      <a:pos x="3" y="6"/>
                    </a:cxn>
                    <a:cxn ang="0">
                      <a:pos x="14" y="15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37">
                      <a:moveTo>
                        <a:pt x="11" y="31"/>
                      </a:moveTo>
                      <a:lnTo>
                        <a:pt x="11" y="34"/>
                      </a:lnTo>
                      <a:lnTo>
                        <a:pt x="9" y="36"/>
                      </a:lnTo>
                      <a:lnTo>
                        <a:pt x="8" y="37"/>
                      </a:lnTo>
                      <a:lnTo>
                        <a:pt x="6" y="37"/>
                      </a:lnTo>
                      <a:lnTo>
                        <a:pt x="3" y="37"/>
                      </a:lnTo>
                      <a:lnTo>
                        <a:pt x="1" y="36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11" y="31"/>
                      </a:lnTo>
                      <a:close/>
                      <a:moveTo>
                        <a:pt x="0" y="31"/>
                      </a:moveTo>
                      <a:lnTo>
                        <a:pt x="0" y="26"/>
                      </a:lnTo>
                      <a:lnTo>
                        <a:pt x="11" y="26"/>
                      </a:lnTo>
                      <a:lnTo>
                        <a:pt x="11" y="31"/>
                      </a:lnTo>
                      <a:lnTo>
                        <a:pt x="0" y="31"/>
                      </a:lnTo>
                      <a:close/>
                      <a:moveTo>
                        <a:pt x="0" y="26"/>
                      </a:moveTo>
                      <a:lnTo>
                        <a:pt x="0" y="24"/>
                      </a:lnTo>
                      <a:lnTo>
                        <a:pt x="1" y="23"/>
                      </a:lnTo>
                      <a:lnTo>
                        <a:pt x="6" y="26"/>
                      </a:lnTo>
                      <a:lnTo>
                        <a:pt x="0" y="26"/>
                      </a:lnTo>
                      <a:close/>
                      <a:moveTo>
                        <a:pt x="1" y="23"/>
                      </a:moveTo>
                      <a:lnTo>
                        <a:pt x="3" y="19"/>
                      </a:lnTo>
                      <a:lnTo>
                        <a:pt x="11" y="29"/>
                      </a:lnTo>
                      <a:lnTo>
                        <a:pt x="9" y="31"/>
                      </a:lnTo>
                      <a:lnTo>
                        <a:pt x="1" y="23"/>
                      </a:lnTo>
                      <a:close/>
                      <a:moveTo>
                        <a:pt x="13" y="24"/>
                      </a:moveTo>
                      <a:lnTo>
                        <a:pt x="13" y="26"/>
                      </a:lnTo>
                      <a:lnTo>
                        <a:pt x="11" y="29"/>
                      </a:lnTo>
                      <a:lnTo>
                        <a:pt x="8" y="24"/>
                      </a:lnTo>
                      <a:lnTo>
                        <a:pt x="13" y="24"/>
                      </a:lnTo>
                      <a:close/>
                      <a:moveTo>
                        <a:pt x="1" y="24"/>
                      </a:moveTo>
                      <a:lnTo>
                        <a:pt x="1" y="16"/>
                      </a:lnTo>
                      <a:lnTo>
                        <a:pt x="13" y="16"/>
                      </a:lnTo>
                      <a:lnTo>
                        <a:pt x="13" y="24"/>
                      </a:lnTo>
                      <a:lnTo>
                        <a:pt x="1" y="24"/>
                      </a:lnTo>
                      <a:close/>
                      <a:moveTo>
                        <a:pt x="1" y="16"/>
                      </a:moveTo>
                      <a:lnTo>
                        <a:pt x="1" y="13"/>
                      </a:lnTo>
                      <a:lnTo>
                        <a:pt x="3" y="11"/>
                      </a:lnTo>
                      <a:lnTo>
                        <a:pt x="8" y="16"/>
                      </a:lnTo>
                      <a:lnTo>
                        <a:pt x="1" y="16"/>
                      </a:lnTo>
                      <a:close/>
                      <a:moveTo>
                        <a:pt x="3" y="11"/>
                      </a:moveTo>
                      <a:lnTo>
                        <a:pt x="5" y="10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3" y="11"/>
                      </a:lnTo>
                      <a:close/>
                      <a:moveTo>
                        <a:pt x="14" y="15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3" y="15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5"/>
                      </a:lnTo>
                      <a:lnTo>
                        <a:pt x="3" y="15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" name="Freeform 1262"/>
                <p:cNvSpPr>
                  <a:spLocks noEditPoints="1"/>
                </p:cNvSpPr>
                <p:nvPr/>
              </p:nvSpPr>
              <p:spPr bwMode="auto">
                <a:xfrm>
                  <a:off x="2358" y="2867"/>
                  <a:ext cx="16" cy="39"/>
                </a:xfrm>
                <a:custGeom>
                  <a:avLst/>
                  <a:gdLst/>
                  <a:ahLst/>
                  <a:cxnLst>
                    <a:cxn ang="0">
                      <a:pos x="8" y="39"/>
                    </a:cxn>
                    <a:cxn ang="0">
                      <a:pos x="3" y="39"/>
                    </a:cxn>
                    <a:cxn ang="0">
                      <a:pos x="0" y="36"/>
                    </a:cxn>
                    <a:cxn ang="0">
                      <a:pos x="0" y="31"/>
                    </a:cxn>
                    <a:cxn ang="0">
                      <a:pos x="10" y="38"/>
                    </a:cxn>
                    <a:cxn ang="0">
                      <a:pos x="3" y="28"/>
                    </a:cxn>
                    <a:cxn ang="0">
                      <a:pos x="10" y="38"/>
                    </a:cxn>
                    <a:cxn ang="0">
                      <a:pos x="13" y="31"/>
                    </a:cxn>
                    <a:cxn ang="0">
                      <a:pos x="11" y="36"/>
                    </a:cxn>
                    <a:cxn ang="0">
                      <a:pos x="13" y="31"/>
                    </a:cxn>
                    <a:cxn ang="0">
                      <a:pos x="2" y="21"/>
                    </a:cxn>
                    <a:cxn ang="0">
                      <a:pos x="13" y="31"/>
                    </a:cxn>
                    <a:cxn ang="0">
                      <a:pos x="2" y="21"/>
                    </a:cxn>
                    <a:cxn ang="0">
                      <a:pos x="6" y="17"/>
                    </a:cxn>
                    <a:cxn ang="0">
                      <a:pos x="2" y="21"/>
                    </a:cxn>
                    <a:cxn ang="0">
                      <a:pos x="8" y="17"/>
                    </a:cxn>
                    <a:cxn ang="0">
                      <a:pos x="6" y="28"/>
                    </a:cxn>
                    <a:cxn ang="0">
                      <a:pos x="15" y="21"/>
                    </a:cxn>
                    <a:cxn ang="0">
                      <a:pos x="8" y="28"/>
                    </a:cxn>
                    <a:cxn ang="0">
                      <a:pos x="15" y="21"/>
                    </a:cxn>
                    <a:cxn ang="0">
                      <a:pos x="3" y="12"/>
                    </a:cxn>
                    <a:cxn ang="0">
                      <a:pos x="15" y="21"/>
                    </a:cxn>
                    <a:cxn ang="0">
                      <a:pos x="3" y="12"/>
                    </a:cxn>
                    <a:cxn ang="0">
                      <a:pos x="5" y="8"/>
                    </a:cxn>
                    <a:cxn ang="0">
                      <a:pos x="3" y="12"/>
                    </a:cxn>
                    <a:cxn ang="0">
                      <a:pos x="6" y="7"/>
                    </a:cxn>
                    <a:cxn ang="0">
                      <a:pos x="13" y="17"/>
                    </a:cxn>
                    <a:cxn ang="0">
                      <a:pos x="16" y="10"/>
                    </a:cxn>
                    <a:cxn ang="0">
                      <a:pos x="15" y="15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9">
                      <a:moveTo>
                        <a:pt x="10" y="38"/>
                      </a:moveTo>
                      <a:lnTo>
                        <a:pt x="8" y="39"/>
                      </a:lnTo>
                      <a:lnTo>
                        <a:pt x="5" y="39"/>
                      </a:lnTo>
                      <a:lnTo>
                        <a:pt x="3" y="39"/>
                      </a:lnTo>
                      <a:lnTo>
                        <a:pt x="2" y="38"/>
                      </a:lnTo>
                      <a:lnTo>
                        <a:pt x="0" y="36"/>
                      </a:lnTo>
                      <a:lnTo>
                        <a:pt x="0" y="34"/>
                      </a:lnTo>
                      <a:lnTo>
                        <a:pt x="0" y="31"/>
                      </a:lnTo>
                      <a:lnTo>
                        <a:pt x="2" y="30"/>
                      </a:lnTo>
                      <a:lnTo>
                        <a:pt x="10" y="38"/>
                      </a:lnTo>
                      <a:close/>
                      <a:moveTo>
                        <a:pt x="2" y="30"/>
                      </a:moveTo>
                      <a:lnTo>
                        <a:pt x="3" y="28"/>
                      </a:lnTo>
                      <a:lnTo>
                        <a:pt x="11" y="36"/>
                      </a:lnTo>
                      <a:lnTo>
                        <a:pt x="10" y="38"/>
                      </a:lnTo>
                      <a:lnTo>
                        <a:pt x="2" y="30"/>
                      </a:lnTo>
                      <a:close/>
                      <a:moveTo>
                        <a:pt x="13" y="31"/>
                      </a:moveTo>
                      <a:lnTo>
                        <a:pt x="13" y="34"/>
                      </a:lnTo>
                      <a:lnTo>
                        <a:pt x="11" y="36"/>
                      </a:lnTo>
                      <a:lnTo>
                        <a:pt x="6" y="31"/>
                      </a:lnTo>
                      <a:lnTo>
                        <a:pt x="13" y="31"/>
                      </a:lnTo>
                      <a:close/>
                      <a:moveTo>
                        <a:pt x="2" y="31"/>
                      </a:moveTo>
                      <a:lnTo>
                        <a:pt x="2" y="21"/>
                      </a:lnTo>
                      <a:lnTo>
                        <a:pt x="13" y="21"/>
                      </a:lnTo>
                      <a:lnTo>
                        <a:pt x="13" y="31"/>
                      </a:lnTo>
                      <a:lnTo>
                        <a:pt x="2" y="31"/>
                      </a:lnTo>
                      <a:close/>
                      <a:moveTo>
                        <a:pt x="2" y="21"/>
                      </a:moveTo>
                      <a:lnTo>
                        <a:pt x="2" y="17"/>
                      </a:lnTo>
                      <a:lnTo>
                        <a:pt x="6" y="17"/>
                      </a:lnTo>
                      <a:lnTo>
                        <a:pt x="6" y="21"/>
                      </a:lnTo>
                      <a:lnTo>
                        <a:pt x="2" y="21"/>
                      </a:lnTo>
                      <a:close/>
                      <a:moveTo>
                        <a:pt x="6" y="17"/>
                      </a:moveTo>
                      <a:lnTo>
                        <a:pt x="8" y="17"/>
                      </a:lnTo>
                      <a:lnTo>
                        <a:pt x="8" y="28"/>
                      </a:lnTo>
                      <a:lnTo>
                        <a:pt x="6" y="28"/>
                      </a:lnTo>
                      <a:lnTo>
                        <a:pt x="6" y="17"/>
                      </a:lnTo>
                      <a:close/>
                      <a:moveTo>
                        <a:pt x="15" y="21"/>
                      </a:moveTo>
                      <a:lnTo>
                        <a:pt x="15" y="28"/>
                      </a:lnTo>
                      <a:lnTo>
                        <a:pt x="8" y="28"/>
                      </a:lnTo>
                      <a:lnTo>
                        <a:pt x="8" y="21"/>
                      </a:lnTo>
                      <a:lnTo>
                        <a:pt x="15" y="21"/>
                      </a:lnTo>
                      <a:close/>
                      <a:moveTo>
                        <a:pt x="3" y="21"/>
                      </a:moveTo>
                      <a:lnTo>
                        <a:pt x="3" y="12"/>
                      </a:lnTo>
                      <a:lnTo>
                        <a:pt x="15" y="12"/>
                      </a:lnTo>
                      <a:lnTo>
                        <a:pt x="15" y="21"/>
                      </a:lnTo>
                      <a:lnTo>
                        <a:pt x="3" y="21"/>
                      </a:lnTo>
                      <a:close/>
                      <a:moveTo>
                        <a:pt x="3" y="12"/>
                      </a:moveTo>
                      <a:lnTo>
                        <a:pt x="3" y="10"/>
                      </a:lnTo>
                      <a:lnTo>
                        <a:pt x="5" y="8"/>
                      </a:lnTo>
                      <a:lnTo>
                        <a:pt x="8" y="12"/>
                      </a:lnTo>
                      <a:lnTo>
                        <a:pt x="3" y="12"/>
                      </a:lnTo>
                      <a:close/>
                      <a:moveTo>
                        <a:pt x="5" y="8"/>
                      </a:moveTo>
                      <a:lnTo>
                        <a:pt x="6" y="7"/>
                      </a:lnTo>
                      <a:lnTo>
                        <a:pt x="15" y="15"/>
                      </a:lnTo>
                      <a:lnTo>
                        <a:pt x="13" y="17"/>
                      </a:lnTo>
                      <a:lnTo>
                        <a:pt x="5" y="8"/>
                      </a:lnTo>
                      <a:close/>
                      <a:moveTo>
                        <a:pt x="16" y="10"/>
                      </a:moveTo>
                      <a:lnTo>
                        <a:pt x="16" y="13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16" y="10"/>
                      </a:lnTo>
                      <a:close/>
                      <a:moveTo>
                        <a:pt x="5" y="10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5" y="10"/>
                      </a:lnTo>
                      <a:close/>
                      <a:moveTo>
                        <a:pt x="5" y="7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" name="Freeform 1263"/>
                <p:cNvSpPr>
                  <a:spLocks noEditPoints="1"/>
                </p:cNvSpPr>
                <p:nvPr/>
              </p:nvSpPr>
              <p:spPr bwMode="auto">
                <a:xfrm>
                  <a:off x="2363" y="2836"/>
                  <a:ext cx="14" cy="43"/>
                </a:xfrm>
                <a:custGeom>
                  <a:avLst/>
                  <a:gdLst/>
                  <a:ahLst/>
                  <a:cxnLst>
                    <a:cxn ang="0">
                      <a:pos x="10" y="39"/>
                    </a:cxn>
                    <a:cxn ang="0">
                      <a:pos x="8" y="43"/>
                    </a:cxn>
                    <a:cxn ang="0">
                      <a:pos x="3" y="43"/>
                    </a:cxn>
                    <a:cxn ang="0">
                      <a:pos x="0" y="39"/>
                    </a:cxn>
                    <a:cxn ang="0">
                      <a:pos x="11" y="38"/>
                    </a:cxn>
                    <a:cxn ang="0">
                      <a:pos x="0" y="31"/>
                    </a:cxn>
                    <a:cxn ang="0">
                      <a:pos x="11" y="38"/>
                    </a:cxn>
                    <a:cxn ang="0">
                      <a:pos x="0" y="31"/>
                    </a:cxn>
                    <a:cxn ang="0">
                      <a:pos x="1" y="28"/>
                    </a:cxn>
                    <a:cxn ang="0">
                      <a:pos x="0" y="31"/>
                    </a:cxn>
                    <a:cxn ang="0">
                      <a:pos x="1" y="26"/>
                    </a:cxn>
                    <a:cxn ang="0">
                      <a:pos x="10" y="36"/>
                    </a:cxn>
                    <a:cxn ang="0">
                      <a:pos x="11" y="30"/>
                    </a:cxn>
                    <a:cxn ang="0">
                      <a:pos x="10" y="35"/>
                    </a:cxn>
                    <a:cxn ang="0">
                      <a:pos x="11" y="30"/>
                    </a:cxn>
                    <a:cxn ang="0">
                      <a:pos x="0" y="20"/>
                    </a:cxn>
                    <a:cxn ang="0">
                      <a:pos x="11" y="30"/>
                    </a:cxn>
                    <a:cxn ang="0">
                      <a:pos x="0" y="20"/>
                    </a:cxn>
                    <a:cxn ang="0">
                      <a:pos x="3" y="15"/>
                    </a:cxn>
                    <a:cxn ang="0">
                      <a:pos x="0" y="20"/>
                    </a:cxn>
                    <a:cxn ang="0">
                      <a:pos x="5" y="13"/>
                    </a:cxn>
                    <a:cxn ang="0">
                      <a:pos x="10" y="25"/>
                    </a:cxn>
                    <a:cxn ang="0">
                      <a:pos x="14" y="18"/>
                    </a:cxn>
                    <a:cxn ang="0">
                      <a:pos x="11" y="23"/>
                    </a:cxn>
                    <a:cxn ang="0">
                      <a:pos x="14" y="18"/>
                    </a:cxn>
                    <a:cxn ang="0">
                      <a:pos x="1" y="7"/>
                    </a:cxn>
                    <a:cxn ang="0">
                      <a:pos x="14" y="18"/>
                    </a:cxn>
                    <a:cxn ang="0">
                      <a:pos x="1" y="7"/>
                    </a:cxn>
                    <a:cxn ang="0">
                      <a:pos x="8" y="0"/>
                    </a:cxn>
                    <a:cxn ang="0">
                      <a:pos x="1" y="7"/>
                    </a:cxn>
                    <a:cxn ang="0">
                      <a:pos x="10" y="0"/>
                    </a:cxn>
                    <a:cxn ang="0">
                      <a:pos x="8" y="13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7"/>
                    </a:cxn>
                    <a:cxn ang="0">
                      <a:pos x="13" y="10"/>
                    </a:cxn>
                    <a:cxn ang="0">
                      <a:pos x="10" y="13"/>
                    </a:cxn>
                  </a:cxnLst>
                  <a:rect l="0" t="0" r="r" b="b"/>
                  <a:pathLst>
                    <a:path w="14" h="43">
                      <a:moveTo>
                        <a:pt x="11" y="38"/>
                      </a:moveTo>
                      <a:lnTo>
                        <a:pt x="10" y="39"/>
                      </a:lnTo>
                      <a:lnTo>
                        <a:pt x="10" y="41"/>
                      </a:lnTo>
                      <a:lnTo>
                        <a:pt x="8" y="43"/>
                      </a:lnTo>
                      <a:lnTo>
                        <a:pt x="5" y="43"/>
                      </a:lnTo>
                      <a:lnTo>
                        <a:pt x="3" y="43"/>
                      </a:lnTo>
                      <a:lnTo>
                        <a:pt x="1" y="41"/>
                      </a:lnTo>
                      <a:lnTo>
                        <a:pt x="0" y="39"/>
                      </a:lnTo>
                      <a:lnTo>
                        <a:pt x="0" y="38"/>
                      </a:lnTo>
                      <a:lnTo>
                        <a:pt x="11" y="38"/>
                      </a:lnTo>
                      <a:close/>
                      <a:moveTo>
                        <a:pt x="0" y="38"/>
                      </a:moveTo>
                      <a:lnTo>
                        <a:pt x="0" y="31"/>
                      </a:lnTo>
                      <a:lnTo>
                        <a:pt x="11" y="31"/>
                      </a:lnTo>
                      <a:lnTo>
                        <a:pt x="11" y="38"/>
                      </a:lnTo>
                      <a:lnTo>
                        <a:pt x="0" y="38"/>
                      </a:lnTo>
                      <a:close/>
                      <a:moveTo>
                        <a:pt x="0" y="31"/>
                      </a:moveTo>
                      <a:lnTo>
                        <a:pt x="0" y="30"/>
                      </a:lnTo>
                      <a:lnTo>
                        <a:pt x="1" y="28"/>
                      </a:lnTo>
                      <a:lnTo>
                        <a:pt x="5" y="31"/>
                      </a:lnTo>
                      <a:lnTo>
                        <a:pt x="0" y="31"/>
                      </a:lnTo>
                      <a:close/>
                      <a:moveTo>
                        <a:pt x="1" y="28"/>
                      </a:moveTo>
                      <a:lnTo>
                        <a:pt x="1" y="26"/>
                      </a:lnTo>
                      <a:lnTo>
                        <a:pt x="10" y="35"/>
                      </a:lnTo>
                      <a:lnTo>
                        <a:pt x="10" y="36"/>
                      </a:lnTo>
                      <a:lnTo>
                        <a:pt x="1" y="28"/>
                      </a:lnTo>
                      <a:close/>
                      <a:moveTo>
                        <a:pt x="11" y="30"/>
                      </a:moveTo>
                      <a:lnTo>
                        <a:pt x="11" y="33"/>
                      </a:lnTo>
                      <a:lnTo>
                        <a:pt x="10" y="35"/>
                      </a:lnTo>
                      <a:lnTo>
                        <a:pt x="6" y="30"/>
                      </a:lnTo>
                      <a:lnTo>
                        <a:pt x="11" y="30"/>
                      </a:lnTo>
                      <a:close/>
                      <a:moveTo>
                        <a:pt x="0" y="30"/>
                      </a:moveTo>
                      <a:lnTo>
                        <a:pt x="0" y="20"/>
                      </a:lnTo>
                      <a:lnTo>
                        <a:pt x="11" y="20"/>
                      </a:lnTo>
                      <a:lnTo>
                        <a:pt x="11" y="30"/>
                      </a:lnTo>
                      <a:lnTo>
                        <a:pt x="0" y="30"/>
                      </a:lnTo>
                      <a:close/>
                      <a:moveTo>
                        <a:pt x="0" y="20"/>
                      </a:moveTo>
                      <a:lnTo>
                        <a:pt x="0" y="17"/>
                      </a:lnTo>
                      <a:lnTo>
                        <a:pt x="3" y="15"/>
                      </a:lnTo>
                      <a:lnTo>
                        <a:pt x="6" y="20"/>
                      </a:lnTo>
                      <a:lnTo>
                        <a:pt x="0" y="20"/>
                      </a:lnTo>
                      <a:close/>
                      <a:moveTo>
                        <a:pt x="3" y="15"/>
                      </a:moveTo>
                      <a:lnTo>
                        <a:pt x="5" y="13"/>
                      </a:lnTo>
                      <a:lnTo>
                        <a:pt x="11" y="23"/>
                      </a:lnTo>
                      <a:lnTo>
                        <a:pt x="10" y="25"/>
                      </a:lnTo>
                      <a:lnTo>
                        <a:pt x="3" y="15"/>
                      </a:lnTo>
                      <a:close/>
                      <a:moveTo>
                        <a:pt x="14" y="18"/>
                      </a:moveTo>
                      <a:lnTo>
                        <a:pt x="14" y="22"/>
                      </a:lnTo>
                      <a:lnTo>
                        <a:pt x="11" y="23"/>
                      </a:lnTo>
                      <a:lnTo>
                        <a:pt x="8" y="18"/>
                      </a:lnTo>
                      <a:lnTo>
                        <a:pt x="14" y="18"/>
                      </a:lnTo>
                      <a:close/>
                      <a:moveTo>
                        <a:pt x="1" y="18"/>
                      </a:moveTo>
                      <a:lnTo>
                        <a:pt x="1" y="7"/>
                      </a:lnTo>
                      <a:lnTo>
                        <a:pt x="14" y="7"/>
                      </a:lnTo>
                      <a:lnTo>
                        <a:pt x="14" y="18"/>
                      </a:lnTo>
                      <a:lnTo>
                        <a:pt x="1" y="18"/>
                      </a:lnTo>
                      <a:close/>
                      <a:moveTo>
                        <a:pt x="1" y="7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14" y="9"/>
                      </a:lnTo>
                      <a:lnTo>
                        <a:pt x="13" y="10"/>
                      </a:lnTo>
                      <a:lnTo>
                        <a:pt x="11" y="12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" name="Freeform 1264"/>
                <p:cNvSpPr>
                  <a:spLocks noEditPoints="1"/>
                </p:cNvSpPr>
                <p:nvPr/>
              </p:nvSpPr>
              <p:spPr bwMode="auto">
                <a:xfrm>
                  <a:off x="2366" y="2804"/>
                  <a:ext cx="15" cy="45"/>
                </a:xfrm>
                <a:custGeom>
                  <a:avLst/>
                  <a:gdLst/>
                  <a:ahLst/>
                  <a:cxnLst>
                    <a:cxn ang="0">
                      <a:pos x="11" y="41"/>
                    </a:cxn>
                    <a:cxn ang="0">
                      <a:pos x="8" y="44"/>
                    </a:cxn>
                    <a:cxn ang="0">
                      <a:pos x="3" y="44"/>
                    </a:cxn>
                    <a:cxn ang="0">
                      <a:pos x="0" y="41"/>
                    </a:cxn>
                    <a:cxn ang="0">
                      <a:pos x="11" y="39"/>
                    </a:cxn>
                    <a:cxn ang="0">
                      <a:pos x="0" y="28"/>
                    </a:cxn>
                    <a:cxn ang="0">
                      <a:pos x="11" y="39"/>
                    </a:cxn>
                    <a:cxn ang="0">
                      <a:pos x="0" y="28"/>
                    </a:cxn>
                    <a:cxn ang="0">
                      <a:pos x="2" y="23"/>
                    </a:cxn>
                    <a:cxn ang="0">
                      <a:pos x="0" y="28"/>
                    </a:cxn>
                    <a:cxn ang="0">
                      <a:pos x="3" y="23"/>
                    </a:cxn>
                    <a:cxn ang="0">
                      <a:pos x="10" y="31"/>
                    </a:cxn>
                    <a:cxn ang="0">
                      <a:pos x="13" y="26"/>
                    </a:cxn>
                    <a:cxn ang="0">
                      <a:pos x="11" y="31"/>
                    </a:cxn>
                    <a:cxn ang="0">
                      <a:pos x="13" y="26"/>
                    </a:cxn>
                    <a:cxn ang="0">
                      <a:pos x="2" y="15"/>
                    </a:cxn>
                    <a:cxn ang="0">
                      <a:pos x="13" y="26"/>
                    </a:cxn>
                    <a:cxn ang="0">
                      <a:pos x="2" y="15"/>
                    </a:cxn>
                    <a:cxn ang="0">
                      <a:pos x="3" y="10"/>
                    </a:cxn>
                    <a:cxn ang="0">
                      <a:pos x="2" y="15"/>
                    </a:cxn>
                    <a:cxn ang="0">
                      <a:pos x="5" y="8"/>
                    </a:cxn>
                    <a:cxn ang="0">
                      <a:pos x="11" y="19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5" y="13"/>
                    </a:cxn>
                    <a:cxn ang="0">
                      <a:pos x="3" y="6"/>
                    </a:cxn>
                    <a:cxn ang="0">
                      <a:pos x="15" y="13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45">
                      <a:moveTo>
                        <a:pt x="11" y="39"/>
                      </a:moveTo>
                      <a:lnTo>
                        <a:pt x="11" y="41"/>
                      </a:lnTo>
                      <a:lnTo>
                        <a:pt x="10" y="42"/>
                      </a:lnTo>
                      <a:lnTo>
                        <a:pt x="8" y="44"/>
                      </a:lnTo>
                      <a:lnTo>
                        <a:pt x="7" y="45"/>
                      </a:lnTo>
                      <a:lnTo>
                        <a:pt x="3" y="44"/>
                      </a:lnTo>
                      <a:lnTo>
                        <a:pt x="2" y="42"/>
                      </a:lnTo>
                      <a:lnTo>
                        <a:pt x="0" y="41"/>
                      </a:lnTo>
                      <a:lnTo>
                        <a:pt x="0" y="39"/>
                      </a:lnTo>
                      <a:lnTo>
                        <a:pt x="11" y="39"/>
                      </a:lnTo>
                      <a:close/>
                      <a:moveTo>
                        <a:pt x="0" y="39"/>
                      </a:moveTo>
                      <a:lnTo>
                        <a:pt x="0" y="28"/>
                      </a:lnTo>
                      <a:lnTo>
                        <a:pt x="11" y="28"/>
                      </a:lnTo>
                      <a:lnTo>
                        <a:pt x="11" y="39"/>
                      </a:lnTo>
                      <a:lnTo>
                        <a:pt x="0" y="39"/>
                      </a:lnTo>
                      <a:close/>
                      <a:moveTo>
                        <a:pt x="0" y="28"/>
                      </a:moveTo>
                      <a:lnTo>
                        <a:pt x="0" y="24"/>
                      </a:lnTo>
                      <a:lnTo>
                        <a:pt x="2" y="23"/>
                      </a:lnTo>
                      <a:lnTo>
                        <a:pt x="7" y="28"/>
                      </a:lnTo>
                      <a:lnTo>
                        <a:pt x="0" y="28"/>
                      </a:lnTo>
                      <a:close/>
                      <a:moveTo>
                        <a:pt x="2" y="23"/>
                      </a:moveTo>
                      <a:lnTo>
                        <a:pt x="3" y="23"/>
                      </a:lnTo>
                      <a:lnTo>
                        <a:pt x="11" y="31"/>
                      </a:lnTo>
                      <a:lnTo>
                        <a:pt x="10" y="31"/>
                      </a:lnTo>
                      <a:lnTo>
                        <a:pt x="2" y="23"/>
                      </a:lnTo>
                      <a:close/>
                      <a:moveTo>
                        <a:pt x="13" y="26"/>
                      </a:moveTo>
                      <a:lnTo>
                        <a:pt x="13" y="29"/>
                      </a:lnTo>
                      <a:lnTo>
                        <a:pt x="11" y="31"/>
                      </a:lnTo>
                      <a:lnTo>
                        <a:pt x="7" y="26"/>
                      </a:lnTo>
                      <a:lnTo>
                        <a:pt x="13" y="26"/>
                      </a:lnTo>
                      <a:close/>
                      <a:moveTo>
                        <a:pt x="2" y="26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6"/>
                      </a:lnTo>
                      <a:lnTo>
                        <a:pt x="2" y="26"/>
                      </a:lnTo>
                      <a:close/>
                      <a:moveTo>
                        <a:pt x="2" y="15"/>
                      </a:moveTo>
                      <a:lnTo>
                        <a:pt x="2" y="11"/>
                      </a:lnTo>
                      <a:lnTo>
                        <a:pt x="3" y="10"/>
                      </a:lnTo>
                      <a:lnTo>
                        <a:pt x="7" y="15"/>
                      </a:lnTo>
                      <a:lnTo>
                        <a:pt x="2" y="15"/>
                      </a:lnTo>
                      <a:close/>
                      <a:moveTo>
                        <a:pt x="3" y="10"/>
                      </a:moveTo>
                      <a:lnTo>
                        <a:pt x="5" y="8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3" y="10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0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" name="Freeform 1265"/>
                <p:cNvSpPr>
                  <a:spLocks noEditPoints="1"/>
                </p:cNvSpPr>
                <p:nvPr/>
              </p:nvSpPr>
              <p:spPr bwMode="auto">
                <a:xfrm>
                  <a:off x="2369" y="2767"/>
                  <a:ext cx="17" cy="48"/>
                </a:xfrm>
                <a:custGeom>
                  <a:avLst/>
                  <a:gdLst/>
                  <a:ahLst/>
                  <a:cxnLst>
                    <a:cxn ang="0">
                      <a:pos x="12" y="45"/>
                    </a:cxn>
                    <a:cxn ang="0">
                      <a:pos x="8" y="48"/>
                    </a:cxn>
                    <a:cxn ang="0">
                      <a:pos x="4" y="48"/>
                    </a:cxn>
                    <a:cxn ang="0">
                      <a:pos x="0" y="45"/>
                    </a:cxn>
                    <a:cxn ang="0">
                      <a:pos x="12" y="43"/>
                    </a:cxn>
                    <a:cxn ang="0">
                      <a:pos x="0" y="37"/>
                    </a:cxn>
                    <a:cxn ang="0">
                      <a:pos x="12" y="43"/>
                    </a:cxn>
                    <a:cxn ang="0">
                      <a:pos x="0" y="37"/>
                    </a:cxn>
                    <a:cxn ang="0">
                      <a:pos x="7" y="30"/>
                    </a:cxn>
                    <a:cxn ang="0">
                      <a:pos x="0" y="37"/>
                    </a:cxn>
                    <a:cxn ang="0">
                      <a:pos x="7" y="30"/>
                    </a:cxn>
                    <a:cxn ang="0">
                      <a:pos x="7" y="43"/>
                    </a:cxn>
                    <a:cxn ang="0">
                      <a:pos x="13" y="37"/>
                    </a:cxn>
                    <a:cxn ang="0">
                      <a:pos x="7" y="43"/>
                    </a:cxn>
                    <a:cxn ang="0">
                      <a:pos x="13" y="37"/>
                    </a:cxn>
                    <a:cxn ang="0">
                      <a:pos x="2" y="22"/>
                    </a:cxn>
                    <a:cxn ang="0">
                      <a:pos x="13" y="37"/>
                    </a:cxn>
                    <a:cxn ang="0">
                      <a:pos x="2" y="22"/>
                    </a:cxn>
                    <a:cxn ang="0">
                      <a:pos x="7" y="17"/>
                    </a:cxn>
                    <a:cxn ang="0">
                      <a:pos x="2" y="22"/>
                    </a:cxn>
                    <a:cxn ang="0">
                      <a:pos x="8" y="17"/>
                    </a:cxn>
                    <a:cxn ang="0">
                      <a:pos x="7" y="29"/>
                    </a:cxn>
                    <a:cxn ang="0">
                      <a:pos x="15" y="22"/>
                    </a:cxn>
                    <a:cxn ang="0">
                      <a:pos x="8" y="29"/>
                    </a:cxn>
                    <a:cxn ang="0">
                      <a:pos x="15" y="22"/>
                    </a:cxn>
                    <a:cxn ang="0">
                      <a:pos x="4" y="8"/>
                    </a:cxn>
                    <a:cxn ang="0">
                      <a:pos x="15" y="22"/>
                    </a:cxn>
                    <a:cxn ang="0">
                      <a:pos x="4" y="8"/>
                    </a:cxn>
                    <a:cxn ang="0">
                      <a:pos x="8" y="3"/>
                    </a:cxn>
                    <a:cxn ang="0">
                      <a:pos x="4" y="8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7" y="8"/>
                    </a:cxn>
                    <a:cxn ang="0">
                      <a:pos x="10" y="14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</a:cxnLst>
                  <a:rect l="0" t="0" r="r" b="b"/>
                  <a:pathLst>
                    <a:path w="17" h="48">
                      <a:moveTo>
                        <a:pt x="12" y="43"/>
                      </a:moveTo>
                      <a:lnTo>
                        <a:pt x="12" y="45"/>
                      </a:lnTo>
                      <a:lnTo>
                        <a:pt x="10" y="47"/>
                      </a:lnTo>
                      <a:lnTo>
                        <a:pt x="8" y="48"/>
                      </a:lnTo>
                      <a:lnTo>
                        <a:pt x="7" y="48"/>
                      </a:lnTo>
                      <a:lnTo>
                        <a:pt x="4" y="48"/>
                      </a:lnTo>
                      <a:lnTo>
                        <a:pt x="2" y="47"/>
                      </a:lnTo>
                      <a:lnTo>
                        <a:pt x="0" y="45"/>
                      </a:lnTo>
                      <a:lnTo>
                        <a:pt x="0" y="43"/>
                      </a:lnTo>
                      <a:lnTo>
                        <a:pt x="12" y="43"/>
                      </a:lnTo>
                      <a:close/>
                      <a:moveTo>
                        <a:pt x="0" y="43"/>
                      </a:moveTo>
                      <a:lnTo>
                        <a:pt x="0" y="37"/>
                      </a:lnTo>
                      <a:lnTo>
                        <a:pt x="12" y="37"/>
                      </a:lnTo>
                      <a:lnTo>
                        <a:pt x="12" y="43"/>
                      </a:lnTo>
                      <a:lnTo>
                        <a:pt x="0" y="43"/>
                      </a:lnTo>
                      <a:close/>
                      <a:moveTo>
                        <a:pt x="0" y="37"/>
                      </a:moveTo>
                      <a:lnTo>
                        <a:pt x="0" y="30"/>
                      </a:lnTo>
                      <a:lnTo>
                        <a:pt x="7" y="30"/>
                      </a:lnTo>
                      <a:lnTo>
                        <a:pt x="7" y="37"/>
                      </a:lnTo>
                      <a:lnTo>
                        <a:pt x="0" y="37"/>
                      </a:lnTo>
                      <a:close/>
                      <a:moveTo>
                        <a:pt x="7" y="30"/>
                      </a:moveTo>
                      <a:lnTo>
                        <a:pt x="7" y="30"/>
                      </a:lnTo>
                      <a:lnTo>
                        <a:pt x="7" y="43"/>
                      </a:lnTo>
                      <a:lnTo>
                        <a:pt x="7" y="43"/>
                      </a:lnTo>
                      <a:lnTo>
                        <a:pt x="7" y="30"/>
                      </a:lnTo>
                      <a:close/>
                      <a:moveTo>
                        <a:pt x="13" y="37"/>
                      </a:moveTo>
                      <a:lnTo>
                        <a:pt x="13" y="43"/>
                      </a:lnTo>
                      <a:lnTo>
                        <a:pt x="7" y="43"/>
                      </a:lnTo>
                      <a:lnTo>
                        <a:pt x="7" y="37"/>
                      </a:lnTo>
                      <a:lnTo>
                        <a:pt x="13" y="37"/>
                      </a:lnTo>
                      <a:close/>
                      <a:moveTo>
                        <a:pt x="2" y="37"/>
                      </a:moveTo>
                      <a:lnTo>
                        <a:pt x="2" y="22"/>
                      </a:lnTo>
                      <a:lnTo>
                        <a:pt x="13" y="22"/>
                      </a:lnTo>
                      <a:lnTo>
                        <a:pt x="13" y="37"/>
                      </a:lnTo>
                      <a:lnTo>
                        <a:pt x="2" y="37"/>
                      </a:lnTo>
                      <a:close/>
                      <a:moveTo>
                        <a:pt x="2" y="22"/>
                      </a:moveTo>
                      <a:lnTo>
                        <a:pt x="2" y="17"/>
                      </a:lnTo>
                      <a:lnTo>
                        <a:pt x="7" y="17"/>
                      </a:lnTo>
                      <a:lnTo>
                        <a:pt x="7" y="22"/>
                      </a:lnTo>
                      <a:lnTo>
                        <a:pt x="2" y="22"/>
                      </a:lnTo>
                      <a:close/>
                      <a:moveTo>
                        <a:pt x="7" y="17"/>
                      </a:moveTo>
                      <a:lnTo>
                        <a:pt x="8" y="17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7" y="17"/>
                      </a:lnTo>
                      <a:close/>
                      <a:moveTo>
                        <a:pt x="15" y="22"/>
                      </a:moveTo>
                      <a:lnTo>
                        <a:pt x="15" y="29"/>
                      </a:lnTo>
                      <a:lnTo>
                        <a:pt x="8" y="29"/>
                      </a:lnTo>
                      <a:lnTo>
                        <a:pt x="8" y="22"/>
                      </a:lnTo>
                      <a:lnTo>
                        <a:pt x="15" y="22"/>
                      </a:lnTo>
                      <a:close/>
                      <a:moveTo>
                        <a:pt x="4" y="22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22"/>
                      </a:lnTo>
                      <a:lnTo>
                        <a:pt x="4" y="22"/>
                      </a:lnTo>
                      <a:close/>
                      <a:moveTo>
                        <a:pt x="4" y="8"/>
                      </a:moveTo>
                      <a:lnTo>
                        <a:pt x="4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4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7" y="8"/>
                      </a:moveTo>
                      <a:lnTo>
                        <a:pt x="17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7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" name="Freeform 1266"/>
                <p:cNvSpPr>
                  <a:spLocks noEditPoints="1"/>
                </p:cNvSpPr>
                <p:nvPr/>
              </p:nvSpPr>
              <p:spPr bwMode="auto">
                <a:xfrm>
                  <a:off x="2374" y="2726"/>
                  <a:ext cx="13" cy="52"/>
                </a:xfrm>
                <a:custGeom>
                  <a:avLst/>
                  <a:gdLst/>
                  <a:ahLst/>
                  <a:cxnLst>
                    <a:cxn ang="0">
                      <a:pos x="10" y="49"/>
                    </a:cxn>
                    <a:cxn ang="0">
                      <a:pos x="7" y="52"/>
                    </a:cxn>
                    <a:cxn ang="0">
                      <a:pos x="3" y="52"/>
                    </a:cxn>
                    <a:cxn ang="0">
                      <a:pos x="0" y="49"/>
                    </a:cxn>
                    <a:cxn ang="0">
                      <a:pos x="12" y="47"/>
                    </a:cxn>
                    <a:cxn ang="0">
                      <a:pos x="0" y="34"/>
                    </a:cxn>
                    <a:cxn ang="0">
                      <a:pos x="12" y="47"/>
                    </a:cxn>
                    <a:cxn ang="0">
                      <a:pos x="0" y="34"/>
                    </a:cxn>
                    <a:cxn ang="0">
                      <a:pos x="2" y="31"/>
                    </a:cxn>
                    <a:cxn ang="0">
                      <a:pos x="0" y="34"/>
                    </a:cxn>
                    <a:cxn ang="0">
                      <a:pos x="3" y="29"/>
                    </a:cxn>
                    <a:cxn ang="0">
                      <a:pos x="8" y="39"/>
                    </a:cxn>
                    <a:cxn ang="0">
                      <a:pos x="13" y="34"/>
                    </a:cxn>
                    <a:cxn ang="0">
                      <a:pos x="10" y="37"/>
                    </a:cxn>
                    <a:cxn ang="0">
                      <a:pos x="13" y="34"/>
                    </a:cxn>
                    <a:cxn ang="0">
                      <a:pos x="2" y="19"/>
                    </a:cxn>
                    <a:cxn ang="0">
                      <a:pos x="13" y="34"/>
                    </a:cxn>
                    <a:cxn ang="0">
                      <a:pos x="2" y="19"/>
                    </a:cxn>
                    <a:cxn ang="0">
                      <a:pos x="2" y="16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12" y="23"/>
                    </a:cxn>
                    <a:cxn ang="0">
                      <a:pos x="13" y="18"/>
                    </a:cxn>
                    <a:cxn ang="0">
                      <a:pos x="13" y="21"/>
                    </a:cxn>
                    <a:cxn ang="0">
                      <a:pos x="13" y="18"/>
                    </a:cxn>
                    <a:cxn ang="0">
                      <a:pos x="2" y="6"/>
                    </a:cxn>
                    <a:cxn ang="0">
                      <a:pos x="13" y="18"/>
                    </a:cxn>
                    <a:cxn ang="0">
                      <a:pos x="2" y="6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2" y="2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52">
                      <a:moveTo>
                        <a:pt x="12" y="47"/>
                      </a:moveTo>
                      <a:lnTo>
                        <a:pt x="10" y="49"/>
                      </a:lnTo>
                      <a:lnTo>
                        <a:pt x="10" y="50"/>
                      </a:lnTo>
                      <a:lnTo>
                        <a:pt x="7" y="52"/>
                      </a:lnTo>
                      <a:lnTo>
                        <a:pt x="5" y="52"/>
                      </a:lnTo>
                      <a:lnTo>
                        <a:pt x="3" y="52"/>
                      </a:lnTo>
                      <a:lnTo>
                        <a:pt x="2" y="50"/>
                      </a:lnTo>
                      <a:lnTo>
                        <a:pt x="0" y="49"/>
                      </a:lnTo>
                      <a:lnTo>
                        <a:pt x="0" y="47"/>
                      </a:lnTo>
                      <a:lnTo>
                        <a:pt x="12" y="47"/>
                      </a:lnTo>
                      <a:close/>
                      <a:moveTo>
                        <a:pt x="0" y="47"/>
                      </a:moveTo>
                      <a:lnTo>
                        <a:pt x="0" y="34"/>
                      </a:lnTo>
                      <a:lnTo>
                        <a:pt x="12" y="34"/>
                      </a:lnTo>
                      <a:lnTo>
                        <a:pt x="12" y="47"/>
                      </a:lnTo>
                      <a:lnTo>
                        <a:pt x="0" y="47"/>
                      </a:lnTo>
                      <a:close/>
                      <a:moveTo>
                        <a:pt x="0" y="34"/>
                      </a:moveTo>
                      <a:lnTo>
                        <a:pt x="0" y="32"/>
                      </a:lnTo>
                      <a:lnTo>
                        <a:pt x="2" y="31"/>
                      </a:lnTo>
                      <a:lnTo>
                        <a:pt x="5" y="34"/>
                      </a:lnTo>
                      <a:lnTo>
                        <a:pt x="0" y="34"/>
                      </a:lnTo>
                      <a:close/>
                      <a:moveTo>
                        <a:pt x="2" y="31"/>
                      </a:moveTo>
                      <a:lnTo>
                        <a:pt x="3" y="29"/>
                      </a:lnTo>
                      <a:lnTo>
                        <a:pt x="10" y="37"/>
                      </a:lnTo>
                      <a:lnTo>
                        <a:pt x="8" y="39"/>
                      </a:lnTo>
                      <a:lnTo>
                        <a:pt x="2" y="31"/>
                      </a:lnTo>
                      <a:close/>
                      <a:moveTo>
                        <a:pt x="13" y="34"/>
                      </a:moveTo>
                      <a:lnTo>
                        <a:pt x="13" y="36"/>
                      </a:lnTo>
                      <a:lnTo>
                        <a:pt x="10" y="37"/>
                      </a:lnTo>
                      <a:lnTo>
                        <a:pt x="7" y="34"/>
                      </a:lnTo>
                      <a:lnTo>
                        <a:pt x="13" y="34"/>
                      </a:lnTo>
                      <a:close/>
                      <a:moveTo>
                        <a:pt x="2" y="34"/>
                      </a:moveTo>
                      <a:lnTo>
                        <a:pt x="2" y="19"/>
                      </a:lnTo>
                      <a:lnTo>
                        <a:pt x="13" y="19"/>
                      </a:lnTo>
                      <a:lnTo>
                        <a:pt x="13" y="34"/>
                      </a:lnTo>
                      <a:lnTo>
                        <a:pt x="2" y="34"/>
                      </a:lnTo>
                      <a:close/>
                      <a:moveTo>
                        <a:pt x="2" y="19"/>
                      </a:moveTo>
                      <a:lnTo>
                        <a:pt x="2" y="18"/>
                      </a:lnTo>
                      <a:lnTo>
                        <a:pt x="2" y="16"/>
                      </a:lnTo>
                      <a:lnTo>
                        <a:pt x="7" y="19"/>
                      </a:lnTo>
                      <a:lnTo>
                        <a:pt x="2" y="19"/>
                      </a:lnTo>
                      <a:close/>
                      <a:moveTo>
                        <a:pt x="2" y="16"/>
                      </a:moveTo>
                      <a:lnTo>
                        <a:pt x="3" y="15"/>
                      </a:lnTo>
                      <a:lnTo>
                        <a:pt x="13" y="21"/>
                      </a:lnTo>
                      <a:lnTo>
                        <a:pt x="12" y="23"/>
                      </a:lnTo>
                      <a:lnTo>
                        <a:pt x="2" y="16"/>
                      </a:lnTo>
                      <a:close/>
                      <a:moveTo>
                        <a:pt x="13" y="18"/>
                      </a:moveTo>
                      <a:lnTo>
                        <a:pt x="13" y="19"/>
                      </a:lnTo>
                      <a:lnTo>
                        <a:pt x="13" y="21"/>
                      </a:lnTo>
                      <a:lnTo>
                        <a:pt x="8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" name="Freeform 1267"/>
                <p:cNvSpPr>
                  <a:spLocks noEditPoints="1"/>
                </p:cNvSpPr>
                <p:nvPr/>
              </p:nvSpPr>
              <p:spPr bwMode="auto">
                <a:xfrm>
                  <a:off x="2376" y="2680"/>
                  <a:ext cx="16" cy="57"/>
                </a:xfrm>
                <a:custGeom>
                  <a:avLst/>
                  <a:gdLst/>
                  <a:ahLst/>
                  <a:cxnLst>
                    <a:cxn ang="0">
                      <a:pos x="11" y="54"/>
                    </a:cxn>
                    <a:cxn ang="0">
                      <a:pos x="8" y="57"/>
                    </a:cxn>
                    <a:cxn ang="0">
                      <a:pos x="3" y="57"/>
                    </a:cxn>
                    <a:cxn ang="0">
                      <a:pos x="1" y="54"/>
                    </a:cxn>
                    <a:cxn ang="0">
                      <a:pos x="11" y="52"/>
                    </a:cxn>
                    <a:cxn ang="0">
                      <a:pos x="0" y="48"/>
                    </a:cxn>
                    <a:cxn ang="0">
                      <a:pos x="11" y="52"/>
                    </a:cxn>
                    <a:cxn ang="0">
                      <a:pos x="0" y="48"/>
                    </a:cxn>
                    <a:cxn ang="0">
                      <a:pos x="6" y="41"/>
                    </a:cxn>
                    <a:cxn ang="0">
                      <a:pos x="0" y="48"/>
                    </a:cxn>
                    <a:cxn ang="0">
                      <a:pos x="8" y="41"/>
                    </a:cxn>
                    <a:cxn ang="0">
                      <a:pos x="6" y="52"/>
                    </a:cxn>
                    <a:cxn ang="0">
                      <a:pos x="13" y="48"/>
                    </a:cxn>
                    <a:cxn ang="0">
                      <a:pos x="8" y="52"/>
                    </a:cxn>
                    <a:cxn ang="0">
                      <a:pos x="13" y="48"/>
                    </a:cxn>
                    <a:cxn ang="0">
                      <a:pos x="1" y="30"/>
                    </a:cxn>
                    <a:cxn ang="0">
                      <a:pos x="13" y="48"/>
                    </a:cxn>
                    <a:cxn ang="0">
                      <a:pos x="1" y="30"/>
                    </a:cxn>
                    <a:cxn ang="0">
                      <a:pos x="3" y="26"/>
                    </a:cxn>
                    <a:cxn ang="0">
                      <a:pos x="1" y="30"/>
                    </a:cxn>
                    <a:cxn ang="0">
                      <a:pos x="5" y="25"/>
                    </a:cxn>
                    <a:cxn ang="0">
                      <a:pos x="13" y="35"/>
                    </a:cxn>
                    <a:cxn ang="0">
                      <a:pos x="14" y="28"/>
                    </a:cxn>
                    <a:cxn ang="0">
                      <a:pos x="13" y="33"/>
                    </a:cxn>
                    <a:cxn ang="0">
                      <a:pos x="14" y="28"/>
                    </a:cxn>
                    <a:cxn ang="0">
                      <a:pos x="3" y="12"/>
                    </a:cxn>
                    <a:cxn ang="0">
                      <a:pos x="14" y="28"/>
                    </a:cxn>
                    <a:cxn ang="0">
                      <a:pos x="3" y="12"/>
                    </a:cxn>
                    <a:cxn ang="0">
                      <a:pos x="10" y="5"/>
                    </a:cxn>
                    <a:cxn ang="0">
                      <a:pos x="3" y="12"/>
                    </a:cxn>
                    <a:cxn ang="0">
                      <a:pos x="11" y="5"/>
                    </a:cxn>
                    <a:cxn ang="0">
                      <a:pos x="10" y="17"/>
                    </a:cxn>
                    <a:cxn ang="0">
                      <a:pos x="16" y="12"/>
                    </a:cxn>
                    <a:cxn ang="0">
                      <a:pos x="11" y="17"/>
                    </a:cxn>
                    <a:cxn ang="0">
                      <a:pos x="16" y="12"/>
                    </a:cxn>
                    <a:cxn ang="0">
                      <a:pos x="5" y="5"/>
                    </a:cxn>
                    <a:cxn ang="0">
                      <a:pos x="16" y="12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57">
                      <a:moveTo>
                        <a:pt x="11" y="52"/>
                      </a:moveTo>
                      <a:lnTo>
                        <a:pt x="11" y="54"/>
                      </a:lnTo>
                      <a:lnTo>
                        <a:pt x="10" y="56"/>
                      </a:lnTo>
                      <a:lnTo>
                        <a:pt x="8" y="57"/>
                      </a:lnTo>
                      <a:lnTo>
                        <a:pt x="6" y="57"/>
                      </a:lnTo>
                      <a:lnTo>
                        <a:pt x="3" y="57"/>
                      </a:lnTo>
                      <a:lnTo>
                        <a:pt x="1" y="56"/>
                      </a:lnTo>
                      <a:lnTo>
                        <a:pt x="1" y="54"/>
                      </a:lnTo>
                      <a:lnTo>
                        <a:pt x="0" y="52"/>
                      </a:lnTo>
                      <a:lnTo>
                        <a:pt x="11" y="52"/>
                      </a:lnTo>
                      <a:close/>
                      <a:moveTo>
                        <a:pt x="0" y="52"/>
                      </a:moveTo>
                      <a:lnTo>
                        <a:pt x="0" y="48"/>
                      </a:lnTo>
                      <a:lnTo>
                        <a:pt x="11" y="48"/>
                      </a:lnTo>
                      <a:lnTo>
                        <a:pt x="11" y="52"/>
                      </a:lnTo>
                      <a:lnTo>
                        <a:pt x="0" y="52"/>
                      </a:lnTo>
                      <a:close/>
                      <a:moveTo>
                        <a:pt x="0" y="48"/>
                      </a:moveTo>
                      <a:lnTo>
                        <a:pt x="0" y="41"/>
                      </a:lnTo>
                      <a:lnTo>
                        <a:pt x="6" y="41"/>
                      </a:lnTo>
                      <a:lnTo>
                        <a:pt x="6" y="48"/>
                      </a:lnTo>
                      <a:lnTo>
                        <a:pt x="0" y="48"/>
                      </a:lnTo>
                      <a:close/>
                      <a:moveTo>
                        <a:pt x="6" y="41"/>
                      </a:moveTo>
                      <a:lnTo>
                        <a:pt x="8" y="41"/>
                      </a:lnTo>
                      <a:lnTo>
                        <a:pt x="8" y="52"/>
                      </a:lnTo>
                      <a:lnTo>
                        <a:pt x="6" y="52"/>
                      </a:lnTo>
                      <a:lnTo>
                        <a:pt x="6" y="41"/>
                      </a:lnTo>
                      <a:close/>
                      <a:moveTo>
                        <a:pt x="13" y="48"/>
                      </a:moveTo>
                      <a:lnTo>
                        <a:pt x="13" y="52"/>
                      </a:lnTo>
                      <a:lnTo>
                        <a:pt x="8" y="52"/>
                      </a:lnTo>
                      <a:lnTo>
                        <a:pt x="8" y="48"/>
                      </a:lnTo>
                      <a:lnTo>
                        <a:pt x="13" y="48"/>
                      </a:lnTo>
                      <a:close/>
                      <a:moveTo>
                        <a:pt x="1" y="48"/>
                      </a:moveTo>
                      <a:lnTo>
                        <a:pt x="1" y="30"/>
                      </a:lnTo>
                      <a:lnTo>
                        <a:pt x="13" y="30"/>
                      </a:lnTo>
                      <a:lnTo>
                        <a:pt x="13" y="48"/>
                      </a:lnTo>
                      <a:lnTo>
                        <a:pt x="1" y="48"/>
                      </a:lnTo>
                      <a:close/>
                      <a:moveTo>
                        <a:pt x="1" y="30"/>
                      </a:moveTo>
                      <a:lnTo>
                        <a:pt x="1" y="28"/>
                      </a:lnTo>
                      <a:lnTo>
                        <a:pt x="3" y="26"/>
                      </a:lnTo>
                      <a:lnTo>
                        <a:pt x="8" y="30"/>
                      </a:lnTo>
                      <a:lnTo>
                        <a:pt x="1" y="30"/>
                      </a:lnTo>
                      <a:close/>
                      <a:moveTo>
                        <a:pt x="3" y="26"/>
                      </a:moveTo>
                      <a:lnTo>
                        <a:pt x="5" y="25"/>
                      </a:lnTo>
                      <a:lnTo>
                        <a:pt x="13" y="33"/>
                      </a:lnTo>
                      <a:lnTo>
                        <a:pt x="13" y="35"/>
                      </a:lnTo>
                      <a:lnTo>
                        <a:pt x="3" y="26"/>
                      </a:lnTo>
                      <a:close/>
                      <a:moveTo>
                        <a:pt x="14" y="28"/>
                      </a:moveTo>
                      <a:lnTo>
                        <a:pt x="14" y="31"/>
                      </a:lnTo>
                      <a:lnTo>
                        <a:pt x="13" y="33"/>
                      </a:lnTo>
                      <a:lnTo>
                        <a:pt x="10" y="28"/>
                      </a:lnTo>
                      <a:lnTo>
                        <a:pt x="14" y="28"/>
                      </a:lnTo>
                      <a:close/>
                      <a:moveTo>
                        <a:pt x="3" y="28"/>
                      </a:moveTo>
                      <a:lnTo>
                        <a:pt x="3" y="12"/>
                      </a:lnTo>
                      <a:lnTo>
                        <a:pt x="14" y="12"/>
                      </a:lnTo>
                      <a:lnTo>
                        <a:pt x="14" y="28"/>
                      </a:lnTo>
                      <a:lnTo>
                        <a:pt x="3" y="28"/>
                      </a:lnTo>
                      <a:close/>
                      <a:moveTo>
                        <a:pt x="3" y="12"/>
                      </a:moveTo>
                      <a:lnTo>
                        <a:pt x="3" y="5"/>
                      </a:lnTo>
                      <a:lnTo>
                        <a:pt x="10" y="5"/>
                      </a:lnTo>
                      <a:lnTo>
                        <a:pt x="10" y="12"/>
                      </a:lnTo>
                      <a:lnTo>
                        <a:pt x="3" y="12"/>
                      </a:lnTo>
                      <a:close/>
                      <a:moveTo>
                        <a:pt x="10" y="5"/>
                      </a:moveTo>
                      <a:lnTo>
                        <a:pt x="11" y="5"/>
                      </a:lnTo>
                      <a:lnTo>
                        <a:pt x="11" y="17"/>
                      </a:lnTo>
                      <a:lnTo>
                        <a:pt x="10" y="17"/>
                      </a:lnTo>
                      <a:lnTo>
                        <a:pt x="10" y="5"/>
                      </a:lnTo>
                      <a:close/>
                      <a:moveTo>
                        <a:pt x="16" y="12"/>
                      </a:moveTo>
                      <a:lnTo>
                        <a:pt x="16" y="17"/>
                      </a:lnTo>
                      <a:lnTo>
                        <a:pt x="11" y="17"/>
                      </a:lnTo>
                      <a:lnTo>
                        <a:pt x="11" y="12"/>
                      </a:lnTo>
                      <a:lnTo>
                        <a:pt x="16" y="12"/>
                      </a:lnTo>
                      <a:close/>
                      <a:moveTo>
                        <a:pt x="5" y="12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12"/>
                      </a:lnTo>
                      <a:lnTo>
                        <a:pt x="5" y="12"/>
                      </a:lnTo>
                      <a:close/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" name="Freeform 1268"/>
                <p:cNvSpPr>
                  <a:spLocks noEditPoints="1"/>
                </p:cNvSpPr>
                <p:nvPr/>
              </p:nvSpPr>
              <p:spPr bwMode="auto">
                <a:xfrm>
                  <a:off x="2381" y="2627"/>
                  <a:ext cx="14" cy="65"/>
                </a:xfrm>
                <a:custGeom>
                  <a:avLst/>
                  <a:gdLst/>
                  <a:ahLst/>
                  <a:cxnLst>
                    <a:cxn ang="0">
                      <a:pos x="11" y="62"/>
                    </a:cxn>
                    <a:cxn ang="0">
                      <a:pos x="8" y="65"/>
                    </a:cxn>
                    <a:cxn ang="0">
                      <a:pos x="3" y="65"/>
                    </a:cxn>
                    <a:cxn ang="0">
                      <a:pos x="0" y="62"/>
                    </a:cxn>
                    <a:cxn ang="0">
                      <a:pos x="11" y="58"/>
                    </a:cxn>
                    <a:cxn ang="0">
                      <a:pos x="0" y="45"/>
                    </a:cxn>
                    <a:cxn ang="0">
                      <a:pos x="11" y="58"/>
                    </a:cxn>
                    <a:cxn ang="0">
                      <a:pos x="0" y="45"/>
                    </a:cxn>
                    <a:cxn ang="0">
                      <a:pos x="1" y="42"/>
                    </a:cxn>
                    <a:cxn ang="0">
                      <a:pos x="0" y="45"/>
                    </a:cxn>
                    <a:cxn ang="0">
                      <a:pos x="3" y="40"/>
                    </a:cxn>
                    <a:cxn ang="0">
                      <a:pos x="9" y="50"/>
                    </a:cxn>
                    <a:cxn ang="0">
                      <a:pos x="13" y="44"/>
                    </a:cxn>
                    <a:cxn ang="0">
                      <a:pos x="11" y="49"/>
                    </a:cxn>
                    <a:cxn ang="0">
                      <a:pos x="13" y="44"/>
                    </a:cxn>
                    <a:cxn ang="0">
                      <a:pos x="1" y="26"/>
                    </a:cxn>
                    <a:cxn ang="0">
                      <a:pos x="13" y="44"/>
                    </a:cxn>
                    <a:cxn ang="0">
                      <a:pos x="1" y="26"/>
                    </a:cxn>
                    <a:cxn ang="0">
                      <a:pos x="3" y="21"/>
                    </a:cxn>
                    <a:cxn ang="0">
                      <a:pos x="1" y="26"/>
                    </a:cxn>
                    <a:cxn ang="0">
                      <a:pos x="5" y="19"/>
                    </a:cxn>
                    <a:cxn ang="0">
                      <a:pos x="11" y="29"/>
                    </a:cxn>
                    <a:cxn ang="0">
                      <a:pos x="14" y="24"/>
                    </a:cxn>
                    <a:cxn ang="0">
                      <a:pos x="13" y="28"/>
                    </a:cxn>
                    <a:cxn ang="0">
                      <a:pos x="14" y="24"/>
                    </a:cxn>
                    <a:cxn ang="0">
                      <a:pos x="3" y="5"/>
                    </a:cxn>
                    <a:cxn ang="0">
                      <a:pos x="14" y="24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65">
                      <a:moveTo>
                        <a:pt x="11" y="58"/>
                      </a:moveTo>
                      <a:lnTo>
                        <a:pt x="11" y="62"/>
                      </a:lnTo>
                      <a:lnTo>
                        <a:pt x="9" y="63"/>
                      </a:lnTo>
                      <a:lnTo>
                        <a:pt x="8" y="65"/>
                      </a:lnTo>
                      <a:lnTo>
                        <a:pt x="6" y="65"/>
                      </a:lnTo>
                      <a:lnTo>
                        <a:pt x="3" y="65"/>
                      </a:lnTo>
                      <a:lnTo>
                        <a:pt x="1" y="63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11" y="58"/>
                      </a:lnTo>
                      <a:close/>
                      <a:moveTo>
                        <a:pt x="0" y="58"/>
                      </a:moveTo>
                      <a:lnTo>
                        <a:pt x="0" y="45"/>
                      </a:lnTo>
                      <a:lnTo>
                        <a:pt x="11" y="45"/>
                      </a:lnTo>
                      <a:lnTo>
                        <a:pt x="11" y="58"/>
                      </a:lnTo>
                      <a:lnTo>
                        <a:pt x="0" y="58"/>
                      </a:lnTo>
                      <a:close/>
                      <a:moveTo>
                        <a:pt x="0" y="45"/>
                      </a:moveTo>
                      <a:lnTo>
                        <a:pt x="0" y="44"/>
                      </a:lnTo>
                      <a:lnTo>
                        <a:pt x="1" y="42"/>
                      </a:lnTo>
                      <a:lnTo>
                        <a:pt x="6" y="45"/>
                      </a:lnTo>
                      <a:lnTo>
                        <a:pt x="0" y="45"/>
                      </a:lnTo>
                      <a:close/>
                      <a:moveTo>
                        <a:pt x="1" y="42"/>
                      </a:moveTo>
                      <a:lnTo>
                        <a:pt x="3" y="40"/>
                      </a:lnTo>
                      <a:lnTo>
                        <a:pt x="11" y="49"/>
                      </a:lnTo>
                      <a:lnTo>
                        <a:pt x="9" y="50"/>
                      </a:lnTo>
                      <a:lnTo>
                        <a:pt x="1" y="42"/>
                      </a:lnTo>
                      <a:close/>
                      <a:moveTo>
                        <a:pt x="13" y="44"/>
                      </a:moveTo>
                      <a:lnTo>
                        <a:pt x="13" y="47"/>
                      </a:lnTo>
                      <a:lnTo>
                        <a:pt x="11" y="49"/>
                      </a:lnTo>
                      <a:lnTo>
                        <a:pt x="6" y="44"/>
                      </a:lnTo>
                      <a:lnTo>
                        <a:pt x="13" y="44"/>
                      </a:lnTo>
                      <a:close/>
                      <a:moveTo>
                        <a:pt x="1" y="44"/>
                      </a:moveTo>
                      <a:lnTo>
                        <a:pt x="1" y="26"/>
                      </a:lnTo>
                      <a:lnTo>
                        <a:pt x="13" y="26"/>
                      </a:lnTo>
                      <a:lnTo>
                        <a:pt x="13" y="44"/>
                      </a:lnTo>
                      <a:lnTo>
                        <a:pt x="1" y="44"/>
                      </a:lnTo>
                      <a:close/>
                      <a:moveTo>
                        <a:pt x="1" y="26"/>
                      </a:moveTo>
                      <a:lnTo>
                        <a:pt x="1" y="23"/>
                      </a:lnTo>
                      <a:lnTo>
                        <a:pt x="3" y="21"/>
                      </a:lnTo>
                      <a:lnTo>
                        <a:pt x="6" y="26"/>
                      </a:lnTo>
                      <a:lnTo>
                        <a:pt x="1" y="26"/>
                      </a:lnTo>
                      <a:close/>
                      <a:moveTo>
                        <a:pt x="3" y="21"/>
                      </a:moveTo>
                      <a:lnTo>
                        <a:pt x="5" y="19"/>
                      </a:lnTo>
                      <a:lnTo>
                        <a:pt x="13" y="28"/>
                      </a:lnTo>
                      <a:lnTo>
                        <a:pt x="11" y="29"/>
                      </a:lnTo>
                      <a:lnTo>
                        <a:pt x="3" y="21"/>
                      </a:lnTo>
                      <a:close/>
                      <a:moveTo>
                        <a:pt x="14" y="24"/>
                      </a:moveTo>
                      <a:lnTo>
                        <a:pt x="14" y="26"/>
                      </a:lnTo>
                      <a:lnTo>
                        <a:pt x="13" y="28"/>
                      </a:lnTo>
                      <a:lnTo>
                        <a:pt x="8" y="24"/>
                      </a:lnTo>
                      <a:lnTo>
                        <a:pt x="14" y="24"/>
                      </a:lnTo>
                      <a:close/>
                      <a:moveTo>
                        <a:pt x="3" y="24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24"/>
                      </a:lnTo>
                      <a:lnTo>
                        <a:pt x="3" y="24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" name="Freeform 1269"/>
                <p:cNvSpPr>
                  <a:spLocks noEditPoints="1"/>
                </p:cNvSpPr>
                <p:nvPr/>
              </p:nvSpPr>
              <p:spPr bwMode="auto">
                <a:xfrm>
                  <a:off x="2384" y="2567"/>
                  <a:ext cx="16" cy="71"/>
                </a:xfrm>
                <a:custGeom>
                  <a:avLst/>
                  <a:gdLst/>
                  <a:ahLst/>
                  <a:cxnLst>
                    <a:cxn ang="0">
                      <a:pos x="11" y="68"/>
                    </a:cxn>
                    <a:cxn ang="0">
                      <a:pos x="8" y="71"/>
                    </a:cxn>
                    <a:cxn ang="0">
                      <a:pos x="3" y="71"/>
                    </a:cxn>
                    <a:cxn ang="0">
                      <a:pos x="0" y="68"/>
                    </a:cxn>
                    <a:cxn ang="0">
                      <a:pos x="11" y="65"/>
                    </a:cxn>
                    <a:cxn ang="0">
                      <a:pos x="0" y="65"/>
                    </a:cxn>
                    <a:cxn ang="0">
                      <a:pos x="11" y="65"/>
                    </a:cxn>
                    <a:cxn ang="0">
                      <a:pos x="0" y="65"/>
                    </a:cxn>
                    <a:cxn ang="0">
                      <a:pos x="2" y="62"/>
                    </a:cxn>
                    <a:cxn ang="0">
                      <a:pos x="0" y="65"/>
                    </a:cxn>
                    <a:cxn ang="0">
                      <a:pos x="2" y="58"/>
                    </a:cxn>
                    <a:cxn ang="0">
                      <a:pos x="10" y="68"/>
                    </a:cxn>
                    <a:cxn ang="0">
                      <a:pos x="13" y="63"/>
                    </a:cxn>
                    <a:cxn ang="0">
                      <a:pos x="11" y="66"/>
                    </a:cxn>
                    <a:cxn ang="0">
                      <a:pos x="13" y="63"/>
                    </a:cxn>
                    <a:cxn ang="0">
                      <a:pos x="2" y="42"/>
                    </a:cxn>
                    <a:cxn ang="0">
                      <a:pos x="13" y="63"/>
                    </a:cxn>
                    <a:cxn ang="0">
                      <a:pos x="2" y="42"/>
                    </a:cxn>
                    <a:cxn ang="0">
                      <a:pos x="3" y="39"/>
                    </a:cxn>
                    <a:cxn ang="0">
                      <a:pos x="2" y="42"/>
                    </a:cxn>
                    <a:cxn ang="0">
                      <a:pos x="5" y="37"/>
                    </a:cxn>
                    <a:cxn ang="0">
                      <a:pos x="11" y="47"/>
                    </a:cxn>
                    <a:cxn ang="0">
                      <a:pos x="15" y="40"/>
                    </a:cxn>
                    <a:cxn ang="0">
                      <a:pos x="13" y="45"/>
                    </a:cxn>
                    <a:cxn ang="0">
                      <a:pos x="15" y="40"/>
                    </a:cxn>
                    <a:cxn ang="0">
                      <a:pos x="3" y="18"/>
                    </a:cxn>
                    <a:cxn ang="0">
                      <a:pos x="15" y="40"/>
                    </a:cxn>
                    <a:cxn ang="0">
                      <a:pos x="3" y="18"/>
                    </a:cxn>
                    <a:cxn ang="0">
                      <a:pos x="3" y="14"/>
                    </a:cxn>
                    <a:cxn ang="0">
                      <a:pos x="3" y="18"/>
                    </a:cxn>
                    <a:cxn ang="0">
                      <a:pos x="5" y="13"/>
                    </a:cxn>
                    <a:cxn ang="0">
                      <a:pos x="13" y="21"/>
                    </a:cxn>
                    <a:cxn ang="0">
                      <a:pos x="16" y="16"/>
                    </a:cxn>
                    <a:cxn ang="0">
                      <a:pos x="15" y="19"/>
                    </a:cxn>
                    <a:cxn ang="0">
                      <a:pos x="16" y="16"/>
                    </a:cxn>
                    <a:cxn ang="0">
                      <a:pos x="3" y="5"/>
                    </a:cxn>
                    <a:cxn ang="0">
                      <a:pos x="16" y="16"/>
                    </a:cxn>
                    <a:cxn ang="0">
                      <a:pos x="3" y="5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71">
                      <a:moveTo>
                        <a:pt x="11" y="65"/>
                      </a:moveTo>
                      <a:lnTo>
                        <a:pt x="11" y="68"/>
                      </a:lnTo>
                      <a:lnTo>
                        <a:pt x="10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1"/>
                      </a:lnTo>
                      <a:lnTo>
                        <a:pt x="2" y="70"/>
                      </a:lnTo>
                      <a:lnTo>
                        <a:pt x="0" y="68"/>
                      </a:lnTo>
                      <a:lnTo>
                        <a:pt x="0" y="65"/>
                      </a:lnTo>
                      <a:lnTo>
                        <a:pt x="11" y="65"/>
                      </a:lnTo>
                      <a:close/>
                      <a:moveTo>
                        <a:pt x="0" y="65"/>
                      </a:moveTo>
                      <a:lnTo>
                        <a:pt x="0" y="65"/>
                      </a:lnTo>
                      <a:lnTo>
                        <a:pt x="11" y="65"/>
                      </a:lnTo>
                      <a:lnTo>
                        <a:pt x="11" y="65"/>
                      </a:lnTo>
                      <a:lnTo>
                        <a:pt x="0" y="65"/>
                      </a:lnTo>
                      <a:close/>
                      <a:moveTo>
                        <a:pt x="0" y="65"/>
                      </a:moveTo>
                      <a:lnTo>
                        <a:pt x="0" y="62"/>
                      </a:lnTo>
                      <a:lnTo>
                        <a:pt x="2" y="62"/>
                      </a:lnTo>
                      <a:lnTo>
                        <a:pt x="5" y="65"/>
                      </a:lnTo>
                      <a:lnTo>
                        <a:pt x="0" y="65"/>
                      </a:lnTo>
                      <a:close/>
                      <a:moveTo>
                        <a:pt x="2" y="62"/>
                      </a:moveTo>
                      <a:lnTo>
                        <a:pt x="2" y="58"/>
                      </a:lnTo>
                      <a:lnTo>
                        <a:pt x="11" y="66"/>
                      </a:lnTo>
                      <a:lnTo>
                        <a:pt x="10" y="68"/>
                      </a:lnTo>
                      <a:lnTo>
                        <a:pt x="2" y="62"/>
                      </a:lnTo>
                      <a:close/>
                      <a:moveTo>
                        <a:pt x="13" y="63"/>
                      </a:moveTo>
                      <a:lnTo>
                        <a:pt x="13" y="65"/>
                      </a:lnTo>
                      <a:lnTo>
                        <a:pt x="11" y="66"/>
                      </a:lnTo>
                      <a:lnTo>
                        <a:pt x="6" y="63"/>
                      </a:lnTo>
                      <a:lnTo>
                        <a:pt x="13" y="63"/>
                      </a:lnTo>
                      <a:close/>
                      <a:moveTo>
                        <a:pt x="2" y="63"/>
                      </a:moveTo>
                      <a:lnTo>
                        <a:pt x="2" y="42"/>
                      </a:lnTo>
                      <a:lnTo>
                        <a:pt x="13" y="42"/>
                      </a:lnTo>
                      <a:lnTo>
                        <a:pt x="13" y="63"/>
                      </a:lnTo>
                      <a:lnTo>
                        <a:pt x="2" y="63"/>
                      </a:lnTo>
                      <a:close/>
                      <a:moveTo>
                        <a:pt x="2" y="42"/>
                      </a:moveTo>
                      <a:lnTo>
                        <a:pt x="2" y="40"/>
                      </a:lnTo>
                      <a:lnTo>
                        <a:pt x="3" y="39"/>
                      </a:lnTo>
                      <a:lnTo>
                        <a:pt x="6" y="42"/>
                      </a:lnTo>
                      <a:lnTo>
                        <a:pt x="2" y="42"/>
                      </a:lnTo>
                      <a:close/>
                      <a:moveTo>
                        <a:pt x="3" y="39"/>
                      </a:moveTo>
                      <a:lnTo>
                        <a:pt x="5" y="37"/>
                      </a:lnTo>
                      <a:lnTo>
                        <a:pt x="13" y="45"/>
                      </a:lnTo>
                      <a:lnTo>
                        <a:pt x="11" y="47"/>
                      </a:lnTo>
                      <a:lnTo>
                        <a:pt x="3" y="39"/>
                      </a:lnTo>
                      <a:close/>
                      <a:moveTo>
                        <a:pt x="15" y="40"/>
                      </a:moveTo>
                      <a:lnTo>
                        <a:pt x="15" y="44"/>
                      </a:lnTo>
                      <a:lnTo>
                        <a:pt x="13" y="45"/>
                      </a:lnTo>
                      <a:lnTo>
                        <a:pt x="8" y="40"/>
                      </a:lnTo>
                      <a:lnTo>
                        <a:pt x="15" y="40"/>
                      </a:lnTo>
                      <a:close/>
                      <a:moveTo>
                        <a:pt x="3" y="40"/>
                      </a:moveTo>
                      <a:lnTo>
                        <a:pt x="3" y="18"/>
                      </a:lnTo>
                      <a:lnTo>
                        <a:pt x="15" y="18"/>
                      </a:lnTo>
                      <a:lnTo>
                        <a:pt x="15" y="40"/>
                      </a:lnTo>
                      <a:lnTo>
                        <a:pt x="3" y="40"/>
                      </a:lnTo>
                      <a:close/>
                      <a:moveTo>
                        <a:pt x="3" y="18"/>
                      </a:move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8" y="18"/>
                      </a:lnTo>
                      <a:lnTo>
                        <a:pt x="3" y="18"/>
                      </a:lnTo>
                      <a:close/>
                      <a:moveTo>
                        <a:pt x="3" y="14"/>
                      </a:moveTo>
                      <a:lnTo>
                        <a:pt x="5" y="13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3" y="14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15" y="19"/>
                      </a:lnTo>
                      <a:lnTo>
                        <a:pt x="10" y="16"/>
                      </a:lnTo>
                      <a:lnTo>
                        <a:pt x="16" y="16"/>
                      </a:lnTo>
                      <a:close/>
                      <a:moveTo>
                        <a:pt x="3" y="16"/>
                      </a:moveTo>
                      <a:lnTo>
                        <a:pt x="3" y="5"/>
                      </a:lnTo>
                      <a:lnTo>
                        <a:pt x="16" y="5"/>
                      </a:lnTo>
                      <a:lnTo>
                        <a:pt x="16" y="16"/>
                      </a:lnTo>
                      <a:lnTo>
                        <a:pt x="3" y="16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6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" name="Freeform 1270"/>
                <p:cNvSpPr>
                  <a:spLocks noEditPoints="1"/>
                </p:cNvSpPr>
                <p:nvPr/>
              </p:nvSpPr>
              <p:spPr bwMode="auto">
                <a:xfrm>
                  <a:off x="2387" y="2499"/>
                  <a:ext cx="16" cy="79"/>
                </a:xfrm>
                <a:custGeom>
                  <a:avLst/>
                  <a:gdLst/>
                  <a:ahLst/>
                  <a:cxnLst>
                    <a:cxn ang="0">
                      <a:pos x="12" y="74"/>
                    </a:cxn>
                    <a:cxn ang="0">
                      <a:pos x="8" y="78"/>
                    </a:cxn>
                    <a:cxn ang="0">
                      <a:pos x="5" y="78"/>
                    </a:cxn>
                    <a:cxn ang="0">
                      <a:pos x="2" y="74"/>
                    </a:cxn>
                    <a:cxn ang="0">
                      <a:pos x="13" y="73"/>
                    </a:cxn>
                    <a:cxn ang="0">
                      <a:pos x="0" y="61"/>
                    </a:cxn>
                    <a:cxn ang="0">
                      <a:pos x="13" y="73"/>
                    </a:cxn>
                    <a:cxn ang="0">
                      <a:pos x="0" y="61"/>
                    </a:cxn>
                    <a:cxn ang="0">
                      <a:pos x="3" y="56"/>
                    </a:cxn>
                    <a:cxn ang="0">
                      <a:pos x="0" y="61"/>
                    </a:cxn>
                    <a:cxn ang="0">
                      <a:pos x="5" y="55"/>
                    </a:cxn>
                    <a:cxn ang="0">
                      <a:pos x="10" y="66"/>
                    </a:cxn>
                    <a:cxn ang="0">
                      <a:pos x="15" y="60"/>
                    </a:cxn>
                    <a:cxn ang="0">
                      <a:pos x="12" y="65"/>
                    </a:cxn>
                    <a:cxn ang="0">
                      <a:pos x="15" y="60"/>
                    </a:cxn>
                    <a:cxn ang="0">
                      <a:pos x="2" y="35"/>
                    </a:cxn>
                    <a:cxn ang="0">
                      <a:pos x="15" y="60"/>
                    </a:cxn>
                    <a:cxn ang="0">
                      <a:pos x="2" y="35"/>
                    </a:cxn>
                    <a:cxn ang="0">
                      <a:pos x="5" y="32"/>
                    </a:cxn>
                    <a:cxn ang="0">
                      <a:pos x="2" y="35"/>
                    </a:cxn>
                    <a:cxn ang="0">
                      <a:pos x="5" y="30"/>
                    </a:cxn>
                    <a:cxn ang="0">
                      <a:pos x="13" y="40"/>
                    </a:cxn>
                    <a:cxn ang="0">
                      <a:pos x="15" y="34"/>
                    </a:cxn>
                    <a:cxn ang="0">
                      <a:pos x="13" y="39"/>
                    </a:cxn>
                    <a:cxn ang="0">
                      <a:pos x="15" y="34"/>
                    </a:cxn>
                    <a:cxn ang="0">
                      <a:pos x="3" y="8"/>
                    </a:cxn>
                    <a:cxn ang="0">
                      <a:pos x="15" y="34"/>
                    </a:cxn>
                    <a:cxn ang="0">
                      <a:pos x="3" y="8"/>
                    </a:cxn>
                    <a:cxn ang="0">
                      <a:pos x="7" y="3"/>
                    </a:cxn>
                    <a:cxn ang="0">
                      <a:pos x="3" y="8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16" y="6"/>
                    </a:cxn>
                    <a:cxn ang="0">
                      <a:pos x="15" y="11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7" y="1"/>
                    </a:cxn>
                    <a:cxn ang="0">
                      <a:pos x="12" y="0"/>
                    </a:cxn>
                    <a:cxn ang="0">
                      <a:pos x="15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79">
                      <a:moveTo>
                        <a:pt x="13" y="73"/>
                      </a:moveTo>
                      <a:lnTo>
                        <a:pt x="12" y="74"/>
                      </a:lnTo>
                      <a:lnTo>
                        <a:pt x="12" y="78"/>
                      </a:lnTo>
                      <a:lnTo>
                        <a:pt x="8" y="78"/>
                      </a:lnTo>
                      <a:lnTo>
                        <a:pt x="7" y="79"/>
                      </a:lnTo>
                      <a:lnTo>
                        <a:pt x="5" y="78"/>
                      </a:lnTo>
                      <a:lnTo>
                        <a:pt x="3" y="78"/>
                      </a:lnTo>
                      <a:lnTo>
                        <a:pt x="2" y="74"/>
                      </a:lnTo>
                      <a:lnTo>
                        <a:pt x="0" y="73"/>
                      </a:lnTo>
                      <a:lnTo>
                        <a:pt x="13" y="73"/>
                      </a:lnTo>
                      <a:close/>
                      <a:moveTo>
                        <a:pt x="0" y="73"/>
                      </a:moveTo>
                      <a:lnTo>
                        <a:pt x="0" y="61"/>
                      </a:lnTo>
                      <a:lnTo>
                        <a:pt x="13" y="61"/>
                      </a:lnTo>
                      <a:lnTo>
                        <a:pt x="13" y="73"/>
                      </a:lnTo>
                      <a:lnTo>
                        <a:pt x="0" y="73"/>
                      </a:lnTo>
                      <a:close/>
                      <a:moveTo>
                        <a:pt x="0" y="61"/>
                      </a:moveTo>
                      <a:lnTo>
                        <a:pt x="0" y="58"/>
                      </a:lnTo>
                      <a:lnTo>
                        <a:pt x="3" y="56"/>
                      </a:lnTo>
                      <a:lnTo>
                        <a:pt x="7" y="61"/>
                      </a:lnTo>
                      <a:lnTo>
                        <a:pt x="0" y="61"/>
                      </a:lnTo>
                      <a:close/>
                      <a:moveTo>
                        <a:pt x="3" y="56"/>
                      </a:moveTo>
                      <a:lnTo>
                        <a:pt x="5" y="55"/>
                      </a:lnTo>
                      <a:lnTo>
                        <a:pt x="12" y="65"/>
                      </a:lnTo>
                      <a:lnTo>
                        <a:pt x="10" y="66"/>
                      </a:lnTo>
                      <a:lnTo>
                        <a:pt x="3" y="56"/>
                      </a:lnTo>
                      <a:close/>
                      <a:moveTo>
                        <a:pt x="15" y="60"/>
                      </a:moveTo>
                      <a:lnTo>
                        <a:pt x="15" y="63"/>
                      </a:lnTo>
                      <a:lnTo>
                        <a:pt x="12" y="65"/>
                      </a:lnTo>
                      <a:lnTo>
                        <a:pt x="8" y="60"/>
                      </a:lnTo>
                      <a:lnTo>
                        <a:pt x="15" y="60"/>
                      </a:lnTo>
                      <a:close/>
                      <a:moveTo>
                        <a:pt x="2" y="60"/>
                      </a:moveTo>
                      <a:lnTo>
                        <a:pt x="2" y="35"/>
                      </a:lnTo>
                      <a:lnTo>
                        <a:pt x="15" y="35"/>
                      </a:lnTo>
                      <a:lnTo>
                        <a:pt x="15" y="60"/>
                      </a:lnTo>
                      <a:lnTo>
                        <a:pt x="2" y="60"/>
                      </a:lnTo>
                      <a:close/>
                      <a:moveTo>
                        <a:pt x="2" y="35"/>
                      </a:moveTo>
                      <a:lnTo>
                        <a:pt x="2" y="34"/>
                      </a:lnTo>
                      <a:lnTo>
                        <a:pt x="5" y="32"/>
                      </a:lnTo>
                      <a:lnTo>
                        <a:pt x="8" y="35"/>
                      </a:lnTo>
                      <a:lnTo>
                        <a:pt x="2" y="35"/>
                      </a:lnTo>
                      <a:close/>
                      <a:moveTo>
                        <a:pt x="5" y="32"/>
                      </a:moveTo>
                      <a:lnTo>
                        <a:pt x="5" y="30"/>
                      </a:lnTo>
                      <a:lnTo>
                        <a:pt x="13" y="39"/>
                      </a:lnTo>
                      <a:lnTo>
                        <a:pt x="13" y="40"/>
                      </a:lnTo>
                      <a:lnTo>
                        <a:pt x="5" y="32"/>
                      </a:lnTo>
                      <a:close/>
                      <a:moveTo>
                        <a:pt x="15" y="34"/>
                      </a:moveTo>
                      <a:lnTo>
                        <a:pt x="15" y="37"/>
                      </a:lnTo>
                      <a:lnTo>
                        <a:pt x="13" y="3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close/>
                      <a:moveTo>
                        <a:pt x="3" y="34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34"/>
                      </a:lnTo>
                      <a:lnTo>
                        <a:pt x="3" y="34"/>
                      </a:lnTo>
                      <a:close/>
                      <a:moveTo>
                        <a:pt x="3" y="8"/>
                      </a:moveTo>
                      <a:lnTo>
                        <a:pt x="3" y="4"/>
                      </a:lnTo>
                      <a:lnTo>
                        <a:pt x="7" y="3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7" y="3"/>
                      </a:lnTo>
                      <a:close/>
                      <a:moveTo>
                        <a:pt x="16" y="6"/>
                      </a:moveTo>
                      <a:lnTo>
                        <a:pt x="16" y="9"/>
                      </a:lnTo>
                      <a:lnTo>
                        <a:pt x="15" y="11"/>
                      </a:lnTo>
                      <a:lnTo>
                        <a:pt x="12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4"/>
                      </a:move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" name="Freeform 1271"/>
                <p:cNvSpPr>
                  <a:spLocks noEditPoints="1"/>
                </p:cNvSpPr>
                <p:nvPr/>
              </p:nvSpPr>
              <p:spPr bwMode="auto">
                <a:xfrm>
                  <a:off x="2392" y="2424"/>
                  <a:ext cx="15" cy="86"/>
                </a:xfrm>
                <a:custGeom>
                  <a:avLst/>
                  <a:gdLst/>
                  <a:ahLst/>
                  <a:cxnLst>
                    <a:cxn ang="0">
                      <a:pos x="11" y="83"/>
                    </a:cxn>
                    <a:cxn ang="0">
                      <a:pos x="8" y="86"/>
                    </a:cxn>
                    <a:cxn ang="0">
                      <a:pos x="3" y="86"/>
                    </a:cxn>
                    <a:cxn ang="0">
                      <a:pos x="2" y="83"/>
                    </a:cxn>
                    <a:cxn ang="0">
                      <a:pos x="11" y="79"/>
                    </a:cxn>
                    <a:cxn ang="0">
                      <a:pos x="0" y="55"/>
                    </a:cxn>
                    <a:cxn ang="0">
                      <a:pos x="11" y="79"/>
                    </a:cxn>
                    <a:cxn ang="0">
                      <a:pos x="0" y="55"/>
                    </a:cxn>
                    <a:cxn ang="0">
                      <a:pos x="2" y="50"/>
                    </a:cxn>
                    <a:cxn ang="0">
                      <a:pos x="0" y="55"/>
                    </a:cxn>
                    <a:cxn ang="0">
                      <a:pos x="3" y="49"/>
                    </a:cxn>
                    <a:cxn ang="0">
                      <a:pos x="11" y="58"/>
                    </a:cxn>
                    <a:cxn ang="0">
                      <a:pos x="13" y="53"/>
                    </a:cxn>
                    <a:cxn ang="0">
                      <a:pos x="11" y="57"/>
                    </a:cxn>
                    <a:cxn ang="0">
                      <a:pos x="13" y="53"/>
                    </a:cxn>
                    <a:cxn ang="0">
                      <a:pos x="2" y="26"/>
                    </a:cxn>
                    <a:cxn ang="0">
                      <a:pos x="13" y="53"/>
                    </a:cxn>
                    <a:cxn ang="0">
                      <a:pos x="2" y="26"/>
                    </a:cxn>
                    <a:cxn ang="0">
                      <a:pos x="3" y="21"/>
                    </a:cxn>
                    <a:cxn ang="0">
                      <a:pos x="2" y="26"/>
                    </a:cxn>
                    <a:cxn ang="0">
                      <a:pos x="5" y="19"/>
                    </a:cxn>
                    <a:cxn ang="0">
                      <a:pos x="11" y="29"/>
                    </a:cxn>
                    <a:cxn ang="0">
                      <a:pos x="15" y="24"/>
                    </a:cxn>
                    <a:cxn ang="0">
                      <a:pos x="13" y="27"/>
                    </a:cxn>
                    <a:cxn ang="0">
                      <a:pos x="15" y="24"/>
                    </a:cxn>
                    <a:cxn ang="0">
                      <a:pos x="3" y="5"/>
                    </a:cxn>
                    <a:cxn ang="0">
                      <a:pos x="15" y="24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86">
                      <a:moveTo>
                        <a:pt x="11" y="79"/>
                      </a:moveTo>
                      <a:lnTo>
                        <a:pt x="11" y="83"/>
                      </a:lnTo>
                      <a:lnTo>
                        <a:pt x="10" y="84"/>
                      </a:lnTo>
                      <a:lnTo>
                        <a:pt x="8" y="86"/>
                      </a:lnTo>
                      <a:lnTo>
                        <a:pt x="7" y="86"/>
                      </a:lnTo>
                      <a:lnTo>
                        <a:pt x="3" y="86"/>
                      </a:lnTo>
                      <a:lnTo>
                        <a:pt x="2" y="84"/>
                      </a:lnTo>
                      <a:lnTo>
                        <a:pt x="2" y="83"/>
                      </a:lnTo>
                      <a:lnTo>
                        <a:pt x="0" y="79"/>
                      </a:lnTo>
                      <a:lnTo>
                        <a:pt x="11" y="79"/>
                      </a:lnTo>
                      <a:close/>
                      <a:moveTo>
                        <a:pt x="0" y="79"/>
                      </a:moveTo>
                      <a:lnTo>
                        <a:pt x="0" y="55"/>
                      </a:lnTo>
                      <a:lnTo>
                        <a:pt x="11" y="55"/>
                      </a:lnTo>
                      <a:lnTo>
                        <a:pt x="11" y="79"/>
                      </a:lnTo>
                      <a:lnTo>
                        <a:pt x="0" y="79"/>
                      </a:lnTo>
                      <a:close/>
                      <a:moveTo>
                        <a:pt x="0" y="55"/>
                      </a:moveTo>
                      <a:lnTo>
                        <a:pt x="0" y="52"/>
                      </a:lnTo>
                      <a:lnTo>
                        <a:pt x="2" y="50"/>
                      </a:lnTo>
                      <a:lnTo>
                        <a:pt x="7" y="55"/>
                      </a:lnTo>
                      <a:lnTo>
                        <a:pt x="0" y="55"/>
                      </a:lnTo>
                      <a:close/>
                      <a:moveTo>
                        <a:pt x="2" y="50"/>
                      </a:moveTo>
                      <a:lnTo>
                        <a:pt x="3" y="49"/>
                      </a:lnTo>
                      <a:lnTo>
                        <a:pt x="11" y="57"/>
                      </a:lnTo>
                      <a:lnTo>
                        <a:pt x="11" y="58"/>
                      </a:lnTo>
                      <a:lnTo>
                        <a:pt x="2" y="50"/>
                      </a:lnTo>
                      <a:close/>
                      <a:moveTo>
                        <a:pt x="13" y="53"/>
                      </a:moveTo>
                      <a:lnTo>
                        <a:pt x="13" y="55"/>
                      </a:lnTo>
                      <a:lnTo>
                        <a:pt x="11" y="57"/>
                      </a:lnTo>
                      <a:lnTo>
                        <a:pt x="8" y="53"/>
                      </a:lnTo>
                      <a:lnTo>
                        <a:pt x="13" y="53"/>
                      </a:lnTo>
                      <a:close/>
                      <a:moveTo>
                        <a:pt x="2" y="53"/>
                      </a:moveTo>
                      <a:lnTo>
                        <a:pt x="2" y="26"/>
                      </a:lnTo>
                      <a:lnTo>
                        <a:pt x="13" y="26"/>
                      </a:lnTo>
                      <a:lnTo>
                        <a:pt x="13" y="53"/>
                      </a:lnTo>
                      <a:lnTo>
                        <a:pt x="2" y="53"/>
                      </a:lnTo>
                      <a:close/>
                      <a:moveTo>
                        <a:pt x="2" y="26"/>
                      </a:moveTo>
                      <a:lnTo>
                        <a:pt x="2" y="23"/>
                      </a:lnTo>
                      <a:lnTo>
                        <a:pt x="3" y="21"/>
                      </a:lnTo>
                      <a:lnTo>
                        <a:pt x="8" y="26"/>
                      </a:lnTo>
                      <a:lnTo>
                        <a:pt x="2" y="26"/>
                      </a:lnTo>
                      <a:close/>
                      <a:moveTo>
                        <a:pt x="3" y="21"/>
                      </a:moveTo>
                      <a:lnTo>
                        <a:pt x="5" y="19"/>
                      </a:lnTo>
                      <a:lnTo>
                        <a:pt x="13" y="27"/>
                      </a:lnTo>
                      <a:lnTo>
                        <a:pt x="11" y="29"/>
                      </a:lnTo>
                      <a:lnTo>
                        <a:pt x="3" y="21"/>
                      </a:lnTo>
                      <a:close/>
                      <a:moveTo>
                        <a:pt x="15" y="24"/>
                      </a:moveTo>
                      <a:lnTo>
                        <a:pt x="15" y="26"/>
                      </a:lnTo>
                      <a:lnTo>
                        <a:pt x="13" y="27"/>
                      </a:lnTo>
                      <a:lnTo>
                        <a:pt x="8" y="24"/>
                      </a:lnTo>
                      <a:lnTo>
                        <a:pt x="15" y="24"/>
                      </a:lnTo>
                      <a:close/>
                      <a:moveTo>
                        <a:pt x="3" y="24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24"/>
                      </a:lnTo>
                      <a:lnTo>
                        <a:pt x="3" y="24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" name="Freeform 1272"/>
                <p:cNvSpPr>
                  <a:spLocks noEditPoints="1"/>
                </p:cNvSpPr>
                <p:nvPr/>
              </p:nvSpPr>
              <p:spPr bwMode="auto">
                <a:xfrm>
                  <a:off x="2395" y="2357"/>
                  <a:ext cx="17" cy="78"/>
                </a:xfrm>
                <a:custGeom>
                  <a:avLst/>
                  <a:gdLst/>
                  <a:ahLst/>
                  <a:cxnLst>
                    <a:cxn ang="0">
                      <a:pos x="12" y="75"/>
                    </a:cxn>
                    <a:cxn ang="0">
                      <a:pos x="8" y="78"/>
                    </a:cxn>
                    <a:cxn ang="0">
                      <a:pos x="4" y="78"/>
                    </a:cxn>
                    <a:cxn ang="0">
                      <a:pos x="0" y="75"/>
                    </a:cxn>
                    <a:cxn ang="0">
                      <a:pos x="12" y="72"/>
                    </a:cxn>
                    <a:cxn ang="0">
                      <a:pos x="0" y="64"/>
                    </a:cxn>
                    <a:cxn ang="0">
                      <a:pos x="12" y="72"/>
                    </a:cxn>
                    <a:cxn ang="0">
                      <a:pos x="0" y="64"/>
                    </a:cxn>
                    <a:cxn ang="0">
                      <a:pos x="2" y="60"/>
                    </a:cxn>
                    <a:cxn ang="0">
                      <a:pos x="0" y="64"/>
                    </a:cxn>
                    <a:cxn ang="0">
                      <a:pos x="4" y="59"/>
                    </a:cxn>
                    <a:cxn ang="0">
                      <a:pos x="10" y="68"/>
                    </a:cxn>
                    <a:cxn ang="0">
                      <a:pos x="13" y="62"/>
                    </a:cxn>
                    <a:cxn ang="0">
                      <a:pos x="12" y="67"/>
                    </a:cxn>
                    <a:cxn ang="0">
                      <a:pos x="13" y="62"/>
                    </a:cxn>
                    <a:cxn ang="0">
                      <a:pos x="2" y="36"/>
                    </a:cxn>
                    <a:cxn ang="0">
                      <a:pos x="13" y="62"/>
                    </a:cxn>
                    <a:cxn ang="0">
                      <a:pos x="2" y="36"/>
                    </a:cxn>
                    <a:cxn ang="0">
                      <a:pos x="4" y="33"/>
                    </a:cxn>
                    <a:cxn ang="0">
                      <a:pos x="2" y="36"/>
                    </a:cxn>
                    <a:cxn ang="0">
                      <a:pos x="4" y="31"/>
                    </a:cxn>
                    <a:cxn ang="0">
                      <a:pos x="12" y="39"/>
                    </a:cxn>
                    <a:cxn ang="0">
                      <a:pos x="15" y="34"/>
                    </a:cxn>
                    <a:cxn ang="0">
                      <a:pos x="13" y="38"/>
                    </a:cxn>
                    <a:cxn ang="0">
                      <a:pos x="15" y="34"/>
                    </a:cxn>
                    <a:cxn ang="0">
                      <a:pos x="4" y="12"/>
                    </a:cxn>
                    <a:cxn ang="0">
                      <a:pos x="15" y="34"/>
                    </a:cxn>
                    <a:cxn ang="0">
                      <a:pos x="4" y="12"/>
                    </a:cxn>
                    <a:cxn ang="0">
                      <a:pos x="5" y="8"/>
                    </a:cxn>
                    <a:cxn ang="0">
                      <a:pos x="4" y="12"/>
                    </a:cxn>
                    <a:cxn ang="0">
                      <a:pos x="7" y="7"/>
                    </a:cxn>
                    <a:cxn ang="0">
                      <a:pos x="13" y="16"/>
                    </a:cxn>
                    <a:cxn ang="0">
                      <a:pos x="17" y="10"/>
                    </a:cxn>
                    <a:cxn ang="0">
                      <a:pos x="15" y="15"/>
                    </a:cxn>
                    <a:cxn ang="0">
                      <a:pos x="17" y="10"/>
                    </a:cxn>
                    <a:cxn ang="0">
                      <a:pos x="5" y="7"/>
                    </a:cxn>
                    <a:cxn ang="0">
                      <a:pos x="17" y="10"/>
                    </a:cxn>
                    <a:cxn ang="0">
                      <a:pos x="5" y="7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</a:cxnLst>
                  <a:rect l="0" t="0" r="r" b="b"/>
                  <a:pathLst>
                    <a:path w="17" h="78">
                      <a:moveTo>
                        <a:pt x="12" y="72"/>
                      </a:moveTo>
                      <a:lnTo>
                        <a:pt x="12" y="75"/>
                      </a:lnTo>
                      <a:lnTo>
                        <a:pt x="10" y="77"/>
                      </a:lnTo>
                      <a:lnTo>
                        <a:pt x="8" y="78"/>
                      </a:lnTo>
                      <a:lnTo>
                        <a:pt x="5" y="78"/>
                      </a:lnTo>
                      <a:lnTo>
                        <a:pt x="4" y="78"/>
                      </a:lnTo>
                      <a:lnTo>
                        <a:pt x="2" y="77"/>
                      </a:lnTo>
                      <a:lnTo>
                        <a:pt x="0" y="75"/>
                      </a:lnTo>
                      <a:lnTo>
                        <a:pt x="0" y="72"/>
                      </a:lnTo>
                      <a:lnTo>
                        <a:pt x="12" y="72"/>
                      </a:lnTo>
                      <a:close/>
                      <a:moveTo>
                        <a:pt x="0" y="72"/>
                      </a:moveTo>
                      <a:lnTo>
                        <a:pt x="0" y="64"/>
                      </a:lnTo>
                      <a:lnTo>
                        <a:pt x="12" y="64"/>
                      </a:lnTo>
                      <a:lnTo>
                        <a:pt x="12" y="72"/>
                      </a:lnTo>
                      <a:lnTo>
                        <a:pt x="0" y="72"/>
                      </a:lnTo>
                      <a:close/>
                      <a:moveTo>
                        <a:pt x="0" y="64"/>
                      </a:moveTo>
                      <a:lnTo>
                        <a:pt x="0" y="62"/>
                      </a:lnTo>
                      <a:lnTo>
                        <a:pt x="2" y="60"/>
                      </a:lnTo>
                      <a:lnTo>
                        <a:pt x="5" y="64"/>
                      </a:lnTo>
                      <a:lnTo>
                        <a:pt x="0" y="64"/>
                      </a:lnTo>
                      <a:close/>
                      <a:moveTo>
                        <a:pt x="2" y="60"/>
                      </a:moveTo>
                      <a:lnTo>
                        <a:pt x="4" y="59"/>
                      </a:lnTo>
                      <a:lnTo>
                        <a:pt x="12" y="67"/>
                      </a:lnTo>
                      <a:lnTo>
                        <a:pt x="10" y="68"/>
                      </a:lnTo>
                      <a:lnTo>
                        <a:pt x="2" y="60"/>
                      </a:lnTo>
                      <a:close/>
                      <a:moveTo>
                        <a:pt x="13" y="62"/>
                      </a:moveTo>
                      <a:lnTo>
                        <a:pt x="13" y="65"/>
                      </a:lnTo>
                      <a:lnTo>
                        <a:pt x="12" y="67"/>
                      </a:lnTo>
                      <a:lnTo>
                        <a:pt x="7" y="62"/>
                      </a:lnTo>
                      <a:lnTo>
                        <a:pt x="13" y="62"/>
                      </a:lnTo>
                      <a:close/>
                      <a:moveTo>
                        <a:pt x="2" y="62"/>
                      </a:moveTo>
                      <a:lnTo>
                        <a:pt x="2" y="36"/>
                      </a:lnTo>
                      <a:lnTo>
                        <a:pt x="13" y="36"/>
                      </a:lnTo>
                      <a:lnTo>
                        <a:pt x="13" y="62"/>
                      </a:lnTo>
                      <a:lnTo>
                        <a:pt x="2" y="62"/>
                      </a:lnTo>
                      <a:close/>
                      <a:moveTo>
                        <a:pt x="2" y="36"/>
                      </a:moveTo>
                      <a:lnTo>
                        <a:pt x="2" y="34"/>
                      </a:lnTo>
                      <a:lnTo>
                        <a:pt x="4" y="33"/>
                      </a:lnTo>
                      <a:lnTo>
                        <a:pt x="7" y="36"/>
                      </a:lnTo>
                      <a:lnTo>
                        <a:pt x="2" y="36"/>
                      </a:lnTo>
                      <a:close/>
                      <a:moveTo>
                        <a:pt x="4" y="33"/>
                      </a:moveTo>
                      <a:lnTo>
                        <a:pt x="4" y="31"/>
                      </a:lnTo>
                      <a:lnTo>
                        <a:pt x="13" y="38"/>
                      </a:lnTo>
                      <a:lnTo>
                        <a:pt x="12" y="39"/>
                      </a:lnTo>
                      <a:lnTo>
                        <a:pt x="4" y="33"/>
                      </a:lnTo>
                      <a:close/>
                      <a:moveTo>
                        <a:pt x="15" y="34"/>
                      </a:moveTo>
                      <a:lnTo>
                        <a:pt x="15" y="36"/>
                      </a:lnTo>
                      <a:lnTo>
                        <a:pt x="13" y="38"/>
                      </a:lnTo>
                      <a:lnTo>
                        <a:pt x="8" y="34"/>
                      </a:lnTo>
                      <a:lnTo>
                        <a:pt x="15" y="34"/>
                      </a:lnTo>
                      <a:close/>
                      <a:moveTo>
                        <a:pt x="4" y="34"/>
                      </a:moveTo>
                      <a:lnTo>
                        <a:pt x="4" y="12"/>
                      </a:lnTo>
                      <a:lnTo>
                        <a:pt x="15" y="12"/>
                      </a:lnTo>
                      <a:lnTo>
                        <a:pt x="15" y="34"/>
                      </a:lnTo>
                      <a:lnTo>
                        <a:pt x="4" y="34"/>
                      </a:lnTo>
                      <a:close/>
                      <a:moveTo>
                        <a:pt x="4" y="12"/>
                      </a:moveTo>
                      <a:lnTo>
                        <a:pt x="4" y="10"/>
                      </a:lnTo>
                      <a:lnTo>
                        <a:pt x="5" y="8"/>
                      </a:lnTo>
                      <a:lnTo>
                        <a:pt x="8" y="12"/>
                      </a:lnTo>
                      <a:lnTo>
                        <a:pt x="4" y="12"/>
                      </a:lnTo>
                      <a:close/>
                      <a:moveTo>
                        <a:pt x="5" y="8"/>
                      </a:moveTo>
                      <a:lnTo>
                        <a:pt x="7" y="7"/>
                      </a:lnTo>
                      <a:lnTo>
                        <a:pt x="15" y="15"/>
                      </a:lnTo>
                      <a:lnTo>
                        <a:pt x="13" y="16"/>
                      </a:lnTo>
                      <a:lnTo>
                        <a:pt x="5" y="8"/>
                      </a:lnTo>
                      <a:close/>
                      <a:moveTo>
                        <a:pt x="17" y="10"/>
                      </a:moveTo>
                      <a:lnTo>
                        <a:pt x="17" y="13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17" y="10"/>
                      </a:lnTo>
                      <a:close/>
                      <a:moveTo>
                        <a:pt x="5" y="10"/>
                      </a:moveTo>
                      <a:lnTo>
                        <a:pt x="5" y="7"/>
                      </a:lnTo>
                      <a:lnTo>
                        <a:pt x="17" y="7"/>
                      </a:lnTo>
                      <a:lnTo>
                        <a:pt x="17" y="10"/>
                      </a:lnTo>
                      <a:lnTo>
                        <a:pt x="5" y="10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" name="Freeform 1273"/>
                <p:cNvSpPr>
                  <a:spLocks noEditPoints="1"/>
                </p:cNvSpPr>
                <p:nvPr/>
              </p:nvSpPr>
              <p:spPr bwMode="auto">
                <a:xfrm>
                  <a:off x="2400" y="2335"/>
                  <a:ext cx="15" cy="34"/>
                </a:xfrm>
                <a:custGeom>
                  <a:avLst/>
                  <a:gdLst/>
                  <a:ahLst/>
                  <a:cxnLst>
                    <a:cxn ang="0">
                      <a:pos x="12" y="29"/>
                    </a:cxn>
                    <a:cxn ang="0">
                      <a:pos x="10" y="30"/>
                    </a:cxn>
                    <a:cxn ang="0">
                      <a:pos x="10" y="32"/>
                    </a:cxn>
                    <a:cxn ang="0">
                      <a:pos x="8" y="34"/>
                    </a:cxn>
                    <a:cxn ang="0">
                      <a:pos x="5" y="34"/>
                    </a:cxn>
                    <a:cxn ang="0">
                      <a:pos x="3" y="34"/>
                    </a:cxn>
                    <a:cxn ang="0">
                      <a:pos x="2" y="32"/>
                    </a:cxn>
                    <a:cxn ang="0">
                      <a:pos x="0" y="30"/>
                    </a:cxn>
                    <a:cxn ang="0">
                      <a:pos x="0" y="29"/>
                    </a:cxn>
                    <a:cxn ang="0">
                      <a:pos x="12" y="29"/>
                    </a:cxn>
                    <a:cxn ang="0">
                      <a:pos x="0" y="29"/>
                    </a:cxn>
                    <a:cxn ang="0">
                      <a:pos x="0" y="16"/>
                    </a:cxn>
                    <a:cxn ang="0">
                      <a:pos x="12" y="16"/>
                    </a:cxn>
                    <a:cxn ang="0">
                      <a:pos x="12" y="29"/>
                    </a:cxn>
                    <a:cxn ang="0">
                      <a:pos x="0" y="29"/>
                    </a:cxn>
                    <a:cxn ang="0">
                      <a:pos x="0" y="16"/>
                    </a:cxn>
                    <a:cxn ang="0">
                      <a:pos x="0" y="9"/>
                    </a:cxn>
                    <a:cxn ang="0">
                      <a:pos x="5" y="9"/>
                    </a:cxn>
                    <a:cxn ang="0">
                      <a:pos x="5" y="16"/>
                    </a:cxn>
                    <a:cxn ang="0">
                      <a:pos x="0" y="16"/>
                    </a:cxn>
                    <a:cxn ang="0">
                      <a:pos x="5" y="9"/>
                    </a:cxn>
                    <a:cxn ang="0">
                      <a:pos x="7" y="9"/>
                    </a:cxn>
                    <a:cxn ang="0">
                      <a:pos x="7" y="21"/>
                    </a:cxn>
                    <a:cxn ang="0">
                      <a:pos x="5" y="21"/>
                    </a:cxn>
                    <a:cxn ang="0">
                      <a:pos x="5" y="9"/>
                    </a:cxn>
                    <a:cxn ang="0">
                      <a:pos x="12" y="16"/>
                    </a:cxn>
                    <a:cxn ang="0">
                      <a:pos x="12" y="21"/>
                    </a:cxn>
                    <a:cxn ang="0">
                      <a:pos x="7" y="21"/>
                    </a:cxn>
                    <a:cxn ang="0">
                      <a:pos x="7" y="16"/>
                    </a:cxn>
                    <a:cxn ang="0">
                      <a:pos x="12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12" y="16"/>
                    </a:cxn>
                    <a:cxn ang="0">
                      <a:pos x="0" y="16"/>
                    </a:cxn>
                    <a:cxn ang="0">
                      <a:pos x="0" y="6"/>
                    </a:cxn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7" y="6"/>
                    </a:cxn>
                    <a:cxn ang="0">
                      <a:pos x="0" y="6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12" y="9"/>
                    </a:cxn>
                    <a:cxn ang="0">
                      <a:pos x="10" y="11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2" y="1"/>
                    </a:cxn>
                    <a:cxn ang="0">
                      <a:pos x="13" y="3"/>
                    </a:cxn>
                    <a:cxn ang="0">
                      <a:pos x="15" y="4"/>
                    </a:cxn>
                    <a:cxn ang="0">
                      <a:pos x="13" y="8"/>
                    </a:cxn>
                    <a:cxn ang="0">
                      <a:pos x="12" y="9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5" h="34">
                      <a:moveTo>
                        <a:pt x="12" y="29"/>
                      </a:moveTo>
                      <a:lnTo>
                        <a:pt x="10" y="30"/>
                      </a:lnTo>
                      <a:lnTo>
                        <a:pt x="10" y="32"/>
                      </a:lnTo>
                      <a:lnTo>
                        <a:pt x="8" y="34"/>
                      </a:lnTo>
                      <a:lnTo>
                        <a:pt x="5" y="34"/>
                      </a:lnTo>
                      <a:lnTo>
                        <a:pt x="3" y="34"/>
                      </a:lnTo>
                      <a:lnTo>
                        <a:pt x="2" y="32"/>
                      </a:lnTo>
                      <a:lnTo>
                        <a:pt x="0" y="30"/>
                      </a:lnTo>
                      <a:lnTo>
                        <a:pt x="0" y="29"/>
                      </a:lnTo>
                      <a:lnTo>
                        <a:pt x="12" y="29"/>
                      </a:lnTo>
                      <a:close/>
                      <a:moveTo>
                        <a:pt x="0" y="29"/>
                      </a:moveTo>
                      <a:lnTo>
                        <a:pt x="0" y="16"/>
                      </a:lnTo>
                      <a:lnTo>
                        <a:pt x="12" y="16"/>
                      </a:lnTo>
                      <a:lnTo>
                        <a:pt x="12" y="29"/>
                      </a:lnTo>
                      <a:lnTo>
                        <a:pt x="0" y="29"/>
                      </a:lnTo>
                      <a:close/>
                      <a:moveTo>
                        <a:pt x="0" y="16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6"/>
                      </a:lnTo>
                      <a:lnTo>
                        <a:pt x="0" y="16"/>
                      </a:lnTo>
                      <a:close/>
                      <a:moveTo>
                        <a:pt x="5" y="9"/>
                      </a:moveTo>
                      <a:lnTo>
                        <a:pt x="7" y="9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9"/>
                      </a:lnTo>
                      <a:close/>
                      <a:moveTo>
                        <a:pt x="12" y="16"/>
                      </a:moveTo>
                      <a:lnTo>
                        <a:pt x="12" y="21"/>
                      </a:lnTo>
                      <a:lnTo>
                        <a:pt x="7" y="21"/>
                      </a:lnTo>
                      <a:lnTo>
                        <a:pt x="7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6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7" y="6"/>
                      </a:lnTo>
                      <a:lnTo>
                        <a:pt x="0" y="6"/>
                      </a:lnTo>
                      <a:close/>
                      <a:moveTo>
                        <a:pt x="2" y="3"/>
                      </a:moveTo>
                      <a:lnTo>
                        <a:pt x="3" y="1"/>
                      </a:lnTo>
                      <a:lnTo>
                        <a:pt x="12" y="9"/>
                      </a:lnTo>
                      <a:lnTo>
                        <a:pt x="10" y="11"/>
                      </a:lnTo>
                      <a:lnTo>
                        <a:pt x="2" y="3"/>
                      </a:lnTo>
                      <a:close/>
                      <a:moveTo>
                        <a:pt x="3" y="1"/>
                      </a:move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5" y="4"/>
                      </a:lnTo>
                      <a:lnTo>
                        <a:pt x="13" y="8"/>
                      </a:lnTo>
                      <a:lnTo>
                        <a:pt x="12" y="9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" name="Freeform 1274"/>
                <p:cNvSpPr>
                  <a:spLocks noEditPoints="1"/>
                </p:cNvSpPr>
                <p:nvPr/>
              </p:nvSpPr>
              <p:spPr bwMode="auto">
                <a:xfrm>
                  <a:off x="2402" y="2335"/>
                  <a:ext cx="16" cy="50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3" y="6"/>
                    </a:cxn>
                    <a:cxn ang="0">
                      <a:pos x="0" y="4"/>
                    </a:cxn>
                    <a:cxn ang="0">
                      <a:pos x="6" y="13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6"/>
                    </a:cxn>
                    <a:cxn ang="0">
                      <a:pos x="1" y="6"/>
                    </a:cxn>
                    <a:cxn ang="0">
                      <a:pos x="5" y="19"/>
                    </a:cxn>
                    <a:cxn ang="0">
                      <a:pos x="1" y="16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13"/>
                    </a:cxn>
                    <a:cxn ang="0">
                      <a:pos x="14" y="34"/>
                    </a:cxn>
                    <a:cxn ang="0">
                      <a:pos x="3" y="16"/>
                    </a:cxn>
                    <a:cxn ang="0">
                      <a:pos x="5" y="38"/>
                    </a:cxn>
                    <a:cxn ang="0">
                      <a:pos x="3" y="34"/>
                    </a:cxn>
                    <a:cxn ang="0">
                      <a:pos x="5" y="38"/>
                    </a:cxn>
                    <a:cxn ang="0">
                      <a:pos x="14" y="30"/>
                    </a:cxn>
                    <a:cxn ang="0">
                      <a:pos x="5" y="38"/>
                    </a:cxn>
                    <a:cxn ang="0">
                      <a:pos x="14" y="30"/>
                    </a:cxn>
                    <a:cxn ang="0">
                      <a:pos x="16" y="35"/>
                    </a:cxn>
                    <a:cxn ang="0">
                      <a:pos x="14" y="30"/>
                    </a:cxn>
                    <a:cxn ang="0">
                      <a:pos x="16" y="43"/>
                    </a:cxn>
                    <a:cxn ang="0">
                      <a:pos x="5" y="35"/>
                    </a:cxn>
                    <a:cxn ang="0">
                      <a:pos x="16" y="43"/>
                    </a:cxn>
                    <a:cxn ang="0">
                      <a:pos x="14" y="48"/>
                    </a:cxn>
                    <a:cxn ang="0">
                      <a:pos x="11" y="50"/>
                    </a:cxn>
                    <a:cxn ang="0">
                      <a:pos x="6" y="48"/>
                    </a:cxn>
                    <a:cxn ang="0">
                      <a:pos x="5" y="43"/>
                    </a:cxn>
                  </a:cxnLst>
                  <a:rect l="0" t="0" r="r" b="b"/>
                  <a:pathLst>
                    <a:path w="16" h="50">
                      <a:moveTo>
                        <a:pt x="0" y="4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3" y="4"/>
                      </a:lnTo>
                      <a:lnTo>
                        <a:pt x="0" y="4"/>
                      </a:lnTo>
                      <a:close/>
                      <a:moveTo>
                        <a:pt x="13" y="4"/>
                      </a:moveTo>
                      <a:lnTo>
                        <a:pt x="13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3" y="4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6"/>
                      </a:lnTo>
                      <a:lnTo>
                        <a:pt x="1" y="16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5" y="19"/>
                      </a:moveTo>
                      <a:lnTo>
                        <a:pt x="1" y="17"/>
                      </a:lnTo>
                      <a:lnTo>
                        <a:pt x="1" y="16"/>
                      </a:lnTo>
                      <a:lnTo>
                        <a:pt x="8" y="16"/>
                      </a:lnTo>
                      <a:lnTo>
                        <a:pt x="5" y="19"/>
                      </a:lnTo>
                      <a:close/>
                      <a:moveTo>
                        <a:pt x="11" y="11"/>
                      </a:moveTo>
                      <a:lnTo>
                        <a:pt x="13" y="13"/>
                      </a:lnTo>
                      <a:lnTo>
                        <a:pt x="6" y="21"/>
                      </a:lnTo>
                      <a:lnTo>
                        <a:pt x="5" y="19"/>
                      </a:lnTo>
                      <a:lnTo>
                        <a:pt x="11" y="11"/>
                      </a:lnTo>
                      <a:close/>
                      <a:moveTo>
                        <a:pt x="13" y="13"/>
                      </a:move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0" y="16"/>
                      </a:lnTo>
                      <a:lnTo>
                        <a:pt x="13" y="13"/>
                      </a:lnTo>
                      <a:close/>
                      <a:moveTo>
                        <a:pt x="14" y="16"/>
                      </a:moveTo>
                      <a:lnTo>
                        <a:pt x="14" y="34"/>
                      </a:lnTo>
                      <a:lnTo>
                        <a:pt x="3" y="34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  <a:moveTo>
                        <a:pt x="5" y="38"/>
                      </a:moveTo>
                      <a:lnTo>
                        <a:pt x="3" y="37"/>
                      </a:lnTo>
                      <a:lnTo>
                        <a:pt x="3" y="34"/>
                      </a:lnTo>
                      <a:lnTo>
                        <a:pt x="10" y="34"/>
                      </a:lnTo>
                      <a:lnTo>
                        <a:pt x="5" y="38"/>
                      </a:lnTo>
                      <a:close/>
                      <a:moveTo>
                        <a:pt x="13" y="30"/>
                      </a:moveTo>
                      <a:lnTo>
                        <a:pt x="14" y="30"/>
                      </a:lnTo>
                      <a:lnTo>
                        <a:pt x="6" y="38"/>
                      </a:lnTo>
                      <a:lnTo>
                        <a:pt x="5" y="38"/>
                      </a:lnTo>
                      <a:lnTo>
                        <a:pt x="13" y="30"/>
                      </a:lnTo>
                      <a:close/>
                      <a:moveTo>
                        <a:pt x="14" y="30"/>
                      </a:moveTo>
                      <a:lnTo>
                        <a:pt x="16" y="32"/>
                      </a:lnTo>
                      <a:lnTo>
                        <a:pt x="16" y="35"/>
                      </a:lnTo>
                      <a:lnTo>
                        <a:pt x="11" y="35"/>
                      </a:lnTo>
                      <a:lnTo>
                        <a:pt x="14" y="30"/>
                      </a:lnTo>
                      <a:close/>
                      <a:moveTo>
                        <a:pt x="16" y="35"/>
                      </a:moveTo>
                      <a:lnTo>
                        <a:pt x="16" y="43"/>
                      </a:lnTo>
                      <a:lnTo>
                        <a:pt x="5" y="43"/>
                      </a:lnTo>
                      <a:lnTo>
                        <a:pt x="5" y="35"/>
                      </a:lnTo>
                      <a:lnTo>
                        <a:pt x="16" y="35"/>
                      </a:lnTo>
                      <a:close/>
                      <a:moveTo>
                        <a:pt x="16" y="43"/>
                      </a:moveTo>
                      <a:lnTo>
                        <a:pt x="16" y="47"/>
                      </a:lnTo>
                      <a:lnTo>
                        <a:pt x="14" y="48"/>
                      </a:lnTo>
                      <a:lnTo>
                        <a:pt x="13" y="50"/>
                      </a:lnTo>
                      <a:lnTo>
                        <a:pt x="11" y="50"/>
                      </a:lnTo>
                      <a:lnTo>
                        <a:pt x="8" y="50"/>
                      </a:lnTo>
                      <a:lnTo>
                        <a:pt x="6" y="48"/>
                      </a:lnTo>
                      <a:lnTo>
                        <a:pt x="5" y="47"/>
                      </a:lnTo>
                      <a:lnTo>
                        <a:pt x="5" y="43"/>
                      </a:lnTo>
                      <a:lnTo>
                        <a:pt x="16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" name="Freeform 1275"/>
                <p:cNvSpPr>
                  <a:spLocks noEditPoints="1"/>
                </p:cNvSpPr>
                <p:nvPr/>
              </p:nvSpPr>
              <p:spPr bwMode="auto">
                <a:xfrm>
                  <a:off x="2407" y="2373"/>
                  <a:ext cx="14" cy="82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20"/>
                    </a:cxn>
                    <a:cxn ang="0">
                      <a:pos x="0" y="5"/>
                    </a:cxn>
                    <a:cxn ang="0">
                      <a:pos x="1" y="25"/>
                    </a:cxn>
                    <a:cxn ang="0">
                      <a:pos x="0" y="20"/>
                    </a:cxn>
                    <a:cxn ang="0">
                      <a:pos x="1" y="25"/>
                    </a:cxn>
                    <a:cxn ang="0">
                      <a:pos x="11" y="17"/>
                    </a:cxn>
                    <a:cxn ang="0">
                      <a:pos x="1" y="25"/>
                    </a:cxn>
                    <a:cxn ang="0">
                      <a:pos x="11" y="17"/>
                    </a:cxn>
                    <a:cxn ang="0">
                      <a:pos x="13" y="22"/>
                    </a:cxn>
                    <a:cxn ang="0">
                      <a:pos x="11" y="17"/>
                    </a:cxn>
                    <a:cxn ang="0">
                      <a:pos x="13" y="48"/>
                    </a:cxn>
                    <a:cxn ang="0">
                      <a:pos x="1" y="22"/>
                    </a:cxn>
                    <a:cxn ang="0">
                      <a:pos x="3" y="52"/>
                    </a:cxn>
                    <a:cxn ang="0">
                      <a:pos x="1" y="48"/>
                    </a:cxn>
                    <a:cxn ang="0">
                      <a:pos x="3" y="52"/>
                    </a:cxn>
                    <a:cxn ang="0">
                      <a:pos x="13" y="44"/>
                    </a:cxn>
                    <a:cxn ang="0">
                      <a:pos x="3" y="52"/>
                    </a:cxn>
                    <a:cxn ang="0">
                      <a:pos x="13" y="44"/>
                    </a:cxn>
                    <a:cxn ang="0">
                      <a:pos x="14" y="49"/>
                    </a:cxn>
                    <a:cxn ang="0">
                      <a:pos x="13" y="44"/>
                    </a:cxn>
                    <a:cxn ang="0">
                      <a:pos x="14" y="77"/>
                    </a:cxn>
                    <a:cxn ang="0">
                      <a:pos x="3" y="49"/>
                    </a:cxn>
                    <a:cxn ang="0">
                      <a:pos x="14" y="77"/>
                    </a:cxn>
                    <a:cxn ang="0">
                      <a:pos x="13" y="80"/>
                    </a:cxn>
                    <a:cxn ang="0">
                      <a:pos x="8" y="82"/>
                    </a:cxn>
                    <a:cxn ang="0">
                      <a:pos x="5" y="80"/>
                    </a:cxn>
                    <a:cxn ang="0">
                      <a:pos x="3" y="77"/>
                    </a:cxn>
                  </a:cxnLst>
                  <a:rect l="0" t="0" r="r" b="b"/>
                  <a:pathLst>
                    <a:path w="14" h="82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20"/>
                      </a:lnTo>
                      <a:lnTo>
                        <a:pt x="0" y="2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25"/>
                      </a:moveTo>
                      <a:lnTo>
                        <a:pt x="0" y="23"/>
                      </a:lnTo>
                      <a:lnTo>
                        <a:pt x="0" y="20"/>
                      </a:lnTo>
                      <a:lnTo>
                        <a:pt x="6" y="20"/>
                      </a:lnTo>
                      <a:lnTo>
                        <a:pt x="1" y="25"/>
                      </a:lnTo>
                      <a:close/>
                      <a:moveTo>
                        <a:pt x="9" y="15"/>
                      </a:moveTo>
                      <a:lnTo>
                        <a:pt x="11" y="17"/>
                      </a:lnTo>
                      <a:lnTo>
                        <a:pt x="3" y="26"/>
                      </a:lnTo>
                      <a:lnTo>
                        <a:pt x="1" y="25"/>
                      </a:lnTo>
                      <a:lnTo>
                        <a:pt x="9" y="15"/>
                      </a:lnTo>
                      <a:close/>
                      <a:moveTo>
                        <a:pt x="11" y="17"/>
                      </a:moveTo>
                      <a:lnTo>
                        <a:pt x="13" y="18"/>
                      </a:lnTo>
                      <a:lnTo>
                        <a:pt x="13" y="22"/>
                      </a:lnTo>
                      <a:lnTo>
                        <a:pt x="8" y="22"/>
                      </a:lnTo>
                      <a:lnTo>
                        <a:pt x="11" y="17"/>
                      </a:lnTo>
                      <a:close/>
                      <a:moveTo>
                        <a:pt x="13" y="22"/>
                      </a:moveTo>
                      <a:lnTo>
                        <a:pt x="13" y="48"/>
                      </a:lnTo>
                      <a:lnTo>
                        <a:pt x="1" y="48"/>
                      </a:lnTo>
                      <a:lnTo>
                        <a:pt x="1" y="22"/>
                      </a:lnTo>
                      <a:lnTo>
                        <a:pt x="13" y="22"/>
                      </a:lnTo>
                      <a:close/>
                      <a:moveTo>
                        <a:pt x="3" y="52"/>
                      </a:moveTo>
                      <a:lnTo>
                        <a:pt x="1" y="51"/>
                      </a:lnTo>
                      <a:lnTo>
                        <a:pt x="1" y="48"/>
                      </a:lnTo>
                      <a:lnTo>
                        <a:pt x="8" y="48"/>
                      </a:lnTo>
                      <a:lnTo>
                        <a:pt x="3" y="52"/>
                      </a:lnTo>
                      <a:close/>
                      <a:moveTo>
                        <a:pt x="11" y="44"/>
                      </a:moveTo>
                      <a:lnTo>
                        <a:pt x="13" y="44"/>
                      </a:lnTo>
                      <a:lnTo>
                        <a:pt x="5" y="52"/>
                      </a:lnTo>
                      <a:lnTo>
                        <a:pt x="3" y="52"/>
                      </a:lnTo>
                      <a:lnTo>
                        <a:pt x="11" y="44"/>
                      </a:lnTo>
                      <a:close/>
                      <a:moveTo>
                        <a:pt x="13" y="44"/>
                      </a:moveTo>
                      <a:lnTo>
                        <a:pt x="14" y="46"/>
                      </a:lnTo>
                      <a:lnTo>
                        <a:pt x="14" y="49"/>
                      </a:lnTo>
                      <a:lnTo>
                        <a:pt x="8" y="49"/>
                      </a:lnTo>
                      <a:lnTo>
                        <a:pt x="13" y="44"/>
                      </a:lnTo>
                      <a:close/>
                      <a:moveTo>
                        <a:pt x="14" y="49"/>
                      </a:moveTo>
                      <a:lnTo>
                        <a:pt x="14" y="77"/>
                      </a:lnTo>
                      <a:lnTo>
                        <a:pt x="3" y="77"/>
                      </a:lnTo>
                      <a:lnTo>
                        <a:pt x="3" y="49"/>
                      </a:lnTo>
                      <a:lnTo>
                        <a:pt x="14" y="49"/>
                      </a:lnTo>
                      <a:close/>
                      <a:moveTo>
                        <a:pt x="14" y="77"/>
                      </a:moveTo>
                      <a:lnTo>
                        <a:pt x="14" y="78"/>
                      </a:lnTo>
                      <a:lnTo>
                        <a:pt x="13" y="80"/>
                      </a:lnTo>
                      <a:lnTo>
                        <a:pt x="11" y="82"/>
                      </a:lnTo>
                      <a:lnTo>
                        <a:pt x="8" y="82"/>
                      </a:lnTo>
                      <a:lnTo>
                        <a:pt x="6" y="82"/>
                      </a:lnTo>
                      <a:lnTo>
                        <a:pt x="5" y="80"/>
                      </a:lnTo>
                      <a:lnTo>
                        <a:pt x="3" y="78"/>
                      </a:lnTo>
                      <a:lnTo>
                        <a:pt x="3" y="77"/>
                      </a:lnTo>
                      <a:lnTo>
                        <a:pt x="14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" name="Freeform 1276"/>
                <p:cNvSpPr>
                  <a:spLocks noEditPoints="1"/>
                </p:cNvSpPr>
                <p:nvPr/>
              </p:nvSpPr>
              <p:spPr bwMode="auto">
                <a:xfrm>
                  <a:off x="2410" y="2443"/>
                  <a:ext cx="16" cy="85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2" y="10"/>
                    </a:cxn>
                    <a:cxn ang="0">
                      <a:pos x="11" y="4"/>
                    </a:cxn>
                    <a:cxn ang="0">
                      <a:pos x="2" y="10"/>
                    </a:cxn>
                    <a:cxn ang="0">
                      <a:pos x="11" y="4"/>
                    </a:cxn>
                    <a:cxn ang="0">
                      <a:pos x="13" y="8"/>
                    </a:cxn>
                    <a:cxn ang="0">
                      <a:pos x="11" y="4"/>
                    </a:cxn>
                    <a:cxn ang="0">
                      <a:pos x="13" y="36"/>
                    </a:cxn>
                    <a:cxn ang="0">
                      <a:pos x="2" y="8"/>
                    </a:cxn>
                    <a:cxn ang="0">
                      <a:pos x="3" y="39"/>
                    </a:cxn>
                    <a:cxn ang="0">
                      <a:pos x="2" y="36"/>
                    </a:cxn>
                    <a:cxn ang="0">
                      <a:pos x="3" y="39"/>
                    </a:cxn>
                    <a:cxn ang="0">
                      <a:pos x="13" y="33"/>
                    </a:cxn>
                    <a:cxn ang="0">
                      <a:pos x="3" y="39"/>
                    </a:cxn>
                    <a:cxn ang="0">
                      <a:pos x="13" y="33"/>
                    </a:cxn>
                    <a:cxn ang="0">
                      <a:pos x="15" y="36"/>
                    </a:cxn>
                    <a:cxn ang="0">
                      <a:pos x="13" y="33"/>
                    </a:cxn>
                    <a:cxn ang="0">
                      <a:pos x="15" y="64"/>
                    </a:cxn>
                    <a:cxn ang="0">
                      <a:pos x="3" y="36"/>
                    </a:cxn>
                    <a:cxn ang="0">
                      <a:pos x="5" y="69"/>
                    </a:cxn>
                    <a:cxn ang="0">
                      <a:pos x="3" y="64"/>
                    </a:cxn>
                    <a:cxn ang="0">
                      <a:pos x="5" y="69"/>
                    </a:cxn>
                    <a:cxn ang="0">
                      <a:pos x="13" y="60"/>
                    </a:cxn>
                    <a:cxn ang="0">
                      <a:pos x="5" y="69"/>
                    </a:cxn>
                    <a:cxn ang="0">
                      <a:pos x="13" y="60"/>
                    </a:cxn>
                    <a:cxn ang="0">
                      <a:pos x="16" y="65"/>
                    </a:cxn>
                    <a:cxn ang="0">
                      <a:pos x="13" y="60"/>
                    </a:cxn>
                    <a:cxn ang="0">
                      <a:pos x="16" y="80"/>
                    </a:cxn>
                    <a:cxn ang="0">
                      <a:pos x="5" y="65"/>
                    </a:cxn>
                    <a:cxn ang="0">
                      <a:pos x="16" y="80"/>
                    </a:cxn>
                    <a:cxn ang="0">
                      <a:pos x="15" y="83"/>
                    </a:cxn>
                    <a:cxn ang="0">
                      <a:pos x="10" y="85"/>
                    </a:cxn>
                    <a:cxn ang="0">
                      <a:pos x="6" y="83"/>
                    </a:cxn>
                    <a:cxn ang="0">
                      <a:pos x="5" y="80"/>
                    </a:cxn>
                  </a:cxnLst>
                  <a:rect l="0" t="0" r="r" b="b"/>
                  <a:pathLst>
                    <a:path w="16" h="85"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2" y="10"/>
                      </a:lnTo>
                      <a:close/>
                      <a:moveTo>
                        <a:pt x="10" y="2"/>
                      </a:moveTo>
                      <a:lnTo>
                        <a:pt x="11" y="4"/>
                      </a:ln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10" y="2"/>
                      </a:lnTo>
                      <a:close/>
                      <a:moveTo>
                        <a:pt x="11" y="4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11" y="4"/>
                      </a:lnTo>
                      <a:close/>
                      <a:moveTo>
                        <a:pt x="13" y="8"/>
                      </a:moveTo>
                      <a:lnTo>
                        <a:pt x="13" y="36"/>
                      </a:lnTo>
                      <a:lnTo>
                        <a:pt x="2" y="36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3" y="39"/>
                      </a:moveTo>
                      <a:lnTo>
                        <a:pt x="2" y="38"/>
                      </a:lnTo>
                      <a:lnTo>
                        <a:pt x="2" y="36"/>
                      </a:lnTo>
                      <a:lnTo>
                        <a:pt x="6" y="36"/>
                      </a:lnTo>
                      <a:lnTo>
                        <a:pt x="3" y="39"/>
                      </a:lnTo>
                      <a:close/>
                      <a:moveTo>
                        <a:pt x="11" y="31"/>
                      </a:moveTo>
                      <a:lnTo>
                        <a:pt x="13" y="33"/>
                      </a:lnTo>
                      <a:lnTo>
                        <a:pt x="5" y="41"/>
                      </a:lnTo>
                      <a:lnTo>
                        <a:pt x="3" y="39"/>
                      </a:lnTo>
                      <a:lnTo>
                        <a:pt x="11" y="31"/>
                      </a:lnTo>
                      <a:close/>
                      <a:moveTo>
                        <a:pt x="13" y="33"/>
                      </a:moveTo>
                      <a:lnTo>
                        <a:pt x="15" y="34"/>
                      </a:lnTo>
                      <a:lnTo>
                        <a:pt x="15" y="36"/>
                      </a:lnTo>
                      <a:lnTo>
                        <a:pt x="8" y="36"/>
                      </a:lnTo>
                      <a:lnTo>
                        <a:pt x="13" y="33"/>
                      </a:lnTo>
                      <a:close/>
                      <a:moveTo>
                        <a:pt x="15" y="36"/>
                      </a:moveTo>
                      <a:lnTo>
                        <a:pt x="15" y="64"/>
                      </a:lnTo>
                      <a:lnTo>
                        <a:pt x="3" y="64"/>
                      </a:lnTo>
                      <a:lnTo>
                        <a:pt x="3" y="36"/>
                      </a:lnTo>
                      <a:lnTo>
                        <a:pt x="15" y="36"/>
                      </a:lnTo>
                      <a:close/>
                      <a:moveTo>
                        <a:pt x="5" y="69"/>
                      </a:moveTo>
                      <a:lnTo>
                        <a:pt x="3" y="67"/>
                      </a:lnTo>
                      <a:lnTo>
                        <a:pt x="3" y="64"/>
                      </a:lnTo>
                      <a:lnTo>
                        <a:pt x="8" y="64"/>
                      </a:lnTo>
                      <a:lnTo>
                        <a:pt x="5" y="69"/>
                      </a:lnTo>
                      <a:close/>
                      <a:moveTo>
                        <a:pt x="11" y="59"/>
                      </a:moveTo>
                      <a:lnTo>
                        <a:pt x="13" y="60"/>
                      </a:lnTo>
                      <a:lnTo>
                        <a:pt x="6" y="70"/>
                      </a:lnTo>
                      <a:lnTo>
                        <a:pt x="5" y="69"/>
                      </a:lnTo>
                      <a:lnTo>
                        <a:pt x="11" y="59"/>
                      </a:lnTo>
                      <a:close/>
                      <a:moveTo>
                        <a:pt x="13" y="60"/>
                      </a:moveTo>
                      <a:lnTo>
                        <a:pt x="16" y="62"/>
                      </a:lnTo>
                      <a:lnTo>
                        <a:pt x="16" y="65"/>
                      </a:lnTo>
                      <a:lnTo>
                        <a:pt x="10" y="65"/>
                      </a:lnTo>
                      <a:lnTo>
                        <a:pt x="13" y="60"/>
                      </a:lnTo>
                      <a:close/>
                      <a:moveTo>
                        <a:pt x="16" y="65"/>
                      </a:moveTo>
                      <a:lnTo>
                        <a:pt x="16" y="80"/>
                      </a:lnTo>
                      <a:lnTo>
                        <a:pt x="5" y="80"/>
                      </a:lnTo>
                      <a:lnTo>
                        <a:pt x="5" y="65"/>
                      </a:lnTo>
                      <a:lnTo>
                        <a:pt x="16" y="65"/>
                      </a:lnTo>
                      <a:close/>
                      <a:moveTo>
                        <a:pt x="16" y="80"/>
                      </a:moveTo>
                      <a:lnTo>
                        <a:pt x="15" y="82"/>
                      </a:lnTo>
                      <a:lnTo>
                        <a:pt x="15" y="83"/>
                      </a:lnTo>
                      <a:lnTo>
                        <a:pt x="13" y="85"/>
                      </a:lnTo>
                      <a:lnTo>
                        <a:pt x="10" y="85"/>
                      </a:lnTo>
                      <a:lnTo>
                        <a:pt x="8" y="85"/>
                      </a:lnTo>
                      <a:lnTo>
                        <a:pt x="6" y="83"/>
                      </a:lnTo>
                      <a:lnTo>
                        <a:pt x="5" y="82"/>
                      </a:lnTo>
                      <a:lnTo>
                        <a:pt x="5" y="80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" name="Freeform 1277"/>
                <p:cNvSpPr>
                  <a:spLocks noEditPoints="1"/>
                </p:cNvSpPr>
                <p:nvPr/>
              </p:nvSpPr>
              <p:spPr bwMode="auto">
                <a:xfrm>
                  <a:off x="2415" y="2516"/>
                  <a:ext cx="14" cy="7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0" y="5"/>
                    </a:cxn>
                    <a:cxn ang="0">
                      <a:pos x="0" y="7"/>
                    </a:cxn>
                    <a:cxn ang="0">
                      <a:pos x="11" y="18"/>
                    </a:cxn>
                    <a:cxn ang="0">
                      <a:pos x="0" y="7"/>
                    </a:cxn>
                    <a:cxn ang="0">
                      <a:pos x="1" y="23"/>
                    </a:cxn>
                    <a:cxn ang="0">
                      <a:pos x="0" y="18"/>
                    </a:cxn>
                    <a:cxn ang="0">
                      <a:pos x="1" y="23"/>
                    </a:cxn>
                    <a:cxn ang="0">
                      <a:pos x="10" y="15"/>
                    </a:cxn>
                    <a:cxn ang="0">
                      <a:pos x="1" y="23"/>
                    </a:cxn>
                    <a:cxn ang="0">
                      <a:pos x="10" y="15"/>
                    </a:cxn>
                    <a:cxn ang="0">
                      <a:pos x="11" y="20"/>
                    </a:cxn>
                    <a:cxn ang="0">
                      <a:pos x="10" y="15"/>
                    </a:cxn>
                    <a:cxn ang="0">
                      <a:pos x="11" y="44"/>
                    </a:cxn>
                    <a:cxn ang="0">
                      <a:pos x="0" y="20"/>
                    </a:cxn>
                    <a:cxn ang="0">
                      <a:pos x="1" y="48"/>
                    </a:cxn>
                    <a:cxn ang="0">
                      <a:pos x="0" y="44"/>
                    </a:cxn>
                    <a:cxn ang="0">
                      <a:pos x="1" y="48"/>
                    </a:cxn>
                    <a:cxn ang="0">
                      <a:pos x="11" y="41"/>
                    </a:cxn>
                    <a:cxn ang="0">
                      <a:pos x="1" y="48"/>
                    </a:cxn>
                    <a:cxn ang="0">
                      <a:pos x="11" y="41"/>
                    </a:cxn>
                    <a:cxn ang="0">
                      <a:pos x="13" y="46"/>
                    </a:cxn>
                    <a:cxn ang="0">
                      <a:pos x="11" y="41"/>
                    </a:cxn>
                    <a:cxn ang="0">
                      <a:pos x="13" y="70"/>
                    </a:cxn>
                    <a:cxn ang="0">
                      <a:pos x="1" y="46"/>
                    </a:cxn>
                    <a:cxn ang="0">
                      <a:pos x="3" y="75"/>
                    </a:cxn>
                    <a:cxn ang="0">
                      <a:pos x="1" y="70"/>
                    </a:cxn>
                    <a:cxn ang="0">
                      <a:pos x="3" y="75"/>
                    </a:cxn>
                    <a:cxn ang="0">
                      <a:pos x="13" y="67"/>
                    </a:cxn>
                    <a:cxn ang="0">
                      <a:pos x="3" y="75"/>
                    </a:cxn>
                    <a:cxn ang="0">
                      <a:pos x="13" y="67"/>
                    </a:cxn>
                    <a:cxn ang="0">
                      <a:pos x="14" y="72"/>
                    </a:cxn>
                    <a:cxn ang="0">
                      <a:pos x="13" y="67"/>
                    </a:cxn>
                    <a:cxn ang="0">
                      <a:pos x="14" y="74"/>
                    </a:cxn>
                    <a:cxn ang="0">
                      <a:pos x="3" y="72"/>
                    </a:cxn>
                    <a:cxn ang="0">
                      <a:pos x="14" y="74"/>
                    </a:cxn>
                    <a:cxn ang="0">
                      <a:pos x="13" y="77"/>
                    </a:cxn>
                    <a:cxn ang="0">
                      <a:pos x="10" y="78"/>
                    </a:cxn>
                    <a:cxn ang="0">
                      <a:pos x="5" y="77"/>
                    </a:cxn>
                    <a:cxn ang="0">
                      <a:pos x="3" y="74"/>
                    </a:cxn>
                  </a:cxnLst>
                  <a:rect l="0" t="0" r="r" b="b"/>
                  <a:pathLst>
                    <a:path w="14" h="78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8"/>
                      </a:lnTo>
                      <a:lnTo>
                        <a:pt x="0" y="1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1" y="23"/>
                      </a:moveTo>
                      <a:lnTo>
                        <a:pt x="0" y="22"/>
                      </a:lnTo>
                      <a:lnTo>
                        <a:pt x="0" y="18"/>
                      </a:lnTo>
                      <a:lnTo>
                        <a:pt x="5" y="18"/>
                      </a:lnTo>
                      <a:lnTo>
                        <a:pt x="1" y="23"/>
                      </a:lnTo>
                      <a:close/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1" y="23"/>
                      </a:lnTo>
                      <a:lnTo>
                        <a:pt x="1" y="23"/>
                      </a:lnTo>
                      <a:lnTo>
                        <a:pt x="10" y="15"/>
                      </a:lnTo>
                      <a:close/>
                      <a:moveTo>
                        <a:pt x="10" y="15"/>
                      </a:moveTo>
                      <a:lnTo>
                        <a:pt x="11" y="17"/>
                      </a:lnTo>
                      <a:lnTo>
                        <a:pt x="11" y="20"/>
                      </a:lnTo>
                      <a:lnTo>
                        <a:pt x="6" y="20"/>
                      </a:lnTo>
                      <a:lnTo>
                        <a:pt x="10" y="15"/>
                      </a:lnTo>
                      <a:close/>
                      <a:moveTo>
                        <a:pt x="11" y="20"/>
                      </a:moveTo>
                      <a:lnTo>
                        <a:pt x="11" y="44"/>
                      </a:lnTo>
                      <a:lnTo>
                        <a:pt x="0" y="44"/>
                      </a:lnTo>
                      <a:lnTo>
                        <a:pt x="0" y="20"/>
                      </a:lnTo>
                      <a:lnTo>
                        <a:pt x="11" y="20"/>
                      </a:lnTo>
                      <a:close/>
                      <a:moveTo>
                        <a:pt x="1" y="48"/>
                      </a:moveTo>
                      <a:lnTo>
                        <a:pt x="0" y="46"/>
                      </a:lnTo>
                      <a:lnTo>
                        <a:pt x="0" y="44"/>
                      </a:lnTo>
                      <a:lnTo>
                        <a:pt x="6" y="44"/>
                      </a:lnTo>
                      <a:lnTo>
                        <a:pt x="1" y="48"/>
                      </a:lnTo>
                      <a:close/>
                      <a:moveTo>
                        <a:pt x="10" y="39"/>
                      </a:moveTo>
                      <a:lnTo>
                        <a:pt x="11" y="41"/>
                      </a:lnTo>
                      <a:lnTo>
                        <a:pt x="3" y="49"/>
                      </a:lnTo>
                      <a:lnTo>
                        <a:pt x="1" y="48"/>
                      </a:lnTo>
                      <a:lnTo>
                        <a:pt x="10" y="39"/>
                      </a:lnTo>
                      <a:close/>
                      <a:moveTo>
                        <a:pt x="11" y="41"/>
                      </a:moveTo>
                      <a:lnTo>
                        <a:pt x="13" y="43"/>
                      </a:lnTo>
                      <a:lnTo>
                        <a:pt x="13" y="46"/>
                      </a:lnTo>
                      <a:lnTo>
                        <a:pt x="8" y="46"/>
                      </a:lnTo>
                      <a:lnTo>
                        <a:pt x="11" y="41"/>
                      </a:lnTo>
                      <a:close/>
                      <a:moveTo>
                        <a:pt x="13" y="46"/>
                      </a:moveTo>
                      <a:lnTo>
                        <a:pt x="13" y="70"/>
                      </a:lnTo>
                      <a:lnTo>
                        <a:pt x="1" y="70"/>
                      </a:lnTo>
                      <a:lnTo>
                        <a:pt x="1" y="46"/>
                      </a:lnTo>
                      <a:lnTo>
                        <a:pt x="13" y="46"/>
                      </a:lnTo>
                      <a:close/>
                      <a:moveTo>
                        <a:pt x="3" y="75"/>
                      </a:moveTo>
                      <a:lnTo>
                        <a:pt x="1" y="74"/>
                      </a:lnTo>
                      <a:lnTo>
                        <a:pt x="1" y="70"/>
                      </a:lnTo>
                      <a:lnTo>
                        <a:pt x="8" y="70"/>
                      </a:lnTo>
                      <a:lnTo>
                        <a:pt x="3" y="75"/>
                      </a:lnTo>
                      <a:close/>
                      <a:moveTo>
                        <a:pt x="11" y="67"/>
                      </a:moveTo>
                      <a:lnTo>
                        <a:pt x="13" y="67"/>
                      </a:lnTo>
                      <a:lnTo>
                        <a:pt x="5" y="75"/>
                      </a:lnTo>
                      <a:lnTo>
                        <a:pt x="3" y="75"/>
                      </a:lnTo>
                      <a:lnTo>
                        <a:pt x="11" y="67"/>
                      </a:lnTo>
                      <a:close/>
                      <a:moveTo>
                        <a:pt x="13" y="67"/>
                      </a:moveTo>
                      <a:lnTo>
                        <a:pt x="14" y="69"/>
                      </a:lnTo>
                      <a:lnTo>
                        <a:pt x="14" y="72"/>
                      </a:lnTo>
                      <a:lnTo>
                        <a:pt x="10" y="72"/>
                      </a:lnTo>
                      <a:lnTo>
                        <a:pt x="13" y="67"/>
                      </a:lnTo>
                      <a:close/>
                      <a:moveTo>
                        <a:pt x="14" y="72"/>
                      </a:moveTo>
                      <a:lnTo>
                        <a:pt x="14" y="74"/>
                      </a:lnTo>
                      <a:lnTo>
                        <a:pt x="3" y="74"/>
                      </a:lnTo>
                      <a:lnTo>
                        <a:pt x="3" y="72"/>
                      </a:lnTo>
                      <a:lnTo>
                        <a:pt x="14" y="72"/>
                      </a:lnTo>
                      <a:close/>
                      <a:moveTo>
                        <a:pt x="14" y="74"/>
                      </a:moveTo>
                      <a:lnTo>
                        <a:pt x="14" y="75"/>
                      </a:lnTo>
                      <a:lnTo>
                        <a:pt x="13" y="77"/>
                      </a:lnTo>
                      <a:lnTo>
                        <a:pt x="11" y="78"/>
                      </a:lnTo>
                      <a:lnTo>
                        <a:pt x="10" y="78"/>
                      </a:lnTo>
                      <a:lnTo>
                        <a:pt x="6" y="78"/>
                      </a:lnTo>
                      <a:lnTo>
                        <a:pt x="5" y="77"/>
                      </a:lnTo>
                      <a:lnTo>
                        <a:pt x="3" y="75"/>
                      </a:lnTo>
                      <a:lnTo>
                        <a:pt x="3" y="74"/>
                      </a:lnTo>
                      <a:lnTo>
                        <a:pt x="14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" name="Freeform 1278"/>
                <p:cNvSpPr>
                  <a:spLocks noEditPoints="1"/>
                </p:cNvSpPr>
                <p:nvPr/>
              </p:nvSpPr>
              <p:spPr bwMode="auto">
                <a:xfrm>
                  <a:off x="2418" y="2583"/>
                  <a:ext cx="15" cy="7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3"/>
                    </a:cxn>
                    <a:cxn ang="0">
                      <a:pos x="0" y="7"/>
                    </a:cxn>
                    <a:cxn ang="0">
                      <a:pos x="11" y="26"/>
                    </a:cxn>
                    <a:cxn ang="0">
                      <a:pos x="0" y="7"/>
                    </a:cxn>
                    <a:cxn ang="0">
                      <a:pos x="2" y="31"/>
                    </a:cxn>
                    <a:cxn ang="0">
                      <a:pos x="0" y="26"/>
                    </a:cxn>
                    <a:cxn ang="0">
                      <a:pos x="2" y="31"/>
                    </a:cxn>
                    <a:cxn ang="0">
                      <a:pos x="11" y="24"/>
                    </a:cxn>
                    <a:cxn ang="0">
                      <a:pos x="2" y="31"/>
                    </a:cxn>
                    <a:cxn ang="0">
                      <a:pos x="11" y="24"/>
                    </a:cxn>
                    <a:cxn ang="0">
                      <a:pos x="13" y="28"/>
                    </a:cxn>
                    <a:cxn ang="0">
                      <a:pos x="11" y="24"/>
                    </a:cxn>
                    <a:cxn ang="0">
                      <a:pos x="13" y="49"/>
                    </a:cxn>
                    <a:cxn ang="0">
                      <a:pos x="2" y="28"/>
                    </a:cxn>
                    <a:cxn ang="0">
                      <a:pos x="3" y="54"/>
                    </a:cxn>
                    <a:cxn ang="0">
                      <a:pos x="2" y="49"/>
                    </a:cxn>
                    <a:cxn ang="0">
                      <a:pos x="3" y="54"/>
                    </a:cxn>
                    <a:cxn ang="0">
                      <a:pos x="13" y="47"/>
                    </a:cxn>
                    <a:cxn ang="0">
                      <a:pos x="3" y="54"/>
                    </a:cxn>
                    <a:cxn ang="0">
                      <a:pos x="13" y="47"/>
                    </a:cxn>
                    <a:cxn ang="0">
                      <a:pos x="15" y="50"/>
                    </a:cxn>
                    <a:cxn ang="0">
                      <a:pos x="13" y="47"/>
                    </a:cxn>
                    <a:cxn ang="0">
                      <a:pos x="15" y="63"/>
                    </a:cxn>
                    <a:cxn ang="0">
                      <a:pos x="3" y="50"/>
                    </a:cxn>
                    <a:cxn ang="0">
                      <a:pos x="15" y="63"/>
                    </a:cxn>
                    <a:cxn ang="0">
                      <a:pos x="13" y="68"/>
                    </a:cxn>
                    <a:cxn ang="0">
                      <a:pos x="8" y="70"/>
                    </a:cxn>
                    <a:cxn ang="0">
                      <a:pos x="5" y="68"/>
                    </a:cxn>
                    <a:cxn ang="0">
                      <a:pos x="3" y="63"/>
                    </a:cxn>
                  </a:cxnLst>
                  <a:rect l="0" t="0" r="r" b="b"/>
                  <a:pathLst>
                    <a:path w="15" h="70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26"/>
                      </a:lnTo>
                      <a:lnTo>
                        <a:pt x="0" y="26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2" y="31"/>
                      </a:move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7" y="26"/>
                      </a:lnTo>
                      <a:lnTo>
                        <a:pt x="2" y="31"/>
                      </a:lnTo>
                      <a:close/>
                      <a:moveTo>
                        <a:pt x="10" y="23"/>
                      </a:moveTo>
                      <a:lnTo>
                        <a:pt x="11" y="24"/>
                      </a:lnTo>
                      <a:lnTo>
                        <a:pt x="3" y="33"/>
                      </a:lnTo>
                      <a:lnTo>
                        <a:pt x="2" y="31"/>
                      </a:lnTo>
                      <a:lnTo>
                        <a:pt x="10" y="23"/>
                      </a:lnTo>
                      <a:close/>
                      <a:moveTo>
                        <a:pt x="11" y="24"/>
                      </a:moveTo>
                      <a:lnTo>
                        <a:pt x="13" y="26"/>
                      </a:lnTo>
                      <a:lnTo>
                        <a:pt x="13" y="28"/>
                      </a:lnTo>
                      <a:lnTo>
                        <a:pt x="7" y="28"/>
                      </a:lnTo>
                      <a:lnTo>
                        <a:pt x="11" y="24"/>
                      </a:lnTo>
                      <a:close/>
                      <a:moveTo>
                        <a:pt x="13" y="28"/>
                      </a:moveTo>
                      <a:lnTo>
                        <a:pt x="13" y="49"/>
                      </a:lnTo>
                      <a:lnTo>
                        <a:pt x="2" y="49"/>
                      </a:lnTo>
                      <a:lnTo>
                        <a:pt x="2" y="28"/>
                      </a:lnTo>
                      <a:lnTo>
                        <a:pt x="13" y="28"/>
                      </a:lnTo>
                      <a:close/>
                      <a:moveTo>
                        <a:pt x="3" y="54"/>
                      </a:moveTo>
                      <a:lnTo>
                        <a:pt x="2" y="52"/>
                      </a:lnTo>
                      <a:lnTo>
                        <a:pt x="2" y="49"/>
                      </a:lnTo>
                      <a:lnTo>
                        <a:pt x="7" y="49"/>
                      </a:lnTo>
                      <a:lnTo>
                        <a:pt x="3" y="54"/>
                      </a:lnTo>
                      <a:close/>
                      <a:moveTo>
                        <a:pt x="11" y="46"/>
                      </a:moveTo>
                      <a:lnTo>
                        <a:pt x="13" y="47"/>
                      </a:lnTo>
                      <a:lnTo>
                        <a:pt x="5" y="55"/>
                      </a:lnTo>
                      <a:lnTo>
                        <a:pt x="3" y="54"/>
                      </a:lnTo>
                      <a:lnTo>
                        <a:pt x="11" y="46"/>
                      </a:lnTo>
                      <a:close/>
                      <a:moveTo>
                        <a:pt x="13" y="47"/>
                      </a:moveTo>
                      <a:lnTo>
                        <a:pt x="15" y="49"/>
                      </a:lnTo>
                      <a:lnTo>
                        <a:pt x="15" y="50"/>
                      </a:lnTo>
                      <a:lnTo>
                        <a:pt x="8" y="50"/>
                      </a:lnTo>
                      <a:lnTo>
                        <a:pt x="13" y="47"/>
                      </a:lnTo>
                      <a:close/>
                      <a:moveTo>
                        <a:pt x="15" y="50"/>
                      </a:moveTo>
                      <a:lnTo>
                        <a:pt x="15" y="63"/>
                      </a:lnTo>
                      <a:lnTo>
                        <a:pt x="3" y="63"/>
                      </a:lnTo>
                      <a:lnTo>
                        <a:pt x="3" y="50"/>
                      </a:lnTo>
                      <a:lnTo>
                        <a:pt x="15" y="50"/>
                      </a:lnTo>
                      <a:close/>
                      <a:moveTo>
                        <a:pt x="15" y="63"/>
                      </a:moveTo>
                      <a:lnTo>
                        <a:pt x="15" y="67"/>
                      </a:lnTo>
                      <a:lnTo>
                        <a:pt x="13" y="68"/>
                      </a:lnTo>
                      <a:lnTo>
                        <a:pt x="11" y="70"/>
                      </a:lnTo>
                      <a:lnTo>
                        <a:pt x="8" y="70"/>
                      </a:lnTo>
                      <a:lnTo>
                        <a:pt x="7" y="70"/>
                      </a:lnTo>
                      <a:lnTo>
                        <a:pt x="5" y="68"/>
                      </a:lnTo>
                      <a:lnTo>
                        <a:pt x="3" y="67"/>
                      </a:lnTo>
                      <a:lnTo>
                        <a:pt x="3" y="63"/>
                      </a:lnTo>
                      <a:lnTo>
                        <a:pt x="15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" name="Freeform 1279"/>
                <p:cNvSpPr>
                  <a:spLocks noEditPoints="1"/>
                </p:cNvSpPr>
                <p:nvPr/>
              </p:nvSpPr>
              <p:spPr bwMode="auto">
                <a:xfrm>
                  <a:off x="2421" y="2642"/>
                  <a:ext cx="17" cy="6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4"/>
                    </a:cxn>
                    <a:cxn ang="0">
                      <a:pos x="12" y="13"/>
                    </a:cxn>
                    <a:cxn ang="0">
                      <a:pos x="0" y="4"/>
                    </a:cxn>
                    <a:cxn ang="0">
                      <a:pos x="2" y="16"/>
                    </a:cxn>
                    <a:cxn ang="0">
                      <a:pos x="0" y="13"/>
                    </a:cxn>
                    <a:cxn ang="0">
                      <a:pos x="2" y="16"/>
                    </a:cxn>
                    <a:cxn ang="0">
                      <a:pos x="12" y="11"/>
                    </a:cxn>
                    <a:cxn ang="0">
                      <a:pos x="2" y="16"/>
                    </a:cxn>
                    <a:cxn ang="0">
                      <a:pos x="12" y="11"/>
                    </a:cxn>
                    <a:cxn ang="0">
                      <a:pos x="13" y="14"/>
                    </a:cxn>
                    <a:cxn ang="0">
                      <a:pos x="12" y="11"/>
                    </a:cxn>
                    <a:cxn ang="0">
                      <a:pos x="13" y="32"/>
                    </a:cxn>
                    <a:cxn ang="0">
                      <a:pos x="2" y="14"/>
                    </a:cxn>
                    <a:cxn ang="0">
                      <a:pos x="7" y="38"/>
                    </a:cxn>
                    <a:cxn ang="0">
                      <a:pos x="2" y="32"/>
                    </a:cxn>
                    <a:cxn ang="0">
                      <a:pos x="7" y="38"/>
                    </a:cxn>
                    <a:cxn ang="0">
                      <a:pos x="8" y="27"/>
                    </a:cxn>
                    <a:cxn ang="0">
                      <a:pos x="7" y="38"/>
                    </a:cxn>
                    <a:cxn ang="0">
                      <a:pos x="8" y="27"/>
                    </a:cxn>
                    <a:cxn ang="0">
                      <a:pos x="15" y="32"/>
                    </a:cxn>
                    <a:cxn ang="0">
                      <a:pos x="8" y="27"/>
                    </a:cxn>
                    <a:cxn ang="0">
                      <a:pos x="15" y="51"/>
                    </a:cxn>
                    <a:cxn ang="0">
                      <a:pos x="4" y="32"/>
                    </a:cxn>
                    <a:cxn ang="0">
                      <a:pos x="5" y="55"/>
                    </a:cxn>
                    <a:cxn ang="0">
                      <a:pos x="4" y="51"/>
                    </a:cxn>
                    <a:cxn ang="0">
                      <a:pos x="5" y="55"/>
                    </a:cxn>
                    <a:cxn ang="0">
                      <a:pos x="15" y="48"/>
                    </a:cxn>
                    <a:cxn ang="0">
                      <a:pos x="5" y="55"/>
                    </a:cxn>
                    <a:cxn ang="0">
                      <a:pos x="15" y="48"/>
                    </a:cxn>
                    <a:cxn ang="0">
                      <a:pos x="17" y="51"/>
                    </a:cxn>
                    <a:cxn ang="0">
                      <a:pos x="15" y="48"/>
                    </a:cxn>
                    <a:cxn ang="0">
                      <a:pos x="17" y="55"/>
                    </a:cxn>
                    <a:cxn ang="0">
                      <a:pos x="4" y="51"/>
                    </a:cxn>
                    <a:cxn ang="0">
                      <a:pos x="17" y="55"/>
                    </a:cxn>
                    <a:cxn ang="0">
                      <a:pos x="15" y="60"/>
                    </a:cxn>
                    <a:cxn ang="0">
                      <a:pos x="10" y="61"/>
                    </a:cxn>
                    <a:cxn ang="0">
                      <a:pos x="7" y="60"/>
                    </a:cxn>
                    <a:cxn ang="0">
                      <a:pos x="4" y="55"/>
                    </a:cxn>
                  </a:cxnLst>
                  <a:rect l="0" t="0" r="r" b="b"/>
                  <a:pathLst>
                    <a:path w="17" h="61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0" y="4"/>
                      </a:lnTo>
                      <a:close/>
                      <a:moveTo>
                        <a:pt x="12" y="4"/>
                      </a:moveTo>
                      <a:lnTo>
                        <a:pt x="12" y="13"/>
                      </a:lnTo>
                      <a:lnTo>
                        <a:pt x="0" y="13"/>
                      </a:lnTo>
                      <a:lnTo>
                        <a:pt x="0" y="4"/>
                      </a:lnTo>
                      <a:lnTo>
                        <a:pt x="12" y="4"/>
                      </a:lnTo>
                      <a:close/>
                      <a:moveTo>
                        <a:pt x="2" y="16"/>
                      </a:move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2" y="16"/>
                      </a:lnTo>
                      <a:close/>
                      <a:moveTo>
                        <a:pt x="10" y="9"/>
                      </a:moveTo>
                      <a:lnTo>
                        <a:pt x="12" y="11"/>
                      </a:lnTo>
                      <a:lnTo>
                        <a:pt x="2" y="17"/>
                      </a:lnTo>
                      <a:lnTo>
                        <a:pt x="2" y="16"/>
                      </a:lnTo>
                      <a:lnTo>
                        <a:pt x="10" y="9"/>
                      </a:lnTo>
                      <a:close/>
                      <a:moveTo>
                        <a:pt x="12" y="11"/>
                      </a:moveTo>
                      <a:lnTo>
                        <a:pt x="13" y="13"/>
                      </a:lnTo>
                      <a:lnTo>
                        <a:pt x="13" y="14"/>
                      </a:lnTo>
                      <a:lnTo>
                        <a:pt x="7" y="14"/>
                      </a:lnTo>
                      <a:lnTo>
                        <a:pt x="12" y="11"/>
                      </a:lnTo>
                      <a:close/>
                      <a:moveTo>
                        <a:pt x="13" y="14"/>
                      </a:moveTo>
                      <a:lnTo>
                        <a:pt x="13" y="32"/>
                      </a:lnTo>
                      <a:lnTo>
                        <a:pt x="2" y="32"/>
                      </a:lnTo>
                      <a:lnTo>
                        <a:pt x="2" y="14"/>
                      </a:lnTo>
                      <a:lnTo>
                        <a:pt x="13" y="14"/>
                      </a:lnTo>
                      <a:close/>
                      <a:moveTo>
                        <a:pt x="7" y="38"/>
                      </a:moveTo>
                      <a:lnTo>
                        <a:pt x="2" y="38"/>
                      </a:lnTo>
                      <a:lnTo>
                        <a:pt x="2" y="32"/>
                      </a:lnTo>
                      <a:lnTo>
                        <a:pt x="7" y="32"/>
                      </a:lnTo>
                      <a:lnTo>
                        <a:pt x="7" y="38"/>
                      </a:lnTo>
                      <a:close/>
                      <a:moveTo>
                        <a:pt x="7" y="27"/>
                      </a:moveTo>
                      <a:lnTo>
                        <a:pt x="8" y="27"/>
                      </a:lnTo>
                      <a:lnTo>
                        <a:pt x="8" y="38"/>
                      </a:lnTo>
                      <a:lnTo>
                        <a:pt x="7" y="38"/>
                      </a:lnTo>
                      <a:lnTo>
                        <a:pt x="7" y="27"/>
                      </a:lnTo>
                      <a:close/>
                      <a:moveTo>
                        <a:pt x="8" y="27"/>
                      </a:moveTo>
                      <a:lnTo>
                        <a:pt x="15" y="27"/>
                      </a:lnTo>
                      <a:lnTo>
                        <a:pt x="15" y="32"/>
                      </a:lnTo>
                      <a:lnTo>
                        <a:pt x="8" y="32"/>
                      </a:lnTo>
                      <a:lnTo>
                        <a:pt x="8" y="27"/>
                      </a:lnTo>
                      <a:close/>
                      <a:moveTo>
                        <a:pt x="15" y="32"/>
                      </a:moveTo>
                      <a:lnTo>
                        <a:pt x="15" y="51"/>
                      </a:lnTo>
                      <a:lnTo>
                        <a:pt x="4" y="51"/>
                      </a:lnTo>
                      <a:lnTo>
                        <a:pt x="4" y="32"/>
                      </a:lnTo>
                      <a:lnTo>
                        <a:pt x="15" y="32"/>
                      </a:lnTo>
                      <a:close/>
                      <a:moveTo>
                        <a:pt x="5" y="55"/>
                      </a:moveTo>
                      <a:lnTo>
                        <a:pt x="4" y="53"/>
                      </a:lnTo>
                      <a:lnTo>
                        <a:pt x="4" y="51"/>
                      </a:lnTo>
                      <a:lnTo>
                        <a:pt x="8" y="51"/>
                      </a:lnTo>
                      <a:lnTo>
                        <a:pt x="5" y="55"/>
                      </a:lnTo>
                      <a:close/>
                      <a:moveTo>
                        <a:pt x="13" y="47"/>
                      </a:moveTo>
                      <a:lnTo>
                        <a:pt x="15" y="48"/>
                      </a:lnTo>
                      <a:lnTo>
                        <a:pt x="7" y="56"/>
                      </a:lnTo>
                      <a:lnTo>
                        <a:pt x="5" y="55"/>
                      </a:lnTo>
                      <a:lnTo>
                        <a:pt x="13" y="47"/>
                      </a:lnTo>
                      <a:close/>
                      <a:moveTo>
                        <a:pt x="15" y="48"/>
                      </a:moveTo>
                      <a:lnTo>
                        <a:pt x="17" y="50"/>
                      </a:lnTo>
                      <a:lnTo>
                        <a:pt x="17" y="51"/>
                      </a:lnTo>
                      <a:lnTo>
                        <a:pt x="10" y="51"/>
                      </a:lnTo>
                      <a:lnTo>
                        <a:pt x="15" y="48"/>
                      </a:lnTo>
                      <a:close/>
                      <a:moveTo>
                        <a:pt x="17" y="51"/>
                      </a:moveTo>
                      <a:lnTo>
                        <a:pt x="17" y="55"/>
                      </a:lnTo>
                      <a:lnTo>
                        <a:pt x="4" y="55"/>
                      </a:lnTo>
                      <a:lnTo>
                        <a:pt x="4" y="51"/>
                      </a:lnTo>
                      <a:lnTo>
                        <a:pt x="17" y="51"/>
                      </a:lnTo>
                      <a:close/>
                      <a:moveTo>
                        <a:pt x="17" y="55"/>
                      </a:moveTo>
                      <a:lnTo>
                        <a:pt x="15" y="58"/>
                      </a:lnTo>
                      <a:lnTo>
                        <a:pt x="15" y="60"/>
                      </a:lnTo>
                      <a:lnTo>
                        <a:pt x="12" y="61"/>
                      </a:lnTo>
                      <a:lnTo>
                        <a:pt x="10" y="61"/>
                      </a:lnTo>
                      <a:lnTo>
                        <a:pt x="8" y="61"/>
                      </a:lnTo>
                      <a:lnTo>
                        <a:pt x="7" y="60"/>
                      </a:lnTo>
                      <a:lnTo>
                        <a:pt x="5" y="58"/>
                      </a:lnTo>
                      <a:lnTo>
                        <a:pt x="4" y="55"/>
                      </a:lnTo>
                      <a:lnTo>
                        <a:pt x="17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" name="Freeform 1280"/>
                <p:cNvSpPr>
                  <a:spLocks noEditPoints="1"/>
                </p:cNvSpPr>
                <p:nvPr/>
              </p:nvSpPr>
              <p:spPr bwMode="auto">
                <a:xfrm>
                  <a:off x="2425" y="2692"/>
                  <a:ext cx="14" cy="57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19"/>
                    </a:cxn>
                    <a:cxn ang="0">
                      <a:pos x="0" y="5"/>
                    </a:cxn>
                    <a:cxn ang="0">
                      <a:pos x="6" y="26"/>
                    </a:cxn>
                    <a:cxn ang="0">
                      <a:pos x="0" y="19"/>
                    </a:cxn>
                    <a:cxn ang="0">
                      <a:pos x="6" y="26"/>
                    </a:cxn>
                    <a:cxn ang="0">
                      <a:pos x="8" y="14"/>
                    </a:cxn>
                    <a:cxn ang="0">
                      <a:pos x="6" y="26"/>
                    </a:cxn>
                    <a:cxn ang="0">
                      <a:pos x="8" y="14"/>
                    </a:cxn>
                    <a:cxn ang="0">
                      <a:pos x="14" y="19"/>
                    </a:cxn>
                    <a:cxn ang="0">
                      <a:pos x="8" y="14"/>
                    </a:cxn>
                    <a:cxn ang="0">
                      <a:pos x="14" y="37"/>
                    </a:cxn>
                    <a:cxn ang="0">
                      <a:pos x="1" y="19"/>
                    </a:cxn>
                    <a:cxn ang="0">
                      <a:pos x="8" y="44"/>
                    </a:cxn>
                    <a:cxn ang="0">
                      <a:pos x="1" y="37"/>
                    </a:cxn>
                    <a:cxn ang="0">
                      <a:pos x="8" y="44"/>
                    </a:cxn>
                    <a:cxn ang="0">
                      <a:pos x="9" y="31"/>
                    </a:cxn>
                    <a:cxn ang="0">
                      <a:pos x="8" y="44"/>
                    </a:cxn>
                    <a:cxn ang="0">
                      <a:pos x="9" y="31"/>
                    </a:cxn>
                    <a:cxn ang="0">
                      <a:pos x="14" y="37"/>
                    </a:cxn>
                    <a:cxn ang="0">
                      <a:pos x="9" y="31"/>
                    </a:cxn>
                    <a:cxn ang="0">
                      <a:pos x="14" y="52"/>
                    </a:cxn>
                    <a:cxn ang="0">
                      <a:pos x="3" y="37"/>
                    </a:cxn>
                    <a:cxn ang="0">
                      <a:pos x="14" y="52"/>
                    </a:cxn>
                    <a:cxn ang="0">
                      <a:pos x="13" y="55"/>
                    </a:cxn>
                    <a:cxn ang="0">
                      <a:pos x="9" y="57"/>
                    </a:cxn>
                    <a:cxn ang="0">
                      <a:pos x="4" y="55"/>
                    </a:cxn>
                    <a:cxn ang="0">
                      <a:pos x="3" y="52"/>
                    </a:cxn>
                  </a:cxnLst>
                  <a:rect l="0" t="0" r="r" b="b"/>
                  <a:pathLst>
                    <a:path w="14" h="57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9"/>
                      </a:lnTo>
                      <a:lnTo>
                        <a:pt x="0" y="19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26"/>
                      </a:move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6" y="19"/>
                      </a:lnTo>
                      <a:lnTo>
                        <a:pt x="6" y="26"/>
                      </a:lnTo>
                      <a:close/>
                      <a:moveTo>
                        <a:pt x="6" y="14"/>
                      </a:moveTo>
                      <a:lnTo>
                        <a:pt x="8" y="14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6" y="14"/>
                      </a:lnTo>
                      <a:close/>
                      <a:moveTo>
                        <a:pt x="8" y="14"/>
                      </a:move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8" y="19"/>
                      </a:lnTo>
                      <a:lnTo>
                        <a:pt x="8" y="14"/>
                      </a:lnTo>
                      <a:close/>
                      <a:moveTo>
                        <a:pt x="14" y="19"/>
                      </a:moveTo>
                      <a:lnTo>
                        <a:pt x="14" y="37"/>
                      </a:lnTo>
                      <a:lnTo>
                        <a:pt x="1" y="37"/>
                      </a:lnTo>
                      <a:lnTo>
                        <a:pt x="1" y="19"/>
                      </a:lnTo>
                      <a:lnTo>
                        <a:pt x="14" y="19"/>
                      </a:lnTo>
                      <a:close/>
                      <a:moveTo>
                        <a:pt x="8" y="44"/>
                      </a:moveTo>
                      <a:lnTo>
                        <a:pt x="1" y="44"/>
                      </a:lnTo>
                      <a:lnTo>
                        <a:pt x="1" y="37"/>
                      </a:lnTo>
                      <a:lnTo>
                        <a:pt x="8" y="37"/>
                      </a:lnTo>
                      <a:lnTo>
                        <a:pt x="8" y="44"/>
                      </a:lnTo>
                      <a:close/>
                      <a:moveTo>
                        <a:pt x="8" y="31"/>
                      </a:moveTo>
                      <a:lnTo>
                        <a:pt x="9" y="31"/>
                      </a:lnTo>
                      <a:lnTo>
                        <a:pt x="9" y="44"/>
                      </a:lnTo>
                      <a:lnTo>
                        <a:pt x="8" y="44"/>
                      </a:lnTo>
                      <a:lnTo>
                        <a:pt x="8" y="31"/>
                      </a:lnTo>
                      <a:close/>
                      <a:moveTo>
                        <a:pt x="9" y="31"/>
                      </a:moveTo>
                      <a:lnTo>
                        <a:pt x="14" y="31"/>
                      </a:lnTo>
                      <a:lnTo>
                        <a:pt x="14" y="37"/>
                      </a:lnTo>
                      <a:lnTo>
                        <a:pt x="9" y="37"/>
                      </a:lnTo>
                      <a:lnTo>
                        <a:pt x="9" y="31"/>
                      </a:lnTo>
                      <a:close/>
                      <a:moveTo>
                        <a:pt x="14" y="37"/>
                      </a:moveTo>
                      <a:lnTo>
                        <a:pt x="14" y="52"/>
                      </a:lnTo>
                      <a:lnTo>
                        <a:pt x="3" y="52"/>
                      </a:lnTo>
                      <a:lnTo>
                        <a:pt x="3" y="37"/>
                      </a:lnTo>
                      <a:lnTo>
                        <a:pt x="14" y="37"/>
                      </a:lnTo>
                      <a:close/>
                      <a:moveTo>
                        <a:pt x="14" y="52"/>
                      </a:moveTo>
                      <a:lnTo>
                        <a:pt x="14" y="53"/>
                      </a:lnTo>
                      <a:lnTo>
                        <a:pt x="13" y="55"/>
                      </a:lnTo>
                      <a:lnTo>
                        <a:pt x="11" y="57"/>
                      </a:lnTo>
                      <a:lnTo>
                        <a:pt x="9" y="57"/>
                      </a:lnTo>
                      <a:lnTo>
                        <a:pt x="6" y="57"/>
                      </a:lnTo>
                      <a:lnTo>
                        <a:pt x="4" y="55"/>
                      </a:lnTo>
                      <a:lnTo>
                        <a:pt x="4" y="53"/>
                      </a:lnTo>
                      <a:lnTo>
                        <a:pt x="3" y="52"/>
                      </a:lnTo>
                      <a:lnTo>
                        <a:pt x="14" y="5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" name="Freeform 1281"/>
                <p:cNvSpPr>
                  <a:spLocks noEditPoints="1"/>
                </p:cNvSpPr>
                <p:nvPr/>
              </p:nvSpPr>
              <p:spPr bwMode="auto">
                <a:xfrm>
                  <a:off x="2428" y="2737"/>
                  <a:ext cx="16" cy="51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3" y="12"/>
                    </a:cxn>
                    <a:cxn ang="0">
                      <a:pos x="11" y="5"/>
                    </a:cxn>
                    <a:cxn ang="0">
                      <a:pos x="3" y="12"/>
                    </a:cxn>
                    <a:cxn ang="0">
                      <a:pos x="11" y="5"/>
                    </a:cxn>
                    <a:cxn ang="0">
                      <a:pos x="13" y="8"/>
                    </a:cxn>
                    <a:cxn ang="0">
                      <a:pos x="11" y="5"/>
                    </a:cxn>
                    <a:cxn ang="0">
                      <a:pos x="13" y="23"/>
                    </a:cxn>
                    <a:cxn ang="0">
                      <a:pos x="1" y="8"/>
                    </a:cxn>
                    <a:cxn ang="0">
                      <a:pos x="3" y="26"/>
                    </a:cxn>
                    <a:cxn ang="0">
                      <a:pos x="1" y="23"/>
                    </a:cxn>
                    <a:cxn ang="0">
                      <a:pos x="3" y="26"/>
                    </a:cxn>
                    <a:cxn ang="0">
                      <a:pos x="13" y="21"/>
                    </a:cxn>
                    <a:cxn ang="0">
                      <a:pos x="3" y="26"/>
                    </a:cxn>
                    <a:cxn ang="0">
                      <a:pos x="13" y="21"/>
                    </a:cxn>
                    <a:cxn ang="0">
                      <a:pos x="14" y="25"/>
                    </a:cxn>
                    <a:cxn ang="0">
                      <a:pos x="13" y="21"/>
                    </a:cxn>
                    <a:cxn ang="0">
                      <a:pos x="14" y="39"/>
                    </a:cxn>
                    <a:cxn ang="0">
                      <a:pos x="3" y="25"/>
                    </a:cxn>
                    <a:cxn ang="0">
                      <a:pos x="10" y="46"/>
                    </a:cxn>
                    <a:cxn ang="0">
                      <a:pos x="3" y="39"/>
                    </a:cxn>
                    <a:cxn ang="0">
                      <a:pos x="10" y="46"/>
                    </a:cxn>
                    <a:cxn ang="0">
                      <a:pos x="11" y="34"/>
                    </a:cxn>
                    <a:cxn ang="0">
                      <a:pos x="10" y="46"/>
                    </a:cxn>
                    <a:cxn ang="0">
                      <a:pos x="11" y="34"/>
                    </a:cxn>
                    <a:cxn ang="0">
                      <a:pos x="16" y="39"/>
                    </a:cxn>
                    <a:cxn ang="0">
                      <a:pos x="11" y="34"/>
                    </a:cxn>
                    <a:cxn ang="0">
                      <a:pos x="16" y="46"/>
                    </a:cxn>
                    <a:cxn ang="0">
                      <a:pos x="5" y="39"/>
                    </a:cxn>
                    <a:cxn ang="0">
                      <a:pos x="16" y="46"/>
                    </a:cxn>
                    <a:cxn ang="0">
                      <a:pos x="14" y="49"/>
                    </a:cxn>
                    <a:cxn ang="0">
                      <a:pos x="11" y="51"/>
                    </a:cxn>
                    <a:cxn ang="0">
                      <a:pos x="6" y="49"/>
                    </a:cxn>
                    <a:cxn ang="0">
                      <a:pos x="5" y="46"/>
                    </a:cxn>
                  </a:cxnLst>
                  <a:rect l="0" t="0" r="r" b="b"/>
                  <a:pathLst>
                    <a:path w="16" h="51">
                      <a:moveTo>
                        <a:pt x="0" y="7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3" y="12"/>
                      </a:move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3" y="12"/>
                      </a:lnTo>
                      <a:close/>
                      <a:moveTo>
                        <a:pt x="10" y="4"/>
                      </a:moveTo>
                      <a:lnTo>
                        <a:pt x="11" y="5"/>
                      </a:lnTo>
                      <a:lnTo>
                        <a:pt x="5" y="13"/>
                      </a:lnTo>
                      <a:lnTo>
                        <a:pt x="3" y="12"/>
                      </a:lnTo>
                      <a:lnTo>
                        <a:pt x="10" y="4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1" y="5"/>
                      </a:lnTo>
                      <a:close/>
                      <a:moveTo>
                        <a:pt x="13" y="8"/>
                      </a:moveTo>
                      <a:lnTo>
                        <a:pt x="13" y="23"/>
                      </a:lnTo>
                      <a:lnTo>
                        <a:pt x="1" y="2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3" y="26"/>
                      </a:moveTo>
                      <a:lnTo>
                        <a:pt x="1" y="26"/>
                      </a:lnTo>
                      <a:lnTo>
                        <a:pt x="1" y="23"/>
                      </a:lnTo>
                      <a:lnTo>
                        <a:pt x="8" y="23"/>
                      </a:lnTo>
                      <a:lnTo>
                        <a:pt x="3" y="26"/>
                      </a:lnTo>
                      <a:close/>
                      <a:moveTo>
                        <a:pt x="13" y="20"/>
                      </a:moveTo>
                      <a:lnTo>
                        <a:pt x="13" y="21"/>
                      </a:lnTo>
                      <a:lnTo>
                        <a:pt x="5" y="30"/>
                      </a:lnTo>
                      <a:lnTo>
                        <a:pt x="3" y="26"/>
                      </a:lnTo>
                      <a:lnTo>
                        <a:pt x="13" y="20"/>
                      </a:lnTo>
                      <a:close/>
                      <a:moveTo>
                        <a:pt x="13" y="21"/>
                      </a:moveTo>
                      <a:lnTo>
                        <a:pt x="14" y="23"/>
                      </a:lnTo>
                      <a:lnTo>
                        <a:pt x="14" y="25"/>
                      </a:lnTo>
                      <a:lnTo>
                        <a:pt x="10" y="25"/>
                      </a:lnTo>
                      <a:lnTo>
                        <a:pt x="13" y="21"/>
                      </a:lnTo>
                      <a:close/>
                      <a:moveTo>
                        <a:pt x="14" y="25"/>
                      </a:moveTo>
                      <a:lnTo>
                        <a:pt x="14" y="39"/>
                      </a:lnTo>
                      <a:lnTo>
                        <a:pt x="3" y="39"/>
                      </a:lnTo>
                      <a:lnTo>
                        <a:pt x="3" y="25"/>
                      </a:lnTo>
                      <a:lnTo>
                        <a:pt x="14" y="25"/>
                      </a:lnTo>
                      <a:close/>
                      <a:moveTo>
                        <a:pt x="10" y="46"/>
                      </a:moveTo>
                      <a:lnTo>
                        <a:pt x="3" y="46"/>
                      </a:lnTo>
                      <a:lnTo>
                        <a:pt x="3" y="39"/>
                      </a:lnTo>
                      <a:lnTo>
                        <a:pt x="10" y="39"/>
                      </a:lnTo>
                      <a:lnTo>
                        <a:pt x="10" y="46"/>
                      </a:lnTo>
                      <a:close/>
                      <a:moveTo>
                        <a:pt x="10" y="34"/>
                      </a:moveTo>
                      <a:lnTo>
                        <a:pt x="11" y="34"/>
                      </a:lnTo>
                      <a:lnTo>
                        <a:pt x="11" y="46"/>
                      </a:lnTo>
                      <a:lnTo>
                        <a:pt x="10" y="46"/>
                      </a:lnTo>
                      <a:lnTo>
                        <a:pt x="10" y="34"/>
                      </a:lnTo>
                      <a:close/>
                      <a:moveTo>
                        <a:pt x="11" y="34"/>
                      </a:moveTo>
                      <a:lnTo>
                        <a:pt x="16" y="34"/>
                      </a:lnTo>
                      <a:lnTo>
                        <a:pt x="16" y="39"/>
                      </a:lnTo>
                      <a:lnTo>
                        <a:pt x="11" y="39"/>
                      </a:lnTo>
                      <a:lnTo>
                        <a:pt x="11" y="34"/>
                      </a:lnTo>
                      <a:close/>
                      <a:moveTo>
                        <a:pt x="16" y="39"/>
                      </a:moveTo>
                      <a:lnTo>
                        <a:pt x="16" y="46"/>
                      </a:lnTo>
                      <a:lnTo>
                        <a:pt x="5" y="46"/>
                      </a:lnTo>
                      <a:lnTo>
                        <a:pt x="5" y="39"/>
                      </a:lnTo>
                      <a:lnTo>
                        <a:pt x="16" y="39"/>
                      </a:lnTo>
                      <a:close/>
                      <a:moveTo>
                        <a:pt x="16" y="46"/>
                      </a:moveTo>
                      <a:lnTo>
                        <a:pt x="16" y="47"/>
                      </a:lnTo>
                      <a:lnTo>
                        <a:pt x="14" y="49"/>
                      </a:lnTo>
                      <a:lnTo>
                        <a:pt x="13" y="51"/>
                      </a:lnTo>
                      <a:lnTo>
                        <a:pt x="11" y="51"/>
                      </a:lnTo>
                      <a:lnTo>
                        <a:pt x="8" y="51"/>
                      </a:lnTo>
                      <a:lnTo>
                        <a:pt x="6" y="49"/>
                      </a:lnTo>
                      <a:lnTo>
                        <a:pt x="5" y="47"/>
                      </a:lnTo>
                      <a:lnTo>
                        <a:pt x="5" y="46"/>
                      </a:lnTo>
                      <a:lnTo>
                        <a:pt x="1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" name="Freeform 1282"/>
                <p:cNvSpPr>
                  <a:spLocks noEditPoints="1"/>
                </p:cNvSpPr>
                <p:nvPr/>
              </p:nvSpPr>
              <p:spPr bwMode="auto">
                <a:xfrm>
                  <a:off x="2433" y="2776"/>
                  <a:ext cx="14" cy="47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5"/>
                    </a:cxn>
                    <a:cxn ang="0">
                      <a:pos x="0" y="7"/>
                    </a:cxn>
                    <a:cxn ang="0">
                      <a:pos x="1" y="18"/>
                    </a:cxn>
                    <a:cxn ang="0">
                      <a:pos x="0" y="15"/>
                    </a:cxn>
                    <a:cxn ang="0">
                      <a:pos x="1" y="18"/>
                    </a:cxn>
                    <a:cxn ang="0">
                      <a:pos x="11" y="13"/>
                    </a:cxn>
                    <a:cxn ang="0">
                      <a:pos x="1" y="18"/>
                    </a:cxn>
                    <a:cxn ang="0">
                      <a:pos x="11" y="13"/>
                    </a:cxn>
                    <a:cxn ang="0">
                      <a:pos x="13" y="17"/>
                    </a:cxn>
                    <a:cxn ang="0">
                      <a:pos x="11" y="13"/>
                    </a:cxn>
                    <a:cxn ang="0">
                      <a:pos x="13" y="30"/>
                    </a:cxn>
                    <a:cxn ang="0">
                      <a:pos x="1" y="17"/>
                    </a:cxn>
                    <a:cxn ang="0">
                      <a:pos x="6" y="36"/>
                    </a:cxn>
                    <a:cxn ang="0">
                      <a:pos x="1" y="30"/>
                    </a:cxn>
                    <a:cxn ang="0">
                      <a:pos x="6" y="36"/>
                    </a:cxn>
                    <a:cxn ang="0">
                      <a:pos x="8" y="23"/>
                    </a:cxn>
                    <a:cxn ang="0">
                      <a:pos x="6" y="36"/>
                    </a:cxn>
                    <a:cxn ang="0">
                      <a:pos x="8" y="23"/>
                    </a:cxn>
                    <a:cxn ang="0">
                      <a:pos x="14" y="30"/>
                    </a:cxn>
                    <a:cxn ang="0">
                      <a:pos x="8" y="23"/>
                    </a:cxn>
                    <a:cxn ang="0">
                      <a:pos x="14" y="43"/>
                    </a:cxn>
                    <a:cxn ang="0">
                      <a:pos x="3" y="30"/>
                    </a:cxn>
                    <a:cxn ang="0">
                      <a:pos x="14" y="43"/>
                    </a:cxn>
                    <a:cxn ang="0">
                      <a:pos x="13" y="46"/>
                    </a:cxn>
                    <a:cxn ang="0">
                      <a:pos x="8" y="47"/>
                    </a:cxn>
                    <a:cxn ang="0">
                      <a:pos x="5" y="46"/>
                    </a:cxn>
                    <a:cxn ang="0">
                      <a:pos x="3" y="43"/>
                    </a:cxn>
                  </a:cxnLst>
                  <a:rect l="0" t="0" r="r" b="b"/>
                  <a:pathLst>
                    <a:path w="14" h="47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1" y="18"/>
                      </a:move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6" y="15"/>
                      </a:lnTo>
                      <a:lnTo>
                        <a:pt x="1" y="18"/>
                      </a:lnTo>
                      <a:close/>
                      <a:moveTo>
                        <a:pt x="9" y="12"/>
                      </a:moveTo>
                      <a:lnTo>
                        <a:pt x="11" y="13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9" y="12"/>
                      </a:lnTo>
                      <a:close/>
                      <a:moveTo>
                        <a:pt x="11" y="13"/>
                      </a:move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6" y="17"/>
                      </a:lnTo>
                      <a:lnTo>
                        <a:pt x="11" y="13"/>
                      </a:lnTo>
                      <a:close/>
                      <a:moveTo>
                        <a:pt x="13" y="17"/>
                      </a:moveTo>
                      <a:lnTo>
                        <a:pt x="13" y="30"/>
                      </a:lnTo>
                      <a:lnTo>
                        <a:pt x="1" y="30"/>
                      </a:lnTo>
                      <a:lnTo>
                        <a:pt x="1" y="17"/>
                      </a:lnTo>
                      <a:lnTo>
                        <a:pt x="13" y="17"/>
                      </a:lnTo>
                      <a:close/>
                      <a:moveTo>
                        <a:pt x="6" y="36"/>
                      </a:moveTo>
                      <a:lnTo>
                        <a:pt x="1" y="36"/>
                      </a:lnTo>
                      <a:lnTo>
                        <a:pt x="1" y="30"/>
                      </a:lnTo>
                      <a:lnTo>
                        <a:pt x="6" y="30"/>
                      </a:lnTo>
                      <a:lnTo>
                        <a:pt x="6" y="36"/>
                      </a:lnTo>
                      <a:close/>
                      <a:moveTo>
                        <a:pt x="6" y="23"/>
                      </a:moveTo>
                      <a:lnTo>
                        <a:pt x="8" y="23"/>
                      </a:lnTo>
                      <a:lnTo>
                        <a:pt x="8" y="36"/>
                      </a:lnTo>
                      <a:lnTo>
                        <a:pt x="6" y="36"/>
                      </a:lnTo>
                      <a:lnTo>
                        <a:pt x="6" y="23"/>
                      </a:lnTo>
                      <a:close/>
                      <a:moveTo>
                        <a:pt x="8" y="23"/>
                      </a:moveTo>
                      <a:lnTo>
                        <a:pt x="14" y="23"/>
                      </a:lnTo>
                      <a:lnTo>
                        <a:pt x="14" y="30"/>
                      </a:lnTo>
                      <a:lnTo>
                        <a:pt x="8" y="30"/>
                      </a:lnTo>
                      <a:lnTo>
                        <a:pt x="8" y="23"/>
                      </a:lnTo>
                      <a:close/>
                      <a:moveTo>
                        <a:pt x="14" y="30"/>
                      </a:moveTo>
                      <a:lnTo>
                        <a:pt x="14" y="43"/>
                      </a:lnTo>
                      <a:lnTo>
                        <a:pt x="3" y="43"/>
                      </a:lnTo>
                      <a:lnTo>
                        <a:pt x="3" y="30"/>
                      </a:lnTo>
                      <a:lnTo>
                        <a:pt x="14" y="30"/>
                      </a:lnTo>
                      <a:close/>
                      <a:moveTo>
                        <a:pt x="14" y="43"/>
                      </a:moveTo>
                      <a:lnTo>
                        <a:pt x="14" y="44"/>
                      </a:lnTo>
                      <a:lnTo>
                        <a:pt x="13" y="46"/>
                      </a:lnTo>
                      <a:lnTo>
                        <a:pt x="11" y="47"/>
                      </a:lnTo>
                      <a:lnTo>
                        <a:pt x="8" y="47"/>
                      </a:lnTo>
                      <a:lnTo>
                        <a:pt x="6" y="47"/>
                      </a:lnTo>
                      <a:lnTo>
                        <a:pt x="5" y="46"/>
                      </a:lnTo>
                      <a:lnTo>
                        <a:pt x="3" y="44"/>
                      </a:lnTo>
                      <a:lnTo>
                        <a:pt x="3" y="43"/>
                      </a:lnTo>
                      <a:lnTo>
                        <a:pt x="14" y="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" name="Freeform 1283"/>
                <p:cNvSpPr>
                  <a:spLocks noEditPoints="1"/>
                </p:cNvSpPr>
                <p:nvPr/>
              </p:nvSpPr>
              <p:spPr bwMode="auto">
                <a:xfrm>
                  <a:off x="2436" y="2812"/>
                  <a:ext cx="16" cy="46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2" y="10"/>
                    </a:cxn>
                    <a:cxn ang="0">
                      <a:pos x="11" y="3"/>
                    </a:cxn>
                    <a:cxn ang="0">
                      <a:pos x="2" y="10"/>
                    </a:cxn>
                    <a:cxn ang="0">
                      <a:pos x="11" y="3"/>
                    </a:cxn>
                    <a:cxn ang="0">
                      <a:pos x="13" y="8"/>
                    </a:cxn>
                    <a:cxn ang="0">
                      <a:pos x="11" y="3"/>
                    </a:cxn>
                    <a:cxn ang="0">
                      <a:pos x="13" y="20"/>
                    </a:cxn>
                    <a:cxn ang="0">
                      <a:pos x="2" y="8"/>
                    </a:cxn>
                    <a:cxn ang="0">
                      <a:pos x="3" y="23"/>
                    </a:cxn>
                    <a:cxn ang="0">
                      <a:pos x="2" y="20"/>
                    </a:cxn>
                    <a:cxn ang="0">
                      <a:pos x="3" y="23"/>
                    </a:cxn>
                    <a:cxn ang="0">
                      <a:pos x="13" y="16"/>
                    </a:cxn>
                    <a:cxn ang="0">
                      <a:pos x="3" y="23"/>
                    </a:cxn>
                    <a:cxn ang="0">
                      <a:pos x="13" y="16"/>
                    </a:cxn>
                    <a:cxn ang="0">
                      <a:pos x="15" y="21"/>
                    </a:cxn>
                    <a:cxn ang="0">
                      <a:pos x="13" y="16"/>
                    </a:cxn>
                    <a:cxn ang="0">
                      <a:pos x="15" y="33"/>
                    </a:cxn>
                    <a:cxn ang="0">
                      <a:pos x="3" y="21"/>
                    </a:cxn>
                    <a:cxn ang="0">
                      <a:pos x="8" y="39"/>
                    </a:cxn>
                    <a:cxn ang="0">
                      <a:pos x="3" y="33"/>
                    </a:cxn>
                    <a:cxn ang="0">
                      <a:pos x="8" y="39"/>
                    </a:cxn>
                    <a:cxn ang="0">
                      <a:pos x="10" y="26"/>
                    </a:cxn>
                    <a:cxn ang="0">
                      <a:pos x="8" y="39"/>
                    </a:cxn>
                    <a:cxn ang="0">
                      <a:pos x="10" y="26"/>
                    </a:cxn>
                    <a:cxn ang="0">
                      <a:pos x="16" y="33"/>
                    </a:cxn>
                    <a:cxn ang="0">
                      <a:pos x="10" y="26"/>
                    </a:cxn>
                    <a:cxn ang="0">
                      <a:pos x="16" y="39"/>
                    </a:cxn>
                    <a:cxn ang="0">
                      <a:pos x="3" y="33"/>
                    </a:cxn>
                    <a:cxn ang="0">
                      <a:pos x="16" y="39"/>
                    </a:cxn>
                    <a:cxn ang="0">
                      <a:pos x="13" y="44"/>
                    </a:cxn>
                    <a:cxn ang="0">
                      <a:pos x="10" y="46"/>
                    </a:cxn>
                    <a:cxn ang="0">
                      <a:pos x="5" y="44"/>
                    </a:cxn>
                    <a:cxn ang="0">
                      <a:pos x="3" y="39"/>
                    </a:cxn>
                  </a:cxnLst>
                  <a:rect l="0" t="0" r="r" b="b"/>
                  <a:pathLst>
                    <a:path w="16" h="46"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2" y="10"/>
                      </a:lnTo>
                      <a:close/>
                      <a:moveTo>
                        <a:pt x="10" y="2"/>
                      </a:moveTo>
                      <a:lnTo>
                        <a:pt x="11" y="3"/>
                      </a:ln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10" y="2"/>
                      </a:lnTo>
                      <a:close/>
                      <a:moveTo>
                        <a:pt x="11" y="3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11" y="3"/>
                      </a:lnTo>
                      <a:close/>
                      <a:moveTo>
                        <a:pt x="13" y="8"/>
                      </a:moveTo>
                      <a:lnTo>
                        <a:pt x="13" y="20"/>
                      </a:lnTo>
                      <a:lnTo>
                        <a:pt x="2" y="20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3" y="23"/>
                      </a:moveTo>
                      <a:lnTo>
                        <a:pt x="2" y="21"/>
                      </a:lnTo>
                      <a:lnTo>
                        <a:pt x="2" y="20"/>
                      </a:lnTo>
                      <a:lnTo>
                        <a:pt x="6" y="20"/>
                      </a:lnTo>
                      <a:lnTo>
                        <a:pt x="3" y="23"/>
                      </a:lnTo>
                      <a:close/>
                      <a:moveTo>
                        <a:pt x="11" y="15"/>
                      </a:moveTo>
                      <a:lnTo>
                        <a:pt x="13" y="16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11" y="15"/>
                      </a:lnTo>
                      <a:close/>
                      <a:moveTo>
                        <a:pt x="13" y="16"/>
                      </a:moveTo>
                      <a:lnTo>
                        <a:pt x="15" y="18"/>
                      </a:lnTo>
                      <a:lnTo>
                        <a:pt x="15" y="21"/>
                      </a:lnTo>
                      <a:lnTo>
                        <a:pt x="8" y="21"/>
                      </a:lnTo>
                      <a:lnTo>
                        <a:pt x="13" y="16"/>
                      </a:lnTo>
                      <a:close/>
                      <a:moveTo>
                        <a:pt x="15" y="21"/>
                      </a:moveTo>
                      <a:lnTo>
                        <a:pt x="15" y="33"/>
                      </a:lnTo>
                      <a:lnTo>
                        <a:pt x="3" y="33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  <a:moveTo>
                        <a:pt x="8" y="39"/>
                      </a:moveTo>
                      <a:lnTo>
                        <a:pt x="3" y="39"/>
                      </a:lnTo>
                      <a:lnTo>
                        <a:pt x="3" y="33"/>
                      </a:lnTo>
                      <a:lnTo>
                        <a:pt x="8" y="33"/>
                      </a:lnTo>
                      <a:lnTo>
                        <a:pt x="8" y="39"/>
                      </a:lnTo>
                      <a:close/>
                      <a:moveTo>
                        <a:pt x="8" y="26"/>
                      </a:moveTo>
                      <a:lnTo>
                        <a:pt x="10" y="26"/>
                      </a:lnTo>
                      <a:lnTo>
                        <a:pt x="10" y="39"/>
                      </a:lnTo>
                      <a:lnTo>
                        <a:pt x="8" y="39"/>
                      </a:lnTo>
                      <a:lnTo>
                        <a:pt x="8" y="26"/>
                      </a:lnTo>
                      <a:close/>
                      <a:moveTo>
                        <a:pt x="10" y="26"/>
                      </a:moveTo>
                      <a:lnTo>
                        <a:pt x="16" y="26"/>
                      </a:lnTo>
                      <a:lnTo>
                        <a:pt x="16" y="33"/>
                      </a:lnTo>
                      <a:lnTo>
                        <a:pt x="10" y="33"/>
                      </a:lnTo>
                      <a:lnTo>
                        <a:pt x="10" y="26"/>
                      </a:lnTo>
                      <a:close/>
                      <a:moveTo>
                        <a:pt x="16" y="33"/>
                      </a:moveTo>
                      <a:lnTo>
                        <a:pt x="16" y="39"/>
                      </a:lnTo>
                      <a:lnTo>
                        <a:pt x="3" y="39"/>
                      </a:lnTo>
                      <a:lnTo>
                        <a:pt x="3" y="33"/>
                      </a:lnTo>
                      <a:lnTo>
                        <a:pt x="16" y="33"/>
                      </a:lnTo>
                      <a:close/>
                      <a:moveTo>
                        <a:pt x="16" y="39"/>
                      </a:moveTo>
                      <a:lnTo>
                        <a:pt x="15" y="42"/>
                      </a:lnTo>
                      <a:lnTo>
                        <a:pt x="13" y="44"/>
                      </a:lnTo>
                      <a:lnTo>
                        <a:pt x="11" y="46"/>
                      </a:lnTo>
                      <a:lnTo>
                        <a:pt x="10" y="46"/>
                      </a:lnTo>
                      <a:lnTo>
                        <a:pt x="8" y="46"/>
                      </a:lnTo>
                      <a:lnTo>
                        <a:pt x="5" y="44"/>
                      </a:lnTo>
                      <a:lnTo>
                        <a:pt x="5" y="42"/>
                      </a:lnTo>
                      <a:lnTo>
                        <a:pt x="3" y="39"/>
                      </a:lnTo>
                      <a:lnTo>
                        <a:pt x="16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" name="Freeform 1284"/>
                <p:cNvSpPr>
                  <a:spLocks noEditPoints="1"/>
                </p:cNvSpPr>
                <p:nvPr/>
              </p:nvSpPr>
              <p:spPr bwMode="auto">
                <a:xfrm>
                  <a:off x="2439" y="2846"/>
                  <a:ext cx="16" cy="4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3" y="10"/>
                    </a:cxn>
                    <a:cxn ang="0">
                      <a:pos x="0" y="5"/>
                    </a:cxn>
                    <a:cxn ang="0">
                      <a:pos x="2" y="13"/>
                    </a:cxn>
                    <a:cxn ang="0">
                      <a:pos x="0" y="10"/>
                    </a:cxn>
                    <a:cxn ang="0">
                      <a:pos x="2" y="13"/>
                    </a:cxn>
                    <a:cxn ang="0">
                      <a:pos x="13" y="7"/>
                    </a:cxn>
                    <a:cxn ang="0">
                      <a:pos x="2" y="13"/>
                    </a:cxn>
                    <a:cxn ang="0">
                      <a:pos x="13" y="7"/>
                    </a:cxn>
                    <a:cxn ang="0">
                      <a:pos x="15" y="12"/>
                    </a:cxn>
                    <a:cxn ang="0">
                      <a:pos x="13" y="7"/>
                    </a:cxn>
                    <a:cxn ang="0">
                      <a:pos x="15" y="21"/>
                    </a:cxn>
                    <a:cxn ang="0">
                      <a:pos x="2" y="12"/>
                    </a:cxn>
                    <a:cxn ang="0">
                      <a:pos x="3" y="25"/>
                    </a:cxn>
                    <a:cxn ang="0">
                      <a:pos x="2" y="21"/>
                    </a:cxn>
                    <a:cxn ang="0">
                      <a:pos x="3" y="25"/>
                    </a:cxn>
                    <a:cxn ang="0">
                      <a:pos x="15" y="20"/>
                    </a:cxn>
                    <a:cxn ang="0">
                      <a:pos x="3" y="25"/>
                    </a:cxn>
                    <a:cxn ang="0">
                      <a:pos x="15" y="20"/>
                    </a:cxn>
                    <a:cxn ang="0">
                      <a:pos x="15" y="23"/>
                    </a:cxn>
                    <a:cxn ang="0">
                      <a:pos x="15" y="20"/>
                    </a:cxn>
                    <a:cxn ang="0">
                      <a:pos x="15" y="33"/>
                    </a:cxn>
                    <a:cxn ang="0">
                      <a:pos x="3" y="23"/>
                    </a:cxn>
                    <a:cxn ang="0">
                      <a:pos x="10" y="39"/>
                    </a:cxn>
                    <a:cxn ang="0">
                      <a:pos x="3" y="33"/>
                    </a:cxn>
                    <a:cxn ang="0">
                      <a:pos x="10" y="39"/>
                    </a:cxn>
                    <a:cxn ang="0">
                      <a:pos x="12" y="28"/>
                    </a:cxn>
                    <a:cxn ang="0">
                      <a:pos x="10" y="39"/>
                    </a:cxn>
                    <a:cxn ang="0">
                      <a:pos x="12" y="28"/>
                    </a:cxn>
                    <a:cxn ang="0">
                      <a:pos x="16" y="33"/>
                    </a:cxn>
                    <a:cxn ang="0">
                      <a:pos x="12" y="28"/>
                    </a:cxn>
                    <a:cxn ang="0">
                      <a:pos x="16" y="34"/>
                    </a:cxn>
                    <a:cxn ang="0">
                      <a:pos x="5" y="33"/>
                    </a:cxn>
                    <a:cxn ang="0">
                      <a:pos x="16" y="34"/>
                    </a:cxn>
                    <a:cxn ang="0">
                      <a:pos x="15" y="38"/>
                    </a:cxn>
                    <a:cxn ang="0">
                      <a:pos x="12" y="41"/>
                    </a:cxn>
                    <a:cxn ang="0">
                      <a:pos x="7" y="38"/>
                    </a:cxn>
                    <a:cxn ang="0">
                      <a:pos x="5" y="34"/>
                    </a:cxn>
                  </a:cxnLst>
                  <a:rect l="0" t="0" r="r" b="b"/>
                  <a:pathLst>
                    <a:path w="16" h="41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2" y="13"/>
                      </a:move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2" y="13"/>
                      </a:lnTo>
                      <a:close/>
                      <a:moveTo>
                        <a:pt x="10" y="5"/>
                      </a:moveTo>
                      <a:lnTo>
                        <a:pt x="13" y="7"/>
                      </a:lnTo>
                      <a:lnTo>
                        <a:pt x="3" y="15"/>
                      </a:lnTo>
                      <a:lnTo>
                        <a:pt x="2" y="13"/>
                      </a:lnTo>
                      <a:lnTo>
                        <a:pt x="10" y="5"/>
                      </a:lnTo>
                      <a:close/>
                      <a:moveTo>
                        <a:pt x="13" y="7"/>
                      </a:moveTo>
                      <a:lnTo>
                        <a:pt x="15" y="8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13" y="7"/>
                      </a:lnTo>
                      <a:close/>
                      <a:moveTo>
                        <a:pt x="15" y="12"/>
                      </a:moveTo>
                      <a:lnTo>
                        <a:pt x="15" y="21"/>
                      </a:lnTo>
                      <a:lnTo>
                        <a:pt x="2" y="21"/>
                      </a:lnTo>
                      <a:lnTo>
                        <a:pt x="2" y="12"/>
                      </a:lnTo>
                      <a:lnTo>
                        <a:pt x="15" y="12"/>
                      </a:lnTo>
                      <a:close/>
                      <a:moveTo>
                        <a:pt x="3" y="25"/>
                      </a:move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3" y="25"/>
                      </a:lnTo>
                      <a:close/>
                      <a:moveTo>
                        <a:pt x="13" y="18"/>
                      </a:moveTo>
                      <a:lnTo>
                        <a:pt x="15" y="20"/>
                      </a:lnTo>
                      <a:lnTo>
                        <a:pt x="5" y="26"/>
                      </a:lnTo>
                      <a:lnTo>
                        <a:pt x="3" y="25"/>
                      </a:lnTo>
                      <a:lnTo>
                        <a:pt x="13" y="18"/>
                      </a:lnTo>
                      <a:close/>
                      <a:moveTo>
                        <a:pt x="15" y="20"/>
                      </a:moveTo>
                      <a:lnTo>
                        <a:pt x="15" y="21"/>
                      </a:lnTo>
                      <a:lnTo>
                        <a:pt x="15" y="23"/>
                      </a:lnTo>
                      <a:lnTo>
                        <a:pt x="10" y="23"/>
                      </a:lnTo>
                      <a:lnTo>
                        <a:pt x="15" y="20"/>
                      </a:lnTo>
                      <a:close/>
                      <a:moveTo>
                        <a:pt x="15" y="23"/>
                      </a:moveTo>
                      <a:lnTo>
                        <a:pt x="15" y="33"/>
                      </a:lnTo>
                      <a:lnTo>
                        <a:pt x="3" y="33"/>
                      </a:lnTo>
                      <a:lnTo>
                        <a:pt x="3" y="23"/>
                      </a:lnTo>
                      <a:lnTo>
                        <a:pt x="15" y="23"/>
                      </a:lnTo>
                      <a:close/>
                      <a:moveTo>
                        <a:pt x="10" y="39"/>
                      </a:moveTo>
                      <a:lnTo>
                        <a:pt x="3" y="39"/>
                      </a:lnTo>
                      <a:lnTo>
                        <a:pt x="3" y="33"/>
                      </a:lnTo>
                      <a:lnTo>
                        <a:pt x="10" y="33"/>
                      </a:lnTo>
                      <a:lnTo>
                        <a:pt x="10" y="39"/>
                      </a:lnTo>
                      <a:close/>
                      <a:moveTo>
                        <a:pt x="10" y="28"/>
                      </a:moveTo>
                      <a:lnTo>
                        <a:pt x="12" y="28"/>
                      </a:lnTo>
                      <a:lnTo>
                        <a:pt x="12" y="39"/>
                      </a:lnTo>
                      <a:lnTo>
                        <a:pt x="10" y="39"/>
                      </a:lnTo>
                      <a:lnTo>
                        <a:pt x="10" y="28"/>
                      </a:lnTo>
                      <a:close/>
                      <a:moveTo>
                        <a:pt x="12" y="28"/>
                      </a:moveTo>
                      <a:lnTo>
                        <a:pt x="16" y="28"/>
                      </a:lnTo>
                      <a:lnTo>
                        <a:pt x="16" y="33"/>
                      </a:lnTo>
                      <a:lnTo>
                        <a:pt x="12" y="33"/>
                      </a:lnTo>
                      <a:lnTo>
                        <a:pt x="12" y="28"/>
                      </a:lnTo>
                      <a:close/>
                      <a:moveTo>
                        <a:pt x="16" y="33"/>
                      </a:moveTo>
                      <a:lnTo>
                        <a:pt x="16" y="34"/>
                      </a:lnTo>
                      <a:lnTo>
                        <a:pt x="5" y="34"/>
                      </a:lnTo>
                      <a:lnTo>
                        <a:pt x="5" y="33"/>
                      </a:lnTo>
                      <a:lnTo>
                        <a:pt x="16" y="33"/>
                      </a:lnTo>
                      <a:close/>
                      <a:moveTo>
                        <a:pt x="16" y="34"/>
                      </a:moveTo>
                      <a:lnTo>
                        <a:pt x="16" y="36"/>
                      </a:lnTo>
                      <a:lnTo>
                        <a:pt x="15" y="38"/>
                      </a:lnTo>
                      <a:lnTo>
                        <a:pt x="13" y="39"/>
                      </a:lnTo>
                      <a:lnTo>
                        <a:pt x="12" y="41"/>
                      </a:lnTo>
                      <a:lnTo>
                        <a:pt x="8" y="39"/>
                      </a:lnTo>
                      <a:lnTo>
                        <a:pt x="7" y="38"/>
                      </a:lnTo>
                      <a:lnTo>
                        <a:pt x="7" y="36"/>
                      </a:lnTo>
                      <a:lnTo>
                        <a:pt x="5" y="34"/>
                      </a:lnTo>
                      <a:lnTo>
                        <a:pt x="16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" name="Freeform 1285"/>
                <p:cNvSpPr>
                  <a:spLocks noEditPoints="1"/>
                </p:cNvSpPr>
                <p:nvPr/>
              </p:nvSpPr>
              <p:spPr bwMode="auto">
                <a:xfrm>
                  <a:off x="2444" y="2874"/>
                  <a:ext cx="15" cy="39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1" y="5"/>
                    </a:cxn>
                    <a:cxn ang="0">
                      <a:pos x="0" y="6"/>
                    </a:cxn>
                    <a:cxn ang="0">
                      <a:pos x="11" y="16"/>
                    </a:cxn>
                    <a:cxn ang="0">
                      <a:pos x="0" y="6"/>
                    </a:cxn>
                    <a:cxn ang="0">
                      <a:pos x="7" y="23"/>
                    </a:cxn>
                    <a:cxn ang="0">
                      <a:pos x="0" y="16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13" y="16"/>
                    </a:cxn>
                    <a:cxn ang="0">
                      <a:pos x="8" y="11"/>
                    </a:cxn>
                    <a:cxn ang="0">
                      <a:pos x="13" y="27"/>
                    </a:cxn>
                    <a:cxn ang="0">
                      <a:pos x="2" y="16"/>
                    </a:cxn>
                    <a:cxn ang="0">
                      <a:pos x="8" y="32"/>
                    </a:cxn>
                    <a:cxn ang="0">
                      <a:pos x="2" y="27"/>
                    </a:cxn>
                    <a:cxn ang="0">
                      <a:pos x="8" y="32"/>
                    </a:cxn>
                    <a:cxn ang="0">
                      <a:pos x="8" y="21"/>
                    </a:cxn>
                    <a:cxn ang="0">
                      <a:pos x="8" y="32"/>
                    </a:cxn>
                    <a:cxn ang="0">
                      <a:pos x="8" y="21"/>
                    </a:cxn>
                    <a:cxn ang="0">
                      <a:pos x="15" y="27"/>
                    </a:cxn>
                    <a:cxn ang="0">
                      <a:pos x="8" y="21"/>
                    </a:cxn>
                    <a:cxn ang="0">
                      <a:pos x="15" y="34"/>
                    </a:cxn>
                    <a:cxn ang="0">
                      <a:pos x="3" y="27"/>
                    </a:cxn>
                    <a:cxn ang="0">
                      <a:pos x="15" y="34"/>
                    </a:cxn>
                    <a:cxn ang="0">
                      <a:pos x="13" y="37"/>
                    </a:cxn>
                    <a:cxn ang="0">
                      <a:pos x="8" y="39"/>
                    </a:cxn>
                    <a:cxn ang="0">
                      <a:pos x="5" y="37"/>
                    </a:cxn>
                    <a:cxn ang="0">
                      <a:pos x="3" y="34"/>
                    </a:cxn>
                  </a:cxnLst>
                  <a:rect l="0" t="0" r="r" b="b"/>
                  <a:pathLst>
                    <a:path w="15" h="39">
                      <a:moveTo>
                        <a:pt x="0" y="6"/>
                      </a:moveTo>
                      <a:lnTo>
                        <a:pt x="2" y="5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6"/>
                      </a:lnTo>
                      <a:lnTo>
                        <a:pt x="0" y="1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7" y="23"/>
                      </a:moveTo>
                      <a:lnTo>
                        <a:pt x="0" y="23"/>
                      </a:lnTo>
                      <a:lnTo>
                        <a:pt x="0" y="16"/>
                      </a:lnTo>
                      <a:lnTo>
                        <a:pt x="7" y="16"/>
                      </a:lnTo>
                      <a:lnTo>
                        <a:pt x="7" y="23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1"/>
                      </a:lnTo>
                      <a:close/>
                      <a:moveTo>
                        <a:pt x="8" y="11"/>
                      </a:move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close/>
                      <a:moveTo>
                        <a:pt x="13" y="16"/>
                      </a:moveTo>
                      <a:lnTo>
                        <a:pt x="13" y="27"/>
                      </a:lnTo>
                      <a:lnTo>
                        <a:pt x="2" y="27"/>
                      </a:lnTo>
                      <a:lnTo>
                        <a:pt x="2" y="16"/>
                      </a:lnTo>
                      <a:lnTo>
                        <a:pt x="13" y="16"/>
                      </a:lnTo>
                      <a:close/>
                      <a:moveTo>
                        <a:pt x="8" y="32"/>
                      </a:moveTo>
                      <a:lnTo>
                        <a:pt x="2" y="32"/>
                      </a:lnTo>
                      <a:lnTo>
                        <a:pt x="2" y="27"/>
                      </a:lnTo>
                      <a:lnTo>
                        <a:pt x="8" y="27"/>
                      </a:lnTo>
                      <a:lnTo>
                        <a:pt x="8" y="32"/>
                      </a:lnTo>
                      <a:close/>
                      <a:moveTo>
                        <a:pt x="8" y="21"/>
                      </a:moveTo>
                      <a:lnTo>
                        <a:pt x="8" y="21"/>
                      </a:lnTo>
                      <a:lnTo>
                        <a:pt x="8" y="32"/>
                      </a:lnTo>
                      <a:lnTo>
                        <a:pt x="8" y="32"/>
                      </a:lnTo>
                      <a:lnTo>
                        <a:pt x="8" y="21"/>
                      </a:lnTo>
                      <a:close/>
                      <a:moveTo>
                        <a:pt x="8" y="21"/>
                      </a:moveTo>
                      <a:lnTo>
                        <a:pt x="15" y="21"/>
                      </a:lnTo>
                      <a:lnTo>
                        <a:pt x="15" y="27"/>
                      </a:lnTo>
                      <a:lnTo>
                        <a:pt x="8" y="27"/>
                      </a:lnTo>
                      <a:lnTo>
                        <a:pt x="8" y="21"/>
                      </a:lnTo>
                      <a:close/>
                      <a:moveTo>
                        <a:pt x="15" y="27"/>
                      </a:moveTo>
                      <a:lnTo>
                        <a:pt x="15" y="34"/>
                      </a:lnTo>
                      <a:lnTo>
                        <a:pt x="3" y="34"/>
                      </a:lnTo>
                      <a:lnTo>
                        <a:pt x="3" y="27"/>
                      </a:lnTo>
                      <a:lnTo>
                        <a:pt x="15" y="27"/>
                      </a:lnTo>
                      <a:close/>
                      <a:moveTo>
                        <a:pt x="15" y="34"/>
                      </a:moveTo>
                      <a:lnTo>
                        <a:pt x="15" y="36"/>
                      </a:lnTo>
                      <a:lnTo>
                        <a:pt x="13" y="37"/>
                      </a:lnTo>
                      <a:lnTo>
                        <a:pt x="11" y="39"/>
                      </a:lnTo>
                      <a:lnTo>
                        <a:pt x="8" y="39"/>
                      </a:lnTo>
                      <a:lnTo>
                        <a:pt x="7" y="39"/>
                      </a:lnTo>
                      <a:lnTo>
                        <a:pt x="5" y="37"/>
                      </a:lnTo>
                      <a:lnTo>
                        <a:pt x="3" y="36"/>
                      </a:lnTo>
                      <a:lnTo>
                        <a:pt x="3" y="34"/>
                      </a:lnTo>
                      <a:lnTo>
                        <a:pt x="15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" name="Freeform 1286"/>
                <p:cNvSpPr>
                  <a:spLocks noEditPoints="1"/>
                </p:cNvSpPr>
                <p:nvPr/>
              </p:nvSpPr>
              <p:spPr bwMode="auto">
                <a:xfrm>
                  <a:off x="2447" y="2901"/>
                  <a:ext cx="15" cy="3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10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20"/>
                    </a:cxn>
                    <a:cxn ang="0">
                      <a:pos x="2" y="10"/>
                    </a:cxn>
                    <a:cxn ang="0">
                      <a:pos x="7" y="26"/>
                    </a:cxn>
                    <a:cxn ang="0">
                      <a:pos x="2" y="20"/>
                    </a:cxn>
                    <a:cxn ang="0">
                      <a:pos x="7" y="26"/>
                    </a:cxn>
                    <a:cxn ang="0">
                      <a:pos x="8" y="13"/>
                    </a:cxn>
                    <a:cxn ang="0">
                      <a:pos x="7" y="26"/>
                    </a:cxn>
                    <a:cxn ang="0">
                      <a:pos x="8" y="13"/>
                    </a:cxn>
                    <a:cxn ang="0">
                      <a:pos x="15" y="20"/>
                    </a:cxn>
                    <a:cxn ang="0">
                      <a:pos x="8" y="13"/>
                    </a:cxn>
                    <a:cxn ang="0">
                      <a:pos x="15" y="25"/>
                    </a:cxn>
                    <a:cxn ang="0">
                      <a:pos x="4" y="20"/>
                    </a:cxn>
                    <a:cxn ang="0">
                      <a:pos x="15" y="25"/>
                    </a:cxn>
                    <a:cxn ang="0">
                      <a:pos x="13" y="30"/>
                    </a:cxn>
                    <a:cxn ang="0">
                      <a:pos x="8" y="31"/>
                    </a:cxn>
                    <a:cxn ang="0">
                      <a:pos x="5" y="30"/>
                    </a:cxn>
                    <a:cxn ang="0">
                      <a:pos x="4" y="25"/>
                    </a:cxn>
                  </a:cxnLst>
                  <a:rect l="0" t="0" r="r" b="b"/>
                  <a:pathLst>
                    <a:path w="15" h="3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20"/>
                      </a:lnTo>
                      <a:lnTo>
                        <a:pt x="2" y="20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6"/>
                      </a:move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7" y="20"/>
                      </a:lnTo>
                      <a:lnTo>
                        <a:pt x="7" y="26"/>
                      </a:lnTo>
                      <a:close/>
                      <a:moveTo>
                        <a:pt x="7" y="13"/>
                      </a:moveTo>
                      <a:lnTo>
                        <a:pt x="8" y="13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7" y="13"/>
                      </a:lnTo>
                      <a:close/>
                      <a:moveTo>
                        <a:pt x="8" y="13"/>
                      </a:moveTo>
                      <a:lnTo>
                        <a:pt x="15" y="13"/>
                      </a:lnTo>
                      <a:lnTo>
                        <a:pt x="15" y="20"/>
                      </a:lnTo>
                      <a:lnTo>
                        <a:pt x="8" y="20"/>
                      </a:lnTo>
                      <a:lnTo>
                        <a:pt x="8" y="13"/>
                      </a:lnTo>
                      <a:close/>
                      <a:moveTo>
                        <a:pt x="15" y="20"/>
                      </a:moveTo>
                      <a:lnTo>
                        <a:pt x="15" y="25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15" y="20"/>
                      </a:lnTo>
                      <a:close/>
                      <a:moveTo>
                        <a:pt x="15" y="25"/>
                      </a:moveTo>
                      <a:lnTo>
                        <a:pt x="13" y="28"/>
                      </a:lnTo>
                      <a:lnTo>
                        <a:pt x="13" y="30"/>
                      </a:lnTo>
                      <a:lnTo>
                        <a:pt x="10" y="31"/>
                      </a:lnTo>
                      <a:lnTo>
                        <a:pt x="8" y="31"/>
                      </a:lnTo>
                      <a:lnTo>
                        <a:pt x="7" y="31"/>
                      </a:lnTo>
                      <a:lnTo>
                        <a:pt x="5" y="30"/>
                      </a:lnTo>
                      <a:lnTo>
                        <a:pt x="4" y="28"/>
                      </a:lnTo>
                      <a:lnTo>
                        <a:pt x="4" y="25"/>
                      </a:lnTo>
                      <a:lnTo>
                        <a:pt x="15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" name="Freeform 1287"/>
                <p:cNvSpPr>
                  <a:spLocks noEditPoints="1"/>
                </p:cNvSpPr>
                <p:nvPr/>
              </p:nvSpPr>
              <p:spPr bwMode="auto">
                <a:xfrm>
                  <a:off x="2298" y="2864"/>
                  <a:ext cx="14" cy="70"/>
                </a:xfrm>
                <a:custGeom>
                  <a:avLst/>
                  <a:gdLst/>
                  <a:ahLst/>
                  <a:cxnLst>
                    <a:cxn ang="0">
                      <a:pos x="6" y="70"/>
                    </a:cxn>
                    <a:cxn ang="0">
                      <a:pos x="3" y="70"/>
                    </a:cxn>
                    <a:cxn ang="0">
                      <a:pos x="0" y="67"/>
                    </a:cxn>
                    <a:cxn ang="0">
                      <a:pos x="0" y="62"/>
                    </a:cxn>
                    <a:cxn ang="0">
                      <a:pos x="10" y="68"/>
                    </a:cxn>
                    <a:cxn ang="0">
                      <a:pos x="3" y="59"/>
                    </a:cxn>
                    <a:cxn ang="0">
                      <a:pos x="10" y="68"/>
                    </a:cxn>
                    <a:cxn ang="0">
                      <a:pos x="13" y="62"/>
                    </a:cxn>
                    <a:cxn ang="0">
                      <a:pos x="11" y="67"/>
                    </a:cxn>
                    <a:cxn ang="0">
                      <a:pos x="13" y="62"/>
                    </a:cxn>
                    <a:cxn ang="0">
                      <a:pos x="1" y="42"/>
                    </a:cxn>
                    <a:cxn ang="0">
                      <a:pos x="13" y="62"/>
                    </a:cxn>
                    <a:cxn ang="0">
                      <a:pos x="1" y="42"/>
                    </a:cxn>
                    <a:cxn ang="0">
                      <a:pos x="1" y="39"/>
                    </a:cxn>
                    <a:cxn ang="0">
                      <a:pos x="1" y="42"/>
                    </a:cxn>
                    <a:cxn ang="0">
                      <a:pos x="3" y="37"/>
                    </a:cxn>
                    <a:cxn ang="0">
                      <a:pos x="11" y="46"/>
                    </a:cxn>
                    <a:cxn ang="0">
                      <a:pos x="13" y="41"/>
                    </a:cxn>
                    <a:cxn ang="0">
                      <a:pos x="13" y="44"/>
                    </a:cxn>
                    <a:cxn ang="0">
                      <a:pos x="13" y="41"/>
                    </a:cxn>
                    <a:cxn ang="0">
                      <a:pos x="1" y="20"/>
                    </a:cxn>
                    <a:cxn ang="0">
                      <a:pos x="13" y="41"/>
                    </a:cxn>
                    <a:cxn ang="0">
                      <a:pos x="1" y="20"/>
                    </a:cxn>
                    <a:cxn ang="0">
                      <a:pos x="5" y="15"/>
                    </a:cxn>
                    <a:cxn ang="0">
                      <a:pos x="1" y="20"/>
                    </a:cxn>
                    <a:cxn ang="0">
                      <a:pos x="6" y="13"/>
                    </a:cxn>
                    <a:cxn ang="0">
                      <a:pos x="11" y="24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14" y="18"/>
                    </a:cxn>
                    <a:cxn ang="0">
                      <a:pos x="3" y="7"/>
                    </a:cxn>
                    <a:cxn ang="0">
                      <a:pos x="14" y="1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70">
                      <a:moveTo>
                        <a:pt x="10" y="68"/>
                      </a:moveTo>
                      <a:lnTo>
                        <a:pt x="6" y="70"/>
                      </a:lnTo>
                      <a:lnTo>
                        <a:pt x="5" y="70"/>
                      </a:lnTo>
                      <a:lnTo>
                        <a:pt x="3" y="70"/>
                      </a:lnTo>
                      <a:lnTo>
                        <a:pt x="1" y="68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62"/>
                      </a:lnTo>
                      <a:lnTo>
                        <a:pt x="1" y="60"/>
                      </a:lnTo>
                      <a:lnTo>
                        <a:pt x="10" y="68"/>
                      </a:lnTo>
                      <a:close/>
                      <a:moveTo>
                        <a:pt x="1" y="60"/>
                      </a:moveTo>
                      <a:lnTo>
                        <a:pt x="3" y="59"/>
                      </a:lnTo>
                      <a:lnTo>
                        <a:pt x="11" y="67"/>
                      </a:lnTo>
                      <a:lnTo>
                        <a:pt x="10" y="68"/>
                      </a:lnTo>
                      <a:lnTo>
                        <a:pt x="1" y="60"/>
                      </a:lnTo>
                      <a:close/>
                      <a:moveTo>
                        <a:pt x="13" y="62"/>
                      </a:moveTo>
                      <a:lnTo>
                        <a:pt x="13" y="65"/>
                      </a:lnTo>
                      <a:lnTo>
                        <a:pt x="11" y="67"/>
                      </a:lnTo>
                      <a:lnTo>
                        <a:pt x="6" y="62"/>
                      </a:lnTo>
                      <a:lnTo>
                        <a:pt x="13" y="62"/>
                      </a:lnTo>
                      <a:close/>
                      <a:moveTo>
                        <a:pt x="1" y="62"/>
                      </a:moveTo>
                      <a:lnTo>
                        <a:pt x="1" y="42"/>
                      </a:lnTo>
                      <a:lnTo>
                        <a:pt x="13" y="42"/>
                      </a:lnTo>
                      <a:lnTo>
                        <a:pt x="13" y="62"/>
                      </a:lnTo>
                      <a:lnTo>
                        <a:pt x="1" y="62"/>
                      </a:lnTo>
                      <a:close/>
                      <a:moveTo>
                        <a:pt x="1" y="42"/>
                      </a:moveTo>
                      <a:lnTo>
                        <a:pt x="1" y="41"/>
                      </a:lnTo>
                      <a:lnTo>
                        <a:pt x="1" y="39"/>
                      </a:lnTo>
                      <a:lnTo>
                        <a:pt x="6" y="42"/>
                      </a:lnTo>
                      <a:lnTo>
                        <a:pt x="1" y="42"/>
                      </a:lnTo>
                      <a:close/>
                      <a:moveTo>
                        <a:pt x="1" y="39"/>
                      </a:moveTo>
                      <a:lnTo>
                        <a:pt x="3" y="37"/>
                      </a:lnTo>
                      <a:lnTo>
                        <a:pt x="13" y="44"/>
                      </a:lnTo>
                      <a:lnTo>
                        <a:pt x="11" y="46"/>
                      </a:lnTo>
                      <a:lnTo>
                        <a:pt x="1" y="39"/>
                      </a:lnTo>
                      <a:close/>
                      <a:moveTo>
                        <a:pt x="13" y="41"/>
                      </a:moveTo>
                      <a:lnTo>
                        <a:pt x="13" y="42"/>
                      </a:lnTo>
                      <a:lnTo>
                        <a:pt x="13" y="44"/>
                      </a:lnTo>
                      <a:lnTo>
                        <a:pt x="8" y="41"/>
                      </a:lnTo>
                      <a:lnTo>
                        <a:pt x="13" y="41"/>
                      </a:lnTo>
                      <a:close/>
                      <a:moveTo>
                        <a:pt x="1" y="41"/>
                      </a:moveTo>
                      <a:lnTo>
                        <a:pt x="1" y="20"/>
                      </a:lnTo>
                      <a:lnTo>
                        <a:pt x="13" y="20"/>
                      </a:lnTo>
                      <a:lnTo>
                        <a:pt x="13" y="41"/>
                      </a:lnTo>
                      <a:lnTo>
                        <a:pt x="1" y="41"/>
                      </a:lnTo>
                      <a:close/>
                      <a:moveTo>
                        <a:pt x="1" y="20"/>
                      </a:moveTo>
                      <a:lnTo>
                        <a:pt x="1" y="16"/>
                      </a:lnTo>
                      <a:lnTo>
                        <a:pt x="5" y="15"/>
                      </a:lnTo>
                      <a:lnTo>
                        <a:pt x="8" y="20"/>
                      </a:lnTo>
                      <a:lnTo>
                        <a:pt x="1" y="20"/>
                      </a:lnTo>
                      <a:close/>
                      <a:moveTo>
                        <a:pt x="5" y="15"/>
                      </a:moveTo>
                      <a:lnTo>
                        <a:pt x="6" y="13"/>
                      </a:ln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5" y="15"/>
                      </a:lnTo>
                      <a:close/>
                      <a:moveTo>
                        <a:pt x="14" y="18"/>
                      </a:move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0" y="18"/>
                      </a:lnTo>
                      <a:lnTo>
                        <a:pt x="14" y="18"/>
                      </a:lnTo>
                      <a:close/>
                      <a:moveTo>
                        <a:pt x="3" y="1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8"/>
                      </a:lnTo>
                      <a:lnTo>
                        <a:pt x="3" y="18"/>
                      </a:lnTo>
                      <a:close/>
                      <a:moveTo>
                        <a:pt x="3" y="7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" name="Freeform 1288"/>
                <p:cNvSpPr>
                  <a:spLocks noEditPoints="1"/>
                </p:cNvSpPr>
                <p:nvPr/>
              </p:nvSpPr>
              <p:spPr bwMode="auto">
                <a:xfrm>
                  <a:off x="2301" y="2796"/>
                  <a:ext cx="16" cy="79"/>
                </a:xfrm>
                <a:custGeom>
                  <a:avLst/>
                  <a:gdLst/>
                  <a:ahLst/>
                  <a:cxnLst>
                    <a:cxn ang="0">
                      <a:pos x="11" y="76"/>
                    </a:cxn>
                    <a:cxn ang="0">
                      <a:pos x="8" y="79"/>
                    </a:cxn>
                    <a:cxn ang="0">
                      <a:pos x="3" y="79"/>
                    </a:cxn>
                    <a:cxn ang="0">
                      <a:pos x="2" y="76"/>
                    </a:cxn>
                    <a:cxn ang="0">
                      <a:pos x="11" y="75"/>
                    </a:cxn>
                    <a:cxn ang="0">
                      <a:pos x="0" y="65"/>
                    </a:cxn>
                    <a:cxn ang="0">
                      <a:pos x="11" y="75"/>
                    </a:cxn>
                    <a:cxn ang="0">
                      <a:pos x="0" y="65"/>
                    </a:cxn>
                    <a:cxn ang="0">
                      <a:pos x="2" y="62"/>
                    </a:cxn>
                    <a:cxn ang="0">
                      <a:pos x="0" y="65"/>
                    </a:cxn>
                    <a:cxn ang="0">
                      <a:pos x="3" y="60"/>
                    </a:cxn>
                    <a:cxn ang="0">
                      <a:pos x="11" y="68"/>
                    </a:cxn>
                    <a:cxn ang="0">
                      <a:pos x="13" y="63"/>
                    </a:cxn>
                    <a:cxn ang="0">
                      <a:pos x="11" y="66"/>
                    </a:cxn>
                    <a:cxn ang="0">
                      <a:pos x="13" y="63"/>
                    </a:cxn>
                    <a:cxn ang="0">
                      <a:pos x="2" y="39"/>
                    </a:cxn>
                    <a:cxn ang="0">
                      <a:pos x="13" y="63"/>
                    </a:cxn>
                    <a:cxn ang="0">
                      <a:pos x="2" y="39"/>
                    </a:cxn>
                    <a:cxn ang="0">
                      <a:pos x="3" y="34"/>
                    </a:cxn>
                    <a:cxn ang="0">
                      <a:pos x="2" y="39"/>
                    </a:cxn>
                    <a:cxn ang="0">
                      <a:pos x="7" y="32"/>
                    </a:cxn>
                    <a:cxn ang="0">
                      <a:pos x="11" y="42"/>
                    </a:cxn>
                    <a:cxn ang="0">
                      <a:pos x="15" y="37"/>
                    </a:cxn>
                    <a:cxn ang="0">
                      <a:pos x="13" y="42"/>
                    </a:cxn>
                    <a:cxn ang="0">
                      <a:pos x="15" y="37"/>
                    </a:cxn>
                    <a:cxn ang="0">
                      <a:pos x="3" y="10"/>
                    </a:cxn>
                    <a:cxn ang="0">
                      <a:pos x="15" y="37"/>
                    </a:cxn>
                    <a:cxn ang="0">
                      <a:pos x="3" y="10"/>
                    </a:cxn>
                    <a:cxn ang="0">
                      <a:pos x="5" y="6"/>
                    </a:cxn>
                    <a:cxn ang="0">
                      <a:pos x="3" y="10"/>
                    </a:cxn>
                    <a:cxn ang="0">
                      <a:pos x="7" y="5"/>
                    </a:cxn>
                    <a:cxn ang="0">
                      <a:pos x="13" y="13"/>
                    </a:cxn>
                    <a:cxn ang="0">
                      <a:pos x="16" y="8"/>
                    </a:cxn>
                    <a:cxn ang="0">
                      <a:pos x="15" y="11"/>
                    </a:cxn>
                    <a:cxn ang="0">
                      <a:pos x="16" y="8"/>
                    </a:cxn>
                    <a:cxn ang="0">
                      <a:pos x="5" y="5"/>
                    </a:cxn>
                    <a:cxn ang="0">
                      <a:pos x="16" y="8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79">
                      <a:moveTo>
                        <a:pt x="11" y="75"/>
                      </a:moveTo>
                      <a:lnTo>
                        <a:pt x="11" y="76"/>
                      </a:lnTo>
                      <a:lnTo>
                        <a:pt x="10" y="78"/>
                      </a:lnTo>
                      <a:lnTo>
                        <a:pt x="8" y="79"/>
                      </a:lnTo>
                      <a:lnTo>
                        <a:pt x="7" y="79"/>
                      </a:lnTo>
                      <a:lnTo>
                        <a:pt x="3" y="79"/>
                      </a:lnTo>
                      <a:lnTo>
                        <a:pt x="2" y="78"/>
                      </a:lnTo>
                      <a:lnTo>
                        <a:pt x="2" y="76"/>
                      </a:lnTo>
                      <a:lnTo>
                        <a:pt x="0" y="75"/>
                      </a:lnTo>
                      <a:lnTo>
                        <a:pt x="11" y="75"/>
                      </a:lnTo>
                      <a:close/>
                      <a:moveTo>
                        <a:pt x="0" y="75"/>
                      </a:moveTo>
                      <a:lnTo>
                        <a:pt x="0" y="65"/>
                      </a:lnTo>
                      <a:lnTo>
                        <a:pt x="11" y="65"/>
                      </a:lnTo>
                      <a:lnTo>
                        <a:pt x="11" y="75"/>
                      </a:lnTo>
                      <a:lnTo>
                        <a:pt x="0" y="75"/>
                      </a:lnTo>
                      <a:close/>
                      <a:moveTo>
                        <a:pt x="0" y="65"/>
                      </a:moveTo>
                      <a:lnTo>
                        <a:pt x="0" y="63"/>
                      </a:lnTo>
                      <a:lnTo>
                        <a:pt x="2" y="62"/>
                      </a:lnTo>
                      <a:lnTo>
                        <a:pt x="7" y="65"/>
                      </a:lnTo>
                      <a:lnTo>
                        <a:pt x="0" y="65"/>
                      </a:lnTo>
                      <a:close/>
                      <a:moveTo>
                        <a:pt x="2" y="62"/>
                      </a:moveTo>
                      <a:lnTo>
                        <a:pt x="3" y="60"/>
                      </a:lnTo>
                      <a:lnTo>
                        <a:pt x="11" y="66"/>
                      </a:lnTo>
                      <a:lnTo>
                        <a:pt x="11" y="68"/>
                      </a:lnTo>
                      <a:lnTo>
                        <a:pt x="2" y="62"/>
                      </a:lnTo>
                      <a:close/>
                      <a:moveTo>
                        <a:pt x="13" y="63"/>
                      </a:moveTo>
                      <a:lnTo>
                        <a:pt x="13" y="65"/>
                      </a:lnTo>
                      <a:lnTo>
                        <a:pt x="11" y="66"/>
                      </a:lnTo>
                      <a:lnTo>
                        <a:pt x="8" y="63"/>
                      </a:lnTo>
                      <a:lnTo>
                        <a:pt x="13" y="63"/>
                      </a:lnTo>
                      <a:close/>
                      <a:moveTo>
                        <a:pt x="2" y="63"/>
                      </a:moveTo>
                      <a:lnTo>
                        <a:pt x="2" y="39"/>
                      </a:lnTo>
                      <a:lnTo>
                        <a:pt x="13" y="39"/>
                      </a:lnTo>
                      <a:lnTo>
                        <a:pt x="13" y="63"/>
                      </a:lnTo>
                      <a:lnTo>
                        <a:pt x="2" y="63"/>
                      </a:lnTo>
                      <a:close/>
                      <a:moveTo>
                        <a:pt x="2" y="39"/>
                      </a:moveTo>
                      <a:lnTo>
                        <a:pt x="2" y="36"/>
                      </a:lnTo>
                      <a:lnTo>
                        <a:pt x="3" y="34"/>
                      </a:lnTo>
                      <a:lnTo>
                        <a:pt x="8" y="39"/>
                      </a:lnTo>
                      <a:lnTo>
                        <a:pt x="2" y="39"/>
                      </a:lnTo>
                      <a:close/>
                      <a:moveTo>
                        <a:pt x="3" y="34"/>
                      </a:moveTo>
                      <a:lnTo>
                        <a:pt x="7" y="32"/>
                      </a:lnTo>
                      <a:lnTo>
                        <a:pt x="13" y="42"/>
                      </a:lnTo>
                      <a:lnTo>
                        <a:pt x="11" y="42"/>
                      </a:lnTo>
                      <a:lnTo>
                        <a:pt x="3" y="34"/>
                      </a:lnTo>
                      <a:close/>
                      <a:moveTo>
                        <a:pt x="15" y="37"/>
                      </a:moveTo>
                      <a:lnTo>
                        <a:pt x="15" y="40"/>
                      </a:lnTo>
                      <a:lnTo>
                        <a:pt x="13" y="42"/>
                      </a:lnTo>
                      <a:lnTo>
                        <a:pt x="10" y="37"/>
                      </a:lnTo>
                      <a:lnTo>
                        <a:pt x="15" y="37"/>
                      </a:lnTo>
                      <a:close/>
                      <a:moveTo>
                        <a:pt x="3" y="37"/>
                      </a:moveTo>
                      <a:lnTo>
                        <a:pt x="3" y="10"/>
                      </a:lnTo>
                      <a:lnTo>
                        <a:pt x="15" y="10"/>
                      </a:lnTo>
                      <a:lnTo>
                        <a:pt x="15" y="37"/>
                      </a:lnTo>
                      <a:lnTo>
                        <a:pt x="3" y="37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10" y="10"/>
                      </a:lnTo>
                      <a:lnTo>
                        <a:pt x="3" y="10"/>
                      </a:lnTo>
                      <a:close/>
                      <a:moveTo>
                        <a:pt x="5" y="6"/>
                      </a:moveTo>
                      <a:lnTo>
                        <a:pt x="7" y="5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5" y="6"/>
                      </a:lnTo>
                      <a:close/>
                      <a:moveTo>
                        <a:pt x="16" y="8"/>
                      </a:moveTo>
                      <a:lnTo>
                        <a:pt x="16" y="10"/>
                      </a:lnTo>
                      <a:lnTo>
                        <a:pt x="15" y="11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" name="Freeform 1289"/>
                <p:cNvSpPr>
                  <a:spLocks noEditPoints="1"/>
                </p:cNvSpPr>
                <p:nvPr/>
              </p:nvSpPr>
              <p:spPr bwMode="auto">
                <a:xfrm>
                  <a:off x="2306" y="2708"/>
                  <a:ext cx="15" cy="99"/>
                </a:xfrm>
                <a:custGeom>
                  <a:avLst/>
                  <a:gdLst/>
                  <a:ahLst/>
                  <a:cxnLst>
                    <a:cxn ang="0">
                      <a:pos x="11" y="96"/>
                    </a:cxn>
                    <a:cxn ang="0">
                      <a:pos x="8" y="98"/>
                    </a:cxn>
                    <a:cxn ang="0">
                      <a:pos x="3" y="98"/>
                    </a:cxn>
                    <a:cxn ang="0">
                      <a:pos x="0" y="96"/>
                    </a:cxn>
                    <a:cxn ang="0">
                      <a:pos x="11" y="93"/>
                    </a:cxn>
                    <a:cxn ang="0">
                      <a:pos x="0" y="67"/>
                    </a:cxn>
                    <a:cxn ang="0">
                      <a:pos x="11" y="93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0" y="67"/>
                    </a:cxn>
                    <a:cxn ang="0">
                      <a:pos x="2" y="62"/>
                    </a:cxn>
                    <a:cxn ang="0">
                      <a:pos x="10" y="70"/>
                    </a:cxn>
                    <a:cxn ang="0">
                      <a:pos x="13" y="65"/>
                    </a:cxn>
                    <a:cxn ang="0">
                      <a:pos x="13" y="67"/>
                    </a:cxn>
                    <a:cxn ang="0">
                      <a:pos x="13" y="65"/>
                    </a:cxn>
                    <a:cxn ang="0">
                      <a:pos x="2" y="33"/>
                    </a:cxn>
                    <a:cxn ang="0">
                      <a:pos x="13" y="65"/>
                    </a:cxn>
                    <a:cxn ang="0">
                      <a:pos x="2" y="33"/>
                    </a:cxn>
                    <a:cxn ang="0">
                      <a:pos x="3" y="29"/>
                    </a:cxn>
                    <a:cxn ang="0">
                      <a:pos x="2" y="33"/>
                    </a:cxn>
                    <a:cxn ang="0">
                      <a:pos x="3" y="28"/>
                    </a:cxn>
                    <a:cxn ang="0">
                      <a:pos x="11" y="36"/>
                    </a:cxn>
                    <a:cxn ang="0">
                      <a:pos x="15" y="31"/>
                    </a:cxn>
                    <a:cxn ang="0">
                      <a:pos x="13" y="34"/>
                    </a:cxn>
                    <a:cxn ang="0">
                      <a:pos x="15" y="31"/>
                    </a:cxn>
                    <a:cxn ang="0">
                      <a:pos x="3" y="5"/>
                    </a:cxn>
                    <a:cxn ang="0">
                      <a:pos x="15" y="31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99">
                      <a:moveTo>
                        <a:pt x="11" y="93"/>
                      </a:moveTo>
                      <a:lnTo>
                        <a:pt x="11" y="96"/>
                      </a:lnTo>
                      <a:lnTo>
                        <a:pt x="10" y="98"/>
                      </a:lnTo>
                      <a:lnTo>
                        <a:pt x="8" y="98"/>
                      </a:lnTo>
                      <a:lnTo>
                        <a:pt x="5" y="99"/>
                      </a:lnTo>
                      <a:lnTo>
                        <a:pt x="3" y="98"/>
                      </a:lnTo>
                      <a:lnTo>
                        <a:pt x="2" y="98"/>
                      </a:lnTo>
                      <a:lnTo>
                        <a:pt x="0" y="96"/>
                      </a:lnTo>
                      <a:lnTo>
                        <a:pt x="0" y="93"/>
                      </a:lnTo>
                      <a:lnTo>
                        <a:pt x="11" y="93"/>
                      </a:lnTo>
                      <a:close/>
                      <a:moveTo>
                        <a:pt x="0" y="93"/>
                      </a:moveTo>
                      <a:lnTo>
                        <a:pt x="0" y="67"/>
                      </a:lnTo>
                      <a:lnTo>
                        <a:pt x="11" y="67"/>
                      </a:lnTo>
                      <a:lnTo>
                        <a:pt x="11" y="93"/>
                      </a:lnTo>
                      <a:lnTo>
                        <a:pt x="0" y="93"/>
                      </a:lnTo>
                      <a:close/>
                      <a:moveTo>
                        <a:pt x="0" y="67"/>
                      </a:moveTo>
                      <a:lnTo>
                        <a:pt x="0" y="65"/>
                      </a:lnTo>
                      <a:lnTo>
                        <a:pt x="0" y="65"/>
                      </a:lnTo>
                      <a:lnTo>
                        <a:pt x="5" y="67"/>
                      </a:lnTo>
                      <a:lnTo>
                        <a:pt x="0" y="67"/>
                      </a:lnTo>
                      <a:close/>
                      <a:moveTo>
                        <a:pt x="0" y="65"/>
                      </a:moveTo>
                      <a:lnTo>
                        <a:pt x="2" y="62"/>
                      </a:lnTo>
                      <a:lnTo>
                        <a:pt x="13" y="67"/>
                      </a:lnTo>
                      <a:lnTo>
                        <a:pt x="10" y="70"/>
                      </a:lnTo>
                      <a:lnTo>
                        <a:pt x="0" y="65"/>
                      </a:lnTo>
                      <a:close/>
                      <a:moveTo>
                        <a:pt x="13" y="65"/>
                      </a:moveTo>
                      <a:lnTo>
                        <a:pt x="13" y="65"/>
                      </a:lnTo>
                      <a:lnTo>
                        <a:pt x="13" y="67"/>
                      </a:lnTo>
                      <a:lnTo>
                        <a:pt x="6" y="65"/>
                      </a:lnTo>
                      <a:lnTo>
                        <a:pt x="13" y="65"/>
                      </a:lnTo>
                      <a:close/>
                      <a:moveTo>
                        <a:pt x="2" y="65"/>
                      </a:moveTo>
                      <a:lnTo>
                        <a:pt x="2" y="33"/>
                      </a:lnTo>
                      <a:lnTo>
                        <a:pt x="13" y="33"/>
                      </a:lnTo>
                      <a:lnTo>
                        <a:pt x="13" y="65"/>
                      </a:lnTo>
                      <a:lnTo>
                        <a:pt x="2" y="65"/>
                      </a:lnTo>
                      <a:close/>
                      <a:moveTo>
                        <a:pt x="2" y="33"/>
                      </a:moveTo>
                      <a:lnTo>
                        <a:pt x="2" y="31"/>
                      </a:lnTo>
                      <a:lnTo>
                        <a:pt x="3" y="29"/>
                      </a:lnTo>
                      <a:lnTo>
                        <a:pt x="6" y="33"/>
                      </a:lnTo>
                      <a:lnTo>
                        <a:pt x="2" y="33"/>
                      </a:lnTo>
                      <a:close/>
                      <a:moveTo>
                        <a:pt x="3" y="29"/>
                      </a:moveTo>
                      <a:lnTo>
                        <a:pt x="3" y="28"/>
                      </a:lnTo>
                      <a:lnTo>
                        <a:pt x="13" y="34"/>
                      </a:lnTo>
                      <a:lnTo>
                        <a:pt x="11" y="36"/>
                      </a:lnTo>
                      <a:lnTo>
                        <a:pt x="3" y="29"/>
                      </a:lnTo>
                      <a:close/>
                      <a:moveTo>
                        <a:pt x="15" y="31"/>
                      </a:moveTo>
                      <a:lnTo>
                        <a:pt x="15" y="33"/>
                      </a:lnTo>
                      <a:lnTo>
                        <a:pt x="13" y="34"/>
                      </a:lnTo>
                      <a:lnTo>
                        <a:pt x="8" y="31"/>
                      </a:lnTo>
                      <a:lnTo>
                        <a:pt x="15" y="31"/>
                      </a:lnTo>
                      <a:close/>
                      <a:moveTo>
                        <a:pt x="3" y="31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31"/>
                      </a:lnTo>
                      <a:lnTo>
                        <a:pt x="3" y="31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" name="Freeform 1290"/>
                <p:cNvSpPr>
                  <a:spLocks noEditPoints="1"/>
                </p:cNvSpPr>
                <p:nvPr/>
              </p:nvSpPr>
              <p:spPr bwMode="auto">
                <a:xfrm>
                  <a:off x="2309" y="2590"/>
                  <a:ext cx="16" cy="129"/>
                </a:xfrm>
                <a:custGeom>
                  <a:avLst/>
                  <a:gdLst/>
                  <a:ahLst/>
                  <a:cxnLst>
                    <a:cxn ang="0">
                      <a:pos x="10" y="126"/>
                    </a:cxn>
                    <a:cxn ang="0">
                      <a:pos x="8" y="129"/>
                    </a:cxn>
                    <a:cxn ang="0">
                      <a:pos x="3" y="129"/>
                    </a:cxn>
                    <a:cxn ang="0">
                      <a:pos x="0" y="126"/>
                    </a:cxn>
                    <a:cxn ang="0">
                      <a:pos x="12" y="123"/>
                    </a:cxn>
                    <a:cxn ang="0">
                      <a:pos x="0" y="113"/>
                    </a:cxn>
                    <a:cxn ang="0">
                      <a:pos x="12" y="123"/>
                    </a:cxn>
                    <a:cxn ang="0">
                      <a:pos x="0" y="113"/>
                    </a:cxn>
                    <a:cxn ang="0">
                      <a:pos x="0" y="110"/>
                    </a:cxn>
                    <a:cxn ang="0">
                      <a:pos x="0" y="113"/>
                    </a:cxn>
                    <a:cxn ang="0">
                      <a:pos x="2" y="107"/>
                    </a:cxn>
                    <a:cxn ang="0">
                      <a:pos x="10" y="116"/>
                    </a:cxn>
                    <a:cxn ang="0">
                      <a:pos x="13" y="110"/>
                    </a:cxn>
                    <a:cxn ang="0">
                      <a:pos x="12" y="113"/>
                    </a:cxn>
                    <a:cxn ang="0">
                      <a:pos x="13" y="110"/>
                    </a:cxn>
                    <a:cxn ang="0">
                      <a:pos x="2" y="69"/>
                    </a:cxn>
                    <a:cxn ang="0">
                      <a:pos x="13" y="110"/>
                    </a:cxn>
                    <a:cxn ang="0">
                      <a:pos x="2" y="69"/>
                    </a:cxn>
                    <a:cxn ang="0">
                      <a:pos x="3" y="66"/>
                    </a:cxn>
                    <a:cxn ang="0">
                      <a:pos x="2" y="69"/>
                    </a:cxn>
                    <a:cxn ang="0">
                      <a:pos x="3" y="65"/>
                    </a:cxn>
                    <a:cxn ang="0">
                      <a:pos x="12" y="74"/>
                    </a:cxn>
                    <a:cxn ang="0">
                      <a:pos x="15" y="69"/>
                    </a:cxn>
                    <a:cxn ang="0">
                      <a:pos x="12" y="73"/>
                    </a:cxn>
                    <a:cxn ang="0">
                      <a:pos x="15" y="69"/>
                    </a:cxn>
                    <a:cxn ang="0">
                      <a:pos x="2" y="22"/>
                    </a:cxn>
                    <a:cxn ang="0">
                      <a:pos x="15" y="69"/>
                    </a:cxn>
                    <a:cxn ang="0">
                      <a:pos x="2" y="22"/>
                    </a:cxn>
                    <a:cxn ang="0">
                      <a:pos x="3" y="19"/>
                    </a:cxn>
                    <a:cxn ang="0">
                      <a:pos x="2" y="22"/>
                    </a:cxn>
                    <a:cxn ang="0">
                      <a:pos x="5" y="16"/>
                    </a:cxn>
                    <a:cxn ang="0">
                      <a:pos x="13" y="26"/>
                    </a:cxn>
                    <a:cxn ang="0">
                      <a:pos x="16" y="19"/>
                    </a:cxn>
                    <a:cxn ang="0">
                      <a:pos x="15" y="22"/>
                    </a:cxn>
                    <a:cxn ang="0">
                      <a:pos x="16" y="19"/>
                    </a:cxn>
                    <a:cxn ang="0">
                      <a:pos x="3" y="4"/>
                    </a:cxn>
                    <a:cxn ang="0">
                      <a:pos x="16" y="19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129">
                      <a:moveTo>
                        <a:pt x="12" y="123"/>
                      </a:moveTo>
                      <a:lnTo>
                        <a:pt x="10" y="126"/>
                      </a:lnTo>
                      <a:lnTo>
                        <a:pt x="10" y="128"/>
                      </a:lnTo>
                      <a:lnTo>
                        <a:pt x="8" y="129"/>
                      </a:lnTo>
                      <a:lnTo>
                        <a:pt x="5" y="129"/>
                      </a:lnTo>
                      <a:lnTo>
                        <a:pt x="3" y="129"/>
                      </a:lnTo>
                      <a:lnTo>
                        <a:pt x="2" y="128"/>
                      </a:lnTo>
                      <a:lnTo>
                        <a:pt x="0" y="126"/>
                      </a:lnTo>
                      <a:lnTo>
                        <a:pt x="0" y="123"/>
                      </a:lnTo>
                      <a:lnTo>
                        <a:pt x="12" y="123"/>
                      </a:lnTo>
                      <a:close/>
                      <a:moveTo>
                        <a:pt x="0" y="123"/>
                      </a:moveTo>
                      <a:lnTo>
                        <a:pt x="0" y="113"/>
                      </a:lnTo>
                      <a:lnTo>
                        <a:pt x="12" y="113"/>
                      </a:lnTo>
                      <a:lnTo>
                        <a:pt x="12" y="123"/>
                      </a:lnTo>
                      <a:lnTo>
                        <a:pt x="0" y="123"/>
                      </a:lnTo>
                      <a:close/>
                      <a:moveTo>
                        <a:pt x="0" y="113"/>
                      </a:moveTo>
                      <a:lnTo>
                        <a:pt x="0" y="112"/>
                      </a:lnTo>
                      <a:lnTo>
                        <a:pt x="0" y="110"/>
                      </a:lnTo>
                      <a:lnTo>
                        <a:pt x="5" y="113"/>
                      </a:lnTo>
                      <a:lnTo>
                        <a:pt x="0" y="113"/>
                      </a:lnTo>
                      <a:close/>
                      <a:moveTo>
                        <a:pt x="0" y="110"/>
                      </a:moveTo>
                      <a:lnTo>
                        <a:pt x="2" y="107"/>
                      </a:lnTo>
                      <a:lnTo>
                        <a:pt x="12" y="113"/>
                      </a:lnTo>
                      <a:lnTo>
                        <a:pt x="10" y="116"/>
                      </a:lnTo>
                      <a:lnTo>
                        <a:pt x="0" y="110"/>
                      </a:lnTo>
                      <a:close/>
                      <a:moveTo>
                        <a:pt x="13" y="110"/>
                      </a:moveTo>
                      <a:lnTo>
                        <a:pt x="13" y="112"/>
                      </a:lnTo>
                      <a:lnTo>
                        <a:pt x="12" y="113"/>
                      </a:lnTo>
                      <a:lnTo>
                        <a:pt x="7" y="110"/>
                      </a:lnTo>
                      <a:lnTo>
                        <a:pt x="13" y="110"/>
                      </a:lnTo>
                      <a:close/>
                      <a:moveTo>
                        <a:pt x="2" y="110"/>
                      </a:moveTo>
                      <a:lnTo>
                        <a:pt x="2" y="69"/>
                      </a:lnTo>
                      <a:lnTo>
                        <a:pt x="13" y="69"/>
                      </a:lnTo>
                      <a:lnTo>
                        <a:pt x="13" y="110"/>
                      </a:lnTo>
                      <a:lnTo>
                        <a:pt x="2" y="110"/>
                      </a:lnTo>
                      <a:close/>
                      <a:moveTo>
                        <a:pt x="2" y="69"/>
                      </a:moveTo>
                      <a:lnTo>
                        <a:pt x="2" y="68"/>
                      </a:lnTo>
                      <a:lnTo>
                        <a:pt x="3" y="66"/>
                      </a:lnTo>
                      <a:lnTo>
                        <a:pt x="7" y="69"/>
                      </a:lnTo>
                      <a:lnTo>
                        <a:pt x="2" y="69"/>
                      </a:lnTo>
                      <a:close/>
                      <a:moveTo>
                        <a:pt x="3" y="66"/>
                      </a:moveTo>
                      <a:lnTo>
                        <a:pt x="3" y="65"/>
                      </a:lnTo>
                      <a:lnTo>
                        <a:pt x="12" y="73"/>
                      </a:lnTo>
                      <a:lnTo>
                        <a:pt x="12" y="74"/>
                      </a:lnTo>
                      <a:lnTo>
                        <a:pt x="3" y="66"/>
                      </a:lnTo>
                      <a:close/>
                      <a:moveTo>
                        <a:pt x="15" y="69"/>
                      </a:moveTo>
                      <a:lnTo>
                        <a:pt x="15" y="71"/>
                      </a:lnTo>
                      <a:lnTo>
                        <a:pt x="12" y="73"/>
                      </a:lnTo>
                      <a:lnTo>
                        <a:pt x="8" y="69"/>
                      </a:lnTo>
                      <a:lnTo>
                        <a:pt x="15" y="69"/>
                      </a:lnTo>
                      <a:close/>
                      <a:moveTo>
                        <a:pt x="2" y="69"/>
                      </a:moveTo>
                      <a:lnTo>
                        <a:pt x="2" y="22"/>
                      </a:lnTo>
                      <a:lnTo>
                        <a:pt x="15" y="22"/>
                      </a:lnTo>
                      <a:lnTo>
                        <a:pt x="15" y="69"/>
                      </a:lnTo>
                      <a:lnTo>
                        <a:pt x="2" y="69"/>
                      </a:lnTo>
                      <a:close/>
                      <a:moveTo>
                        <a:pt x="2" y="22"/>
                      </a:moveTo>
                      <a:lnTo>
                        <a:pt x="2" y="21"/>
                      </a:lnTo>
                      <a:lnTo>
                        <a:pt x="3" y="19"/>
                      </a:lnTo>
                      <a:lnTo>
                        <a:pt x="8" y="22"/>
                      </a:lnTo>
                      <a:lnTo>
                        <a:pt x="2" y="22"/>
                      </a:lnTo>
                      <a:close/>
                      <a:moveTo>
                        <a:pt x="3" y="19"/>
                      </a:moveTo>
                      <a:lnTo>
                        <a:pt x="5" y="16"/>
                      </a:lnTo>
                      <a:lnTo>
                        <a:pt x="15" y="22"/>
                      </a:lnTo>
                      <a:lnTo>
                        <a:pt x="13" y="26"/>
                      </a:lnTo>
                      <a:lnTo>
                        <a:pt x="3" y="19"/>
                      </a:lnTo>
                      <a:close/>
                      <a:moveTo>
                        <a:pt x="16" y="19"/>
                      </a:moveTo>
                      <a:lnTo>
                        <a:pt x="16" y="21"/>
                      </a:lnTo>
                      <a:lnTo>
                        <a:pt x="15" y="22"/>
                      </a:lnTo>
                      <a:lnTo>
                        <a:pt x="10" y="19"/>
                      </a:lnTo>
                      <a:lnTo>
                        <a:pt x="16" y="19"/>
                      </a:lnTo>
                      <a:close/>
                      <a:moveTo>
                        <a:pt x="3" y="19"/>
                      </a:moveTo>
                      <a:lnTo>
                        <a:pt x="3" y="4"/>
                      </a:lnTo>
                      <a:lnTo>
                        <a:pt x="16" y="4"/>
                      </a:lnTo>
                      <a:lnTo>
                        <a:pt x="16" y="19"/>
                      </a:lnTo>
                      <a:lnTo>
                        <a:pt x="3" y="19"/>
                      </a:lnTo>
                      <a:close/>
                      <a:moveTo>
                        <a:pt x="3" y="4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6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" name="Freeform 1291"/>
                <p:cNvSpPr>
                  <a:spLocks noEditPoints="1"/>
                </p:cNvSpPr>
                <p:nvPr/>
              </p:nvSpPr>
              <p:spPr bwMode="auto">
                <a:xfrm>
                  <a:off x="2312" y="2409"/>
                  <a:ext cx="15" cy="192"/>
                </a:xfrm>
                <a:custGeom>
                  <a:avLst/>
                  <a:gdLst/>
                  <a:ahLst/>
                  <a:cxnLst>
                    <a:cxn ang="0">
                      <a:pos x="12" y="189"/>
                    </a:cxn>
                    <a:cxn ang="0">
                      <a:pos x="9" y="192"/>
                    </a:cxn>
                    <a:cxn ang="0">
                      <a:pos x="5" y="192"/>
                    </a:cxn>
                    <a:cxn ang="0">
                      <a:pos x="2" y="189"/>
                    </a:cxn>
                    <a:cxn ang="0">
                      <a:pos x="13" y="185"/>
                    </a:cxn>
                    <a:cxn ang="0">
                      <a:pos x="0" y="146"/>
                    </a:cxn>
                    <a:cxn ang="0">
                      <a:pos x="13" y="185"/>
                    </a:cxn>
                    <a:cxn ang="0">
                      <a:pos x="0" y="146"/>
                    </a:cxn>
                    <a:cxn ang="0">
                      <a:pos x="2" y="145"/>
                    </a:cxn>
                    <a:cxn ang="0">
                      <a:pos x="0" y="146"/>
                    </a:cxn>
                    <a:cxn ang="0">
                      <a:pos x="2" y="142"/>
                    </a:cxn>
                    <a:cxn ang="0">
                      <a:pos x="12" y="148"/>
                    </a:cxn>
                    <a:cxn ang="0">
                      <a:pos x="13" y="143"/>
                    </a:cxn>
                    <a:cxn ang="0">
                      <a:pos x="13" y="145"/>
                    </a:cxn>
                    <a:cxn ang="0">
                      <a:pos x="13" y="143"/>
                    </a:cxn>
                    <a:cxn ang="0">
                      <a:pos x="2" y="80"/>
                    </a:cxn>
                    <a:cxn ang="0">
                      <a:pos x="13" y="143"/>
                    </a:cxn>
                    <a:cxn ang="0">
                      <a:pos x="2" y="80"/>
                    </a:cxn>
                    <a:cxn ang="0">
                      <a:pos x="2" y="78"/>
                    </a:cxn>
                    <a:cxn ang="0">
                      <a:pos x="2" y="80"/>
                    </a:cxn>
                    <a:cxn ang="0">
                      <a:pos x="4" y="73"/>
                    </a:cxn>
                    <a:cxn ang="0">
                      <a:pos x="13" y="81"/>
                    </a:cxn>
                    <a:cxn ang="0">
                      <a:pos x="15" y="75"/>
                    </a:cxn>
                    <a:cxn ang="0">
                      <a:pos x="15" y="77"/>
                    </a:cxn>
                    <a:cxn ang="0">
                      <a:pos x="15" y="75"/>
                    </a:cxn>
                    <a:cxn ang="0">
                      <a:pos x="4" y="5"/>
                    </a:cxn>
                    <a:cxn ang="0">
                      <a:pos x="15" y="75"/>
                    </a:cxn>
                    <a:cxn ang="0">
                      <a:pos x="4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92">
                      <a:moveTo>
                        <a:pt x="13" y="185"/>
                      </a:moveTo>
                      <a:lnTo>
                        <a:pt x="12" y="189"/>
                      </a:lnTo>
                      <a:lnTo>
                        <a:pt x="12" y="190"/>
                      </a:lnTo>
                      <a:lnTo>
                        <a:pt x="9" y="192"/>
                      </a:lnTo>
                      <a:lnTo>
                        <a:pt x="7" y="192"/>
                      </a:lnTo>
                      <a:lnTo>
                        <a:pt x="5" y="192"/>
                      </a:lnTo>
                      <a:lnTo>
                        <a:pt x="2" y="190"/>
                      </a:lnTo>
                      <a:lnTo>
                        <a:pt x="2" y="189"/>
                      </a:lnTo>
                      <a:lnTo>
                        <a:pt x="0" y="185"/>
                      </a:lnTo>
                      <a:lnTo>
                        <a:pt x="13" y="185"/>
                      </a:lnTo>
                      <a:close/>
                      <a:moveTo>
                        <a:pt x="0" y="185"/>
                      </a:moveTo>
                      <a:lnTo>
                        <a:pt x="0" y="146"/>
                      </a:lnTo>
                      <a:lnTo>
                        <a:pt x="13" y="146"/>
                      </a:lnTo>
                      <a:lnTo>
                        <a:pt x="13" y="185"/>
                      </a:lnTo>
                      <a:lnTo>
                        <a:pt x="0" y="185"/>
                      </a:lnTo>
                      <a:close/>
                      <a:moveTo>
                        <a:pt x="0" y="146"/>
                      </a:moveTo>
                      <a:lnTo>
                        <a:pt x="0" y="146"/>
                      </a:lnTo>
                      <a:lnTo>
                        <a:pt x="2" y="145"/>
                      </a:lnTo>
                      <a:lnTo>
                        <a:pt x="7" y="146"/>
                      </a:lnTo>
                      <a:lnTo>
                        <a:pt x="0" y="146"/>
                      </a:lnTo>
                      <a:close/>
                      <a:moveTo>
                        <a:pt x="2" y="145"/>
                      </a:moveTo>
                      <a:lnTo>
                        <a:pt x="2" y="142"/>
                      </a:lnTo>
                      <a:lnTo>
                        <a:pt x="13" y="145"/>
                      </a:lnTo>
                      <a:lnTo>
                        <a:pt x="12" y="148"/>
                      </a:lnTo>
                      <a:lnTo>
                        <a:pt x="2" y="145"/>
                      </a:lnTo>
                      <a:close/>
                      <a:moveTo>
                        <a:pt x="13" y="143"/>
                      </a:moveTo>
                      <a:lnTo>
                        <a:pt x="13" y="143"/>
                      </a:lnTo>
                      <a:lnTo>
                        <a:pt x="13" y="145"/>
                      </a:lnTo>
                      <a:lnTo>
                        <a:pt x="9" y="143"/>
                      </a:lnTo>
                      <a:lnTo>
                        <a:pt x="13" y="143"/>
                      </a:lnTo>
                      <a:close/>
                      <a:moveTo>
                        <a:pt x="2" y="143"/>
                      </a:moveTo>
                      <a:lnTo>
                        <a:pt x="2" y="80"/>
                      </a:lnTo>
                      <a:lnTo>
                        <a:pt x="13" y="80"/>
                      </a:lnTo>
                      <a:lnTo>
                        <a:pt x="13" y="143"/>
                      </a:lnTo>
                      <a:lnTo>
                        <a:pt x="2" y="143"/>
                      </a:lnTo>
                      <a:close/>
                      <a:moveTo>
                        <a:pt x="2" y="80"/>
                      </a:move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9" y="80"/>
                      </a:lnTo>
                      <a:lnTo>
                        <a:pt x="2" y="80"/>
                      </a:lnTo>
                      <a:close/>
                      <a:moveTo>
                        <a:pt x="2" y="78"/>
                      </a:moveTo>
                      <a:lnTo>
                        <a:pt x="4" y="73"/>
                      </a:lnTo>
                      <a:lnTo>
                        <a:pt x="15" y="77"/>
                      </a:lnTo>
                      <a:lnTo>
                        <a:pt x="13" y="81"/>
                      </a:lnTo>
                      <a:lnTo>
                        <a:pt x="2" y="78"/>
                      </a:lnTo>
                      <a:close/>
                      <a:moveTo>
                        <a:pt x="15" y="75"/>
                      </a:moveTo>
                      <a:lnTo>
                        <a:pt x="15" y="75"/>
                      </a:lnTo>
                      <a:lnTo>
                        <a:pt x="15" y="77"/>
                      </a:lnTo>
                      <a:lnTo>
                        <a:pt x="10" y="75"/>
                      </a:lnTo>
                      <a:lnTo>
                        <a:pt x="15" y="75"/>
                      </a:lnTo>
                      <a:close/>
                      <a:moveTo>
                        <a:pt x="4" y="75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75"/>
                      </a:lnTo>
                      <a:lnTo>
                        <a:pt x="4" y="75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" name="Freeform 1292"/>
                <p:cNvSpPr>
                  <a:spLocks noEditPoints="1"/>
                </p:cNvSpPr>
                <p:nvPr/>
              </p:nvSpPr>
              <p:spPr bwMode="auto">
                <a:xfrm>
                  <a:off x="2316" y="2123"/>
                  <a:ext cx="16" cy="298"/>
                </a:xfrm>
                <a:custGeom>
                  <a:avLst/>
                  <a:gdLst/>
                  <a:ahLst/>
                  <a:cxnLst>
                    <a:cxn ang="0">
                      <a:pos x="11" y="294"/>
                    </a:cxn>
                    <a:cxn ang="0">
                      <a:pos x="8" y="298"/>
                    </a:cxn>
                    <a:cxn ang="0">
                      <a:pos x="3" y="298"/>
                    </a:cxn>
                    <a:cxn ang="0">
                      <a:pos x="0" y="294"/>
                    </a:cxn>
                    <a:cxn ang="0">
                      <a:pos x="11" y="291"/>
                    </a:cxn>
                    <a:cxn ang="0">
                      <a:pos x="0" y="283"/>
                    </a:cxn>
                    <a:cxn ang="0">
                      <a:pos x="11" y="291"/>
                    </a:cxn>
                    <a:cxn ang="0">
                      <a:pos x="0" y="283"/>
                    </a:cxn>
                    <a:cxn ang="0">
                      <a:pos x="0" y="281"/>
                    </a:cxn>
                    <a:cxn ang="0">
                      <a:pos x="0" y="283"/>
                    </a:cxn>
                    <a:cxn ang="0">
                      <a:pos x="1" y="276"/>
                    </a:cxn>
                    <a:cxn ang="0">
                      <a:pos x="11" y="285"/>
                    </a:cxn>
                    <a:cxn ang="0">
                      <a:pos x="13" y="278"/>
                    </a:cxn>
                    <a:cxn ang="0">
                      <a:pos x="13" y="278"/>
                    </a:cxn>
                    <a:cxn ang="0">
                      <a:pos x="13" y="278"/>
                    </a:cxn>
                    <a:cxn ang="0">
                      <a:pos x="1" y="181"/>
                    </a:cxn>
                    <a:cxn ang="0">
                      <a:pos x="13" y="278"/>
                    </a:cxn>
                    <a:cxn ang="0">
                      <a:pos x="1" y="181"/>
                    </a:cxn>
                    <a:cxn ang="0">
                      <a:pos x="1" y="179"/>
                    </a:cxn>
                    <a:cxn ang="0">
                      <a:pos x="1" y="181"/>
                    </a:cxn>
                    <a:cxn ang="0">
                      <a:pos x="3" y="173"/>
                    </a:cxn>
                    <a:cxn ang="0">
                      <a:pos x="13" y="182"/>
                    </a:cxn>
                    <a:cxn ang="0">
                      <a:pos x="14" y="174"/>
                    </a:cxn>
                    <a:cxn ang="0">
                      <a:pos x="14" y="174"/>
                    </a:cxn>
                    <a:cxn ang="0">
                      <a:pos x="14" y="174"/>
                    </a:cxn>
                    <a:cxn ang="0">
                      <a:pos x="3" y="59"/>
                    </a:cxn>
                    <a:cxn ang="0">
                      <a:pos x="14" y="174"/>
                    </a:cxn>
                    <a:cxn ang="0">
                      <a:pos x="3" y="59"/>
                    </a:cxn>
                    <a:cxn ang="0">
                      <a:pos x="3" y="57"/>
                    </a:cxn>
                    <a:cxn ang="0">
                      <a:pos x="3" y="59"/>
                    </a:cxn>
                    <a:cxn ang="0">
                      <a:pos x="5" y="51"/>
                    </a:cxn>
                    <a:cxn ang="0">
                      <a:pos x="14" y="60"/>
                    </a:cxn>
                    <a:cxn ang="0">
                      <a:pos x="16" y="52"/>
                    </a:cxn>
                    <a:cxn ang="0">
                      <a:pos x="16" y="54"/>
                    </a:cxn>
                    <a:cxn ang="0">
                      <a:pos x="16" y="52"/>
                    </a:cxn>
                    <a:cxn ang="0">
                      <a:pos x="5" y="7"/>
                    </a:cxn>
                    <a:cxn ang="0">
                      <a:pos x="16" y="52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98">
                      <a:moveTo>
                        <a:pt x="11" y="291"/>
                      </a:moveTo>
                      <a:lnTo>
                        <a:pt x="11" y="294"/>
                      </a:lnTo>
                      <a:lnTo>
                        <a:pt x="9" y="296"/>
                      </a:lnTo>
                      <a:lnTo>
                        <a:pt x="8" y="298"/>
                      </a:lnTo>
                      <a:lnTo>
                        <a:pt x="6" y="298"/>
                      </a:lnTo>
                      <a:lnTo>
                        <a:pt x="3" y="298"/>
                      </a:lnTo>
                      <a:lnTo>
                        <a:pt x="1" y="296"/>
                      </a:lnTo>
                      <a:lnTo>
                        <a:pt x="0" y="294"/>
                      </a:lnTo>
                      <a:lnTo>
                        <a:pt x="0" y="291"/>
                      </a:lnTo>
                      <a:lnTo>
                        <a:pt x="11" y="291"/>
                      </a:lnTo>
                      <a:close/>
                      <a:moveTo>
                        <a:pt x="0" y="291"/>
                      </a:moveTo>
                      <a:lnTo>
                        <a:pt x="0" y="283"/>
                      </a:lnTo>
                      <a:lnTo>
                        <a:pt x="11" y="283"/>
                      </a:lnTo>
                      <a:lnTo>
                        <a:pt x="11" y="291"/>
                      </a:lnTo>
                      <a:lnTo>
                        <a:pt x="0" y="291"/>
                      </a:lnTo>
                      <a:close/>
                      <a:moveTo>
                        <a:pt x="0" y="283"/>
                      </a:moveTo>
                      <a:lnTo>
                        <a:pt x="0" y="283"/>
                      </a:lnTo>
                      <a:lnTo>
                        <a:pt x="0" y="281"/>
                      </a:lnTo>
                      <a:lnTo>
                        <a:pt x="6" y="283"/>
                      </a:lnTo>
                      <a:lnTo>
                        <a:pt x="0" y="283"/>
                      </a:lnTo>
                      <a:close/>
                      <a:moveTo>
                        <a:pt x="0" y="281"/>
                      </a:moveTo>
                      <a:lnTo>
                        <a:pt x="1" y="276"/>
                      </a:lnTo>
                      <a:lnTo>
                        <a:pt x="13" y="278"/>
                      </a:lnTo>
                      <a:lnTo>
                        <a:pt x="11" y="285"/>
                      </a:lnTo>
                      <a:lnTo>
                        <a:pt x="0" y="281"/>
                      </a:lnTo>
                      <a:close/>
                      <a:moveTo>
                        <a:pt x="13" y="278"/>
                      </a:moveTo>
                      <a:lnTo>
                        <a:pt x="13" y="278"/>
                      </a:lnTo>
                      <a:lnTo>
                        <a:pt x="13" y="278"/>
                      </a:lnTo>
                      <a:lnTo>
                        <a:pt x="8" y="278"/>
                      </a:lnTo>
                      <a:lnTo>
                        <a:pt x="13" y="278"/>
                      </a:lnTo>
                      <a:close/>
                      <a:moveTo>
                        <a:pt x="1" y="278"/>
                      </a:moveTo>
                      <a:lnTo>
                        <a:pt x="1" y="181"/>
                      </a:lnTo>
                      <a:lnTo>
                        <a:pt x="13" y="181"/>
                      </a:lnTo>
                      <a:lnTo>
                        <a:pt x="13" y="278"/>
                      </a:lnTo>
                      <a:lnTo>
                        <a:pt x="1" y="278"/>
                      </a:lnTo>
                      <a:close/>
                      <a:moveTo>
                        <a:pt x="1" y="181"/>
                      </a:moveTo>
                      <a:lnTo>
                        <a:pt x="1" y="181"/>
                      </a:lnTo>
                      <a:lnTo>
                        <a:pt x="1" y="179"/>
                      </a:lnTo>
                      <a:lnTo>
                        <a:pt x="8" y="181"/>
                      </a:lnTo>
                      <a:lnTo>
                        <a:pt x="1" y="181"/>
                      </a:lnTo>
                      <a:close/>
                      <a:moveTo>
                        <a:pt x="1" y="179"/>
                      </a:moveTo>
                      <a:lnTo>
                        <a:pt x="3" y="173"/>
                      </a:lnTo>
                      <a:lnTo>
                        <a:pt x="14" y="174"/>
                      </a:lnTo>
                      <a:lnTo>
                        <a:pt x="13" y="182"/>
                      </a:lnTo>
                      <a:lnTo>
                        <a:pt x="1" y="179"/>
                      </a:lnTo>
                      <a:close/>
                      <a:moveTo>
                        <a:pt x="14" y="174"/>
                      </a:moveTo>
                      <a:lnTo>
                        <a:pt x="14" y="174"/>
                      </a:lnTo>
                      <a:lnTo>
                        <a:pt x="14" y="174"/>
                      </a:lnTo>
                      <a:lnTo>
                        <a:pt x="8" y="174"/>
                      </a:lnTo>
                      <a:lnTo>
                        <a:pt x="14" y="174"/>
                      </a:lnTo>
                      <a:close/>
                      <a:moveTo>
                        <a:pt x="3" y="174"/>
                      </a:moveTo>
                      <a:lnTo>
                        <a:pt x="3" y="59"/>
                      </a:lnTo>
                      <a:lnTo>
                        <a:pt x="14" y="59"/>
                      </a:lnTo>
                      <a:lnTo>
                        <a:pt x="14" y="174"/>
                      </a:lnTo>
                      <a:lnTo>
                        <a:pt x="3" y="174"/>
                      </a:lnTo>
                      <a:close/>
                      <a:moveTo>
                        <a:pt x="3" y="59"/>
                      </a:moveTo>
                      <a:lnTo>
                        <a:pt x="3" y="57"/>
                      </a:lnTo>
                      <a:lnTo>
                        <a:pt x="3" y="57"/>
                      </a:lnTo>
                      <a:lnTo>
                        <a:pt x="8" y="59"/>
                      </a:lnTo>
                      <a:lnTo>
                        <a:pt x="3" y="59"/>
                      </a:lnTo>
                      <a:close/>
                      <a:moveTo>
                        <a:pt x="3" y="57"/>
                      </a:moveTo>
                      <a:lnTo>
                        <a:pt x="5" y="51"/>
                      </a:lnTo>
                      <a:lnTo>
                        <a:pt x="16" y="54"/>
                      </a:lnTo>
                      <a:lnTo>
                        <a:pt x="14" y="60"/>
                      </a:lnTo>
                      <a:lnTo>
                        <a:pt x="3" y="57"/>
                      </a:lnTo>
                      <a:close/>
                      <a:moveTo>
                        <a:pt x="16" y="52"/>
                      </a:moveTo>
                      <a:lnTo>
                        <a:pt x="16" y="52"/>
                      </a:lnTo>
                      <a:lnTo>
                        <a:pt x="16" y="54"/>
                      </a:lnTo>
                      <a:lnTo>
                        <a:pt x="9" y="52"/>
                      </a:lnTo>
                      <a:lnTo>
                        <a:pt x="16" y="52"/>
                      </a:lnTo>
                      <a:close/>
                      <a:moveTo>
                        <a:pt x="5" y="52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52"/>
                      </a:lnTo>
                      <a:lnTo>
                        <a:pt x="5" y="52"/>
                      </a:lnTo>
                      <a:close/>
                      <a:moveTo>
                        <a:pt x="5" y="7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" name="Freeform 1293"/>
                <p:cNvSpPr>
                  <a:spLocks noEditPoints="1"/>
                </p:cNvSpPr>
                <p:nvPr/>
              </p:nvSpPr>
              <p:spPr bwMode="auto">
                <a:xfrm>
                  <a:off x="2321" y="2097"/>
                  <a:ext cx="14" cy="212"/>
                </a:xfrm>
                <a:custGeom>
                  <a:avLst/>
                  <a:gdLst/>
                  <a:ahLst/>
                  <a:cxnLst>
                    <a:cxn ang="0">
                      <a:pos x="11" y="34"/>
                    </a:cxn>
                    <a:cxn ang="0">
                      <a:pos x="8" y="38"/>
                    </a:cxn>
                    <a:cxn ang="0">
                      <a:pos x="3" y="38"/>
                    </a:cxn>
                    <a:cxn ang="0">
                      <a:pos x="0" y="34"/>
                    </a:cxn>
                    <a:cxn ang="0">
                      <a:pos x="11" y="33"/>
                    </a:cxn>
                    <a:cxn ang="0">
                      <a:pos x="0" y="7"/>
                    </a:cxn>
                    <a:cxn ang="0">
                      <a:pos x="11" y="33"/>
                    </a:cxn>
                    <a:cxn ang="0">
                      <a:pos x="0" y="7"/>
                    </a:cxn>
                    <a:cxn ang="0">
                      <a:pos x="4" y="0"/>
                    </a:cxn>
                    <a:cxn ang="0">
                      <a:pos x="0" y="7"/>
                    </a:cxn>
                    <a:cxn ang="0">
                      <a:pos x="6" y="0"/>
                    </a:cxn>
                    <a:cxn ang="0">
                      <a:pos x="4" y="12"/>
                    </a:cxn>
                    <a:cxn ang="0">
                      <a:pos x="6" y="0"/>
                    </a:cxn>
                    <a:cxn ang="0">
                      <a:pos x="13" y="7"/>
                    </a:cxn>
                    <a:cxn ang="0">
                      <a:pos x="6" y="0"/>
                    </a:cxn>
                    <a:cxn ang="0">
                      <a:pos x="13" y="77"/>
                    </a:cxn>
                    <a:cxn ang="0">
                      <a:pos x="1" y="7"/>
                    </a:cxn>
                    <a:cxn ang="0">
                      <a:pos x="1" y="78"/>
                    </a:cxn>
                    <a:cxn ang="0">
                      <a:pos x="1" y="77"/>
                    </a:cxn>
                    <a:cxn ang="0">
                      <a:pos x="1" y="78"/>
                    </a:cxn>
                    <a:cxn ang="0">
                      <a:pos x="14" y="83"/>
                    </a:cxn>
                    <a:cxn ang="0">
                      <a:pos x="1" y="78"/>
                    </a:cxn>
                    <a:cxn ang="0">
                      <a:pos x="14" y="83"/>
                    </a:cxn>
                    <a:cxn ang="0">
                      <a:pos x="14" y="85"/>
                    </a:cxn>
                    <a:cxn ang="0">
                      <a:pos x="14" y="83"/>
                    </a:cxn>
                    <a:cxn ang="0">
                      <a:pos x="14" y="200"/>
                    </a:cxn>
                    <a:cxn ang="0">
                      <a:pos x="3" y="85"/>
                    </a:cxn>
                    <a:cxn ang="0">
                      <a:pos x="3" y="200"/>
                    </a:cxn>
                    <a:cxn ang="0">
                      <a:pos x="3" y="200"/>
                    </a:cxn>
                    <a:cxn ang="0">
                      <a:pos x="3" y="200"/>
                    </a:cxn>
                    <a:cxn ang="0">
                      <a:pos x="14" y="203"/>
                    </a:cxn>
                    <a:cxn ang="0">
                      <a:pos x="3" y="200"/>
                    </a:cxn>
                    <a:cxn ang="0">
                      <a:pos x="14" y="203"/>
                    </a:cxn>
                    <a:cxn ang="0">
                      <a:pos x="14" y="208"/>
                    </a:cxn>
                    <a:cxn ang="0">
                      <a:pos x="11" y="212"/>
                    </a:cxn>
                    <a:cxn ang="0">
                      <a:pos x="6" y="210"/>
                    </a:cxn>
                    <a:cxn ang="0">
                      <a:pos x="3" y="207"/>
                    </a:cxn>
                  </a:cxnLst>
                  <a:rect l="0" t="0" r="r" b="b"/>
                  <a:pathLst>
                    <a:path w="14" h="212">
                      <a:moveTo>
                        <a:pt x="11" y="33"/>
                      </a:moveTo>
                      <a:lnTo>
                        <a:pt x="11" y="34"/>
                      </a:lnTo>
                      <a:lnTo>
                        <a:pt x="9" y="36"/>
                      </a:lnTo>
                      <a:lnTo>
                        <a:pt x="8" y="38"/>
                      </a:lnTo>
                      <a:lnTo>
                        <a:pt x="4" y="38"/>
                      </a:lnTo>
                      <a:lnTo>
                        <a:pt x="3" y="38"/>
                      </a:lnTo>
                      <a:lnTo>
                        <a:pt x="1" y="36"/>
                      </a:lnTo>
                      <a:lnTo>
                        <a:pt x="0" y="34"/>
                      </a:lnTo>
                      <a:lnTo>
                        <a:pt x="0" y="33"/>
                      </a:lnTo>
                      <a:lnTo>
                        <a:pt x="11" y="33"/>
                      </a:lnTo>
                      <a:close/>
                      <a:moveTo>
                        <a:pt x="0" y="33"/>
                      </a:moveTo>
                      <a:lnTo>
                        <a:pt x="0" y="7"/>
                      </a:lnTo>
                      <a:lnTo>
                        <a:pt x="11" y="7"/>
                      </a:lnTo>
                      <a:lnTo>
                        <a:pt x="11" y="33"/>
                      </a:lnTo>
                      <a:lnTo>
                        <a:pt x="0" y="33"/>
                      </a:lnTo>
                      <a:close/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0" y="7"/>
                      </a:lnTo>
                      <a:close/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6" y="12"/>
                      </a:lnTo>
                      <a:lnTo>
                        <a:pt x="4" y="12"/>
                      </a:lnTo>
                      <a:lnTo>
                        <a:pt x="4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0"/>
                      </a:lnTo>
                      <a:close/>
                      <a:moveTo>
                        <a:pt x="13" y="7"/>
                      </a:moveTo>
                      <a:lnTo>
                        <a:pt x="13" y="77"/>
                      </a:lnTo>
                      <a:lnTo>
                        <a:pt x="1" y="77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1" y="78"/>
                      </a:moveTo>
                      <a:lnTo>
                        <a:pt x="1" y="78"/>
                      </a:lnTo>
                      <a:lnTo>
                        <a:pt x="1" y="77"/>
                      </a:lnTo>
                      <a:lnTo>
                        <a:pt x="6" y="77"/>
                      </a:lnTo>
                      <a:lnTo>
                        <a:pt x="1" y="78"/>
                      </a:lnTo>
                      <a:close/>
                      <a:moveTo>
                        <a:pt x="13" y="75"/>
                      </a:moveTo>
                      <a:lnTo>
                        <a:pt x="14" y="83"/>
                      </a:lnTo>
                      <a:lnTo>
                        <a:pt x="3" y="85"/>
                      </a:lnTo>
                      <a:lnTo>
                        <a:pt x="1" y="78"/>
                      </a:lnTo>
                      <a:lnTo>
                        <a:pt x="13" y="75"/>
                      </a:lnTo>
                      <a:close/>
                      <a:moveTo>
                        <a:pt x="14" y="83"/>
                      </a:moveTo>
                      <a:lnTo>
                        <a:pt x="14" y="83"/>
                      </a:lnTo>
                      <a:lnTo>
                        <a:pt x="14" y="85"/>
                      </a:lnTo>
                      <a:lnTo>
                        <a:pt x="8" y="85"/>
                      </a:lnTo>
                      <a:lnTo>
                        <a:pt x="14" y="83"/>
                      </a:lnTo>
                      <a:close/>
                      <a:moveTo>
                        <a:pt x="14" y="85"/>
                      </a:moveTo>
                      <a:lnTo>
                        <a:pt x="14" y="200"/>
                      </a:lnTo>
                      <a:lnTo>
                        <a:pt x="3" y="200"/>
                      </a:lnTo>
                      <a:lnTo>
                        <a:pt x="3" y="85"/>
                      </a:lnTo>
                      <a:lnTo>
                        <a:pt x="14" y="85"/>
                      </a:lnTo>
                      <a:close/>
                      <a:moveTo>
                        <a:pt x="3" y="200"/>
                      </a:moveTo>
                      <a:lnTo>
                        <a:pt x="3" y="200"/>
                      </a:lnTo>
                      <a:lnTo>
                        <a:pt x="3" y="200"/>
                      </a:lnTo>
                      <a:lnTo>
                        <a:pt x="8" y="200"/>
                      </a:lnTo>
                      <a:lnTo>
                        <a:pt x="3" y="200"/>
                      </a:lnTo>
                      <a:close/>
                      <a:moveTo>
                        <a:pt x="14" y="199"/>
                      </a:moveTo>
                      <a:lnTo>
                        <a:pt x="14" y="203"/>
                      </a:lnTo>
                      <a:lnTo>
                        <a:pt x="3" y="207"/>
                      </a:lnTo>
                      <a:lnTo>
                        <a:pt x="3" y="200"/>
                      </a:lnTo>
                      <a:lnTo>
                        <a:pt x="14" y="199"/>
                      </a:lnTo>
                      <a:close/>
                      <a:moveTo>
                        <a:pt x="14" y="203"/>
                      </a:moveTo>
                      <a:lnTo>
                        <a:pt x="14" y="207"/>
                      </a:lnTo>
                      <a:lnTo>
                        <a:pt x="14" y="208"/>
                      </a:lnTo>
                      <a:lnTo>
                        <a:pt x="13" y="210"/>
                      </a:lnTo>
                      <a:lnTo>
                        <a:pt x="11" y="212"/>
                      </a:lnTo>
                      <a:lnTo>
                        <a:pt x="8" y="212"/>
                      </a:lnTo>
                      <a:lnTo>
                        <a:pt x="6" y="210"/>
                      </a:lnTo>
                      <a:lnTo>
                        <a:pt x="4" y="208"/>
                      </a:lnTo>
                      <a:lnTo>
                        <a:pt x="3" y="207"/>
                      </a:lnTo>
                      <a:lnTo>
                        <a:pt x="14" y="20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" name="Freeform 1294"/>
                <p:cNvSpPr>
                  <a:spLocks noEditPoints="1"/>
                </p:cNvSpPr>
                <p:nvPr/>
              </p:nvSpPr>
              <p:spPr bwMode="auto">
                <a:xfrm>
                  <a:off x="2324" y="2297"/>
                  <a:ext cx="14" cy="237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4"/>
                    </a:cxn>
                    <a:cxn ang="0">
                      <a:pos x="0" y="5"/>
                    </a:cxn>
                    <a:cxn ang="0">
                      <a:pos x="1" y="104"/>
                    </a:cxn>
                    <a:cxn ang="0">
                      <a:pos x="0" y="104"/>
                    </a:cxn>
                    <a:cxn ang="0">
                      <a:pos x="1" y="104"/>
                    </a:cxn>
                    <a:cxn ang="0">
                      <a:pos x="13" y="107"/>
                    </a:cxn>
                    <a:cxn ang="0">
                      <a:pos x="1" y="104"/>
                    </a:cxn>
                    <a:cxn ang="0">
                      <a:pos x="13" y="107"/>
                    </a:cxn>
                    <a:cxn ang="0">
                      <a:pos x="13" y="109"/>
                    </a:cxn>
                    <a:cxn ang="0">
                      <a:pos x="13" y="107"/>
                    </a:cxn>
                    <a:cxn ang="0">
                      <a:pos x="13" y="187"/>
                    </a:cxn>
                    <a:cxn ang="0">
                      <a:pos x="1" y="109"/>
                    </a:cxn>
                    <a:cxn ang="0">
                      <a:pos x="3" y="189"/>
                    </a:cxn>
                    <a:cxn ang="0">
                      <a:pos x="1" y="187"/>
                    </a:cxn>
                    <a:cxn ang="0">
                      <a:pos x="3" y="189"/>
                    </a:cxn>
                    <a:cxn ang="0">
                      <a:pos x="14" y="190"/>
                    </a:cxn>
                    <a:cxn ang="0">
                      <a:pos x="3" y="189"/>
                    </a:cxn>
                    <a:cxn ang="0">
                      <a:pos x="14" y="190"/>
                    </a:cxn>
                    <a:cxn ang="0">
                      <a:pos x="14" y="192"/>
                    </a:cxn>
                    <a:cxn ang="0">
                      <a:pos x="14" y="190"/>
                    </a:cxn>
                    <a:cxn ang="0">
                      <a:pos x="14" y="232"/>
                    </a:cxn>
                    <a:cxn ang="0">
                      <a:pos x="3" y="192"/>
                    </a:cxn>
                    <a:cxn ang="0">
                      <a:pos x="14" y="232"/>
                    </a:cxn>
                    <a:cxn ang="0">
                      <a:pos x="13" y="236"/>
                    </a:cxn>
                    <a:cxn ang="0">
                      <a:pos x="10" y="237"/>
                    </a:cxn>
                    <a:cxn ang="0">
                      <a:pos x="5" y="236"/>
                    </a:cxn>
                    <a:cxn ang="0">
                      <a:pos x="3" y="232"/>
                    </a:cxn>
                  </a:cxnLst>
                  <a:rect l="0" t="0" r="r" b="b"/>
                  <a:pathLst>
                    <a:path w="14" h="237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4"/>
                      </a:lnTo>
                      <a:lnTo>
                        <a:pt x="0" y="104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04"/>
                      </a:moveTo>
                      <a:lnTo>
                        <a:pt x="0" y="104"/>
                      </a:lnTo>
                      <a:lnTo>
                        <a:pt x="0" y="104"/>
                      </a:lnTo>
                      <a:lnTo>
                        <a:pt x="6" y="104"/>
                      </a:lnTo>
                      <a:lnTo>
                        <a:pt x="1" y="104"/>
                      </a:lnTo>
                      <a:close/>
                      <a:moveTo>
                        <a:pt x="11" y="102"/>
                      </a:moveTo>
                      <a:lnTo>
                        <a:pt x="13" y="107"/>
                      </a:lnTo>
                      <a:lnTo>
                        <a:pt x="3" y="111"/>
                      </a:lnTo>
                      <a:lnTo>
                        <a:pt x="1" y="104"/>
                      </a:lnTo>
                      <a:lnTo>
                        <a:pt x="11" y="102"/>
                      </a:lnTo>
                      <a:close/>
                      <a:moveTo>
                        <a:pt x="13" y="107"/>
                      </a:moveTo>
                      <a:lnTo>
                        <a:pt x="13" y="109"/>
                      </a:lnTo>
                      <a:lnTo>
                        <a:pt x="13" y="109"/>
                      </a:lnTo>
                      <a:lnTo>
                        <a:pt x="8" y="109"/>
                      </a:lnTo>
                      <a:lnTo>
                        <a:pt x="13" y="107"/>
                      </a:lnTo>
                      <a:close/>
                      <a:moveTo>
                        <a:pt x="13" y="109"/>
                      </a:moveTo>
                      <a:lnTo>
                        <a:pt x="13" y="187"/>
                      </a:lnTo>
                      <a:lnTo>
                        <a:pt x="1" y="187"/>
                      </a:lnTo>
                      <a:lnTo>
                        <a:pt x="1" y="109"/>
                      </a:lnTo>
                      <a:lnTo>
                        <a:pt x="13" y="109"/>
                      </a:lnTo>
                      <a:close/>
                      <a:moveTo>
                        <a:pt x="3" y="189"/>
                      </a:moveTo>
                      <a:lnTo>
                        <a:pt x="1" y="187"/>
                      </a:lnTo>
                      <a:lnTo>
                        <a:pt x="1" y="187"/>
                      </a:lnTo>
                      <a:lnTo>
                        <a:pt x="8" y="187"/>
                      </a:lnTo>
                      <a:lnTo>
                        <a:pt x="3" y="189"/>
                      </a:lnTo>
                      <a:close/>
                      <a:moveTo>
                        <a:pt x="13" y="185"/>
                      </a:moveTo>
                      <a:lnTo>
                        <a:pt x="14" y="190"/>
                      </a:lnTo>
                      <a:lnTo>
                        <a:pt x="3" y="193"/>
                      </a:lnTo>
                      <a:lnTo>
                        <a:pt x="3" y="189"/>
                      </a:lnTo>
                      <a:lnTo>
                        <a:pt x="13" y="185"/>
                      </a:lnTo>
                      <a:close/>
                      <a:moveTo>
                        <a:pt x="14" y="190"/>
                      </a:moveTo>
                      <a:lnTo>
                        <a:pt x="14" y="190"/>
                      </a:lnTo>
                      <a:lnTo>
                        <a:pt x="14" y="192"/>
                      </a:lnTo>
                      <a:lnTo>
                        <a:pt x="10" y="192"/>
                      </a:lnTo>
                      <a:lnTo>
                        <a:pt x="14" y="190"/>
                      </a:lnTo>
                      <a:close/>
                      <a:moveTo>
                        <a:pt x="14" y="192"/>
                      </a:moveTo>
                      <a:lnTo>
                        <a:pt x="14" y="232"/>
                      </a:lnTo>
                      <a:lnTo>
                        <a:pt x="3" y="232"/>
                      </a:lnTo>
                      <a:lnTo>
                        <a:pt x="3" y="192"/>
                      </a:lnTo>
                      <a:lnTo>
                        <a:pt x="14" y="192"/>
                      </a:lnTo>
                      <a:close/>
                      <a:moveTo>
                        <a:pt x="14" y="232"/>
                      </a:moveTo>
                      <a:lnTo>
                        <a:pt x="14" y="234"/>
                      </a:lnTo>
                      <a:lnTo>
                        <a:pt x="13" y="236"/>
                      </a:lnTo>
                      <a:lnTo>
                        <a:pt x="11" y="237"/>
                      </a:lnTo>
                      <a:lnTo>
                        <a:pt x="10" y="237"/>
                      </a:lnTo>
                      <a:lnTo>
                        <a:pt x="6" y="237"/>
                      </a:lnTo>
                      <a:lnTo>
                        <a:pt x="5" y="236"/>
                      </a:lnTo>
                      <a:lnTo>
                        <a:pt x="3" y="234"/>
                      </a:lnTo>
                      <a:lnTo>
                        <a:pt x="3" y="232"/>
                      </a:lnTo>
                      <a:lnTo>
                        <a:pt x="14" y="23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" name="Freeform 1295"/>
                <p:cNvSpPr>
                  <a:spLocks noEditPoints="1"/>
                </p:cNvSpPr>
                <p:nvPr/>
              </p:nvSpPr>
              <p:spPr bwMode="auto">
                <a:xfrm>
                  <a:off x="2327" y="2523"/>
                  <a:ext cx="16" cy="14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32"/>
                    </a:cxn>
                    <a:cxn ang="0">
                      <a:pos x="0" y="6"/>
                    </a:cxn>
                    <a:cxn ang="0">
                      <a:pos x="0" y="34"/>
                    </a:cxn>
                    <a:cxn ang="0">
                      <a:pos x="0" y="32"/>
                    </a:cxn>
                    <a:cxn ang="0">
                      <a:pos x="0" y="34"/>
                    </a:cxn>
                    <a:cxn ang="0">
                      <a:pos x="13" y="34"/>
                    </a:cxn>
                    <a:cxn ang="0">
                      <a:pos x="0" y="34"/>
                    </a:cxn>
                    <a:cxn ang="0">
                      <a:pos x="13" y="34"/>
                    </a:cxn>
                    <a:cxn ang="0">
                      <a:pos x="13" y="36"/>
                    </a:cxn>
                    <a:cxn ang="0">
                      <a:pos x="13" y="34"/>
                    </a:cxn>
                    <a:cxn ang="0">
                      <a:pos x="13" y="89"/>
                    </a:cxn>
                    <a:cxn ang="0">
                      <a:pos x="2" y="36"/>
                    </a:cxn>
                    <a:cxn ang="0">
                      <a:pos x="2" y="91"/>
                    </a:cxn>
                    <a:cxn ang="0">
                      <a:pos x="2" y="89"/>
                    </a:cxn>
                    <a:cxn ang="0">
                      <a:pos x="2" y="91"/>
                    </a:cxn>
                    <a:cxn ang="0">
                      <a:pos x="15" y="89"/>
                    </a:cxn>
                    <a:cxn ang="0">
                      <a:pos x="2" y="91"/>
                    </a:cxn>
                    <a:cxn ang="0">
                      <a:pos x="15" y="89"/>
                    </a:cxn>
                    <a:cxn ang="0">
                      <a:pos x="15" y="93"/>
                    </a:cxn>
                    <a:cxn ang="0">
                      <a:pos x="15" y="89"/>
                    </a:cxn>
                    <a:cxn ang="0">
                      <a:pos x="15" y="136"/>
                    </a:cxn>
                    <a:cxn ang="0">
                      <a:pos x="3" y="93"/>
                    </a:cxn>
                    <a:cxn ang="0">
                      <a:pos x="3" y="140"/>
                    </a:cxn>
                    <a:cxn ang="0">
                      <a:pos x="3" y="136"/>
                    </a:cxn>
                    <a:cxn ang="0">
                      <a:pos x="3" y="140"/>
                    </a:cxn>
                    <a:cxn ang="0">
                      <a:pos x="16" y="136"/>
                    </a:cxn>
                    <a:cxn ang="0">
                      <a:pos x="3" y="140"/>
                    </a:cxn>
                    <a:cxn ang="0">
                      <a:pos x="16" y="136"/>
                    </a:cxn>
                    <a:cxn ang="0">
                      <a:pos x="16" y="140"/>
                    </a:cxn>
                    <a:cxn ang="0">
                      <a:pos x="16" y="136"/>
                    </a:cxn>
                    <a:cxn ang="0">
                      <a:pos x="16" y="144"/>
                    </a:cxn>
                    <a:cxn ang="0">
                      <a:pos x="5" y="140"/>
                    </a:cxn>
                    <a:cxn ang="0">
                      <a:pos x="16" y="144"/>
                    </a:cxn>
                    <a:cxn ang="0">
                      <a:pos x="15" y="148"/>
                    </a:cxn>
                    <a:cxn ang="0">
                      <a:pos x="11" y="149"/>
                    </a:cxn>
                    <a:cxn ang="0">
                      <a:pos x="7" y="148"/>
                    </a:cxn>
                    <a:cxn ang="0">
                      <a:pos x="5" y="144"/>
                    </a:cxn>
                  </a:cxnLst>
                  <a:rect l="0" t="0" r="r" b="b"/>
                  <a:pathLst>
                    <a:path w="16" h="14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32"/>
                      </a:lnTo>
                      <a:lnTo>
                        <a:pt x="0" y="32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0" y="34"/>
                      </a:moveTo>
                      <a:lnTo>
                        <a:pt x="0" y="32"/>
                      </a:lnTo>
                      <a:lnTo>
                        <a:pt x="0" y="32"/>
                      </a:lnTo>
                      <a:lnTo>
                        <a:pt x="7" y="32"/>
                      </a:lnTo>
                      <a:lnTo>
                        <a:pt x="0" y="34"/>
                      </a:lnTo>
                      <a:close/>
                      <a:moveTo>
                        <a:pt x="11" y="29"/>
                      </a:moveTo>
                      <a:lnTo>
                        <a:pt x="13" y="34"/>
                      </a:lnTo>
                      <a:lnTo>
                        <a:pt x="2" y="37"/>
                      </a:lnTo>
                      <a:lnTo>
                        <a:pt x="0" y="34"/>
                      </a:lnTo>
                      <a:lnTo>
                        <a:pt x="11" y="29"/>
                      </a:lnTo>
                      <a:close/>
                      <a:moveTo>
                        <a:pt x="13" y="34"/>
                      </a:moveTo>
                      <a:lnTo>
                        <a:pt x="13" y="34"/>
                      </a:lnTo>
                      <a:lnTo>
                        <a:pt x="13" y="36"/>
                      </a:lnTo>
                      <a:lnTo>
                        <a:pt x="8" y="36"/>
                      </a:lnTo>
                      <a:lnTo>
                        <a:pt x="13" y="34"/>
                      </a:lnTo>
                      <a:close/>
                      <a:moveTo>
                        <a:pt x="13" y="36"/>
                      </a:moveTo>
                      <a:lnTo>
                        <a:pt x="13" y="89"/>
                      </a:lnTo>
                      <a:lnTo>
                        <a:pt x="2" y="89"/>
                      </a:lnTo>
                      <a:lnTo>
                        <a:pt x="2" y="36"/>
                      </a:lnTo>
                      <a:lnTo>
                        <a:pt x="13" y="36"/>
                      </a:lnTo>
                      <a:close/>
                      <a:moveTo>
                        <a:pt x="2" y="91"/>
                      </a:moveTo>
                      <a:lnTo>
                        <a:pt x="2" y="91"/>
                      </a:lnTo>
                      <a:lnTo>
                        <a:pt x="2" y="89"/>
                      </a:lnTo>
                      <a:lnTo>
                        <a:pt x="8" y="89"/>
                      </a:lnTo>
                      <a:lnTo>
                        <a:pt x="2" y="91"/>
                      </a:lnTo>
                      <a:close/>
                      <a:moveTo>
                        <a:pt x="13" y="86"/>
                      </a:moveTo>
                      <a:lnTo>
                        <a:pt x="15" y="89"/>
                      </a:lnTo>
                      <a:lnTo>
                        <a:pt x="3" y="94"/>
                      </a:lnTo>
                      <a:lnTo>
                        <a:pt x="2" y="91"/>
                      </a:lnTo>
                      <a:lnTo>
                        <a:pt x="13" y="86"/>
                      </a:lnTo>
                      <a:close/>
                      <a:moveTo>
                        <a:pt x="15" y="89"/>
                      </a:moveTo>
                      <a:lnTo>
                        <a:pt x="15" y="91"/>
                      </a:lnTo>
                      <a:lnTo>
                        <a:pt x="15" y="93"/>
                      </a:lnTo>
                      <a:lnTo>
                        <a:pt x="8" y="93"/>
                      </a:lnTo>
                      <a:lnTo>
                        <a:pt x="15" y="89"/>
                      </a:lnTo>
                      <a:close/>
                      <a:moveTo>
                        <a:pt x="15" y="93"/>
                      </a:moveTo>
                      <a:lnTo>
                        <a:pt x="15" y="136"/>
                      </a:lnTo>
                      <a:lnTo>
                        <a:pt x="3" y="136"/>
                      </a:lnTo>
                      <a:lnTo>
                        <a:pt x="3" y="93"/>
                      </a:lnTo>
                      <a:lnTo>
                        <a:pt x="15" y="93"/>
                      </a:lnTo>
                      <a:close/>
                      <a:moveTo>
                        <a:pt x="3" y="140"/>
                      </a:moveTo>
                      <a:lnTo>
                        <a:pt x="3" y="138"/>
                      </a:lnTo>
                      <a:lnTo>
                        <a:pt x="3" y="136"/>
                      </a:lnTo>
                      <a:lnTo>
                        <a:pt x="8" y="136"/>
                      </a:lnTo>
                      <a:lnTo>
                        <a:pt x="3" y="140"/>
                      </a:lnTo>
                      <a:close/>
                      <a:moveTo>
                        <a:pt x="15" y="135"/>
                      </a:moveTo>
                      <a:lnTo>
                        <a:pt x="16" y="136"/>
                      </a:lnTo>
                      <a:lnTo>
                        <a:pt x="5" y="143"/>
                      </a:lnTo>
                      <a:lnTo>
                        <a:pt x="3" y="140"/>
                      </a:lnTo>
                      <a:lnTo>
                        <a:pt x="15" y="135"/>
                      </a:lnTo>
                      <a:close/>
                      <a:moveTo>
                        <a:pt x="16" y="136"/>
                      </a:moveTo>
                      <a:lnTo>
                        <a:pt x="16" y="138"/>
                      </a:lnTo>
                      <a:lnTo>
                        <a:pt x="16" y="140"/>
                      </a:lnTo>
                      <a:lnTo>
                        <a:pt x="11" y="140"/>
                      </a:lnTo>
                      <a:lnTo>
                        <a:pt x="16" y="136"/>
                      </a:lnTo>
                      <a:close/>
                      <a:moveTo>
                        <a:pt x="16" y="140"/>
                      </a:moveTo>
                      <a:lnTo>
                        <a:pt x="16" y="144"/>
                      </a:lnTo>
                      <a:lnTo>
                        <a:pt x="5" y="144"/>
                      </a:lnTo>
                      <a:lnTo>
                        <a:pt x="5" y="140"/>
                      </a:lnTo>
                      <a:lnTo>
                        <a:pt x="16" y="140"/>
                      </a:lnTo>
                      <a:close/>
                      <a:moveTo>
                        <a:pt x="16" y="144"/>
                      </a:moveTo>
                      <a:lnTo>
                        <a:pt x="16" y="146"/>
                      </a:lnTo>
                      <a:lnTo>
                        <a:pt x="15" y="148"/>
                      </a:lnTo>
                      <a:lnTo>
                        <a:pt x="13" y="149"/>
                      </a:lnTo>
                      <a:lnTo>
                        <a:pt x="11" y="149"/>
                      </a:lnTo>
                      <a:lnTo>
                        <a:pt x="8" y="149"/>
                      </a:lnTo>
                      <a:lnTo>
                        <a:pt x="7" y="148"/>
                      </a:lnTo>
                      <a:lnTo>
                        <a:pt x="5" y="146"/>
                      </a:lnTo>
                      <a:lnTo>
                        <a:pt x="5" y="14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" name="Freeform 1296"/>
                <p:cNvSpPr>
                  <a:spLocks noEditPoints="1"/>
                </p:cNvSpPr>
                <p:nvPr/>
              </p:nvSpPr>
              <p:spPr bwMode="auto">
                <a:xfrm>
                  <a:off x="2332" y="2661"/>
                  <a:ext cx="15" cy="11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42"/>
                    </a:cxn>
                    <a:cxn ang="0">
                      <a:pos x="0" y="6"/>
                    </a:cxn>
                    <a:cxn ang="0">
                      <a:pos x="2" y="45"/>
                    </a:cxn>
                    <a:cxn ang="0">
                      <a:pos x="0" y="42"/>
                    </a:cxn>
                    <a:cxn ang="0">
                      <a:pos x="2" y="45"/>
                    </a:cxn>
                    <a:cxn ang="0">
                      <a:pos x="11" y="41"/>
                    </a:cxn>
                    <a:cxn ang="0">
                      <a:pos x="2" y="45"/>
                    </a:cxn>
                    <a:cxn ang="0">
                      <a:pos x="11" y="41"/>
                    </a:cxn>
                    <a:cxn ang="0">
                      <a:pos x="13" y="44"/>
                    </a:cxn>
                    <a:cxn ang="0">
                      <a:pos x="11" y="41"/>
                    </a:cxn>
                    <a:cxn ang="0">
                      <a:pos x="13" y="80"/>
                    </a:cxn>
                    <a:cxn ang="0">
                      <a:pos x="2" y="44"/>
                    </a:cxn>
                    <a:cxn ang="0">
                      <a:pos x="3" y="84"/>
                    </a:cxn>
                    <a:cxn ang="0">
                      <a:pos x="2" y="80"/>
                    </a:cxn>
                    <a:cxn ang="0">
                      <a:pos x="3" y="84"/>
                    </a:cxn>
                    <a:cxn ang="0">
                      <a:pos x="11" y="76"/>
                    </a:cxn>
                    <a:cxn ang="0">
                      <a:pos x="3" y="84"/>
                    </a:cxn>
                    <a:cxn ang="0">
                      <a:pos x="11" y="76"/>
                    </a:cxn>
                    <a:cxn ang="0">
                      <a:pos x="15" y="81"/>
                    </a:cxn>
                    <a:cxn ang="0">
                      <a:pos x="11" y="76"/>
                    </a:cxn>
                    <a:cxn ang="0">
                      <a:pos x="15" y="106"/>
                    </a:cxn>
                    <a:cxn ang="0">
                      <a:pos x="3" y="81"/>
                    </a:cxn>
                    <a:cxn ang="0">
                      <a:pos x="15" y="106"/>
                    </a:cxn>
                    <a:cxn ang="0">
                      <a:pos x="13" y="109"/>
                    </a:cxn>
                    <a:cxn ang="0">
                      <a:pos x="8" y="112"/>
                    </a:cxn>
                    <a:cxn ang="0">
                      <a:pos x="5" y="109"/>
                    </a:cxn>
                    <a:cxn ang="0">
                      <a:pos x="3" y="106"/>
                    </a:cxn>
                  </a:cxnLst>
                  <a:rect l="0" t="0" r="r" b="b"/>
                  <a:pathLst>
                    <a:path w="15" h="112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42"/>
                      </a:lnTo>
                      <a:lnTo>
                        <a:pt x="0" y="42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2" y="45"/>
                      </a:moveTo>
                      <a:lnTo>
                        <a:pt x="0" y="44"/>
                      </a:lnTo>
                      <a:lnTo>
                        <a:pt x="0" y="42"/>
                      </a:lnTo>
                      <a:lnTo>
                        <a:pt x="6" y="42"/>
                      </a:lnTo>
                      <a:lnTo>
                        <a:pt x="2" y="45"/>
                      </a:lnTo>
                      <a:close/>
                      <a:moveTo>
                        <a:pt x="10" y="39"/>
                      </a:moveTo>
                      <a:lnTo>
                        <a:pt x="11" y="41"/>
                      </a:lnTo>
                      <a:lnTo>
                        <a:pt x="2" y="47"/>
                      </a:lnTo>
                      <a:lnTo>
                        <a:pt x="2" y="45"/>
                      </a:lnTo>
                      <a:lnTo>
                        <a:pt x="10" y="39"/>
                      </a:lnTo>
                      <a:close/>
                      <a:moveTo>
                        <a:pt x="11" y="41"/>
                      </a:moveTo>
                      <a:lnTo>
                        <a:pt x="13" y="42"/>
                      </a:lnTo>
                      <a:lnTo>
                        <a:pt x="13" y="44"/>
                      </a:lnTo>
                      <a:lnTo>
                        <a:pt x="6" y="44"/>
                      </a:lnTo>
                      <a:lnTo>
                        <a:pt x="11" y="41"/>
                      </a:lnTo>
                      <a:close/>
                      <a:moveTo>
                        <a:pt x="13" y="44"/>
                      </a:moveTo>
                      <a:lnTo>
                        <a:pt x="13" y="80"/>
                      </a:lnTo>
                      <a:lnTo>
                        <a:pt x="2" y="80"/>
                      </a:lnTo>
                      <a:lnTo>
                        <a:pt x="2" y="44"/>
                      </a:lnTo>
                      <a:lnTo>
                        <a:pt x="13" y="44"/>
                      </a:lnTo>
                      <a:close/>
                      <a:moveTo>
                        <a:pt x="3" y="84"/>
                      </a:moveTo>
                      <a:lnTo>
                        <a:pt x="2" y="83"/>
                      </a:lnTo>
                      <a:lnTo>
                        <a:pt x="2" y="80"/>
                      </a:lnTo>
                      <a:lnTo>
                        <a:pt x="6" y="80"/>
                      </a:lnTo>
                      <a:lnTo>
                        <a:pt x="3" y="84"/>
                      </a:lnTo>
                      <a:close/>
                      <a:moveTo>
                        <a:pt x="10" y="75"/>
                      </a:moveTo>
                      <a:lnTo>
                        <a:pt x="11" y="76"/>
                      </a:lnTo>
                      <a:lnTo>
                        <a:pt x="5" y="86"/>
                      </a:lnTo>
                      <a:lnTo>
                        <a:pt x="3" y="84"/>
                      </a:lnTo>
                      <a:lnTo>
                        <a:pt x="10" y="75"/>
                      </a:lnTo>
                      <a:close/>
                      <a:moveTo>
                        <a:pt x="11" y="76"/>
                      </a:moveTo>
                      <a:lnTo>
                        <a:pt x="15" y="78"/>
                      </a:lnTo>
                      <a:lnTo>
                        <a:pt x="15" y="81"/>
                      </a:lnTo>
                      <a:lnTo>
                        <a:pt x="8" y="81"/>
                      </a:lnTo>
                      <a:lnTo>
                        <a:pt x="11" y="76"/>
                      </a:lnTo>
                      <a:close/>
                      <a:moveTo>
                        <a:pt x="15" y="81"/>
                      </a:moveTo>
                      <a:lnTo>
                        <a:pt x="15" y="106"/>
                      </a:lnTo>
                      <a:lnTo>
                        <a:pt x="3" y="106"/>
                      </a:lnTo>
                      <a:lnTo>
                        <a:pt x="3" y="81"/>
                      </a:lnTo>
                      <a:lnTo>
                        <a:pt x="15" y="81"/>
                      </a:lnTo>
                      <a:close/>
                      <a:moveTo>
                        <a:pt x="15" y="106"/>
                      </a:moveTo>
                      <a:lnTo>
                        <a:pt x="15" y="107"/>
                      </a:lnTo>
                      <a:lnTo>
                        <a:pt x="13" y="109"/>
                      </a:lnTo>
                      <a:lnTo>
                        <a:pt x="11" y="110"/>
                      </a:lnTo>
                      <a:lnTo>
                        <a:pt x="8" y="112"/>
                      </a:lnTo>
                      <a:lnTo>
                        <a:pt x="6" y="110"/>
                      </a:lnTo>
                      <a:lnTo>
                        <a:pt x="5" y="109"/>
                      </a:lnTo>
                      <a:lnTo>
                        <a:pt x="3" y="107"/>
                      </a:lnTo>
                      <a:lnTo>
                        <a:pt x="3" y="106"/>
                      </a:lnTo>
                      <a:lnTo>
                        <a:pt x="15" y="10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" name="Freeform 1297"/>
                <p:cNvSpPr>
                  <a:spLocks noEditPoints="1"/>
                </p:cNvSpPr>
                <p:nvPr/>
              </p:nvSpPr>
              <p:spPr bwMode="auto">
                <a:xfrm>
                  <a:off x="2335" y="2760"/>
                  <a:ext cx="15" cy="8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15"/>
                    </a:cxn>
                    <a:cxn ang="0">
                      <a:pos x="0" y="7"/>
                    </a:cxn>
                    <a:cxn ang="0">
                      <a:pos x="2" y="20"/>
                    </a:cxn>
                    <a:cxn ang="0">
                      <a:pos x="0" y="15"/>
                    </a:cxn>
                    <a:cxn ang="0">
                      <a:pos x="2" y="20"/>
                    </a:cxn>
                    <a:cxn ang="0">
                      <a:pos x="12" y="13"/>
                    </a:cxn>
                    <a:cxn ang="0">
                      <a:pos x="2" y="20"/>
                    </a:cxn>
                    <a:cxn ang="0">
                      <a:pos x="12" y="13"/>
                    </a:cxn>
                    <a:cxn ang="0">
                      <a:pos x="13" y="16"/>
                    </a:cxn>
                    <a:cxn ang="0">
                      <a:pos x="12" y="13"/>
                    </a:cxn>
                    <a:cxn ang="0">
                      <a:pos x="13" y="46"/>
                    </a:cxn>
                    <a:cxn ang="0">
                      <a:pos x="2" y="16"/>
                    </a:cxn>
                    <a:cxn ang="0">
                      <a:pos x="3" y="50"/>
                    </a:cxn>
                    <a:cxn ang="0">
                      <a:pos x="2" y="46"/>
                    </a:cxn>
                    <a:cxn ang="0">
                      <a:pos x="3" y="50"/>
                    </a:cxn>
                    <a:cxn ang="0">
                      <a:pos x="12" y="42"/>
                    </a:cxn>
                    <a:cxn ang="0">
                      <a:pos x="3" y="50"/>
                    </a:cxn>
                    <a:cxn ang="0">
                      <a:pos x="12" y="42"/>
                    </a:cxn>
                    <a:cxn ang="0">
                      <a:pos x="15" y="47"/>
                    </a:cxn>
                    <a:cxn ang="0">
                      <a:pos x="12" y="42"/>
                    </a:cxn>
                    <a:cxn ang="0">
                      <a:pos x="15" y="73"/>
                    </a:cxn>
                    <a:cxn ang="0">
                      <a:pos x="3" y="47"/>
                    </a:cxn>
                    <a:cxn ang="0">
                      <a:pos x="5" y="76"/>
                    </a:cxn>
                    <a:cxn ang="0">
                      <a:pos x="3" y="73"/>
                    </a:cxn>
                    <a:cxn ang="0">
                      <a:pos x="5" y="76"/>
                    </a:cxn>
                    <a:cxn ang="0">
                      <a:pos x="13" y="70"/>
                    </a:cxn>
                    <a:cxn ang="0">
                      <a:pos x="5" y="76"/>
                    </a:cxn>
                    <a:cxn ang="0">
                      <a:pos x="13" y="70"/>
                    </a:cxn>
                    <a:cxn ang="0">
                      <a:pos x="15" y="75"/>
                    </a:cxn>
                    <a:cxn ang="0">
                      <a:pos x="13" y="70"/>
                    </a:cxn>
                    <a:cxn ang="0">
                      <a:pos x="15" y="81"/>
                    </a:cxn>
                    <a:cxn ang="0">
                      <a:pos x="3" y="75"/>
                    </a:cxn>
                    <a:cxn ang="0">
                      <a:pos x="15" y="81"/>
                    </a:cxn>
                    <a:cxn ang="0">
                      <a:pos x="13" y="86"/>
                    </a:cxn>
                    <a:cxn ang="0">
                      <a:pos x="10" y="88"/>
                    </a:cxn>
                    <a:cxn ang="0">
                      <a:pos x="5" y="86"/>
                    </a:cxn>
                    <a:cxn ang="0">
                      <a:pos x="3" y="81"/>
                    </a:cxn>
                  </a:cxnLst>
                  <a:rect l="0" t="0" r="r" b="b"/>
                  <a:pathLst>
                    <a:path w="15" h="88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2" y="20"/>
                      </a:move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2" y="20"/>
                      </a:lnTo>
                      <a:close/>
                      <a:moveTo>
                        <a:pt x="10" y="11"/>
                      </a:moveTo>
                      <a:lnTo>
                        <a:pt x="12" y="13"/>
                      </a:lnTo>
                      <a:lnTo>
                        <a:pt x="3" y="21"/>
                      </a:lnTo>
                      <a:lnTo>
                        <a:pt x="2" y="20"/>
                      </a:lnTo>
                      <a:lnTo>
                        <a:pt x="10" y="11"/>
                      </a:lnTo>
                      <a:close/>
                      <a:moveTo>
                        <a:pt x="12" y="13"/>
                      </a:move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12" y="13"/>
                      </a:lnTo>
                      <a:close/>
                      <a:moveTo>
                        <a:pt x="13" y="16"/>
                      </a:moveTo>
                      <a:lnTo>
                        <a:pt x="13" y="46"/>
                      </a:lnTo>
                      <a:lnTo>
                        <a:pt x="2" y="46"/>
                      </a:lnTo>
                      <a:lnTo>
                        <a:pt x="2" y="16"/>
                      </a:lnTo>
                      <a:lnTo>
                        <a:pt x="13" y="16"/>
                      </a:lnTo>
                      <a:close/>
                      <a:moveTo>
                        <a:pt x="3" y="50"/>
                      </a:moveTo>
                      <a:lnTo>
                        <a:pt x="2" y="49"/>
                      </a:lnTo>
                      <a:lnTo>
                        <a:pt x="2" y="46"/>
                      </a:lnTo>
                      <a:lnTo>
                        <a:pt x="7" y="46"/>
                      </a:lnTo>
                      <a:lnTo>
                        <a:pt x="3" y="50"/>
                      </a:lnTo>
                      <a:close/>
                      <a:moveTo>
                        <a:pt x="10" y="41"/>
                      </a:moveTo>
                      <a:lnTo>
                        <a:pt x="12" y="42"/>
                      </a:lnTo>
                      <a:lnTo>
                        <a:pt x="5" y="52"/>
                      </a:lnTo>
                      <a:lnTo>
                        <a:pt x="3" y="50"/>
                      </a:lnTo>
                      <a:lnTo>
                        <a:pt x="10" y="41"/>
                      </a:lnTo>
                      <a:close/>
                      <a:moveTo>
                        <a:pt x="12" y="42"/>
                      </a:moveTo>
                      <a:lnTo>
                        <a:pt x="15" y="44"/>
                      </a:lnTo>
                      <a:lnTo>
                        <a:pt x="15" y="47"/>
                      </a:lnTo>
                      <a:lnTo>
                        <a:pt x="8" y="47"/>
                      </a:lnTo>
                      <a:lnTo>
                        <a:pt x="12" y="42"/>
                      </a:lnTo>
                      <a:close/>
                      <a:moveTo>
                        <a:pt x="15" y="47"/>
                      </a:moveTo>
                      <a:lnTo>
                        <a:pt x="15" y="73"/>
                      </a:lnTo>
                      <a:lnTo>
                        <a:pt x="3" y="73"/>
                      </a:lnTo>
                      <a:lnTo>
                        <a:pt x="3" y="47"/>
                      </a:lnTo>
                      <a:lnTo>
                        <a:pt x="15" y="47"/>
                      </a:lnTo>
                      <a:close/>
                      <a:moveTo>
                        <a:pt x="5" y="76"/>
                      </a:moveTo>
                      <a:lnTo>
                        <a:pt x="3" y="75"/>
                      </a:lnTo>
                      <a:lnTo>
                        <a:pt x="3" y="73"/>
                      </a:lnTo>
                      <a:lnTo>
                        <a:pt x="8" y="73"/>
                      </a:lnTo>
                      <a:lnTo>
                        <a:pt x="5" y="76"/>
                      </a:lnTo>
                      <a:close/>
                      <a:moveTo>
                        <a:pt x="13" y="68"/>
                      </a:moveTo>
                      <a:lnTo>
                        <a:pt x="13" y="70"/>
                      </a:lnTo>
                      <a:lnTo>
                        <a:pt x="5" y="78"/>
                      </a:lnTo>
                      <a:lnTo>
                        <a:pt x="5" y="76"/>
                      </a:lnTo>
                      <a:lnTo>
                        <a:pt x="13" y="68"/>
                      </a:lnTo>
                      <a:close/>
                      <a:moveTo>
                        <a:pt x="13" y="70"/>
                      </a:moveTo>
                      <a:lnTo>
                        <a:pt x="15" y="72"/>
                      </a:lnTo>
                      <a:lnTo>
                        <a:pt x="15" y="75"/>
                      </a:lnTo>
                      <a:lnTo>
                        <a:pt x="10" y="75"/>
                      </a:lnTo>
                      <a:lnTo>
                        <a:pt x="13" y="70"/>
                      </a:lnTo>
                      <a:close/>
                      <a:moveTo>
                        <a:pt x="15" y="75"/>
                      </a:moveTo>
                      <a:lnTo>
                        <a:pt x="15" y="81"/>
                      </a:lnTo>
                      <a:lnTo>
                        <a:pt x="3" y="81"/>
                      </a:lnTo>
                      <a:lnTo>
                        <a:pt x="3" y="75"/>
                      </a:lnTo>
                      <a:lnTo>
                        <a:pt x="15" y="75"/>
                      </a:lnTo>
                      <a:close/>
                      <a:moveTo>
                        <a:pt x="15" y="81"/>
                      </a:moveTo>
                      <a:lnTo>
                        <a:pt x="15" y="85"/>
                      </a:lnTo>
                      <a:lnTo>
                        <a:pt x="13" y="86"/>
                      </a:lnTo>
                      <a:lnTo>
                        <a:pt x="12" y="86"/>
                      </a:lnTo>
                      <a:lnTo>
                        <a:pt x="10" y="88"/>
                      </a:lnTo>
                      <a:lnTo>
                        <a:pt x="7" y="86"/>
                      </a:lnTo>
                      <a:lnTo>
                        <a:pt x="5" y="86"/>
                      </a:lnTo>
                      <a:lnTo>
                        <a:pt x="5" y="85"/>
                      </a:lnTo>
                      <a:lnTo>
                        <a:pt x="3" y="81"/>
                      </a:lnTo>
                      <a:lnTo>
                        <a:pt x="15" y="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9" name="Freeform 1298"/>
                <p:cNvSpPr>
                  <a:spLocks noEditPoints="1"/>
                </p:cNvSpPr>
                <p:nvPr/>
              </p:nvSpPr>
              <p:spPr bwMode="auto">
                <a:xfrm>
                  <a:off x="2338" y="2836"/>
                  <a:ext cx="15" cy="74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4"/>
                    </a:cxn>
                    <a:cxn ang="0">
                      <a:pos x="0" y="5"/>
                    </a:cxn>
                    <a:cxn ang="0">
                      <a:pos x="12" y="25"/>
                    </a:cxn>
                    <a:cxn ang="0">
                      <a:pos x="0" y="5"/>
                    </a:cxn>
                    <a:cxn ang="0">
                      <a:pos x="7" y="30"/>
                    </a:cxn>
                    <a:cxn ang="0">
                      <a:pos x="0" y="25"/>
                    </a:cxn>
                    <a:cxn ang="0">
                      <a:pos x="7" y="30"/>
                    </a:cxn>
                    <a:cxn ang="0">
                      <a:pos x="9" y="18"/>
                    </a:cxn>
                    <a:cxn ang="0">
                      <a:pos x="7" y="30"/>
                    </a:cxn>
                    <a:cxn ang="0">
                      <a:pos x="9" y="18"/>
                    </a:cxn>
                    <a:cxn ang="0">
                      <a:pos x="13" y="25"/>
                    </a:cxn>
                    <a:cxn ang="0">
                      <a:pos x="9" y="18"/>
                    </a:cxn>
                    <a:cxn ang="0">
                      <a:pos x="13" y="48"/>
                    </a:cxn>
                    <a:cxn ang="0">
                      <a:pos x="2" y="25"/>
                    </a:cxn>
                    <a:cxn ang="0">
                      <a:pos x="4" y="51"/>
                    </a:cxn>
                    <a:cxn ang="0">
                      <a:pos x="2" y="48"/>
                    </a:cxn>
                    <a:cxn ang="0">
                      <a:pos x="4" y="51"/>
                    </a:cxn>
                    <a:cxn ang="0">
                      <a:pos x="13" y="46"/>
                    </a:cxn>
                    <a:cxn ang="0">
                      <a:pos x="4" y="51"/>
                    </a:cxn>
                    <a:cxn ang="0">
                      <a:pos x="13" y="46"/>
                    </a:cxn>
                    <a:cxn ang="0">
                      <a:pos x="15" y="49"/>
                    </a:cxn>
                    <a:cxn ang="0">
                      <a:pos x="13" y="46"/>
                    </a:cxn>
                    <a:cxn ang="0">
                      <a:pos x="15" y="67"/>
                    </a:cxn>
                    <a:cxn ang="0">
                      <a:pos x="4" y="49"/>
                    </a:cxn>
                    <a:cxn ang="0">
                      <a:pos x="15" y="67"/>
                    </a:cxn>
                    <a:cxn ang="0">
                      <a:pos x="13" y="72"/>
                    </a:cxn>
                    <a:cxn ang="0">
                      <a:pos x="10" y="74"/>
                    </a:cxn>
                    <a:cxn ang="0">
                      <a:pos x="5" y="72"/>
                    </a:cxn>
                    <a:cxn ang="0">
                      <a:pos x="4" y="67"/>
                    </a:cxn>
                  </a:cxnLst>
                  <a:rect l="0" t="0" r="r" b="b"/>
                  <a:pathLst>
                    <a:path w="15" h="74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25"/>
                      </a:lnTo>
                      <a:lnTo>
                        <a:pt x="0" y="25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30"/>
                      </a:moveTo>
                      <a:lnTo>
                        <a:pt x="0" y="30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0"/>
                      </a:lnTo>
                      <a:close/>
                      <a:moveTo>
                        <a:pt x="7" y="18"/>
                      </a:moveTo>
                      <a:lnTo>
                        <a:pt x="9" y="18"/>
                      </a:lnTo>
                      <a:lnTo>
                        <a:pt x="9" y="30"/>
                      </a:lnTo>
                      <a:lnTo>
                        <a:pt x="7" y="30"/>
                      </a:lnTo>
                      <a:lnTo>
                        <a:pt x="7" y="18"/>
                      </a:lnTo>
                      <a:close/>
                      <a:moveTo>
                        <a:pt x="9" y="18"/>
                      </a:moveTo>
                      <a:lnTo>
                        <a:pt x="13" y="18"/>
                      </a:lnTo>
                      <a:lnTo>
                        <a:pt x="13" y="25"/>
                      </a:lnTo>
                      <a:lnTo>
                        <a:pt x="9" y="25"/>
                      </a:lnTo>
                      <a:lnTo>
                        <a:pt x="9" y="18"/>
                      </a:lnTo>
                      <a:close/>
                      <a:moveTo>
                        <a:pt x="13" y="25"/>
                      </a:moveTo>
                      <a:lnTo>
                        <a:pt x="13" y="48"/>
                      </a:lnTo>
                      <a:lnTo>
                        <a:pt x="2" y="48"/>
                      </a:lnTo>
                      <a:lnTo>
                        <a:pt x="2" y="25"/>
                      </a:lnTo>
                      <a:lnTo>
                        <a:pt x="13" y="25"/>
                      </a:lnTo>
                      <a:close/>
                      <a:moveTo>
                        <a:pt x="4" y="51"/>
                      </a:moveTo>
                      <a:lnTo>
                        <a:pt x="2" y="49"/>
                      </a:lnTo>
                      <a:lnTo>
                        <a:pt x="2" y="48"/>
                      </a:lnTo>
                      <a:lnTo>
                        <a:pt x="9" y="48"/>
                      </a:lnTo>
                      <a:lnTo>
                        <a:pt x="4" y="51"/>
                      </a:lnTo>
                      <a:close/>
                      <a:moveTo>
                        <a:pt x="13" y="44"/>
                      </a:moveTo>
                      <a:lnTo>
                        <a:pt x="13" y="46"/>
                      </a:lnTo>
                      <a:lnTo>
                        <a:pt x="5" y="52"/>
                      </a:lnTo>
                      <a:lnTo>
                        <a:pt x="4" y="51"/>
                      </a:lnTo>
                      <a:lnTo>
                        <a:pt x="13" y="44"/>
                      </a:lnTo>
                      <a:close/>
                      <a:moveTo>
                        <a:pt x="13" y="46"/>
                      </a:moveTo>
                      <a:lnTo>
                        <a:pt x="15" y="48"/>
                      </a:lnTo>
                      <a:lnTo>
                        <a:pt x="15" y="49"/>
                      </a:lnTo>
                      <a:lnTo>
                        <a:pt x="10" y="49"/>
                      </a:lnTo>
                      <a:lnTo>
                        <a:pt x="13" y="46"/>
                      </a:lnTo>
                      <a:close/>
                      <a:moveTo>
                        <a:pt x="15" y="49"/>
                      </a:moveTo>
                      <a:lnTo>
                        <a:pt x="15" y="67"/>
                      </a:lnTo>
                      <a:lnTo>
                        <a:pt x="4" y="67"/>
                      </a:lnTo>
                      <a:lnTo>
                        <a:pt x="4" y="49"/>
                      </a:lnTo>
                      <a:lnTo>
                        <a:pt x="15" y="49"/>
                      </a:lnTo>
                      <a:close/>
                      <a:moveTo>
                        <a:pt x="15" y="67"/>
                      </a:moveTo>
                      <a:lnTo>
                        <a:pt x="15" y="70"/>
                      </a:lnTo>
                      <a:lnTo>
                        <a:pt x="13" y="72"/>
                      </a:lnTo>
                      <a:lnTo>
                        <a:pt x="12" y="74"/>
                      </a:lnTo>
                      <a:lnTo>
                        <a:pt x="10" y="74"/>
                      </a:lnTo>
                      <a:lnTo>
                        <a:pt x="7" y="74"/>
                      </a:lnTo>
                      <a:lnTo>
                        <a:pt x="5" y="72"/>
                      </a:lnTo>
                      <a:lnTo>
                        <a:pt x="4" y="70"/>
                      </a:lnTo>
                      <a:lnTo>
                        <a:pt x="4" y="67"/>
                      </a:lnTo>
                      <a:lnTo>
                        <a:pt x="15" y="6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0" name="Freeform 1299"/>
                <p:cNvSpPr>
                  <a:spLocks noEditPoints="1"/>
                </p:cNvSpPr>
                <p:nvPr/>
              </p:nvSpPr>
              <p:spPr bwMode="auto">
                <a:xfrm>
                  <a:off x="2342" y="2898"/>
                  <a:ext cx="13" cy="3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9" y="2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" y="13"/>
                    </a:cxn>
                    <a:cxn ang="0">
                      <a:pos x="0" y="12"/>
                    </a:cxn>
                    <a:cxn ang="0">
                      <a:pos x="0" y="8"/>
                    </a:cxn>
                    <a:cxn ang="0">
                      <a:pos x="6" y="8"/>
                    </a:cxn>
                    <a:cxn ang="0">
                      <a:pos x="1" y="13"/>
                    </a:cxn>
                    <a:cxn ang="0">
                      <a:pos x="9" y="5"/>
                    </a:cxn>
                    <a:cxn ang="0">
                      <a:pos x="11" y="5"/>
                    </a:cxn>
                    <a:cxn ang="0">
                      <a:pos x="3" y="13"/>
                    </a:cxn>
                    <a:cxn ang="0">
                      <a:pos x="1" y="13"/>
                    </a:cxn>
                    <a:cxn ang="0">
                      <a:pos x="9" y="5"/>
                    </a:cxn>
                    <a:cxn ang="0">
                      <a:pos x="11" y="5"/>
                    </a:cxn>
                    <a:cxn ang="0">
                      <a:pos x="13" y="7"/>
                    </a:cxn>
                    <a:cxn ang="0">
                      <a:pos x="13" y="10"/>
                    </a:cxn>
                    <a:cxn ang="0">
                      <a:pos x="6" y="10"/>
                    </a:cxn>
                    <a:cxn ang="0">
                      <a:pos x="11" y="5"/>
                    </a:cxn>
                    <a:cxn ang="0">
                      <a:pos x="13" y="10"/>
                    </a:cxn>
                    <a:cxn ang="0">
                      <a:pos x="13" y="28"/>
                    </a:cxn>
                    <a:cxn ang="0">
                      <a:pos x="1" y="28"/>
                    </a:cxn>
                    <a:cxn ang="0">
                      <a:pos x="1" y="10"/>
                    </a:cxn>
                    <a:cxn ang="0">
                      <a:pos x="13" y="10"/>
                    </a:cxn>
                    <a:cxn ang="0">
                      <a:pos x="13" y="28"/>
                    </a:cxn>
                    <a:cxn ang="0">
                      <a:pos x="13" y="31"/>
                    </a:cxn>
                    <a:cxn ang="0">
                      <a:pos x="11" y="33"/>
                    </a:cxn>
                    <a:cxn ang="0">
                      <a:pos x="9" y="34"/>
                    </a:cxn>
                    <a:cxn ang="0">
                      <a:pos x="6" y="34"/>
                    </a:cxn>
                    <a:cxn ang="0">
                      <a:pos x="5" y="34"/>
                    </a:cxn>
                    <a:cxn ang="0">
                      <a:pos x="3" y="33"/>
                    </a:cxn>
                    <a:cxn ang="0">
                      <a:pos x="1" y="31"/>
                    </a:cxn>
                    <a:cxn ang="0">
                      <a:pos x="1" y="28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13" h="3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3"/>
                      </a:move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1" y="13"/>
                      </a:lnTo>
                      <a:close/>
                      <a:moveTo>
                        <a:pt x="9" y="5"/>
                      </a:moveTo>
                      <a:lnTo>
                        <a:pt x="11" y="5"/>
                      </a:lnTo>
                      <a:lnTo>
                        <a:pt x="3" y="13"/>
                      </a:lnTo>
                      <a:lnTo>
                        <a:pt x="1" y="13"/>
                      </a:lnTo>
                      <a:lnTo>
                        <a:pt x="9" y="5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11" y="5"/>
                      </a:lnTo>
                      <a:close/>
                      <a:moveTo>
                        <a:pt x="13" y="10"/>
                      </a:moveTo>
                      <a:lnTo>
                        <a:pt x="13" y="28"/>
                      </a:lnTo>
                      <a:lnTo>
                        <a:pt x="1" y="28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13" y="28"/>
                      </a:moveTo>
                      <a:lnTo>
                        <a:pt x="13" y="31"/>
                      </a:lnTo>
                      <a:lnTo>
                        <a:pt x="11" y="33"/>
                      </a:lnTo>
                      <a:lnTo>
                        <a:pt x="9" y="34"/>
                      </a:lnTo>
                      <a:lnTo>
                        <a:pt x="6" y="34"/>
                      </a:lnTo>
                      <a:lnTo>
                        <a:pt x="5" y="34"/>
                      </a:lnTo>
                      <a:lnTo>
                        <a:pt x="3" y="33"/>
                      </a:lnTo>
                      <a:lnTo>
                        <a:pt x="1" y="31"/>
                      </a:lnTo>
                      <a:lnTo>
                        <a:pt x="1" y="28"/>
                      </a:lnTo>
                      <a:lnTo>
                        <a:pt x="13" y="2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1" name="Freeform 1300"/>
                <p:cNvSpPr>
                  <a:spLocks noEditPoints="1"/>
                </p:cNvSpPr>
                <p:nvPr/>
              </p:nvSpPr>
              <p:spPr bwMode="auto">
                <a:xfrm>
                  <a:off x="933" y="2908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7" y="19"/>
                    </a:cxn>
                    <a:cxn ang="0">
                      <a:pos x="13" y="15"/>
                    </a:cxn>
                    <a:cxn ang="0">
                      <a:pos x="7" y="19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5" y="10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4">
                      <a:moveTo>
                        <a:pt x="11" y="18"/>
                      </a:move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3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5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2" name="Freeform 1301"/>
                <p:cNvSpPr>
                  <a:spLocks noEditPoints="1"/>
                </p:cNvSpPr>
                <p:nvPr/>
              </p:nvSpPr>
              <p:spPr bwMode="auto">
                <a:xfrm>
                  <a:off x="936" y="2895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4"/>
                    </a:cxn>
                    <a:cxn ang="0">
                      <a:pos x="4" y="24"/>
                    </a:cxn>
                    <a:cxn ang="0">
                      <a:pos x="0" y="21"/>
                    </a:cxn>
                    <a:cxn ang="0">
                      <a:pos x="12" y="18"/>
                    </a:cxn>
                    <a:cxn ang="0">
                      <a:pos x="0" y="18"/>
                    </a:cxn>
                    <a:cxn ang="0">
                      <a:pos x="12" y="18"/>
                    </a:cxn>
                    <a:cxn ang="0">
                      <a:pos x="0" y="18"/>
                    </a:cxn>
                    <a:cxn ang="0">
                      <a:pos x="5" y="11"/>
                    </a:cxn>
                    <a:cxn ang="0">
                      <a:pos x="0" y="18"/>
                    </a:cxn>
                    <a:cxn ang="0">
                      <a:pos x="7" y="11"/>
                    </a:cxn>
                    <a:cxn ang="0">
                      <a:pos x="5" y="23"/>
                    </a:cxn>
                    <a:cxn ang="0">
                      <a:pos x="13" y="18"/>
                    </a:cxn>
                    <a:cxn ang="0">
                      <a:pos x="7" y="2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7" y="6"/>
                    </a:cxn>
                    <a:cxn ang="0">
                      <a:pos x="2" y="13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15" y="13"/>
                    </a:cxn>
                    <a:cxn ang="0">
                      <a:pos x="8" y="18"/>
                    </a:cxn>
                    <a:cxn ang="0">
                      <a:pos x="15" y="13"/>
                    </a:cxn>
                    <a:cxn ang="0">
                      <a:pos x="4" y="6"/>
                    </a:cxn>
                    <a:cxn ang="0">
                      <a:pos x="15" y="13"/>
                    </a:cxn>
                    <a:cxn ang="0">
                      <a:pos x="4" y="6"/>
                    </a:cxn>
                    <a:cxn ang="0">
                      <a:pos x="8" y="2"/>
                    </a:cxn>
                    <a:cxn ang="0">
                      <a:pos x="4" y="6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7" y="6"/>
                    </a:cxn>
                    <a:cxn ang="0">
                      <a:pos x="10" y="13"/>
                    </a:cxn>
                    <a:cxn ang="0">
                      <a:pos x="17" y="6"/>
                    </a:cxn>
                    <a:cxn ang="0">
                      <a:pos x="4" y="6"/>
                    </a:cxn>
                    <a:cxn ang="0">
                      <a:pos x="17" y="6"/>
                    </a:cxn>
                    <a:cxn ang="0">
                      <a:pos x="4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7" y="6"/>
                    </a:cxn>
                  </a:cxnLst>
                  <a:rect l="0" t="0" r="r" b="b"/>
                  <a:pathLst>
                    <a:path w="17" h="24">
                      <a:moveTo>
                        <a:pt x="12" y="18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4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5" y="11"/>
                      </a:moveTo>
                      <a:lnTo>
                        <a:pt x="7" y="11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5" y="11"/>
                      </a:lnTo>
                      <a:close/>
                      <a:moveTo>
                        <a:pt x="13" y="18"/>
                      </a:moveTo>
                      <a:lnTo>
                        <a:pt x="13" y="23"/>
                      </a:lnTo>
                      <a:lnTo>
                        <a:pt x="7" y="23"/>
                      </a:lnTo>
                      <a:lnTo>
                        <a:pt x="7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3"/>
                      </a:moveTo>
                      <a:lnTo>
                        <a:pt x="2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4" y="13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4" y="13"/>
                      </a:lnTo>
                      <a:close/>
                      <a:moveTo>
                        <a:pt x="4" y="6"/>
                      </a:moveTo>
                      <a:lnTo>
                        <a:pt x="4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4" y="6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7" y="6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7" y="6"/>
                      </a:lnTo>
                      <a:close/>
                      <a:moveTo>
                        <a:pt x="4" y="6"/>
                      </a:moveTo>
                      <a:lnTo>
                        <a:pt x="4" y="6"/>
                      </a:lnTo>
                      <a:lnTo>
                        <a:pt x="17" y="6"/>
                      </a:lnTo>
                      <a:lnTo>
                        <a:pt x="17" y="6"/>
                      </a:lnTo>
                      <a:lnTo>
                        <a:pt x="4" y="6"/>
                      </a:lnTo>
                      <a:close/>
                      <a:moveTo>
                        <a:pt x="4" y="6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3" name="Freeform 1302"/>
                <p:cNvSpPr>
                  <a:spLocks noEditPoints="1"/>
                </p:cNvSpPr>
                <p:nvPr/>
              </p:nvSpPr>
              <p:spPr bwMode="auto">
                <a:xfrm>
                  <a:off x="940" y="2880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4" y="26"/>
                    </a:cxn>
                    <a:cxn ang="0">
                      <a:pos x="1" y="23"/>
                    </a:cxn>
                    <a:cxn ang="0">
                      <a:pos x="13" y="21"/>
                    </a:cxn>
                    <a:cxn ang="0">
                      <a:pos x="0" y="18"/>
                    </a:cxn>
                    <a:cxn ang="0">
                      <a:pos x="13" y="21"/>
                    </a:cxn>
                    <a:cxn ang="0">
                      <a:pos x="0" y="18"/>
                    </a:cxn>
                    <a:cxn ang="0">
                      <a:pos x="1" y="13"/>
                    </a:cxn>
                    <a:cxn ang="0">
                      <a:pos x="0" y="18"/>
                    </a:cxn>
                    <a:cxn ang="0">
                      <a:pos x="3" y="12"/>
                    </a:cxn>
                    <a:cxn ang="0">
                      <a:pos x="9" y="21"/>
                    </a:cxn>
                    <a:cxn ang="0">
                      <a:pos x="13" y="17"/>
                    </a:cxn>
                    <a:cxn ang="0">
                      <a:pos x="11" y="20"/>
                    </a:cxn>
                    <a:cxn ang="0">
                      <a:pos x="13" y="17"/>
                    </a:cxn>
                    <a:cxn ang="0">
                      <a:pos x="1" y="12"/>
                    </a:cxn>
                    <a:cxn ang="0">
                      <a:pos x="13" y="17"/>
                    </a:cxn>
                    <a:cxn ang="0">
                      <a:pos x="1" y="12"/>
                    </a:cxn>
                    <a:cxn ang="0">
                      <a:pos x="8" y="7"/>
                    </a:cxn>
                    <a:cxn ang="0">
                      <a:pos x="1" y="12"/>
                    </a:cxn>
                    <a:cxn ang="0">
                      <a:pos x="9" y="7"/>
                    </a:cxn>
                    <a:cxn ang="0">
                      <a:pos x="8" y="18"/>
                    </a:cxn>
                    <a:cxn ang="0">
                      <a:pos x="14" y="12"/>
                    </a:cxn>
                    <a:cxn ang="0">
                      <a:pos x="9" y="18"/>
                    </a:cxn>
                    <a:cxn ang="0">
                      <a:pos x="14" y="12"/>
                    </a:cxn>
                    <a:cxn ang="0">
                      <a:pos x="3" y="7"/>
                    </a:cxn>
                    <a:cxn ang="0">
                      <a:pos x="14" y="12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6">
                      <a:moveTo>
                        <a:pt x="13" y="21"/>
                      </a:moveTo>
                      <a:lnTo>
                        <a:pt x="11" y="23"/>
                      </a:lnTo>
                      <a:lnTo>
                        <a:pt x="9" y="25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4" y="26"/>
                      </a:lnTo>
                      <a:lnTo>
                        <a:pt x="1" y="25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13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3" y="18"/>
                      </a:lnTo>
                      <a:lnTo>
                        <a:pt x="13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6" y="18"/>
                      </a:lnTo>
                      <a:lnTo>
                        <a:pt x="0" y="18"/>
                      </a:lnTo>
                      <a:close/>
                      <a:moveTo>
                        <a:pt x="1" y="13"/>
                      </a:moveTo>
                      <a:lnTo>
                        <a:pt x="3" y="12"/>
                      </a:lnTo>
                      <a:lnTo>
                        <a:pt x="11" y="20"/>
                      </a:lnTo>
                      <a:lnTo>
                        <a:pt x="9" y="21"/>
                      </a:lnTo>
                      <a:lnTo>
                        <a:pt x="1" y="13"/>
                      </a:lnTo>
                      <a:close/>
                      <a:moveTo>
                        <a:pt x="13" y="17"/>
                      </a:move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8" y="17"/>
                      </a:lnTo>
                      <a:lnTo>
                        <a:pt x="13" y="17"/>
                      </a:lnTo>
                      <a:close/>
                      <a:moveTo>
                        <a:pt x="1" y="17"/>
                      </a:moveTo>
                      <a:lnTo>
                        <a:pt x="1" y="12"/>
                      </a:ln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1" y="17"/>
                      </a:lnTo>
                      <a:close/>
                      <a:moveTo>
                        <a:pt x="1" y="12"/>
                      </a:moveTo>
                      <a:lnTo>
                        <a:pt x="1" y="7"/>
                      </a:lnTo>
                      <a:lnTo>
                        <a:pt x="8" y="7"/>
                      </a:lnTo>
                      <a:lnTo>
                        <a:pt x="8" y="12"/>
                      </a:lnTo>
                      <a:lnTo>
                        <a:pt x="1" y="12"/>
                      </a:lnTo>
                      <a:close/>
                      <a:moveTo>
                        <a:pt x="8" y="7"/>
                      </a:moveTo>
                      <a:lnTo>
                        <a:pt x="9" y="7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4" y="12"/>
                      </a:moveTo>
                      <a:lnTo>
                        <a:pt x="14" y="18"/>
                      </a:lnTo>
                      <a:lnTo>
                        <a:pt x="9" y="18"/>
                      </a:lnTo>
                      <a:lnTo>
                        <a:pt x="9" y="12"/>
                      </a:lnTo>
                      <a:lnTo>
                        <a:pt x="14" y="12"/>
                      </a:lnTo>
                      <a:close/>
                      <a:moveTo>
                        <a:pt x="3" y="12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2"/>
                      </a:lnTo>
                      <a:lnTo>
                        <a:pt x="3" y="12"/>
                      </a:lnTo>
                      <a:close/>
                      <a:moveTo>
                        <a:pt x="3" y="7"/>
                      </a:move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4" name="Freeform 1303"/>
                <p:cNvSpPr>
                  <a:spLocks noEditPoints="1"/>
                </p:cNvSpPr>
                <p:nvPr/>
              </p:nvSpPr>
              <p:spPr bwMode="auto">
                <a:xfrm>
                  <a:off x="943" y="2866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3" y="26"/>
                    </a:cxn>
                    <a:cxn ang="0">
                      <a:pos x="1" y="22"/>
                    </a:cxn>
                    <a:cxn ang="0">
                      <a:pos x="1" y="18"/>
                    </a:cxn>
                    <a:cxn ang="0">
                      <a:pos x="3" y="14"/>
                    </a:cxn>
                    <a:cxn ang="0">
                      <a:pos x="6" y="26"/>
                    </a:cxn>
                    <a:cxn ang="0">
                      <a:pos x="8" y="14"/>
                    </a:cxn>
                    <a:cxn ang="0">
                      <a:pos x="6" y="26"/>
                    </a:cxn>
                    <a:cxn ang="0">
                      <a:pos x="13" y="21"/>
                    </a:cxn>
                    <a:cxn ang="0">
                      <a:pos x="8" y="26"/>
                    </a:cxn>
                    <a:cxn ang="0">
                      <a:pos x="13" y="21"/>
                    </a:cxn>
                    <a:cxn ang="0">
                      <a:pos x="1" y="14"/>
                    </a:cxn>
                    <a:cxn ang="0">
                      <a:pos x="13" y="21"/>
                    </a:cxn>
                    <a:cxn ang="0">
                      <a:pos x="1" y="14"/>
                    </a:cxn>
                    <a:cxn ang="0">
                      <a:pos x="8" y="8"/>
                    </a:cxn>
                    <a:cxn ang="0">
                      <a:pos x="1" y="14"/>
                    </a:cxn>
                    <a:cxn ang="0">
                      <a:pos x="10" y="8"/>
                    </a:cxn>
                    <a:cxn ang="0">
                      <a:pos x="8" y="21"/>
                    </a:cxn>
                    <a:cxn ang="0">
                      <a:pos x="14" y="14"/>
                    </a:cxn>
                    <a:cxn ang="0">
                      <a:pos x="10" y="21"/>
                    </a:cxn>
                    <a:cxn ang="0">
                      <a:pos x="14" y="14"/>
                    </a:cxn>
                    <a:cxn ang="0">
                      <a:pos x="3" y="8"/>
                    </a:cxn>
                    <a:cxn ang="0">
                      <a:pos x="14" y="14"/>
                    </a:cxn>
                    <a:cxn ang="0">
                      <a:pos x="3" y="8"/>
                    </a:cxn>
                    <a:cxn ang="0">
                      <a:pos x="10" y="3"/>
                    </a:cxn>
                    <a:cxn ang="0">
                      <a:pos x="3" y="8"/>
                    </a:cxn>
                    <a:cxn ang="0">
                      <a:pos x="10" y="3"/>
                    </a:cxn>
                    <a:cxn ang="0">
                      <a:pos x="10" y="14"/>
                    </a:cxn>
                    <a:cxn ang="0">
                      <a:pos x="16" y="8"/>
                    </a:cxn>
                    <a:cxn ang="0">
                      <a:pos x="10" y="14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6">
                      <a:moveTo>
                        <a:pt x="6" y="26"/>
                      </a:moveTo>
                      <a:lnTo>
                        <a:pt x="3" y="26"/>
                      </a:lnTo>
                      <a:lnTo>
                        <a:pt x="1" y="24"/>
                      </a:lnTo>
                      <a:lnTo>
                        <a:pt x="1" y="22"/>
                      </a:lnTo>
                      <a:lnTo>
                        <a:pt x="0" y="21"/>
                      </a:lnTo>
                      <a:lnTo>
                        <a:pt x="1" y="18"/>
                      </a:lnTo>
                      <a:lnTo>
                        <a:pt x="1" y="16"/>
                      </a:lnTo>
                      <a:lnTo>
                        <a:pt x="3" y="14"/>
                      </a:lnTo>
                      <a:lnTo>
                        <a:pt x="6" y="14"/>
                      </a:lnTo>
                      <a:lnTo>
                        <a:pt x="6" y="26"/>
                      </a:lnTo>
                      <a:close/>
                      <a:moveTo>
                        <a:pt x="6" y="14"/>
                      </a:moveTo>
                      <a:lnTo>
                        <a:pt x="8" y="14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6" y="14"/>
                      </a:lnTo>
                      <a:close/>
                      <a:moveTo>
                        <a:pt x="13" y="21"/>
                      </a:moveTo>
                      <a:lnTo>
                        <a:pt x="13" y="26"/>
                      </a:lnTo>
                      <a:lnTo>
                        <a:pt x="8" y="26"/>
                      </a:lnTo>
                      <a:lnTo>
                        <a:pt x="8" y="21"/>
                      </a:lnTo>
                      <a:lnTo>
                        <a:pt x="13" y="21"/>
                      </a:lnTo>
                      <a:close/>
                      <a:moveTo>
                        <a:pt x="1" y="21"/>
                      </a:moveTo>
                      <a:lnTo>
                        <a:pt x="1" y="14"/>
                      </a:lnTo>
                      <a:lnTo>
                        <a:pt x="13" y="14"/>
                      </a:lnTo>
                      <a:lnTo>
                        <a:pt x="13" y="21"/>
                      </a:lnTo>
                      <a:lnTo>
                        <a:pt x="1" y="21"/>
                      </a:lnTo>
                      <a:close/>
                      <a:moveTo>
                        <a:pt x="1" y="14"/>
                      </a:move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lnTo>
                        <a:pt x="1" y="14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8"/>
                      </a:lnTo>
                      <a:close/>
                      <a:moveTo>
                        <a:pt x="14" y="14"/>
                      </a:moveTo>
                      <a:lnTo>
                        <a:pt x="14" y="21"/>
                      </a:lnTo>
                      <a:lnTo>
                        <a:pt x="10" y="21"/>
                      </a:lnTo>
                      <a:lnTo>
                        <a:pt x="10" y="14"/>
                      </a:lnTo>
                      <a:lnTo>
                        <a:pt x="14" y="14"/>
                      </a:lnTo>
                      <a:close/>
                      <a:moveTo>
                        <a:pt x="3" y="14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4"/>
                      </a:lnTo>
                      <a:lnTo>
                        <a:pt x="3" y="14"/>
                      </a:lnTo>
                      <a:close/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10" y="3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10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10" y="14"/>
                      </a:lnTo>
                      <a:lnTo>
                        <a:pt x="10" y="3"/>
                      </a:lnTo>
                      <a:close/>
                      <a:moveTo>
                        <a:pt x="16" y="8"/>
                      </a:moveTo>
                      <a:lnTo>
                        <a:pt x="16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5" name="Freeform 1304"/>
                <p:cNvSpPr>
                  <a:spLocks noEditPoints="1"/>
                </p:cNvSpPr>
                <p:nvPr/>
              </p:nvSpPr>
              <p:spPr bwMode="auto">
                <a:xfrm>
                  <a:off x="948" y="2851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5" y="13"/>
                    </a:cxn>
                    <a:cxn ang="0">
                      <a:pos x="0" y="18"/>
                    </a:cxn>
                    <a:cxn ang="0">
                      <a:pos x="6" y="13"/>
                    </a:cxn>
                    <a:cxn ang="0">
                      <a:pos x="5" y="24"/>
                    </a:cxn>
                    <a:cxn ang="0">
                      <a:pos x="13" y="18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6" y="7"/>
                    </a:cxn>
                    <a:cxn ang="0">
                      <a:pos x="1" y="13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4" y="13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8" y="0"/>
                    </a:cxn>
                    <a:cxn ang="0">
                      <a:pos x="3" y="7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6" h="26">
                      <a:moveTo>
                        <a:pt x="11" y="21"/>
                      </a:move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8" y="26"/>
                      </a:lnTo>
                      <a:lnTo>
                        <a:pt x="5" y="26"/>
                      </a:lnTo>
                      <a:lnTo>
                        <a:pt x="3" y="26"/>
                      </a:lnTo>
                      <a:lnTo>
                        <a:pt x="1" y="24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5" y="13"/>
                      </a:moveTo>
                      <a:lnTo>
                        <a:pt x="6" y="13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5" y="13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1" y="18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1" y="18"/>
                      </a:lnTo>
                      <a:close/>
                      <a:moveTo>
                        <a:pt x="1" y="13"/>
                      </a:moveTo>
                      <a:lnTo>
                        <a:pt x="1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4" y="5"/>
                      </a:lnTo>
                      <a:lnTo>
                        <a:pt x="16" y="7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" name="Freeform 1305"/>
                <p:cNvSpPr>
                  <a:spLocks noEditPoints="1"/>
                </p:cNvSpPr>
                <p:nvPr/>
              </p:nvSpPr>
              <p:spPr bwMode="auto">
                <a:xfrm>
                  <a:off x="953" y="2836"/>
                  <a:ext cx="13" cy="26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2"/>
                    </a:cxn>
                    <a:cxn ang="0">
                      <a:pos x="0" y="15"/>
                    </a:cxn>
                    <a:cxn ang="0">
                      <a:pos x="11" y="22"/>
                    </a:cxn>
                    <a:cxn ang="0">
                      <a:pos x="0" y="15"/>
                    </a:cxn>
                    <a:cxn ang="0">
                      <a:pos x="4" y="10"/>
                    </a:cxn>
                    <a:cxn ang="0">
                      <a:pos x="0" y="15"/>
                    </a:cxn>
                    <a:cxn ang="0">
                      <a:pos x="6" y="10"/>
                    </a:cxn>
                    <a:cxn ang="0">
                      <a:pos x="4" y="22"/>
                    </a:cxn>
                    <a:cxn ang="0">
                      <a:pos x="11" y="15"/>
                    </a:cxn>
                    <a:cxn ang="0">
                      <a:pos x="6" y="22"/>
                    </a:cxn>
                    <a:cxn ang="0">
                      <a:pos x="11" y="15"/>
                    </a:cxn>
                    <a:cxn ang="0">
                      <a:pos x="0" y="10"/>
                    </a:cxn>
                    <a:cxn ang="0">
                      <a:pos x="11" y="15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0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3" y="10"/>
                    </a:cxn>
                    <a:cxn ang="0">
                      <a:pos x="8" y="15"/>
                    </a:cxn>
                    <a:cxn ang="0">
                      <a:pos x="13" y="10"/>
                    </a:cxn>
                    <a:cxn ang="0">
                      <a:pos x="1" y="5"/>
                    </a:cxn>
                    <a:cxn ang="0">
                      <a:pos x="13" y="10"/>
                    </a:cxn>
                    <a:cxn ang="0">
                      <a:pos x="1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26">
                      <a:moveTo>
                        <a:pt x="11" y="22"/>
                      </a:moveTo>
                      <a:lnTo>
                        <a:pt x="9" y="23"/>
                      </a:lnTo>
                      <a:lnTo>
                        <a:pt x="9" y="25"/>
                      </a:lnTo>
                      <a:lnTo>
                        <a:pt x="8" y="26"/>
                      </a:lnTo>
                      <a:lnTo>
                        <a:pt x="4" y="26"/>
                      </a:lnTo>
                      <a:lnTo>
                        <a:pt x="3" y="26"/>
                      </a:lnTo>
                      <a:lnTo>
                        <a:pt x="1" y="25"/>
                      </a:ln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1" y="22"/>
                      </a:lnTo>
                      <a:close/>
                      <a:moveTo>
                        <a:pt x="0" y="22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22"/>
                      </a:lnTo>
                      <a:lnTo>
                        <a:pt x="0" y="22"/>
                      </a:lnTo>
                      <a:close/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0" y="15"/>
                      </a:lnTo>
                      <a:close/>
                      <a:moveTo>
                        <a:pt x="4" y="10"/>
                      </a:moveTo>
                      <a:lnTo>
                        <a:pt x="6" y="10"/>
                      </a:lnTo>
                      <a:lnTo>
                        <a:pt x="6" y="22"/>
                      </a:lnTo>
                      <a:lnTo>
                        <a:pt x="4" y="22"/>
                      </a:lnTo>
                      <a:lnTo>
                        <a:pt x="4" y="10"/>
                      </a:lnTo>
                      <a:close/>
                      <a:moveTo>
                        <a:pt x="11" y="15"/>
                      </a:moveTo>
                      <a:lnTo>
                        <a:pt x="11" y="22"/>
                      </a:lnTo>
                      <a:lnTo>
                        <a:pt x="6" y="22"/>
                      </a:lnTo>
                      <a:lnTo>
                        <a:pt x="6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5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3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" name="Freeform 1306"/>
                <p:cNvSpPr>
                  <a:spLocks noEditPoints="1"/>
                </p:cNvSpPr>
                <p:nvPr/>
              </p:nvSpPr>
              <p:spPr bwMode="auto">
                <a:xfrm>
                  <a:off x="954" y="2820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12" y="25"/>
                    </a:cxn>
                    <a:cxn ang="0">
                      <a:pos x="8" y="26"/>
                    </a:cxn>
                    <a:cxn ang="0">
                      <a:pos x="5" y="26"/>
                    </a:cxn>
                    <a:cxn ang="0">
                      <a:pos x="2" y="25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7" y="15"/>
                    </a:cxn>
                    <a:cxn ang="0">
                      <a:pos x="0" y="20"/>
                    </a:cxn>
                    <a:cxn ang="0">
                      <a:pos x="8" y="15"/>
                    </a:cxn>
                    <a:cxn ang="0">
                      <a:pos x="7" y="26"/>
                    </a:cxn>
                    <a:cxn ang="0">
                      <a:pos x="13" y="20"/>
                    </a:cxn>
                    <a:cxn ang="0">
                      <a:pos x="8" y="26"/>
                    </a:cxn>
                    <a:cxn ang="0">
                      <a:pos x="13" y="20"/>
                    </a:cxn>
                    <a:cxn ang="0">
                      <a:pos x="2" y="15"/>
                    </a:cxn>
                    <a:cxn ang="0">
                      <a:pos x="13" y="20"/>
                    </a:cxn>
                    <a:cxn ang="0">
                      <a:pos x="2" y="15"/>
                    </a:cxn>
                    <a:cxn ang="0">
                      <a:pos x="5" y="10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12" y="18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8">
                      <a:moveTo>
                        <a:pt x="12" y="21"/>
                      </a:moveTo>
                      <a:lnTo>
                        <a:pt x="12" y="25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7" y="28"/>
                      </a:lnTo>
                      <a:lnTo>
                        <a:pt x="5" y="26"/>
                      </a:lnTo>
                      <a:lnTo>
                        <a:pt x="2" y="26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20"/>
                      </a:lnTo>
                      <a:lnTo>
                        <a:pt x="12" y="20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20"/>
                      </a:moveTo>
                      <a:lnTo>
                        <a:pt x="0" y="15"/>
                      </a:lnTo>
                      <a:lnTo>
                        <a:pt x="7" y="15"/>
                      </a:lnTo>
                      <a:lnTo>
                        <a:pt x="7" y="20"/>
                      </a:lnTo>
                      <a:lnTo>
                        <a:pt x="0" y="20"/>
                      </a:lnTo>
                      <a:close/>
                      <a:moveTo>
                        <a:pt x="7" y="15"/>
                      </a:moveTo>
                      <a:lnTo>
                        <a:pt x="8" y="15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7" y="15"/>
                      </a:lnTo>
                      <a:close/>
                      <a:moveTo>
                        <a:pt x="13" y="20"/>
                      </a:moveTo>
                      <a:lnTo>
                        <a:pt x="13" y="26"/>
                      </a:lnTo>
                      <a:lnTo>
                        <a:pt x="8" y="26"/>
                      </a:lnTo>
                      <a:lnTo>
                        <a:pt x="8" y="20"/>
                      </a:lnTo>
                      <a:lnTo>
                        <a:pt x="13" y="20"/>
                      </a:lnTo>
                      <a:close/>
                      <a:moveTo>
                        <a:pt x="2" y="20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0"/>
                      </a:lnTo>
                      <a:lnTo>
                        <a:pt x="2" y="20"/>
                      </a:lnTo>
                      <a:close/>
                      <a:moveTo>
                        <a:pt x="2" y="15"/>
                      </a:moveTo>
                      <a:lnTo>
                        <a:pt x="2" y="12"/>
                      </a:lnTo>
                      <a:lnTo>
                        <a:pt x="5" y="10"/>
                      </a:lnTo>
                      <a:lnTo>
                        <a:pt x="8" y="15"/>
                      </a:lnTo>
                      <a:lnTo>
                        <a:pt x="2" y="15"/>
                      </a:lnTo>
                      <a:close/>
                      <a:moveTo>
                        <a:pt x="5" y="10"/>
                      </a:moveTo>
                      <a:lnTo>
                        <a:pt x="7" y="8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5" y="10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0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" name="Freeform 1307"/>
                <p:cNvSpPr>
                  <a:spLocks noEditPoints="1"/>
                </p:cNvSpPr>
                <p:nvPr/>
              </p:nvSpPr>
              <p:spPr bwMode="auto">
                <a:xfrm>
                  <a:off x="959" y="2802"/>
                  <a:ext cx="15" cy="30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30"/>
                    </a:cxn>
                    <a:cxn ang="0">
                      <a:pos x="3" y="30"/>
                    </a:cxn>
                    <a:cxn ang="0">
                      <a:pos x="0" y="26"/>
                    </a:cxn>
                    <a:cxn ang="0">
                      <a:pos x="11" y="23"/>
                    </a:cxn>
                    <a:cxn ang="0">
                      <a:pos x="0" y="20"/>
                    </a:cxn>
                    <a:cxn ang="0">
                      <a:pos x="11" y="23"/>
                    </a:cxn>
                    <a:cxn ang="0">
                      <a:pos x="0" y="20"/>
                    </a:cxn>
                    <a:cxn ang="0">
                      <a:pos x="5" y="13"/>
                    </a:cxn>
                    <a:cxn ang="0">
                      <a:pos x="0" y="20"/>
                    </a:cxn>
                    <a:cxn ang="0">
                      <a:pos x="8" y="13"/>
                    </a:cxn>
                    <a:cxn ang="0">
                      <a:pos x="5" y="25"/>
                    </a:cxn>
                    <a:cxn ang="0">
                      <a:pos x="13" y="20"/>
                    </a:cxn>
                    <a:cxn ang="0">
                      <a:pos x="8" y="25"/>
                    </a:cxn>
                    <a:cxn ang="0">
                      <a:pos x="13" y="20"/>
                    </a:cxn>
                    <a:cxn ang="0">
                      <a:pos x="2" y="12"/>
                    </a:cxn>
                    <a:cxn ang="0">
                      <a:pos x="13" y="20"/>
                    </a:cxn>
                    <a:cxn ang="0">
                      <a:pos x="2" y="12"/>
                    </a:cxn>
                    <a:cxn ang="0">
                      <a:pos x="8" y="7"/>
                    </a:cxn>
                    <a:cxn ang="0">
                      <a:pos x="2" y="12"/>
                    </a:cxn>
                    <a:cxn ang="0">
                      <a:pos x="8" y="7"/>
                    </a:cxn>
                    <a:cxn ang="0">
                      <a:pos x="8" y="18"/>
                    </a:cxn>
                    <a:cxn ang="0">
                      <a:pos x="15" y="12"/>
                    </a:cxn>
                    <a:cxn ang="0">
                      <a:pos x="8" y="18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30">
                      <a:moveTo>
                        <a:pt x="11" y="23"/>
                      </a:moveTo>
                      <a:lnTo>
                        <a:pt x="11" y="26"/>
                      </a:lnTo>
                      <a:lnTo>
                        <a:pt x="10" y="28"/>
                      </a:lnTo>
                      <a:lnTo>
                        <a:pt x="8" y="30"/>
                      </a:lnTo>
                      <a:lnTo>
                        <a:pt x="5" y="30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20"/>
                      </a:lnTo>
                      <a:lnTo>
                        <a:pt x="11" y="20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20"/>
                      </a:move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5" y="20"/>
                      </a:lnTo>
                      <a:lnTo>
                        <a:pt x="0" y="20"/>
                      </a:lnTo>
                      <a:close/>
                      <a:moveTo>
                        <a:pt x="5" y="13"/>
                      </a:moveTo>
                      <a:lnTo>
                        <a:pt x="8" y="13"/>
                      </a:lnTo>
                      <a:lnTo>
                        <a:pt x="8" y="25"/>
                      </a:lnTo>
                      <a:lnTo>
                        <a:pt x="5" y="25"/>
                      </a:lnTo>
                      <a:lnTo>
                        <a:pt x="5" y="13"/>
                      </a:lnTo>
                      <a:close/>
                      <a:moveTo>
                        <a:pt x="13" y="20"/>
                      </a:moveTo>
                      <a:lnTo>
                        <a:pt x="13" y="25"/>
                      </a:lnTo>
                      <a:lnTo>
                        <a:pt x="8" y="25"/>
                      </a:lnTo>
                      <a:lnTo>
                        <a:pt x="8" y="20"/>
                      </a:lnTo>
                      <a:lnTo>
                        <a:pt x="13" y="20"/>
                      </a:lnTo>
                      <a:close/>
                      <a:moveTo>
                        <a:pt x="2" y="20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20"/>
                      </a:lnTo>
                      <a:lnTo>
                        <a:pt x="2" y="20"/>
                      </a:lnTo>
                      <a:close/>
                      <a:moveTo>
                        <a:pt x="2" y="12"/>
                      </a:move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12"/>
                      </a:lnTo>
                      <a:lnTo>
                        <a:pt x="2" y="12"/>
                      </a:lnTo>
                      <a:close/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5" y="12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5" y="12"/>
                      </a:lnTo>
                      <a:close/>
                      <a:moveTo>
                        <a:pt x="3" y="12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3" y="12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" name="Freeform 1308"/>
                <p:cNvSpPr>
                  <a:spLocks noEditPoints="1"/>
                </p:cNvSpPr>
                <p:nvPr/>
              </p:nvSpPr>
              <p:spPr bwMode="auto">
                <a:xfrm>
                  <a:off x="962" y="2784"/>
                  <a:ext cx="15" cy="30"/>
                </a:xfrm>
                <a:custGeom>
                  <a:avLst/>
                  <a:gdLst/>
                  <a:ahLst/>
                  <a:cxnLst>
                    <a:cxn ang="0">
                      <a:pos x="8" y="30"/>
                    </a:cxn>
                    <a:cxn ang="0">
                      <a:pos x="4" y="30"/>
                    </a:cxn>
                    <a:cxn ang="0">
                      <a:pos x="0" y="26"/>
                    </a:cxn>
                    <a:cxn ang="0">
                      <a:pos x="0" y="22"/>
                    </a:cxn>
                    <a:cxn ang="0">
                      <a:pos x="10" y="28"/>
                    </a:cxn>
                    <a:cxn ang="0">
                      <a:pos x="4" y="18"/>
                    </a:cxn>
                    <a:cxn ang="0">
                      <a:pos x="10" y="28"/>
                    </a:cxn>
                    <a:cxn ang="0">
                      <a:pos x="13" y="23"/>
                    </a:cxn>
                    <a:cxn ang="0">
                      <a:pos x="12" y="26"/>
                    </a:cxn>
                    <a:cxn ang="0">
                      <a:pos x="13" y="23"/>
                    </a:cxn>
                    <a:cxn ang="0">
                      <a:pos x="2" y="17"/>
                    </a:cxn>
                    <a:cxn ang="0">
                      <a:pos x="13" y="23"/>
                    </a:cxn>
                    <a:cxn ang="0">
                      <a:pos x="2" y="17"/>
                    </a:cxn>
                    <a:cxn ang="0">
                      <a:pos x="7" y="12"/>
                    </a:cxn>
                    <a:cxn ang="0">
                      <a:pos x="2" y="17"/>
                    </a:cxn>
                    <a:cxn ang="0">
                      <a:pos x="8" y="12"/>
                    </a:cxn>
                    <a:cxn ang="0">
                      <a:pos x="7" y="23"/>
                    </a:cxn>
                    <a:cxn ang="0">
                      <a:pos x="15" y="17"/>
                    </a:cxn>
                    <a:cxn ang="0">
                      <a:pos x="8" y="23"/>
                    </a:cxn>
                    <a:cxn ang="0">
                      <a:pos x="15" y="17"/>
                    </a:cxn>
                    <a:cxn ang="0">
                      <a:pos x="4" y="10"/>
                    </a:cxn>
                    <a:cxn ang="0">
                      <a:pos x="15" y="17"/>
                    </a:cxn>
                    <a:cxn ang="0">
                      <a:pos x="4" y="10"/>
                    </a:cxn>
                    <a:cxn ang="0">
                      <a:pos x="8" y="4"/>
                    </a:cxn>
                    <a:cxn ang="0">
                      <a:pos x="4" y="10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5" y="4"/>
                    </a:cxn>
                    <a:cxn ang="0">
                      <a:pos x="10" y="0"/>
                    </a:cxn>
                    <a:cxn ang="0">
                      <a:pos x="13" y="4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30">
                      <a:moveTo>
                        <a:pt x="10" y="28"/>
                      </a:moveTo>
                      <a:lnTo>
                        <a:pt x="8" y="30"/>
                      </a:lnTo>
                      <a:lnTo>
                        <a:pt x="5" y="30"/>
                      </a:lnTo>
                      <a:lnTo>
                        <a:pt x="4" y="30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2" y="20"/>
                      </a:lnTo>
                      <a:lnTo>
                        <a:pt x="10" y="28"/>
                      </a:lnTo>
                      <a:close/>
                      <a:moveTo>
                        <a:pt x="2" y="20"/>
                      </a:moveTo>
                      <a:lnTo>
                        <a:pt x="4" y="18"/>
                      </a:lnTo>
                      <a:lnTo>
                        <a:pt x="12" y="26"/>
                      </a:lnTo>
                      <a:lnTo>
                        <a:pt x="10" y="28"/>
                      </a:lnTo>
                      <a:lnTo>
                        <a:pt x="2" y="20"/>
                      </a:lnTo>
                      <a:close/>
                      <a:moveTo>
                        <a:pt x="13" y="23"/>
                      </a:moveTo>
                      <a:lnTo>
                        <a:pt x="13" y="25"/>
                      </a:lnTo>
                      <a:lnTo>
                        <a:pt x="12" y="26"/>
                      </a:lnTo>
                      <a:lnTo>
                        <a:pt x="7" y="23"/>
                      </a:lnTo>
                      <a:lnTo>
                        <a:pt x="13" y="23"/>
                      </a:lnTo>
                      <a:close/>
                      <a:moveTo>
                        <a:pt x="2" y="23"/>
                      </a:moveTo>
                      <a:lnTo>
                        <a:pt x="2" y="17"/>
                      </a:lnTo>
                      <a:lnTo>
                        <a:pt x="13" y="17"/>
                      </a:lnTo>
                      <a:lnTo>
                        <a:pt x="13" y="23"/>
                      </a:lnTo>
                      <a:lnTo>
                        <a:pt x="2" y="23"/>
                      </a:lnTo>
                      <a:close/>
                      <a:moveTo>
                        <a:pt x="2" y="17"/>
                      </a:move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7"/>
                      </a:lnTo>
                      <a:lnTo>
                        <a:pt x="2" y="17"/>
                      </a:lnTo>
                      <a:close/>
                      <a:moveTo>
                        <a:pt x="7" y="12"/>
                      </a:moveTo>
                      <a:lnTo>
                        <a:pt x="8" y="12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2"/>
                      </a:lnTo>
                      <a:close/>
                      <a:moveTo>
                        <a:pt x="15" y="17"/>
                      </a:moveTo>
                      <a:lnTo>
                        <a:pt x="15" y="23"/>
                      </a:lnTo>
                      <a:lnTo>
                        <a:pt x="8" y="23"/>
                      </a:lnTo>
                      <a:lnTo>
                        <a:pt x="8" y="17"/>
                      </a:lnTo>
                      <a:lnTo>
                        <a:pt x="15" y="17"/>
                      </a:lnTo>
                      <a:close/>
                      <a:moveTo>
                        <a:pt x="4" y="17"/>
                      </a:moveTo>
                      <a:lnTo>
                        <a:pt x="4" y="10"/>
                      </a:lnTo>
                      <a:lnTo>
                        <a:pt x="15" y="10"/>
                      </a:lnTo>
                      <a:lnTo>
                        <a:pt x="15" y="17"/>
                      </a:lnTo>
                      <a:lnTo>
                        <a:pt x="4" y="17"/>
                      </a:lnTo>
                      <a:close/>
                      <a:moveTo>
                        <a:pt x="4" y="10"/>
                      </a:move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4" y="10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7"/>
                      </a:moveTo>
                      <a:lnTo>
                        <a:pt x="5" y="5"/>
                      </a:lnTo>
                      <a:lnTo>
                        <a:pt x="5" y="4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" name="Freeform 1309"/>
                <p:cNvSpPr>
                  <a:spLocks noEditPoints="1"/>
                </p:cNvSpPr>
                <p:nvPr/>
              </p:nvSpPr>
              <p:spPr bwMode="auto">
                <a:xfrm>
                  <a:off x="966" y="2768"/>
                  <a:ext cx="14" cy="29"/>
                </a:xfrm>
                <a:custGeom>
                  <a:avLst/>
                  <a:gdLst/>
                  <a:ahLst/>
                  <a:cxnLst>
                    <a:cxn ang="0">
                      <a:pos x="11" y="25"/>
                    </a:cxn>
                    <a:cxn ang="0">
                      <a:pos x="8" y="28"/>
                    </a:cxn>
                    <a:cxn ang="0">
                      <a:pos x="3" y="28"/>
                    </a:cxn>
                    <a:cxn ang="0">
                      <a:pos x="1" y="25"/>
                    </a:cxn>
                    <a:cxn ang="0">
                      <a:pos x="11" y="23"/>
                    </a:cxn>
                    <a:cxn ang="0">
                      <a:pos x="0" y="20"/>
                    </a:cxn>
                    <a:cxn ang="0">
                      <a:pos x="11" y="23"/>
                    </a:cxn>
                    <a:cxn ang="0">
                      <a:pos x="0" y="20"/>
                    </a:cxn>
                    <a:cxn ang="0">
                      <a:pos x="3" y="15"/>
                    </a:cxn>
                    <a:cxn ang="0">
                      <a:pos x="0" y="20"/>
                    </a:cxn>
                    <a:cxn ang="0">
                      <a:pos x="4" y="15"/>
                    </a:cxn>
                    <a:cxn ang="0">
                      <a:pos x="9" y="25"/>
                    </a:cxn>
                    <a:cxn ang="0">
                      <a:pos x="13" y="18"/>
                    </a:cxn>
                    <a:cxn ang="0">
                      <a:pos x="11" y="2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3" y="10"/>
                    </a:cxn>
                    <a:cxn ang="0">
                      <a:pos x="1" y="13"/>
                    </a:cxn>
                    <a:cxn ang="0">
                      <a:pos x="4" y="8"/>
                    </a:cxn>
                    <a:cxn ang="0">
                      <a:pos x="13" y="16"/>
                    </a:cxn>
                    <a:cxn ang="0">
                      <a:pos x="14" y="12"/>
                    </a:cxn>
                    <a:cxn ang="0">
                      <a:pos x="13" y="15"/>
                    </a:cxn>
                    <a:cxn ang="0">
                      <a:pos x="14" y="12"/>
                    </a:cxn>
                    <a:cxn ang="0">
                      <a:pos x="3" y="5"/>
                    </a:cxn>
                    <a:cxn ang="0">
                      <a:pos x="14" y="12"/>
                    </a:cxn>
                    <a:cxn ang="0">
                      <a:pos x="3" y="5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9">
                      <a:moveTo>
                        <a:pt x="11" y="23"/>
                      </a:moveTo>
                      <a:lnTo>
                        <a:pt x="11" y="25"/>
                      </a:lnTo>
                      <a:lnTo>
                        <a:pt x="9" y="28"/>
                      </a:lnTo>
                      <a:lnTo>
                        <a:pt x="8" y="28"/>
                      </a:lnTo>
                      <a:lnTo>
                        <a:pt x="6" y="29"/>
                      </a:lnTo>
                      <a:lnTo>
                        <a:pt x="3" y="28"/>
                      </a:lnTo>
                      <a:lnTo>
                        <a:pt x="1" y="28"/>
                      </a:lnTo>
                      <a:lnTo>
                        <a:pt x="1" y="25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20"/>
                      </a:lnTo>
                      <a:lnTo>
                        <a:pt x="11" y="20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20"/>
                      </a:moveTo>
                      <a:lnTo>
                        <a:pt x="0" y="16"/>
                      </a:lnTo>
                      <a:lnTo>
                        <a:pt x="3" y="15"/>
                      </a:lnTo>
                      <a:lnTo>
                        <a:pt x="6" y="20"/>
                      </a:lnTo>
                      <a:lnTo>
                        <a:pt x="0" y="20"/>
                      </a:lnTo>
                      <a:close/>
                      <a:moveTo>
                        <a:pt x="3" y="15"/>
                      </a:moveTo>
                      <a:lnTo>
                        <a:pt x="4" y="15"/>
                      </a:lnTo>
                      <a:lnTo>
                        <a:pt x="11" y="23"/>
                      </a:lnTo>
                      <a:lnTo>
                        <a:pt x="9" y="25"/>
                      </a:lnTo>
                      <a:lnTo>
                        <a:pt x="3" y="15"/>
                      </a:lnTo>
                      <a:close/>
                      <a:moveTo>
                        <a:pt x="13" y="18"/>
                      </a:move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8" y="18"/>
                      </a:lnTo>
                      <a:lnTo>
                        <a:pt x="13" y="18"/>
                      </a:lnTo>
                      <a:close/>
                      <a:moveTo>
                        <a:pt x="1" y="18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1" y="18"/>
                      </a:lnTo>
                      <a:close/>
                      <a:moveTo>
                        <a:pt x="1" y="13"/>
                      </a:moveTo>
                      <a:lnTo>
                        <a:pt x="1" y="12"/>
                      </a:lnTo>
                      <a:lnTo>
                        <a:pt x="3" y="10"/>
                      </a:lnTo>
                      <a:lnTo>
                        <a:pt x="8" y="13"/>
                      </a:lnTo>
                      <a:lnTo>
                        <a:pt x="1" y="13"/>
                      </a:lnTo>
                      <a:close/>
                      <a:moveTo>
                        <a:pt x="3" y="10"/>
                      </a:moveTo>
                      <a:lnTo>
                        <a:pt x="4" y="8"/>
                      </a:ln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3" y="10"/>
                      </a:lnTo>
                      <a:close/>
                      <a:moveTo>
                        <a:pt x="14" y="12"/>
                      </a:moveTo>
                      <a:lnTo>
                        <a:pt x="14" y="13"/>
                      </a:lnTo>
                      <a:lnTo>
                        <a:pt x="13" y="15"/>
                      </a:lnTo>
                      <a:lnTo>
                        <a:pt x="9" y="12"/>
                      </a:lnTo>
                      <a:lnTo>
                        <a:pt x="14" y="12"/>
                      </a:lnTo>
                      <a:close/>
                      <a:moveTo>
                        <a:pt x="3" y="12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3" y="12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" name="Freeform 1310"/>
                <p:cNvSpPr>
                  <a:spLocks noEditPoints="1"/>
                </p:cNvSpPr>
                <p:nvPr/>
              </p:nvSpPr>
              <p:spPr bwMode="auto">
                <a:xfrm>
                  <a:off x="969" y="2749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6" y="31"/>
                    </a:cxn>
                    <a:cxn ang="0">
                      <a:pos x="3" y="29"/>
                    </a:cxn>
                    <a:cxn ang="0">
                      <a:pos x="0" y="26"/>
                    </a:cxn>
                    <a:cxn ang="0">
                      <a:pos x="1" y="22"/>
                    </a:cxn>
                    <a:cxn ang="0">
                      <a:pos x="10" y="29"/>
                    </a:cxn>
                    <a:cxn ang="0">
                      <a:pos x="5" y="19"/>
                    </a:cxn>
                    <a:cxn ang="0">
                      <a:pos x="10" y="29"/>
                    </a:cxn>
                    <a:cxn ang="0">
                      <a:pos x="13" y="24"/>
                    </a:cxn>
                    <a:cxn ang="0">
                      <a:pos x="11" y="27"/>
                    </a:cxn>
                    <a:cxn ang="0">
                      <a:pos x="13" y="24"/>
                    </a:cxn>
                    <a:cxn ang="0">
                      <a:pos x="1" y="18"/>
                    </a:cxn>
                    <a:cxn ang="0">
                      <a:pos x="13" y="24"/>
                    </a:cxn>
                    <a:cxn ang="0">
                      <a:pos x="1" y="18"/>
                    </a:cxn>
                    <a:cxn ang="0">
                      <a:pos x="3" y="13"/>
                    </a:cxn>
                    <a:cxn ang="0">
                      <a:pos x="1" y="18"/>
                    </a:cxn>
                    <a:cxn ang="0">
                      <a:pos x="5" y="13"/>
                    </a:cxn>
                    <a:cxn ang="0">
                      <a:pos x="11" y="21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5" y="6"/>
                    </a:cxn>
                    <a:cxn ang="0">
                      <a:pos x="3" y="11"/>
                    </a:cxn>
                    <a:cxn ang="0">
                      <a:pos x="6" y="5"/>
                    </a:cxn>
                    <a:cxn ang="0">
                      <a:pos x="13" y="14"/>
                    </a:cxn>
                    <a:cxn ang="0">
                      <a:pos x="16" y="9"/>
                    </a:cxn>
                    <a:cxn ang="0">
                      <a:pos x="14" y="13"/>
                    </a:cxn>
                    <a:cxn ang="0">
                      <a:pos x="16" y="9"/>
                    </a:cxn>
                    <a:cxn ang="0">
                      <a:pos x="5" y="6"/>
                    </a:cxn>
                    <a:cxn ang="0">
                      <a:pos x="16" y="9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31">
                      <a:moveTo>
                        <a:pt x="10" y="29"/>
                      </a:move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3" y="29"/>
                      </a:lnTo>
                      <a:lnTo>
                        <a:pt x="1" y="27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1" y="22"/>
                      </a:lnTo>
                      <a:lnTo>
                        <a:pt x="1" y="19"/>
                      </a:lnTo>
                      <a:lnTo>
                        <a:pt x="10" y="29"/>
                      </a:lnTo>
                      <a:close/>
                      <a:moveTo>
                        <a:pt x="1" y="19"/>
                      </a:moveTo>
                      <a:lnTo>
                        <a:pt x="5" y="19"/>
                      </a:lnTo>
                      <a:lnTo>
                        <a:pt x="11" y="27"/>
                      </a:lnTo>
                      <a:lnTo>
                        <a:pt x="10" y="29"/>
                      </a:lnTo>
                      <a:lnTo>
                        <a:pt x="1" y="19"/>
                      </a:lnTo>
                      <a:close/>
                      <a:moveTo>
                        <a:pt x="13" y="24"/>
                      </a:moveTo>
                      <a:lnTo>
                        <a:pt x="13" y="26"/>
                      </a:lnTo>
                      <a:lnTo>
                        <a:pt x="11" y="27"/>
                      </a:lnTo>
                      <a:lnTo>
                        <a:pt x="8" y="24"/>
                      </a:lnTo>
                      <a:lnTo>
                        <a:pt x="13" y="24"/>
                      </a:lnTo>
                      <a:close/>
                      <a:moveTo>
                        <a:pt x="1" y="24"/>
                      </a:moveTo>
                      <a:lnTo>
                        <a:pt x="1" y="18"/>
                      </a:lnTo>
                      <a:lnTo>
                        <a:pt x="13" y="18"/>
                      </a:lnTo>
                      <a:lnTo>
                        <a:pt x="13" y="24"/>
                      </a:lnTo>
                      <a:lnTo>
                        <a:pt x="1" y="24"/>
                      </a:lnTo>
                      <a:close/>
                      <a:moveTo>
                        <a:pt x="1" y="18"/>
                      </a:moveTo>
                      <a:lnTo>
                        <a:pt x="1" y="14"/>
                      </a:lnTo>
                      <a:lnTo>
                        <a:pt x="3" y="13"/>
                      </a:lnTo>
                      <a:lnTo>
                        <a:pt x="8" y="18"/>
                      </a:lnTo>
                      <a:lnTo>
                        <a:pt x="1" y="18"/>
                      </a:lnTo>
                      <a:close/>
                      <a:moveTo>
                        <a:pt x="3" y="13"/>
                      </a:moveTo>
                      <a:lnTo>
                        <a:pt x="5" y="13"/>
                      </a:lnTo>
                      <a:lnTo>
                        <a:pt x="13" y="21"/>
                      </a:lnTo>
                      <a:lnTo>
                        <a:pt x="11" y="21"/>
                      </a:lnTo>
                      <a:lnTo>
                        <a:pt x="3" y="13"/>
                      </a:lnTo>
                      <a:close/>
                      <a:moveTo>
                        <a:pt x="14" y="16"/>
                      </a:move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8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11"/>
                      </a:lnTo>
                      <a:lnTo>
                        <a:pt x="14" y="11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11"/>
                      </a:move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8" y="11"/>
                      </a:lnTo>
                      <a:lnTo>
                        <a:pt x="3" y="11"/>
                      </a:lnTo>
                      <a:close/>
                      <a:moveTo>
                        <a:pt x="5" y="6"/>
                      </a:moveTo>
                      <a:lnTo>
                        <a:pt x="6" y="5"/>
                      </a:lnTo>
                      <a:lnTo>
                        <a:pt x="14" y="13"/>
                      </a:lnTo>
                      <a:lnTo>
                        <a:pt x="13" y="14"/>
                      </a:lnTo>
                      <a:lnTo>
                        <a:pt x="5" y="6"/>
                      </a:lnTo>
                      <a:close/>
                      <a:moveTo>
                        <a:pt x="16" y="9"/>
                      </a:moveTo>
                      <a:lnTo>
                        <a:pt x="16" y="11"/>
                      </a:lnTo>
                      <a:lnTo>
                        <a:pt x="14" y="13"/>
                      </a:lnTo>
                      <a:lnTo>
                        <a:pt x="10" y="9"/>
                      </a:lnTo>
                      <a:lnTo>
                        <a:pt x="16" y="9"/>
                      </a:lnTo>
                      <a:close/>
                      <a:moveTo>
                        <a:pt x="5" y="9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9"/>
                      </a:lnTo>
                      <a:lnTo>
                        <a:pt x="5" y="9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" name="Freeform 1311"/>
                <p:cNvSpPr>
                  <a:spLocks noEditPoints="1"/>
                </p:cNvSpPr>
                <p:nvPr/>
              </p:nvSpPr>
              <p:spPr bwMode="auto">
                <a:xfrm>
                  <a:off x="974" y="2729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11" y="28"/>
                    </a:cxn>
                    <a:cxn ang="0">
                      <a:pos x="8" y="31"/>
                    </a:cxn>
                    <a:cxn ang="0">
                      <a:pos x="3" y="31"/>
                    </a:cxn>
                    <a:cxn ang="0">
                      <a:pos x="0" y="28"/>
                    </a:cxn>
                    <a:cxn ang="0">
                      <a:pos x="11" y="26"/>
                    </a:cxn>
                    <a:cxn ang="0">
                      <a:pos x="0" y="23"/>
                    </a:cxn>
                    <a:cxn ang="0">
                      <a:pos x="11" y="26"/>
                    </a:cxn>
                    <a:cxn ang="0">
                      <a:pos x="0" y="23"/>
                    </a:cxn>
                    <a:cxn ang="0">
                      <a:pos x="1" y="20"/>
                    </a:cxn>
                    <a:cxn ang="0">
                      <a:pos x="0" y="23"/>
                    </a:cxn>
                    <a:cxn ang="0">
                      <a:pos x="3" y="18"/>
                    </a:cxn>
                    <a:cxn ang="0">
                      <a:pos x="9" y="28"/>
                    </a:cxn>
                    <a:cxn ang="0">
                      <a:pos x="13" y="21"/>
                    </a:cxn>
                    <a:cxn ang="0">
                      <a:pos x="11" y="26"/>
                    </a:cxn>
                    <a:cxn ang="0">
                      <a:pos x="13" y="21"/>
                    </a:cxn>
                    <a:cxn ang="0">
                      <a:pos x="1" y="15"/>
                    </a:cxn>
                    <a:cxn ang="0">
                      <a:pos x="13" y="21"/>
                    </a:cxn>
                    <a:cxn ang="0">
                      <a:pos x="1" y="15"/>
                    </a:cxn>
                    <a:cxn ang="0">
                      <a:pos x="6" y="8"/>
                    </a:cxn>
                    <a:cxn ang="0">
                      <a:pos x="1" y="15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4" y="15"/>
                    </a:cxn>
                    <a:cxn ang="0">
                      <a:pos x="8" y="20"/>
                    </a:cxn>
                    <a:cxn ang="0">
                      <a:pos x="14" y="15"/>
                    </a:cxn>
                    <a:cxn ang="0">
                      <a:pos x="3" y="7"/>
                    </a:cxn>
                    <a:cxn ang="0">
                      <a:pos x="14" y="15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6" y="7"/>
                    </a:cxn>
                    <a:cxn ang="0">
                      <a:pos x="9" y="13"/>
                    </a:cxn>
                    <a:cxn ang="0">
                      <a:pos x="16" y="7"/>
                    </a:cxn>
                    <a:cxn ang="0">
                      <a:pos x="3" y="7"/>
                    </a:cxn>
                    <a:cxn ang="0">
                      <a:pos x="16" y="7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1">
                      <a:moveTo>
                        <a:pt x="11" y="26"/>
                      </a:moveTo>
                      <a:lnTo>
                        <a:pt x="11" y="28"/>
                      </a:lnTo>
                      <a:lnTo>
                        <a:pt x="9" y="29"/>
                      </a:lnTo>
                      <a:lnTo>
                        <a:pt x="8" y="31"/>
                      </a:lnTo>
                      <a:lnTo>
                        <a:pt x="5" y="31"/>
                      </a:lnTo>
                      <a:lnTo>
                        <a:pt x="3" y="31"/>
                      </a:lnTo>
                      <a:lnTo>
                        <a:pt x="1" y="29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23"/>
                      </a:move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5" y="23"/>
                      </a:lnTo>
                      <a:lnTo>
                        <a:pt x="0" y="23"/>
                      </a:lnTo>
                      <a:close/>
                      <a:moveTo>
                        <a:pt x="1" y="20"/>
                      </a:moveTo>
                      <a:lnTo>
                        <a:pt x="3" y="18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1" y="20"/>
                      </a:lnTo>
                      <a:close/>
                      <a:moveTo>
                        <a:pt x="13" y="21"/>
                      </a:moveTo>
                      <a:lnTo>
                        <a:pt x="13" y="25"/>
                      </a:lnTo>
                      <a:lnTo>
                        <a:pt x="11" y="26"/>
                      </a:lnTo>
                      <a:lnTo>
                        <a:pt x="6" y="21"/>
                      </a:lnTo>
                      <a:lnTo>
                        <a:pt x="13" y="21"/>
                      </a:lnTo>
                      <a:close/>
                      <a:moveTo>
                        <a:pt x="1" y="21"/>
                      </a:moveTo>
                      <a:lnTo>
                        <a:pt x="1" y="15"/>
                      </a:lnTo>
                      <a:lnTo>
                        <a:pt x="13" y="15"/>
                      </a:lnTo>
                      <a:lnTo>
                        <a:pt x="13" y="21"/>
                      </a:lnTo>
                      <a:lnTo>
                        <a:pt x="1" y="21"/>
                      </a:lnTo>
                      <a:close/>
                      <a:moveTo>
                        <a:pt x="1" y="15"/>
                      </a:move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1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4" y="15"/>
                      </a:moveTo>
                      <a:lnTo>
                        <a:pt x="14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3" y="15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5"/>
                      </a:lnTo>
                      <a:lnTo>
                        <a:pt x="3" y="15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6" y="7"/>
                      </a:lnTo>
                      <a:close/>
                      <a:moveTo>
                        <a:pt x="3" y="7"/>
                      </a:move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3" y="7"/>
                      </a:lnTo>
                      <a:close/>
                      <a:moveTo>
                        <a:pt x="3" y="7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6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" name="Freeform 1312"/>
                <p:cNvSpPr>
                  <a:spLocks noEditPoints="1"/>
                </p:cNvSpPr>
                <p:nvPr/>
              </p:nvSpPr>
              <p:spPr bwMode="auto">
                <a:xfrm>
                  <a:off x="977" y="2708"/>
                  <a:ext cx="15" cy="33"/>
                </a:xfrm>
                <a:custGeom>
                  <a:avLst/>
                  <a:gdLst/>
                  <a:ahLst/>
                  <a:cxnLst>
                    <a:cxn ang="0">
                      <a:pos x="11" y="29"/>
                    </a:cxn>
                    <a:cxn ang="0">
                      <a:pos x="8" y="33"/>
                    </a:cxn>
                    <a:cxn ang="0">
                      <a:pos x="5" y="33"/>
                    </a:cxn>
                    <a:cxn ang="0">
                      <a:pos x="2" y="29"/>
                    </a:cxn>
                    <a:cxn ang="0">
                      <a:pos x="13" y="28"/>
                    </a:cxn>
                    <a:cxn ang="0">
                      <a:pos x="0" y="21"/>
                    </a:cxn>
                    <a:cxn ang="0">
                      <a:pos x="13" y="28"/>
                    </a:cxn>
                    <a:cxn ang="0">
                      <a:pos x="0" y="21"/>
                    </a:cxn>
                    <a:cxn ang="0">
                      <a:pos x="2" y="16"/>
                    </a:cxn>
                    <a:cxn ang="0">
                      <a:pos x="0" y="21"/>
                    </a:cxn>
                    <a:cxn ang="0">
                      <a:pos x="3" y="15"/>
                    </a:cxn>
                    <a:cxn ang="0">
                      <a:pos x="10" y="24"/>
                    </a:cxn>
                    <a:cxn ang="0">
                      <a:pos x="15" y="20"/>
                    </a:cxn>
                    <a:cxn ang="0">
                      <a:pos x="13" y="23"/>
                    </a:cxn>
                    <a:cxn ang="0">
                      <a:pos x="15" y="20"/>
                    </a:cxn>
                    <a:cxn ang="0">
                      <a:pos x="2" y="13"/>
                    </a:cxn>
                    <a:cxn ang="0">
                      <a:pos x="15" y="20"/>
                    </a:cxn>
                    <a:cxn ang="0">
                      <a:pos x="2" y="13"/>
                    </a:cxn>
                    <a:cxn ang="0">
                      <a:pos x="8" y="7"/>
                    </a:cxn>
                    <a:cxn ang="0">
                      <a:pos x="2" y="13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5" y="13"/>
                    </a:cxn>
                    <a:cxn ang="0">
                      <a:pos x="10" y="18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33">
                      <a:moveTo>
                        <a:pt x="13" y="28"/>
                      </a:moveTo>
                      <a:lnTo>
                        <a:pt x="11" y="29"/>
                      </a:lnTo>
                      <a:lnTo>
                        <a:pt x="10" y="31"/>
                      </a:lnTo>
                      <a:lnTo>
                        <a:pt x="8" y="33"/>
                      </a:lnTo>
                      <a:lnTo>
                        <a:pt x="6" y="33"/>
                      </a:lnTo>
                      <a:lnTo>
                        <a:pt x="5" y="33"/>
                      </a:lnTo>
                      <a:lnTo>
                        <a:pt x="2" y="31"/>
                      </a:lnTo>
                      <a:lnTo>
                        <a:pt x="2" y="29"/>
                      </a:lnTo>
                      <a:lnTo>
                        <a:pt x="0" y="28"/>
                      </a:lnTo>
                      <a:lnTo>
                        <a:pt x="13" y="28"/>
                      </a:lnTo>
                      <a:close/>
                      <a:moveTo>
                        <a:pt x="0" y="28"/>
                      </a:moveTo>
                      <a:lnTo>
                        <a:pt x="0" y="21"/>
                      </a:lnTo>
                      <a:lnTo>
                        <a:pt x="13" y="21"/>
                      </a:lnTo>
                      <a:lnTo>
                        <a:pt x="13" y="28"/>
                      </a:lnTo>
                      <a:lnTo>
                        <a:pt x="0" y="28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2" y="16"/>
                      </a:lnTo>
                      <a:lnTo>
                        <a:pt x="6" y="21"/>
                      </a:lnTo>
                      <a:lnTo>
                        <a:pt x="0" y="21"/>
                      </a:lnTo>
                      <a:close/>
                      <a:moveTo>
                        <a:pt x="2" y="16"/>
                      </a:moveTo>
                      <a:lnTo>
                        <a:pt x="3" y="15"/>
                      </a:lnTo>
                      <a:lnTo>
                        <a:pt x="13" y="23"/>
                      </a:lnTo>
                      <a:lnTo>
                        <a:pt x="10" y="24"/>
                      </a:lnTo>
                      <a:lnTo>
                        <a:pt x="2" y="16"/>
                      </a:lnTo>
                      <a:close/>
                      <a:moveTo>
                        <a:pt x="15" y="20"/>
                      </a:move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8" y="20"/>
                      </a:lnTo>
                      <a:lnTo>
                        <a:pt x="15" y="20"/>
                      </a:lnTo>
                      <a:close/>
                      <a:moveTo>
                        <a:pt x="2" y="20"/>
                      </a:moveTo>
                      <a:lnTo>
                        <a:pt x="2" y="13"/>
                      </a:lnTo>
                      <a:lnTo>
                        <a:pt x="15" y="13"/>
                      </a:lnTo>
                      <a:lnTo>
                        <a:pt x="15" y="20"/>
                      </a:lnTo>
                      <a:lnTo>
                        <a:pt x="2" y="20"/>
                      </a:lnTo>
                      <a:close/>
                      <a:moveTo>
                        <a:pt x="2" y="13"/>
                      </a:move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lnTo>
                        <a:pt x="2" y="13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10" y="18"/>
                      </a:lnTo>
                      <a:lnTo>
                        <a:pt x="10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" name="Freeform 1313"/>
                <p:cNvSpPr>
                  <a:spLocks noEditPoints="1"/>
                </p:cNvSpPr>
                <p:nvPr/>
              </p:nvSpPr>
              <p:spPr bwMode="auto">
                <a:xfrm>
                  <a:off x="980" y="2689"/>
                  <a:ext cx="16" cy="32"/>
                </a:xfrm>
                <a:custGeom>
                  <a:avLst/>
                  <a:gdLst/>
                  <a:ahLst/>
                  <a:cxnLst>
                    <a:cxn ang="0">
                      <a:pos x="12" y="27"/>
                    </a:cxn>
                    <a:cxn ang="0">
                      <a:pos x="8" y="30"/>
                    </a:cxn>
                    <a:cxn ang="0">
                      <a:pos x="3" y="30"/>
                    </a:cxn>
                    <a:cxn ang="0">
                      <a:pos x="2" y="27"/>
                    </a:cxn>
                    <a:cxn ang="0">
                      <a:pos x="12" y="26"/>
                    </a:cxn>
                    <a:cxn ang="0">
                      <a:pos x="0" y="24"/>
                    </a:cxn>
                    <a:cxn ang="0">
                      <a:pos x="12" y="26"/>
                    </a:cxn>
                    <a:cxn ang="0">
                      <a:pos x="0" y="24"/>
                    </a:cxn>
                    <a:cxn ang="0">
                      <a:pos x="2" y="21"/>
                    </a:cxn>
                    <a:cxn ang="0">
                      <a:pos x="0" y="24"/>
                    </a:cxn>
                    <a:cxn ang="0">
                      <a:pos x="3" y="19"/>
                    </a:cxn>
                    <a:cxn ang="0">
                      <a:pos x="10" y="29"/>
                    </a:cxn>
                    <a:cxn ang="0">
                      <a:pos x="13" y="22"/>
                    </a:cxn>
                    <a:cxn ang="0">
                      <a:pos x="12" y="27"/>
                    </a:cxn>
                    <a:cxn ang="0">
                      <a:pos x="13" y="22"/>
                    </a:cxn>
                    <a:cxn ang="0">
                      <a:pos x="2" y="16"/>
                    </a:cxn>
                    <a:cxn ang="0">
                      <a:pos x="13" y="22"/>
                    </a:cxn>
                    <a:cxn ang="0">
                      <a:pos x="2" y="16"/>
                    </a:cxn>
                    <a:cxn ang="0">
                      <a:pos x="8" y="9"/>
                    </a:cxn>
                    <a:cxn ang="0">
                      <a:pos x="2" y="16"/>
                    </a:cxn>
                    <a:cxn ang="0">
                      <a:pos x="10" y="9"/>
                    </a:cxn>
                    <a:cxn ang="0">
                      <a:pos x="8" y="21"/>
                    </a:cxn>
                    <a:cxn ang="0">
                      <a:pos x="15" y="16"/>
                    </a:cxn>
                    <a:cxn ang="0">
                      <a:pos x="10" y="21"/>
                    </a:cxn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5" y="3"/>
                    </a:cxn>
                    <a:cxn ang="0">
                      <a:pos x="3" y="8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16" y="8"/>
                    </a:cxn>
                    <a:cxn ang="0">
                      <a:pos x="15" y="11"/>
                    </a:cxn>
                    <a:cxn ang="0">
                      <a:pos x="16" y="8"/>
                    </a:cxn>
                    <a:cxn ang="0">
                      <a:pos x="5" y="4"/>
                    </a:cxn>
                    <a:cxn ang="0">
                      <a:pos x="16" y="8"/>
                    </a:cxn>
                    <a:cxn ang="0">
                      <a:pos x="5" y="4"/>
                    </a:cxn>
                    <a:cxn ang="0">
                      <a:pos x="7" y="1"/>
                    </a:cxn>
                    <a:cxn ang="0">
                      <a:pos x="12" y="0"/>
                    </a:cxn>
                    <a:cxn ang="0">
                      <a:pos x="15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32">
                      <a:moveTo>
                        <a:pt x="12" y="26"/>
                      </a:moveTo>
                      <a:lnTo>
                        <a:pt x="12" y="27"/>
                      </a:lnTo>
                      <a:lnTo>
                        <a:pt x="10" y="30"/>
                      </a:lnTo>
                      <a:lnTo>
                        <a:pt x="8" y="30"/>
                      </a:lnTo>
                      <a:lnTo>
                        <a:pt x="7" y="32"/>
                      </a:lnTo>
                      <a:lnTo>
                        <a:pt x="3" y="30"/>
                      </a:lnTo>
                      <a:lnTo>
                        <a:pt x="2" y="30"/>
                      </a:lnTo>
                      <a:lnTo>
                        <a:pt x="2" y="27"/>
                      </a:lnTo>
                      <a:lnTo>
                        <a:pt x="0" y="26"/>
                      </a:lnTo>
                      <a:lnTo>
                        <a:pt x="12" y="26"/>
                      </a:lnTo>
                      <a:close/>
                      <a:moveTo>
                        <a:pt x="0" y="26"/>
                      </a:move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0" y="26"/>
                      </a:lnTo>
                      <a:close/>
                      <a:moveTo>
                        <a:pt x="0" y="24"/>
                      </a:moveTo>
                      <a:lnTo>
                        <a:pt x="0" y="22"/>
                      </a:lnTo>
                      <a:lnTo>
                        <a:pt x="2" y="21"/>
                      </a:lnTo>
                      <a:lnTo>
                        <a:pt x="7" y="24"/>
                      </a:lnTo>
                      <a:lnTo>
                        <a:pt x="0" y="24"/>
                      </a:lnTo>
                      <a:close/>
                      <a:moveTo>
                        <a:pt x="2" y="21"/>
                      </a:moveTo>
                      <a:lnTo>
                        <a:pt x="3" y="19"/>
                      </a:lnTo>
                      <a:lnTo>
                        <a:pt x="12" y="27"/>
                      </a:lnTo>
                      <a:lnTo>
                        <a:pt x="10" y="29"/>
                      </a:lnTo>
                      <a:lnTo>
                        <a:pt x="2" y="21"/>
                      </a:lnTo>
                      <a:close/>
                      <a:moveTo>
                        <a:pt x="13" y="22"/>
                      </a:moveTo>
                      <a:lnTo>
                        <a:pt x="13" y="26"/>
                      </a:lnTo>
                      <a:lnTo>
                        <a:pt x="12" y="27"/>
                      </a:lnTo>
                      <a:lnTo>
                        <a:pt x="8" y="22"/>
                      </a:lnTo>
                      <a:lnTo>
                        <a:pt x="13" y="22"/>
                      </a:lnTo>
                      <a:close/>
                      <a:moveTo>
                        <a:pt x="2" y="22"/>
                      </a:moveTo>
                      <a:lnTo>
                        <a:pt x="2" y="16"/>
                      </a:lnTo>
                      <a:lnTo>
                        <a:pt x="13" y="16"/>
                      </a:lnTo>
                      <a:lnTo>
                        <a:pt x="13" y="22"/>
                      </a:lnTo>
                      <a:lnTo>
                        <a:pt x="2" y="22"/>
                      </a:lnTo>
                      <a:close/>
                      <a:moveTo>
                        <a:pt x="2" y="16"/>
                      </a:moveTo>
                      <a:lnTo>
                        <a:pt x="2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lnTo>
                        <a:pt x="2" y="16"/>
                      </a:lnTo>
                      <a:close/>
                      <a:moveTo>
                        <a:pt x="8" y="9"/>
                      </a:moveTo>
                      <a:lnTo>
                        <a:pt x="10" y="9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9"/>
                      </a:lnTo>
                      <a:close/>
                      <a:moveTo>
                        <a:pt x="15" y="16"/>
                      </a:moveTo>
                      <a:lnTo>
                        <a:pt x="15" y="21"/>
                      </a:lnTo>
                      <a:lnTo>
                        <a:pt x="10" y="21"/>
                      </a:lnTo>
                      <a:lnTo>
                        <a:pt x="10" y="16"/>
                      </a:lnTo>
                      <a:lnTo>
                        <a:pt x="15" y="16"/>
                      </a:lnTo>
                      <a:close/>
                      <a:moveTo>
                        <a:pt x="3" y="16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6"/>
                      </a:lnTo>
                      <a:lnTo>
                        <a:pt x="3" y="16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5" y="3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5" y="3"/>
                      </a:lnTo>
                      <a:close/>
                      <a:moveTo>
                        <a:pt x="16" y="8"/>
                      </a:moveTo>
                      <a:lnTo>
                        <a:pt x="16" y="9"/>
                      </a:lnTo>
                      <a:lnTo>
                        <a:pt x="15" y="11"/>
                      </a:lnTo>
                      <a:lnTo>
                        <a:pt x="12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" name="Freeform 1314"/>
                <p:cNvSpPr>
                  <a:spLocks noEditPoints="1"/>
                </p:cNvSpPr>
                <p:nvPr/>
              </p:nvSpPr>
              <p:spPr bwMode="auto">
                <a:xfrm>
                  <a:off x="985" y="2667"/>
                  <a:ext cx="15" cy="33"/>
                </a:xfrm>
                <a:custGeom>
                  <a:avLst/>
                  <a:gdLst/>
                  <a:ahLst/>
                  <a:cxnLst>
                    <a:cxn ang="0">
                      <a:pos x="11" y="30"/>
                    </a:cxn>
                    <a:cxn ang="0">
                      <a:pos x="8" y="33"/>
                    </a:cxn>
                    <a:cxn ang="0">
                      <a:pos x="3" y="33"/>
                    </a:cxn>
                    <a:cxn ang="0">
                      <a:pos x="0" y="30"/>
                    </a:cxn>
                    <a:cxn ang="0">
                      <a:pos x="11" y="26"/>
                    </a:cxn>
                    <a:cxn ang="0">
                      <a:pos x="0" y="22"/>
                    </a:cxn>
                    <a:cxn ang="0">
                      <a:pos x="11" y="26"/>
                    </a:cxn>
                    <a:cxn ang="0">
                      <a:pos x="0" y="22"/>
                    </a:cxn>
                    <a:cxn ang="0">
                      <a:pos x="7" y="17"/>
                    </a:cxn>
                    <a:cxn ang="0">
                      <a:pos x="0" y="22"/>
                    </a:cxn>
                    <a:cxn ang="0">
                      <a:pos x="7" y="17"/>
                    </a:cxn>
                    <a:cxn ang="0">
                      <a:pos x="7" y="28"/>
                    </a:cxn>
                    <a:cxn ang="0">
                      <a:pos x="13" y="22"/>
                    </a:cxn>
                    <a:cxn ang="0">
                      <a:pos x="7" y="28"/>
                    </a:cxn>
                    <a:cxn ang="0">
                      <a:pos x="13" y="22"/>
                    </a:cxn>
                    <a:cxn ang="0">
                      <a:pos x="2" y="13"/>
                    </a:cxn>
                    <a:cxn ang="0">
                      <a:pos x="13" y="22"/>
                    </a:cxn>
                    <a:cxn ang="0">
                      <a:pos x="2" y="13"/>
                    </a:cxn>
                    <a:cxn ang="0">
                      <a:pos x="7" y="7"/>
                    </a:cxn>
                    <a:cxn ang="0">
                      <a:pos x="2" y="13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15" y="13"/>
                    </a:cxn>
                    <a:cxn ang="0">
                      <a:pos x="8" y="18"/>
                    </a:cxn>
                    <a:cxn ang="0">
                      <a:pos x="15" y="13"/>
                    </a:cxn>
                    <a:cxn ang="0">
                      <a:pos x="3" y="5"/>
                    </a:cxn>
                    <a:cxn ang="0">
                      <a:pos x="15" y="13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33">
                      <a:moveTo>
                        <a:pt x="11" y="26"/>
                      </a:moveTo>
                      <a:lnTo>
                        <a:pt x="11" y="30"/>
                      </a:lnTo>
                      <a:lnTo>
                        <a:pt x="10" y="31"/>
                      </a:lnTo>
                      <a:lnTo>
                        <a:pt x="8" y="33"/>
                      </a:lnTo>
                      <a:lnTo>
                        <a:pt x="7" y="33"/>
                      </a:lnTo>
                      <a:lnTo>
                        <a:pt x="3" y="33"/>
                      </a:lnTo>
                      <a:lnTo>
                        <a:pt x="2" y="31"/>
                      </a:lnTo>
                      <a:lnTo>
                        <a:pt x="0" y="30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22"/>
                      </a:moveTo>
                      <a:lnTo>
                        <a:pt x="0" y="17"/>
                      </a:lnTo>
                      <a:lnTo>
                        <a:pt x="7" y="17"/>
                      </a:lnTo>
                      <a:lnTo>
                        <a:pt x="7" y="22"/>
                      </a:lnTo>
                      <a:lnTo>
                        <a:pt x="0" y="22"/>
                      </a:lnTo>
                      <a:close/>
                      <a:moveTo>
                        <a:pt x="7" y="17"/>
                      </a:moveTo>
                      <a:lnTo>
                        <a:pt x="7" y="17"/>
                      </a:lnTo>
                      <a:lnTo>
                        <a:pt x="7" y="28"/>
                      </a:lnTo>
                      <a:lnTo>
                        <a:pt x="7" y="28"/>
                      </a:lnTo>
                      <a:lnTo>
                        <a:pt x="7" y="17"/>
                      </a:lnTo>
                      <a:close/>
                      <a:moveTo>
                        <a:pt x="13" y="22"/>
                      </a:moveTo>
                      <a:lnTo>
                        <a:pt x="13" y="28"/>
                      </a:lnTo>
                      <a:lnTo>
                        <a:pt x="7" y="28"/>
                      </a:lnTo>
                      <a:lnTo>
                        <a:pt x="7" y="22"/>
                      </a:lnTo>
                      <a:lnTo>
                        <a:pt x="13" y="22"/>
                      </a:lnTo>
                      <a:close/>
                      <a:moveTo>
                        <a:pt x="2" y="22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22"/>
                      </a:lnTo>
                      <a:lnTo>
                        <a:pt x="2" y="22"/>
                      </a:lnTo>
                      <a:close/>
                      <a:moveTo>
                        <a:pt x="2" y="13"/>
                      </a:moveTo>
                      <a:lnTo>
                        <a:pt x="2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" name="Freeform 1315"/>
                <p:cNvSpPr>
                  <a:spLocks noEditPoints="1"/>
                </p:cNvSpPr>
                <p:nvPr/>
              </p:nvSpPr>
              <p:spPr bwMode="auto">
                <a:xfrm>
                  <a:off x="988" y="2645"/>
                  <a:ext cx="15" cy="34"/>
                </a:xfrm>
                <a:custGeom>
                  <a:avLst/>
                  <a:gdLst/>
                  <a:ahLst/>
                  <a:cxnLst>
                    <a:cxn ang="0">
                      <a:pos x="12" y="31"/>
                    </a:cxn>
                    <a:cxn ang="0">
                      <a:pos x="8" y="32"/>
                    </a:cxn>
                    <a:cxn ang="0">
                      <a:pos x="4" y="32"/>
                    </a:cxn>
                    <a:cxn ang="0">
                      <a:pos x="0" y="31"/>
                    </a:cxn>
                    <a:cxn ang="0">
                      <a:pos x="12" y="27"/>
                    </a:cxn>
                    <a:cxn ang="0">
                      <a:pos x="0" y="26"/>
                    </a:cxn>
                    <a:cxn ang="0">
                      <a:pos x="12" y="27"/>
                    </a:cxn>
                    <a:cxn ang="0">
                      <a:pos x="0" y="26"/>
                    </a:cxn>
                    <a:cxn ang="0">
                      <a:pos x="5" y="21"/>
                    </a:cxn>
                    <a:cxn ang="0">
                      <a:pos x="0" y="26"/>
                    </a:cxn>
                    <a:cxn ang="0">
                      <a:pos x="7" y="21"/>
                    </a:cxn>
                    <a:cxn ang="0">
                      <a:pos x="5" y="32"/>
                    </a:cxn>
                    <a:cxn ang="0">
                      <a:pos x="13" y="26"/>
                    </a:cxn>
                    <a:cxn ang="0">
                      <a:pos x="7" y="32"/>
                    </a:cxn>
                    <a:cxn ang="0">
                      <a:pos x="13" y="26"/>
                    </a:cxn>
                    <a:cxn ang="0">
                      <a:pos x="2" y="19"/>
                    </a:cxn>
                    <a:cxn ang="0">
                      <a:pos x="13" y="26"/>
                    </a:cxn>
                    <a:cxn ang="0">
                      <a:pos x="2" y="19"/>
                    </a:cxn>
                    <a:cxn ang="0">
                      <a:pos x="4" y="14"/>
                    </a:cxn>
                    <a:cxn ang="0">
                      <a:pos x="2" y="19"/>
                    </a:cxn>
                    <a:cxn ang="0">
                      <a:pos x="5" y="13"/>
                    </a:cxn>
                    <a:cxn ang="0">
                      <a:pos x="10" y="24"/>
                    </a:cxn>
                    <a:cxn ang="0">
                      <a:pos x="15" y="18"/>
                    </a:cxn>
                    <a:cxn ang="0">
                      <a:pos x="12" y="22"/>
                    </a:cxn>
                    <a:cxn ang="0">
                      <a:pos x="15" y="18"/>
                    </a:cxn>
                    <a:cxn ang="0">
                      <a:pos x="4" y="11"/>
                    </a:cxn>
                    <a:cxn ang="0">
                      <a:pos x="15" y="18"/>
                    </a:cxn>
                    <a:cxn ang="0">
                      <a:pos x="4" y="11"/>
                    </a:cxn>
                    <a:cxn ang="0">
                      <a:pos x="8" y="5"/>
                    </a:cxn>
                    <a:cxn ang="0">
                      <a:pos x="4" y="11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10" y="1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34">
                      <a:moveTo>
                        <a:pt x="12" y="27"/>
                      </a:moveTo>
                      <a:lnTo>
                        <a:pt x="12" y="31"/>
                      </a:lnTo>
                      <a:lnTo>
                        <a:pt x="10" y="32"/>
                      </a:lnTo>
                      <a:lnTo>
                        <a:pt x="8" y="32"/>
                      </a:lnTo>
                      <a:lnTo>
                        <a:pt x="5" y="34"/>
                      </a:lnTo>
                      <a:lnTo>
                        <a:pt x="4" y="32"/>
                      </a:lnTo>
                      <a:lnTo>
                        <a:pt x="2" y="32"/>
                      </a:lnTo>
                      <a:lnTo>
                        <a:pt x="0" y="31"/>
                      </a:lnTo>
                      <a:lnTo>
                        <a:pt x="0" y="27"/>
                      </a:lnTo>
                      <a:lnTo>
                        <a:pt x="12" y="27"/>
                      </a:lnTo>
                      <a:close/>
                      <a:moveTo>
                        <a:pt x="0" y="27"/>
                      </a:moveTo>
                      <a:lnTo>
                        <a:pt x="0" y="26"/>
                      </a:lnTo>
                      <a:lnTo>
                        <a:pt x="12" y="26"/>
                      </a:lnTo>
                      <a:lnTo>
                        <a:pt x="12" y="27"/>
                      </a:lnTo>
                      <a:lnTo>
                        <a:pt x="0" y="27"/>
                      </a:lnTo>
                      <a:close/>
                      <a:moveTo>
                        <a:pt x="0" y="26"/>
                      </a:moveTo>
                      <a:lnTo>
                        <a:pt x="0" y="21"/>
                      </a:lnTo>
                      <a:lnTo>
                        <a:pt x="5" y="21"/>
                      </a:lnTo>
                      <a:lnTo>
                        <a:pt x="5" y="26"/>
                      </a:lnTo>
                      <a:lnTo>
                        <a:pt x="0" y="26"/>
                      </a:lnTo>
                      <a:close/>
                      <a:moveTo>
                        <a:pt x="5" y="21"/>
                      </a:moveTo>
                      <a:lnTo>
                        <a:pt x="7" y="21"/>
                      </a:lnTo>
                      <a:lnTo>
                        <a:pt x="7" y="32"/>
                      </a:lnTo>
                      <a:lnTo>
                        <a:pt x="5" y="32"/>
                      </a:lnTo>
                      <a:lnTo>
                        <a:pt x="5" y="21"/>
                      </a:lnTo>
                      <a:close/>
                      <a:moveTo>
                        <a:pt x="13" y="26"/>
                      </a:move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7" y="26"/>
                      </a:lnTo>
                      <a:lnTo>
                        <a:pt x="13" y="26"/>
                      </a:lnTo>
                      <a:close/>
                      <a:moveTo>
                        <a:pt x="2" y="26"/>
                      </a:moveTo>
                      <a:lnTo>
                        <a:pt x="2" y="19"/>
                      </a:lnTo>
                      <a:lnTo>
                        <a:pt x="13" y="19"/>
                      </a:lnTo>
                      <a:lnTo>
                        <a:pt x="13" y="26"/>
                      </a:lnTo>
                      <a:lnTo>
                        <a:pt x="2" y="26"/>
                      </a:lnTo>
                      <a:close/>
                      <a:moveTo>
                        <a:pt x="2" y="19"/>
                      </a:moveTo>
                      <a:lnTo>
                        <a:pt x="2" y="16"/>
                      </a:lnTo>
                      <a:lnTo>
                        <a:pt x="4" y="14"/>
                      </a:lnTo>
                      <a:lnTo>
                        <a:pt x="7" y="19"/>
                      </a:lnTo>
                      <a:lnTo>
                        <a:pt x="2" y="19"/>
                      </a:lnTo>
                      <a:close/>
                      <a:moveTo>
                        <a:pt x="4" y="14"/>
                      </a:moveTo>
                      <a:lnTo>
                        <a:pt x="5" y="13"/>
                      </a:lnTo>
                      <a:lnTo>
                        <a:pt x="12" y="22"/>
                      </a:lnTo>
                      <a:lnTo>
                        <a:pt x="10" y="24"/>
                      </a:lnTo>
                      <a:lnTo>
                        <a:pt x="4" y="14"/>
                      </a:lnTo>
                      <a:close/>
                      <a:moveTo>
                        <a:pt x="15" y="18"/>
                      </a:moveTo>
                      <a:lnTo>
                        <a:pt x="15" y="21"/>
                      </a:lnTo>
                      <a:lnTo>
                        <a:pt x="12" y="22"/>
                      </a:lnTo>
                      <a:lnTo>
                        <a:pt x="8" y="18"/>
                      </a:lnTo>
                      <a:lnTo>
                        <a:pt x="15" y="18"/>
                      </a:lnTo>
                      <a:close/>
                      <a:moveTo>
                        <a:pt x="4" y="18"/>
                      </a:moveTo>
                      <a:lnTo>
                        <a:pt x="4" y="11"/>
                      </a:lnTo>
                      <a:lnTo>
                        <a:pt x="15" y="11"/>
                      </a:lnTo>
                      <a:lnTo>
                        <a:pt x="15" y="18"/>
                      </a:lnTo>
                      <a:lnTo>
                        <a:pt x="4" y="18"/>
                      </a:lnTo>
                      <a:close/>
                      <a:moveTo>
                        <a:pt x="4" y="11"/>
                      </a:moveTo>
                      <a:lnTo>
                        <a:pt x="4" y="5"/>
                      </a:lnTo>
                      <a:lnTo>
                        <a:pt x="8" y="5"/>
                      </a:lnTo>
                      <a:lnTo>
                        <a:pt x="8" y="11"/>
                      </a:lnTo>
                      <a:lnTo>
                        <a:pt x="4" y="11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6"/>
                      </a:moveTo>
                      <a:lnTo>
                        <a:pt x="5" y="5"/>
                      </a:lnTo>
                      <a:lnTo>
                        <a:pt x="5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3" y="1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7" name="Freeform 1316"/>
                <p:cNvSpPr>
                  <a:spLocks noEditPoints="1"/>
                </p:cNvSpPr>
                <p:nvPr/>
              </p:nvSpPr>
              <p:spPr bwMode="auto">
                <a:xfrm>
                  <a:off x="992" y="2624"/>
                  <a:ext cx="14" cy="32"/>
                </a:xfrm>
                <a:custGeom>
                  <a:avLst/>
                  <a:gdLst/>
                  <a:ahLst/>
                  <a:cxnLst>
                    <a:cxn ang="0">
                      <a:pos x="11" y="29"/>
                    </a:cxn>
                    <a:cxn ang="0">
                      <a:pos x="8" y="32"/>
                    </a:cxn>
                    <a:cxn ang="0">
                      <a:pos x="4" y="32"/>
                    </a:cxn>
                    <a:cxn ang="0">
                      <a:pos x="1" y="29"/>
                    </a:cxn>
                    <a:cxn ang="0">
                      <a:pos x="11" y="27"/>
                    </a:cxn>
                    <a:cxn ang="0">
                      <a:pos x="0" y="22"/>
                    </a:cxn>
                    <a:cxn ang="0">
                      <a:pos x="11" y="27"/>
                    </a:cxn>
                    <a:cxn ang="0">
                      <a:pos x="0" y="22"/>
                    </a:cxn>
                    <a:cxn ang="0">
                      <a:pos x="6" y="18"/>
                    </a:cxn>
                    <a:cxn ang="0">
                      <a:pos x="0" y="22"/>
                    </a:cxn>
                    <a:cxn ang="0">
                      <a:pos x="8" y="18"/>
                    </a:cxn>
                    <a:cxn ang="0">
                      <a:pos x="6" y="29"/>
                    </a:cxn>
                    <a:cxn ang="0">
                      <a:pos x="13" y="22"/>
                    </a:cxn>
                    <a:cxn ang="0">
                      <a:pos x="8" y="29"/>
                    </a:cxn>
                    <a:cxn ang="0">
                      <a:pos x="13" y="22"/>
                    </a:cxn>
                    <a:cxn ang="0">
                      <a:pos x="1" y="14"/>
                    </a:cxn>
                    <a:cxn ang="0">
                      <a:pos x="13" y="22"/>
                    </a:cxn>
                    <a:cxn ang="0">
                      <a:pos x="1" y="14"/>
                    </a:cxn>
                    <a:cxn ang="0">
                      <a:pos x="8" y="8"/>
                    </a:cxn>
                    <a:cxn ang="0">
                      <a:pos x="1" y="14"/>
                    </a:cxn>
                    <a:cxn ang="0">
                      <a:pos x="9" y="8"/>
                    </a:cxn>
                    <a:cxn ang="0">
                      <a:pos x="8" y="21"/>
                    </a:cxn>
                    <a:cxn ang="0">
                      <a:pos x="14" y="14"/>
                    </a:cxn>
                    <a:cxn ang="0">
                      <a:pos x="9" y="21"/>
                    </a:cxn>
                    <a:cxn ang="0">
                      <a:pos x="14" y="14"/>
                    </a:cxn>
                    <a:cxn ang="0">
                      <a:pos x="3" y="6"/>
                    </a:cxn>
                    <a:cxn ang="0">
                      <a:pos x="14" y="14"/>
                    </a:cxn>
                    <a:cxn ang="0">
                      <a:pos x="3" y="6"/>
                    </a:cxn>
                    <a:cxn ang="0">
                      <a:pos x="4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32">
                      <a:moveTo>
                        <a:pt x="11" y="27"/>
                      </a:moveTo>
                      <a:lnTo>
                        <a:pt x="11" y="29"/>
                      </a:lnTo>
                      <a:lnTo>
                        <a:pt x="9" y="31"/>
                      </a:lnTo>
                      <a:lnTo>
                        <a:pt x="8" y="32"/>
                      </a:lnTo>
                      <a:lnTo>
                        <a:pt x="6" y="32"/>
                      </a:lnTo>
                      <a:lnTo>
                        <a:pt x="4" y="32"/>
                      </a:lnTo>
                      <a:lnTo>
                        <a:pt x="1" y="31"/>
                      </a:lnTo>
                      <a:lnTo>
                        <a:pt x="1" y="29"/>
                      </a:lnTo>
                      <a:lnTo>
                        <a:pt x="0" y="27"/>
                      </a:lnTo>
                      <a:lnTo>
                        <a:pt x="11" y="27"/>
                      </a:lnTo>
                      <a:close/>
                      <a:moveTo>
                        <a:pt x="0" y="27"/>
                      </a:move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11" y="27"/>
                      </a:lnTo>
                      <a:lnTo>
                        <a:pt x="0" y="27"/>
                      </a:lnTo>
                      <a:close/>
                      <a:moveTo>
                        <a:pt x="0" y="22"/>
                      </a:moveTo>
                      <a:lnTo>
                        <a:pt x="0" y="18"/>
                      </a:lnTo>
                      <a:lnTo>
                        <a:pt x="6" y="18"/>
                      </a:lnTo>
                      <a:lnTo>
                        <a:pt x="6" y="22"/>
                      </a:lnTo>
                      <a:lnTo>
                        <a:pt x="0" y="22"/>
                      </a:lnTo>
                      <a:close/>
                      <a:moveTo>
                        <a:pt x="6" y="18"/>
                      </a:moveTo>
                      <a:lnTo>
                        <a:pt x="8" y="18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6" y="18"/>
                      </a:lnTo>
                      <a:close/>
                      <a:moveTo>
                        <a:pt x="13" y="22"/>
                      </a:moveTo>
                      <a:lnTo>
                        <a:pt x="13" y="29"/>
                      </a:lnTo>
                      <a:lnTo>
                        <a:pt x="8" y="29"/>
                      </a:lnTo>
                      <a:lnTo>
                        <a:pt x="8" y="22"/>
                      </a:lnTo>
                      <a:lnTo>
                        <a:pt x="13" y="22"/>
                      </a:lnTo>
                      <a:close/>
                      <a:moveTo>
                        <a:pt x="1" y="22"/>
                      </a:moveTo>
                      <a:lnTo>
                        <a:pt x="1" y="14"/>
                      </a:lnTo>
                      <a:lnTo>
                        <a:pt x="13" y="14"/>
                      </a:lnTo>
                      <a:lnTo>
                        <a:pt x="13" y="22"/>
                      </a:lnTo>
                      <a:lnTo>
                        <a:pt x="1" y="22"/>
                      </a:lnTo>
                      <a:close/>
                      <a:moveTo>
                        <a:pt x="1" y="14"/>
                      </a:move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lnTo>
                        <a:pt x="1" y="14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8" y="8"/>
                      </a:lnTo>
                      <a:close/>
                      <a:moveTo>
                        <a:pt x="14" y="14"/>
                      </a:moveTo>
                      <a:lnTo>
                        <a:pt x="14" y="21"/>
                      </a:lnTo>
                      <a:lnTo>
                        <a:pt x="9" y="21"/>
                      </a:lnTo>
                      <a:lnTo>
                        <a:pt x="9" y="14"/>
                      </a:lnTo>
                      <a:lnTo>
                        <a:pt x="14" y="14"/>
                      </a:lnTo>
                      <a:close/>
                      <a:moveTo>
                        <a:pt x="3" y="14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4"/>
                      </a:lnTo>
                      <a:lnTo>
                        <a:pt x="3" y="14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" name="Freeform 1317"/>
                <p:cNvSpPr>
                  <a:spLocks noEditPoints="1"/>
                </p:cNvSpPr>
                <p:nvPr/>
              </p:nvSpPr>
              <p:spPr bwMode="auto">
                <a:xfrm>
                  <a:off x="995" y="2604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3" y="31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3" y="20"/>
                    </a:cxn>
                    <a:cxn ang="0">
                      <a:pos x="6" y="31"/>
                    </a:cxn>
                    <a:cxn ang="0">
                      <a:pos x="6" y="20"/>
                    </a:cxn>
                    <a:cxn ang="0">
                      <a:pos x="6" y="31"/>
                    </a:cxn>
                    <a:cxn ang="0">
                      <a:pos x="13" y="26"/>
                    </a:cxn>
                    <a:cxn ang="0">
                      <a:pos x="6" y="31"/>
                    </a:cxn>
                    <a:cxn ang="0">
                      <a:pos x="13" y="26"/>
                    </a:cxn>
                    <a:cxn ang="0">
                      <a:pos x="1" y="18"/>
                    </a:cxn>
                    <a:cxn ang="0">
                      <a:pos x="13" y="26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1" y="18"/>
                    </a:cxn>
                    <a:cxn ang="0">
                      <a:pos x="5" y="13"/>
                    </a:cxn>
                    <a:cxn ang="0">
                      <a:pos x="11" y="23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14" y="16"/>
                    </a:cxn>
                    <a:cxn ang="0">
                      <a:pos x="3" y="10"/>
                    </a:cxn>
                    <a:cxn ang="0">
                      <a:pos x="14" y="16"/>
                    </a:cxn>
                    <a:cxn ang="0">
                      <a:pos x="3" y="10"/>
                    </a:cxn>
                    <a:cxn ang="0">
                      <a:pos x="10" y="3"/>
                    </a:cxn>
                    <a:cxn ang="0">
                      <a:pos x="3" y="10"/>
                    </a:cxn>
                    <a:cxn ang="0">
                      <a:pos x="10" y="3"/>
                    </a:cxn>
                    <a:cxn ang="0">
                      <a:pos x="10" y="15"/>
                    </a:cxn>
                    <a:cxn ang="0">
                      <a:pos x="16" y="10"/>
                    </a:cxn>
                    <a:cxn ang="0">
                      <a:pos x="10" y="15"/>
                    </a:cxn>
                    <a:cxn ang="0">
                      <a:pos x="16" y="10"/>
                    </a:cxn>
                    <a:cxn ang="0">
                      <a:pos x="5" y="5"/>
                    </a:cxn>
                    <a:cxn ang="0">
                      <a:pos x="16" y="10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31">
                      <a:moveTo>
                        <a:pt x="6" y="31"/>
                      </a:moveTo>
                      <a:lnTo>
                        <a:pt x="3" y="31"/>
                      </a:lnTo>
                      <a:lnTo>
                        <a:pt x="1" y="29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1" y="21"/>
                      </a:lnTo>
                      <a:lnTo>
                        <a:pt x="3" y="20"/>
                      </a:lnTo>
                      <a:lnTo>
                        <a:pt x="6" y="20"/>
                      </a:lnTo>
                      <a:lnTo>
                        <a:pt x="6" y="31"/>
                      </a:lnTo>
                      <a:close/>
                      <a:moveTo>
                        <a:pt x="6" y="20"/>
                      </a:moveTo>
                      <a:lnTo>
                        <a:pt x="6" y="20"/>
                      </a:lnTo>
                      <a:lnTo>
                        <a:pt x="6" y="31"/>
                      </a:lnTo>
                      <a:lnTo>
                        <a:pt x="6" y="31"/>
                      </a:lnTo>
                      <a:lnTo>
                        <a:pt x="6" y="20"/>
                      </a:lnTo>
                      <a:close/>
                      <a:moveTo>
                        <a:pt x="13" y="26"/>
                      </a:moveTo>
                      <a:lnTo>
                        <a:pt x="13" y="31"/>
                      </a:lnTo>
                      <a:lnTo>
                        <a:pt x="6" y="31"/>
                      </a:lnTo>
                      <a:lnTo>
                        <a:pt x="6" y="26"/>
                      </a:lnTo>
                      <a:lnTo>
                        <a:pt x="13" y="26"/>
                      </a:lnTo>
                      <a:close/>
                      <a:moveTo>
                        <a:pt x="1" y="26"/>
                      </a:moveTo>
                      <a:lnTo>
                        <a:pt x="1" y="18"/>
                      </a:lnTo>
                      <a:lnTo>
                        <a:pt x="13" y="18"/>
                      </a:lnTo>
                      <a:lnTo>
                        <a:pt x="13" y="26"/>
                      </a:lnTo>
                      <a:lnTo>
                        <a:pt x="1" y="26"/>
                      </a:lnTo>
                      <a:close/>
                      <a:moveTo>
                        <a:pt x="1" y="18"/>
                      </a:moveTo>
                      <a:lnTo>
                        <a:pt x="1" y="16"/>
                      </a:lnTo>
                      <a:lnTo>
                        <a:pt x="3" y="15"/>
                      </a:lnTo>
                      <a:lnTo>
                        <a:pt x="6" y="18"/>
                      </a:lnTo>
                      <a:lnTo>
                        <a:pt x="1" y="18"/>
                      </a:lnTo>
                      <a:close/>
                      <a:moveTo>
                        <a:pt x="3" y="15"/>
                      </a:moveTo>
                      <a:lnTo>
                        <a:pt x="5" y="13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3" y="15"/>
                      </a:lnTo>
                      <a:close/>
                      <a:moveTo>
                        <a:pt x="14" y="16"/>
                      </a:moveTo>
                      <a:lnTo>
                        <a:pt x="14" y="20"/>
                      </a:lnTo>
                      <a:lnTo>
                        <a:pt x="13" y="21"/>
                      </a:lnTo>
                      <a:lnTo>
                        <a:pt x="10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10"/>
                      </a:lnTo>
                      <a:lnTo>
                        <a:pt x="14" y="10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10"/>
                      </a:moveTo>
                      <a:lnTo>
                        <a:pt x="3" y="3"/>
                      </a:lnTo>
                      <a:lnTo>
                        <a:pt x="10" y="3"/>
                      </a:lnTo>
                      <a:lnTo>
                        <a:pt x="10" y="10"/>
                      </a:lnTo>
                      <a:lnTo>
                        <a:pt x="3" y="10"/>
                      </a:lnTo>
                      <a:close/>
                      <a:moveTo>
                        <a:pt x="10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0" y="3"/>
                      </a:lnTo>
                      <a:close/>
                      <a:moveTo>
                        <a:pt x="16" y="10"/>
                      </a:move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6" y="10"/>
                      </a:lnTo>
                      <a:close/>
                      <a:moveTo>
                        <a:pt x="5" y="10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10"/>
                      </a:lnTo>
                      <a:lnTo>
                        <a:pt x="5" y="10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9" name="Freeform 1318"/>
                <p:cNvSpPr>
                  <a:spLocks noEditPoints="1"/>
                </p:cNvSpPr>
                <p:nvPr/>
              </p:nvSpPr>
              <p:spPr bwMode="auto">
                <a:xfrm>
                  <a:off x="1000" y="2583"/>
                  <a:ext cx="16" cy="33"/>
                </a:xfrm>
                <a:custGeom>
                  <a:avLst/>
                  <a:gdLst/>
                  <a:ahLst/>
                  <a:cxnLst>
                    <a:cxn ang="0">
                      <a:pos x="11" y="29"/>
                    </a:cxn>
                    <a:cxn ang="0">
                      <a:pos x="8" y="33"/>
                    </a:cxn>
                    <a:cxn ang="0">
                      <a:pos x="3" y="33"/>
                    </a:cxn>
                    <a:cxn ang="0">
                      <a:pos x="0" y="29"/>
                    </a:cxn>
                    <a:cxn ang="0">
                      <a:pos x="11" y="26"/>
                    </a:cxn>
                    <a:cxn ang="0">
                      <a:pos x="0" y="24"/>
                    </a:cxn>
                    <a:cxn ang="0">
                      <a:pos x="11" y="26"/>
                    </a:cxn>
                    <a:cxn ang="0">
                      <a:pos x="0" y="24"/>
                    </a:cxn>
                    <a:cxn ang="0">
                      <a:pos x="1" y="20"/>
                    </a:cxn>
                    <a:cxn ang="0">
                      <a:pos x="0" y="24"/>
                    </a:cxn>
                    <a:cxn ang="0">
                      <a:pos x="3" y="18"/>
                    </a:cxn>
                    <a:cxn ang="0">
                      <a:pos x="9" y="28"/>
                    </a:cxn>
                    <a:cxn ang="0">
                      <a:pos x="13" y="23"/>
                    </a:cxn>
                    <a:cxn ang="0">
                      <a:pos x="11" y="26"/>
                    </a:cxn>
                    <a:cxn ang="0">
                      <a:pos x="13" y="23"/>
                    </a:cxn>
                    <a:cxn ang="0">
                      <a:pos x="1" y="15"/>
                    </a:cxn>
                    <a:cxn ang="0">
                      <a:pos x="13" y="23"/>
                    </a:cxn>
                    <a:cxn ang="0">
                      <a:pos x="1" y="15"/>
                    </a:cxn>
                    <a:cxn ang="0">
                      <a:pos x="6" y="10"/>
                    </a:cxn>
                    <a:cxn ang="0">
                      <a:pos x="1" y="15"/>
                    </a:cxn>
                    <a:cxn ang="0">
                      <a:pos x="8" y="10"/>
                    </a:cxn>
                    <a:cxn ang="0">
                      <a:pos x="6" y="21"/>
                    </a:cxn>
                    <a:cxn ang="0">
                      <a:pos x="14" y="15"/>
                    </a:cxn>
                    <a:cxn ang="0">
                      <a:pos x="8" y="21"/>
                    </a:cxn>
                    <a:cxn ang="0">
                      <a:pos x="14" y="15"/>
                    </a:cxn>
                    <a:cxn ang="0">
                      <a:pos x="3" y="8"/>
                    </a:cxn>
                    <a:cxn ang="0">
                      <a:pos x="14" y="15"/>
                    </a:cxn>
                    <a:cxn ang="0">
                      <a:pos x="3" y="8"/>
                    </a:cxn>
                    <a:cxn ang="0">
                      <a:pos x="8" y="2"/>
                    </a:cxn>
                    <a:cxn ang="0">
                      <a:pos x="3" y="8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3">
                      <a:moveTo>
                        <a:pt x="11" y="26"/>
                      </a:moveTo>
                      <a:lnTo>
                        <a:pt x="11" y="29"/>
                      </a:lnTo>
                      <a:lnTo>
                        <a:pt x="9" y="31"/>
                      </a:lnTo>
                      <a:lnTo>
                        <a:pt x="8" y="33"/>
                      </a:lnTo>
                      <a:lnTo>
                        <a:pt x="5" y="33"/>
                      </a:lnTo>
                      <a:lnTo>
                        <a:pt x="3" y="33"/>
                      </a:lnTo>
                      <a:lnTo>
                        <a:pt x="1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24"/>
                      </a:lnTo>
                      <a:lnTo>
                        <a:pt x="11" y="24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24"/>
                      </a:moveTo>
                      <a:lnTo>
                        <a:pt x="0" y="21"/>
                      </a:lnTo>
                      <a:lnTo>
                        <a:pt x="1" y="20"/>
                      </a:lnTo>
                      <a:lnTo>
                        <a:pt x="5" y="24"/>
                      </a:lnTo>
                      <a:lnTo>
                        <a:pt x="0" y="24"/>
                      </a:lnTo>
                      <a:close/>
                      <a:moveTo>
                        <a:pt x="1" y="20"/>
                      </a:moveTo>
                      <a:lnTo>
                        <a:pt x="3" y="18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1" y="20"/>
                      </a:lnTo>
                      <a:close/>
                      <a:moveTo>
                        <a:pt x="13" y="23"/>
                      </a:move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6" y="23"/>
                      </a:lnTo>
                      <a:lnTo>
                        <a:pt x="13" y="23"/>
                      </a:lnTo>
                      <a:close/>
                      <a:moveTo>
                        <a:pt x="1" y="23"/>
                      </a:moveTo>
                      <a:lnTo>
                        <a:pt x="1" y="15"/>
                      </a:lnTo>
                      <a:lnTo>
                        <a:pt x="13" y="15"/>
                      </a:lnTo>
                      <a:lnTo>
                        <a:pt x="13" y="23"/>
                      </a:lnTo>
                      <a:lnTo>
                        <a:pt x="1" y="23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lnTo>
                        <a:pt x="1" y="15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10"/>
                      </a:lnTo>
                      <a:close/>
                      <a:moveTo>
                        <a:pt x="14" y="15"/>
                      </a:moveTo>
                      <a:lnTo>
                        <a:pt x="14" y="21"/>
                      </a:lnTo>
                      <a:lnTo>
                        <a:pt x="8" y="21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3" y="15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5"/>
                      </a:lnTo>
                      <a:lnTo>
                        <a:pt x="3" y="15"/>
                      </a:lnTo>
                      <a:close/>
                      <a:moveTo>
                        <a:pt x="3" y="8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4" y="2"/>
                      </a:lnTo>
                      <a:lnTo>
                        <a:pt x="14" y="3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0" name="Freeform 1319"/>
                <p:cNvSpPr>
                  <a:spLocks noEditPoints="1"/>
                </p:cNvSpPr>
                <p:nvPr/>
              </p:nvSpPr>
              <p:spPr bwMode="auto">
                <a:xfrm>
                  <a:off x="1005" y="2567"/>
                  <a:ext cx="13" cy="27"/>
                </a:xfrm>
                <a:custGeom>
                  <a:avLst/>
                  <a:gdLst/>
                  <a:ahLst/>
                  <a:cxnLst>
                    <a:cxn ang="0">
                      <a:pos x="9" y="24"/>
                    </a:cxn>
                    <a:cxn ang="0">
                      <a:pos x="6" y="27"/>
                    </a:cxn>
                    <a:cxn ang="0">
                      <a:pos x="3" y="27"/>
                    </a:cxn>
                    <a:cxn ang="0">
                      <a:pos x="0" y="24"/>
                    </a:cxn>
                    <a:cxn ang="0">
                      <a:pos x="11" y="23"/>
                    </a:cxn>
                    <a:cxn ang="0">
                      <a:pos x="0" y="16"/>
                    </a:cxn>
                    <a:cxn ang="0">
                      <a:pos x="11" y="23"/>
                    </a:cxn>
                    <a:cxn ang="0">
                      <a:pos x="0" y="16"/>
                    </a:cxn>
                    <a:cxn ang="0">
                      <a:pos x="4" y="11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4" y="23"/>
                    </a:cxn>
                    <a:cxn ang="0">
                      <a:pos x="11" y="16"/>
                    </a:cxn>
                    <a:cxn ang="0">
                      <a:pos x="6" y="23"/>
                    </a:cxn>
                    <a:cxn ang="0">
                      <a:pos x="11" y="16"/>
                    </a:cxn>
                    <a:cxn ang="0">
                      <a:pos x="0" y="10"/>
                    </a:cxn>
                    <a:cxn ang="0">
                      <a:pos x="11" y="16"/>
                    </a:cxn>
                    <a:cxn ang="0">
                      <a:pos x="0" y="10"/>
                    </a:cxn>
                    <a:cxn ang="0">
                      <a:pos x="6" y="3"/>
                    </a:cxn>
                    <a:cxn ang="0">
                      <a:pos x="0" y="10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3" y="10"/>
                    </a:cxn>
                    <a:cxn ang="0">
                      <a:pos x="8" y="14"/>
                    </a:cxn>
                    <a:cxn ang="0">
                      <a:pos x="13" y="10"/>
                    </a:cxn>
                    <a:cxn ang="0">
                      <a:pos x="1" y="5"/>
                    </a:cxn>
                    <a:cxn ang="0">
                      <a:pos x="13" y="10"/>
                    </a:cxn>
                    <a:cxn ang="0">
                      <a:pos x="1" y="5"/>
                    </a:cxn>
                    <a:cxn ang="0">
                      <a:pos x="3" y="1"/>
                    </a:cxn>
                    <a:cxn ang="0">
                      <a:pos x="8" y="0"/>
                    </a:cxn>
                    <a:cxn ang="0">
                      <a:pos x="11" y="1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27">
                      <a:moveTo>
                        <a:pt x="11" y="23"/>
                      </a:moveTo>
                      <a:lnTo>
                        <a:pt x="9" y="24"/>
                      </a:lnTo>
                      <a:lnTo>
                        <a:pt x="9" y="26"/>
                      </a:lnTo>
                      <a:lnTo>
                        <a:pt x="6" y="27"/>
                      </a:lnTo>
                      <a:lnTo>
                        <a:pt x="4" y="27"/>
                      </a:lnTo>
                      <a:lnTo>
                        <a:pt x="3" y="27"/>
                      </a:lnTo>
                      <a:lnTo>
                        <a:pt x="1" y="26"/>
                      </a:lnTo>
                      <a:lnTo>
                        <a:pt x="0" y="24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4" y="11"/>
                      </a:lnTo>
                      <a:lnTo>
                        <a:pt x="4" y="16"/>
                      </a:lnTo>
                      <a:lnTo>
                        <a:pt x="0" y="16"/>
                      </a:lnTo>
                      <a:close/>
                      <a:moveTo>
                        <a:pt x="4" y="11"/>
                      </a:moveTo>
                      <a:lnTo>
                        <a:pt x="6" y="11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4" y="11"/>
                      </a:lnTo>
                      <a:close/>
                      <a:moveTo>
                        <a:pt x="11" y="16"/>
                      </a:moveTo>
                      <a:lnTo>
                        <a:pt x="11" y="23"/>
                      </a:lnTo>
                      <a:lnTo>
                        <a:pt x="6" y="23"/>
                      </a:lnTo>
                      <a:lnTo>
                        <a:pt x="6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3" y="10"/>
                      </a:move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5"/>
                      </a:moveTo>
                      <a:lnTo>
                        <a:pt x="3" y="3"/>
                      </a:lnTo>
                      <a:lnTo>
                        <a:pt x="3" y="1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3" y="3"/>
                      </a:lnTo>
                      <a:lnTo>
                        <a:pt x="13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1" name="Freeform 1320"/>
                <p:cNvSpPr>
                  <a:spLocks noEditPoints="1"/>
                </p:cNvSpPr>
                <p:nvPr/>
              </p:nvSpPr>
              <p:spPr bwMode="auto">
                <a:xfrm>
                  <a:off x="1006" y="2552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5"/>
                    </a:cxn>
                    <a:cxn ang="0">
                      <a:pos x="3" y="25"/>
                    </a:cxn>
                    <a:cxn ang="0">
                      <a:pos x="2" y="21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7" y="13"/>
                    </a:cxn>
                    <a:cxn ang="0">
                      <a:pos x="0" y="18"/>
                    </a:cxn>
                    <a:cxn ang="0">
                      <a:pos x="8" y="13"/>
                    </a:cxn>
                    <a:cxn ang="0">
                      <a:pos x="7" y="25"/>
                    </a:cxn>
                    <a:cxn ang="0">
                      <a:pos x="13" y="18"/>
                    </a:cxn>
                    <a:cxn ang="0">
                      <a:pos x="8" y="25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8" y="7"/>
                    </a:cxn>
                    <a:cxn ang="0">
                      <a:pos x="2" y="13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5" y="13"/>
                    </a:cxn>
                    <a:cxn ang="0">
                      <a:pos x="10" y="18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15" y="13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6">
                      <a:moveTo>
                        <a:pt x="12" y="20"/>
                      </a:moveTo>
                      <a:lnTo>
                        <a:pt x="12" y="21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7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7" y="13"/>
                      </a:lnTo>
                      <a:lnTo>
                        <a:pt x="7" y="18"/>
                      </a:lnTo>
                      <a:lnTo>
                        <a:pt x="0" y="18"/>
                      </a:lnTo>
                      <a:close/>
                      <a:moveTo>
                        <a:pt x="7" y="13"/>
                      </a:moveTo>
                      <a:lnTo>
                        <a:pt x="8" y="13"/>
                      </a:lnTo>
                      <a:lnTo>
                        <a:pt x="8" y="25"/>
                      </a:lnTo>
                      <a:lnTo>
                        <a:pt x="7" y="25"/>
                      </a:lnTo>
                      <a:lnTo>
                        <a:pt x="7" y="13"/>
                      </a:lnTo>
                      <a:close/>
                      <a:moveTo>
                        <a:pt x="13" y="18"/>
                      </a:moveTo>
                      <a:lnTo>
                        <a:pt x="13" y="25"/>
                      </a:lnTo>
                      <a:lnTo>
                        <a:pt x="8" y="25"/>
                      </a:lnTo>
                      <a:lnTo>
                        <a:pt x="8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3"/>
                      </a:move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lnTo>
                        <a:pt x="2" y="13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10" y="18"/>
                      </a:lnTo>
                      <a:lnTo>
                        <a:pt x="10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2" name="Freeform 1321"/>
                <p:cNvSpPr>
                  <a:spLocks noEditPoints="1"/>
                </p:cNvSpPr>
                <p:nvPr/>
              </p:nvSpPr>
              <p:spPr bwMode="auto">
                <a:xfrm>
                  <a:off x="1011" y="2541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1" y="19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19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5" y="8"/>
                    </a:cxn>
                    <a:cxn ang="0">
                      <a:pos x="0" y="14"/>
                    </a:cxn>
                    <a:cxn ang="0">
                      <a:pos x="7" y="8"/>
                    </a:cxn>
                    <a:cxn ang="0">
                      <a:pos x="5" y="19"/>
                    </a:cxn>
                    <a:cxn ang="0">
                      <a:pos x="13" y="14"/>
                    </a:cxn>
                    <a:cxn ang="0">
                      <a:pos x="7" y="19"/>
                    </a:cxn>
                    <a:cxn ang="0">
                      <a:pos x="13" y="14"/>
                    </a:cxn>
                    <a:cxn ang="0">
                      <a:pos x="2" y="10"/>
                    </a:cxn>
                    <a:cxn ang="0">
                      <a:pos x="13" y="14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5" y="10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5" y="3"/>
                    </a:cxn>
                    <a:cxn ang="0">
                      <a:pos x="8" y="0"/>
                    </a:cxn>
                    <a:cxn ang="0">
                      <a:pos x="13" y="3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3">
                      <a:moveTo>
                        <a:pt x="11" y="16"/>
                      </a:moveTo>
                      <a:lnTo>
                        <a:pt x="11" y="19"/>
                      </a:lnTo>
                      <a:lnTo>
                        <a:pt x="10" y="21"/>
                      </a:lnTo>
                      <a:lnTo>
                        <a:pt x="8" y="23"/>
                      </a:lnTo>
                      <a:lnTo>
                        <a:pt x="5" y="23"/>
                      </a:lnTo>
                      <a:lnTo>
                        <a:pt x="3" y="23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4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3" y="3"/>
                      </a:lnTo>
                      <a:lnTo>
                        <a:pt x="13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3" name="Freeform 1322"/>
                <p:cNvSpPr>
                  <a:spLocks noEditPoints="1"/>
                </p:cNvSpPr>
                <p:nvPr/>
              </p:nvSpPr>
              <p:spPr bwMode="auto">
                <a:xfrm>
                  <a:off x="1014" y="2536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2" y="16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8" y="16"/>
                    </a:cxn>
                    <a:cxn ang="0">
                      <a:pos x="4" y="5"/>
                    </a:cxn>
                    <a:cxn ang="0">
                      <a:pos x="8" y="16"/>
                    </a:cxn>
                    <a:cxn ang="0">
                      <a:pos x="13" y="10"/>
                    </a:cxn>
                    <a:cxn ang="0">
                      <a:pos x="10" y="15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7" y="3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8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2" y="5"/>
                    </a:cxn>
                    <a:cxn ang="0">
                      <a:pos x="15" y="8"/>
                    </a:cxn>
                    <a:cxn ang="0">
                      <a:pos x="2" y="5"/>
                    </a:cxn>
                    <a:cxn ang="0">
                      <a:pos x="8" y="0"/>
                    </a:cxn>
                    <a:cxn ang="0">
                      <a:pos x="2" y="5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  <a:cxn ang="0">
                      <a:pos x="13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5" h="18">
                      <a:moveTo>
                        <a:pt x="8" y="16"/>
                      </a:moveTo>
                      <a:lnTo>
                        <a:pt x="7" y="16"/>
                      </a:lnTo>
                      <a:lnTo>
                        <a:pt x="5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8" y="16"/>
                      </a:lnTo>
                      <a:close/>
                      <a:moveTo>
                        <a:pt x="2" y="6"/>
                      </a:moveTo>
                      <a:lnTo>
                        <a:pt x="4" y="5"/>
                      </a:lnTo>
                      <a:lnTo>
                        <a:pt x="10" y="15"/>
                      </a:lnTo>
                      <a:lnTo>
                        <a:pt x="8" y="16"/>
                      </a:lnTo>
                      <a:lnTo>
                        <a:pt x="2" y="6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0" y="15"/>
                      </a:lnTo>
                      <a:lnTo>
                        <a:pt x="7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2" y="8"/>
                      </a:moveTo>
                      <a:lnTo>
                        <a:pt x="2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2" y="8"/>
                      </a:lnTo>
                      <a:close/>
                      <a:moveTo>
                        <a:pt x="2" y="5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2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4" name="Freeform 1323"/>
                <p:cNvSpPr>
                  <a:spLocks noEditPoints="1"/>
                </p:cNvSpPr>
                <p:nvPr/>
              </p:nvSpPr>
              <p:spPr bwMode="auto">
                <a:xfrm>
                  <a:off x="1018" y="2536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3" y="11"/>
                    </a:cxn>
                    <a:cxn ang="0">
                      <a:pos x="1" y="10"/>
                    </a:cxn>
                    <a:cxn ang="0">
                      <a:pos x="1" y="8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11" y="0"/>
                    </a:cxn>
                    <a:cxn ang="0">
                      <a:pos x="11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4" y="2"/>
                    </a:cxn>
                    <a:cxn ang="0">
                      <a:pos x="16" y="3"/>
                    </a:cxn>
                    <a:cxn ang="0">
                      <a:pos x="16" y="5"/>
                    </a:cxn>
                    <a:cxn ang="0">
                      <a:pos x="16" y="8"/>
                    </a:cxn>
                    <a:cxn ang="0">
                      <a:pos x="14" y="10"/>
                    </a:cxn>
                    <a:cxn ang="0">
                      <a:pos x="13" y="11"/>
                    </a:cxn>
                    <a:cxn ang="0">
                      <a:pos x="11" y="11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6" h="11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11" y="0"/>
                      </a:lnTo>
                      <a:lnTo>
                        <a:pt x="11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11" y="0"/>
                      </a:move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5" name="Freeform 1324"/>
                <p:cNvSpPr>
                  <a:spLocks noEditPoints="1"/>
                </p:cNvSpPr>
                <p:nvPr/>
              </p:nvSpPr>
              <p:spPr bwMode="auto">
                <a:xfrm>
                  <a:off x="1022" y="2536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3" y="6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7" y="16"/>
                    </a:cxn>
                    <a:cxn ang="0">
                      <a:pos x="2" y="10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15" y="10"/>
                    </a:cxn>
                    <a:cxn ang="0">
                      <a:pos x="9" y="5"/>
                    </a:cxn>
                    <a:cxn ang="0">
                      <a:pos x="15" y="11"/>
                    </a:cxn>
                    <a:cxn ang="0">
                      <a:pos x="4" y="10"/>
                    </a:cxn>
                    <a:cxn ang="0">
                      <a:pos x="15" y="11"/>
                    </a:cxn>
                    <a:cxn ang="0">
                      <a:pos x="13" y="16"/>
                    </a:cxn>
                    <a:cxn ang="0">
                      <a:pos x="9" y="18"/>
                    </a:cxn>
                    <a:cxn ang="0">
                      <a:pos x="5" y="16"/>
                    </a:cxn>
                    <a:cxn ang="0">
                      <a:pos x="4" y="11"/>
                    </a:cxn>
                  </a:cxnLst>
                  <a:rect l="0" t="0" r="r" b="b"/>
                  <a:pathLst>
                    <a:path w="15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2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9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13" y="16"/>
                      </a:lnTo>
                      <a:lnTo>
                        <a:pt x="12" y="16"/>
                      </a:lnTo>
                      <a:lnTo>
                        <a:pt x="9" y="18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4" y="13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6" name="Freeform 1325"/>
                <p:cNvSpPr>
                  <a:spLocks noEditPoints="1"/>
                </p:cNvSpPr>
                <p:nvPr/>
              </p:nvSpPr>
              <p:spPr bwMode="auto">
                <a:xfrm>
                  <a:off x="1026" y="2541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1" y="5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5" y="14"/>
                    </a:cxn>
                    <a:cxn ang="0">
                      <a:pos x="0" y="8"/>
                    </a:cxn>
                    <a:cxn ang="0">
                      <a:pos x="5" y="14"/>
                    </a:cxn>
                    <a:cxn ang="0">
                      <a:pos x="6" y="1"/>
                    </a:cxn>
                    <a:cxn ang="0">
                      <a:pos x="5" y="14"/>
                    </a:cxn>
                    <a:cxn ang="0">
                      <a:pos x="6" y="1"/>
                    </a:cxn>
                    <a:cxn ang="0">
                      <a:pos x="13" y="8"/>
                    </a:cxn>
                    <a:cxn ang="0">
                      <a:pos x="6" y="1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3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4" y="13"/>
                    </a:cxn>
                    <a:cxn ang="0">
                      <a:pos x="8" y="6"/>
                    </a:cxn>
                    <a:cxn ang="0">
                      <a:pos x="14" y="16"/>
                    </a:cxn>
                    <a:cxn ang="0">
                      <a:pos x="3" y="13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9" y="23"/>
                    </a:cxn>
                  </a:cxnLst>
                  <a:rect l="0" t="0" r="r" b="b"/>
                  <a:pathLst>
                    <a:path w="14" h="23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8" y="1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4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4"/>
                      </a:lnTo>
                      <a:lnTo>
                        <a:pt x="5" y="14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9" y="11"/>
                      </a:lnTo>
                      <a:lnTo>
                        <a:pt x="9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9" y="11"/>
                      </a:moveTo>
                      <a:lnTo>
                        <a:pt x="11" y="11"/>
                      </a:lnTo>
                      <a:lnTo>
                        <a:pt x="13" y="13"/>
                      </a:ln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9" y="23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7" name="Freeform 1326"/>
                <p:cNvSpPr>
                  <a:spLocks noEditPoints="1"/>
                </p:cNvSpPr>
                <p:nvPr/>
              </p:nvSpPr>
              <p:spPr bwMode="auto">
                <a:xfrm>
                  <a:off x="1029" y="2552"/>
                  <a:ext cx="15" cy="28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6" y="16"/>
                    </a:cxn>
                    <a:cxn ang="0">
                      <a:pos x="0" y="10"/>
                    </a:cxn>
                    <a:cxn ang="0">
                      <a:pos x="6" y="16"/>
                    </a:cxn>
                    <a:cxn ang="0">
                      <a:pos x="8" y="3"/>
                    </a:cxn>
                    <a:cxn ang="0">
                      <a:pos x="6" y="16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6"/>
                    </a:cxn>
                    <a:cxn ang="0">
                      <a:pos x="2" y="10"/>
                    </a:cxn>
                    <a:cxn ang="0">
                      <a:pos x="8" y="21"/>
                    </a:cxn>
                    <a:cxn ang="0">
                      <a:pos x="2" y="16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15" y="16"/>
                    </a:cxn>
                    <a:cxn ang="0">
                      <a:pos x="10" y="10"/>
                    </a:cxn>
                    <a:cxn ang="0">
                      <a:pos x="15" y="21"/>
                    </a:cxn>
                    <a:cxn ang="0">
                      <a:pos x="3" y="16"/>
                    </a:cxn>
                    <a:cxn ang="0">
                      <a:pos x="15" y="21"/>
                    </a:cxn>
                    <a:cxn ang="0">
                      <a:pos x="13" y="26"/>
                    </a:cxn>
                    <a:cxn ang="0">
                      <a:pos x="10" y="28"/>
                    </a:cxn>
                    <a:cxn ang="0">
                      <a:pos x="5" y="26"/>
                    </a:cxn>
                    <a:cxn ang="0">
                      <a:pos x="3" y="21"/>
                    </a:cxn>
                  </a:cxnLst>
                  <a:rect l="0" t="0" r="r" b="b"/>
                  <a:pathLst>
                    <a:path w="15" h="28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8" y="21"/>
                      </a:moveTo>
                      <a:lnTo>
                        <a:pt x="2" y="21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5" y="10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0"/>
                      </a:lnTo>
                      <a:close/>
                      <a:moveTo>
                        <a:pt x="15" y="16"/>
                      </a:moveTo>
                      <a:lnTo>
                        <a:pt x="15" y="21"/>
                      </a:lnTo>
                      <a:lnTo>
                        <a:pt x="3" y="21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21"/>
                      </a:moveTo>
                      <a:lnTo>
                        <a:pt x="15" y="23"/>
                      </a:lnTo>
                      <a:lnTo>
                        <a:pt x="13" y="26"/>
                      </a:lnTo>
                      <a:lnTo>
                        <a:pt x="11" y="26"/>
                      </a:lnTo>
                      <a:lnTo>
                        <a:pt x="10" y="28"/>
                      </a:lnTo>
                      <a:lnTo>
                        <a:pt x="6" y="26"/>
                      </a:lnTo>
                      <a:lnTo>
                        <a:pt x="5" y="26"/>
                      </a:lnTo>
                      <a:lnTo>
                        <a:pt x="3" y="23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" name="Freeform 1327"/>
                <p:cNvSpPr>
                  <a:spLocks noEditPoints="1"/>
                </p:cNvSpPr>
                <p:nvPr/>
              </p:nvSpPr>
              <p:spPr bwMode="auto">
                <a:xfrm>
                  <a:off x="1032" y="2568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2" y="9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3" y="10"/>
                    </a:cxn>
                    <a:cxn ang="0">
                      <a:pos x="12" y="2"/>
                    </a:cxn>
                    <a:cxn ang="0">
                      <a:pos x="3" y="10"/>
                    </a:cxn>
                    <a:cxn ang="0">
                      <a:pos x="12" y="2"/>
                    </a:cxn>
                    <a:cxn ang="0">
                      <a:pos x="13" y="7"/>
                    </a:cxn>
                    <a:cxn ang="0">
                      <a:pos x="12" y="2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8" y="18"/>
                    </a:cxn>
                    <a:cxn ang="0">
                      <a:pos x="2" y="12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2"/>
                    </a:cxn>
                    <a:cxn ang="0">
                      <a:pos x="10" y="7"/>
                    </a:cxn>
                    <a:cxn ang="0">
                      <a:pos x="15" y="20"/>
                    </a:cxn>
                    <a:cxn ang="0">
                      <a:pos x="3" y="12"/>
                    </a:cxn>
                    <a:cxn ang="0">
                      <a:pos x="10" y="25"/>
                    </a:cxn>
                    <a:cxn ang="0">
                      <a:pos x="3" y="20"/>
                    </a:cxn>
                    <a:cxn ang="0">
                      <a:pos x="10" y="25"/>
                    </a:cxn>
                    <a:cxn ang="0">
                      <a:pos x="12" y="13"/>
                    </a:cxn>
                    <a:cxn ang="0">
                      <a:pos x="10" y="25"/>
                    </a:cxn>
                    <a:cxn ang="0">
                      <a:pos x="12" y="13"/>
                    </a:cxn>
                    <a:cxn ang="0">
                      <a:pos x="16" y="20"/>
                    </a:cxn>
                    <a:cxn ang="0">
                      <a:pos x="12" y="13"/>
                    </a:cxn>
                    <a:cxn ang="0">
                      <a:pos x="16" y="23"/>
                    </a:cxn>
                    <a:cxn ang="0">
                      <a:pos x="5" y="20"/>
                    </a:cxn>
                    <a:cxn ang="0">
                      <a:pos x="16" y="23"/>
                    </a:cxn>
                    <a:cxn ang="0">
                      <a:pos x="15" y="26"/>
                    </a:cxn>
                    <a:cxn ang="0">
                      <a:pos x="12" y="28"/>
                    </a:cxn>
                    <a:cxn ang="0">
                      <a:pos x="7" y="26"/>
                    </a:cxn>
                    <a:cxn ang="0">
                      <a:pos x="5" y="23"/>
                    </a:cxn>
                  </a:cxnLst>
                  <a:rect l="0" t="0" r="r" b="b"/>
                  <a:pathLst>
                    <a:path w="16" h="28">
                      <a:moveTo>
                        <a:pt x="3" y="10"/>
                      </a:moveTo>
                      <a:lnTo>
                        <a:pt x="2" y="9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3" y="10"/>
                      </a:lnTo>
                      <a:close/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5" y="12"/>
                      </a:lnTo>
                      <a:lnTo>
                        <a:pt x="3" y="10"/>
                      </a:lnTo>
                      <a:lnTo>
                        <a:pt x="10" y="0"/>
                      </a:lnTo>
                      <a:close/>
                      <a:moveTo>
                        <a:pt x="12" y="2"/>
                      </a:moveTo>
                      <a:lnTo>
                        <a:pt x="13" y="4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12" y="2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8" y="12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10" y="12"/>
                      </a:lnTo>
                      <a:lnTo>
                        <a:pt x="10" y="7"/>
                      </a:lnTo>
                      <a:close/>
                      <a:moveTo>
                        <a:pt x="15" y="12"/>
                      </a:moveTo>
                      <a:lnTo>
                        <a:pt x="15" y="20"/>
                      </a:lnTo>
                      <a:lnTo>
                        <a:pt x="3" y="20"/>
                      </a:lnTo>
                      <a:lnTo>
                        <a:pt x="3" y="12"/>
                      </a:lnTo>
                      <a:lnTo>
                        <a:pt x="15" y="12"/>
                      </a:lnTo>
                      <a:close/>
                      <a:moveTo>
                        <a:pt x="10" y="25"/>
                      </a:moveTo>
                      <a:lnTo>
                        <a:pt x="3" y="25"/>
                      </a:lnTo>
                      <a:lnTo>
                        <a:pt x="3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close/>
                      <a:moveTo>
                        <a:pt x="10" y="13"/>
                      </a:moveTo>
                      <a:lnTo>
                        <a:pt x="12" y="13"/>
                      </a:lnTo>
                      <a:lnTo>
                        <a:pt x="12" y="25"/>
                      </a:lnTo>
                      <a:lnTo>
                        <a:pt x="10" y="25"/>
                      </a:lnTo>
                      <a:lnTo>
                        <a:pt x="10" y="13"/>
                      </a:lnTo>
                      <a:close/>
                      <a:moveTo>
                        <a:pt x="12" y="13"/>
                      </a:moveTo>
                      <a:lnTo>
                        <a:pt x="16" y="13"/>
                      </a:lnTo>
                      <a:lnTo>
                        <a:pt x="16" y="20"/>
                      </a:lnTo>
                      <a:lnTo>
                        <a:pt x="12" y="20"/>
                      </a:lnTo>
                      <a:lnTo>
                        <a:pt x="12" y="13"/>
                      </a:lnTo>
                      <a:close/>
                      <a:moveTo>
                        <a:pt x="16" y="20"/>
                      </a:moveTo>
                      <a:lnTo>
                        <a:pt x="16" y="23"/>
                      </a:lnTo>
                      <a:lnTo>
                        <a:pt x="5" y="23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  <a:moveTo>
                        <a:pt x="16" y="23"/>
                      </a:moveTo>
                      <a:lnTo>
                        <a:pt x="16" y="25"/>
                      </a:lnTo>
                      <a:lnTo>
                        <a:pt x="15" y="26"/>
                      </a:lnTo>
                      <a:lnTo>
                        <a:pt x="13" y="28"/>
                      </a:lnTo>
                      <a:lnTo>
                        <a:pt x="12" y="28"/>
                      </a:lnTo>
                      <a:lnTo>
                        <a:pt x="8" y="28"/>
                      </a:lnTo>
                      <a:lnTo>
                        <a:pt x="7" y="26"/>
                      </a:lnTo>
                      <a:lnTo>
                        <a:pt x="5" y="25"/>
                      </a:lnTo>
                      <a:lnTo>
                        <a:pt x="5" y="23"/>
                      </a:lnTo>
                      <a:lnTo>
                        <a:pt x="16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9" name="Freeform 1328"/>
                <p:cNvSpPr>
                  <a:spLocks noEditPoints="1"/>
                </p:cNvSpPr>
                <p:nvPr/>
              </p:nvSpPr>
              <p:spPr bwMode="auto">
                <a:xfrm>
                  <a:off x="1037" y="2585"/>
                  <a:ext cx="15" cy="3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9"/>
                    </a:cxn>
                    <a:cxn ang="0">
                      <a:pos x="0" y="6"/>
                    </a:cxn>
                    <a:cxn ang="0">
                      <a:pos x="7" y="16"/>
                    </a:cxn>
                    <a:cxn ang="0">
                      <a:pos x="0" y="9"/>
                    </a:cxn>
                    <a:cxn ang="0">
                      <a:pos x="7" y="16"/>
                    </a:cxn>
                    <a:cxn ang="0">
                      <a:pos x="7" y="5"/>
                    </a:cxn>
                    <a:cxn ang="0">
                      <a:pos x="7" y="16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7" y="5"/>
                    </a:cxn>
                    <a:cxn ang="0">
                      <a:pos x="13" y="18"/>
                    </a:cxn>
                    <a:cxn ang="0">
                      <a:pos x="2" y="9"/>
                    </a:cxn>
                    <a:cxn ang="0">
                      <a:pos x="3" y="21"/>
                    </a:cxn>
                    <a:cxn ang="0">
                      <a:pos x="2" y="18"/>
                    </a:cxn>
                    <a:cxn ang="0">
                      <a:pos x="3" y="21"/>
                    </a:cxn>
                    <a:cxn ang="0">
                      <a:pos x="13" y="14"/>
                    </a:cxn>
                    <a:cxn ang="0">
                      <a:pos x="3" y="21"/>
                    </a:cxn>
                    <a:cxn ang="0">
                      <a:pos x="13" y="14"/>
                    </a:cxn>
                    <a:cxn ang="0">
                      <a:pos x="15" y="19"/>
                    </a:cxn>
                    <a:cxn ang="0">
                      <a:pos x="13" y="14"/>
                    </a:cxn>
                    <a:cxn ang="0">
                      <a:pos x="15" y="24"/>
                    </a:cxn>
                    <a:cxn ang="0">
                      <a:pos x="3" y="19"/>
                    </a:cxn>
                    <a:cxn ang="0">
                      <a:pos x="15" y="24"/>
                    </a:cxn>
                    <a:cxn ang="0">
                      <a:pos x="13" y="29"/>
                    </a:cxn>
                    <a:cxn ang="0">
                      <a:pos x="8" y="31"/>
                    </a:cxn>
                    <a:cxn ang="0">
                      <a:pos x="5" y="29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5" h="3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7" y="16"/>
                      </a:move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close/>
                      <a:moveTo>
                        <a:pt x="13" y="9"/>
                      </a:moveTo>
                      <a:lnTo>
                        <a:pt x="13" y="18"/>
                      </a:lnTo>
                      <a:lnTo>
                        <a:pt x="2" y="18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3" y="21"/>
                      </a:moveTo>
                      <a:lnTo>
                        <a:pt x="2" y="19"/>
                      </a:lnTo>
                      <a:lnTo>
                        <a:pt x="2" y="18"/>
                      </a:lnTo>
                      <a:lnTo>
                        <a:pt x="7" y="18"/>
                      </a:lnTo>
                      <a:lnTo>
                        <a:pt x="3" y="21"/>
                      </a:lnTo>
                      <a:close/>
                      <a:moveTo>
                        <a:pt x="11" y="13"/>
                      </a:moveTo>
                      <a:lnTo>
                        <a:pt x="13" y="14"/>
                      </a:lnTo>
                      <a:lnTo>
                        <a:pt x="5" y="22"/>
                      </a:lnTo>
                      <a:lnTo>
                        <a:pt x="3" y="21"/>
                      </a:lnTo>
                      <a:lnTo>
                        <a:pt x="11" y="13"/>
                      </a:lnTo>
                      <a:close/>
                      <a:moveTo>
                        <a:pt x="13" y="14"/>
                      </a:moveTo>
                      <a:lnTo>
                        <a:pt x="15" y="16"/>
                      </a:lnTo>
                      <a:lnTo>
                        <a:pt x="15" y="19"/>
                      </a:lnTo>
                      <a:lnTo>
                        <a:pt x="8" y="19"/>
                      </a:lnTo>
                      <a:lnTo>
                        <a:pt x="13" y="14"/>
                      </a:lnTo>
                      <a:close/>
                      <a:moveTo>
                        <a:pt x="15" y="19"/>
                      </a:moveTo>
                      <a:lnTo>
                        <a:pt x="15" y="24"/>
                      </a:lnTo>
                      <a:lnTo>
                        <a:pt x="3" y="24"/>
                      </a:lnTo>
                      <a:lnTo>
                        <a:pt x="3" y="19"/>
                      </a:lnTo>
                      <a:lnTo>
                        <a:pt x="15" y="19"/>
                      </a:lnTo>
                      <a:close/>
                      <a:moveTo>
                        <a:pt x="15" y="24"/>
                      </a:move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1" y="31"/>
                      </a:lnTo>
                      <a:lnTo>
                        <a:pt x="8" y="31"/>
                      </a:lnTo>
                      <a:lnTo>
                        <a:pt x="7" y="31"/>
                      </a:lnTo>
                      <a:lnTo>
                        <a:pt x="5" y="29"/>
                      </a:lnTo>
                      <a:lnTo>
                        <a:pt x="3" y="27"/>
                      </a:lnTo>
                      <a:lnTo>
                        <a:pt x="3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" name="Freeform 1329"/>
                <p:cNvSpPr>
                  <a:spLocks noEditPoints="1"/>
                </p:cNvSpPr>
                <p:nvPr/>
              </p:nvSpPr>
              <p:spPr bwMode="auto">
                <a:xfrm>
                  <a:off x="1040" y="2604"/>
                  <a:ext cx="15" cy="3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3"/>
                    </a:cxn>
                    <a:cxn ang="0">
                      <a:pos x="2" y="7"/>
                    </a:cxn>
                    <a:cxn ang="0">
                      <a:pos x="4" y="18"/>
                    </a:cxn>
                    <a:cxn ang="0">
                      <a:pos x="2" y="13"/>
                    </a:cxn>
                    <a:cxn ang="0">
                      <a:pos x="4" y="18"/>
                    </a:cxn>
                    <a:cxn ang="0">
                      <a:pos x="13" y="12"/>
                    </a:cxn>
                    <a:cxn ang="0">
                      <a:pos x="4" y="18"/>
                    </a:cxn>
                    <a:cxn ang="0">
                      <a:pos x="13" y="12"/>
                    </a:cxn>
                    <a:cxn ang="0">
                      <a:pos x="15" y="15"/>
                    </a:cxn>
                    <a:cxn ang="0">
                      <a:pos x="13" y="12"/>
                    </a:cxn>
                    <a:cxn ang="0">
                      <a:pos x="15" y="23"/>
                    </a:cxn>
                    <a:cxn ang="0">
                      <a:pos x="4" y="15"/>
                    </a:cxn>
                    <a:cxn ang="0">
                      <a:pos x="8" y="28"/>
                    </a:cxn>
                    <a:cxn ang="0">
                      <a:pos x="4" y="23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15" y="23"/>
                    </a:cxn>
                    <a:cxn ang="0">
                      <a:pos x="10" y="16"/>
                    </a:cxn>
                    <a:cxn ang="0">
                      <a:pos x="15" y="28"/>
                    </a:cxn>
                    <a:cxn ang="0">
                      <a:pos x="4" y="23"/>
                    </a:cxn>
                    <a:cxn ang="0">
                      <a:pos x="15" y="28"/>
                    </a:cxn>
                    <a:cxn ang="0">
                      <a:pos x="13" y="31"/>
                    </a:cxn>
                    <a:cxn ang="0">
                      <a:pos x="10" y="33"/>
                    </a:cxn>
                    <a:cxn ang="0">
                      <a:pos x="5" y="31"/>
                    </a:cxn>
                    <a:cxn ang="0">
                      <a:pos x="4" y="28"/>
                    </a:cxn>
                  </a:cxnLst>
                  <a:rect l="0" t="0" r="r" b="b"/>
                  <a:pathLst>
                    <a:path w="15" h="3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4" y="18"/>
                      </a:move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4" y="18"/>
                      </a:lnTo>
                      <a:close/>
                      <a:moveTo>
                        <a:pt x="12" y="10"/>
                      </a:moveTo>
                      <a:lnTo>
                        <a:pt x="13" y="12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12" y="10"/>
                      </a:lnTo>
                      <a:close/>
                      <a:moveTo>
                        <a:pt x="13" y="12"/>
                      </a:moveTo>
                      <a:lnTo>
                        <a:pt x="15" y="13"/>
                      </a:ln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13" y="12"/>
                      </a:lnTo>
                      <a:close/>
                      <a:moveTo>
                        <a:pt x="15" y="15"/>
                      </a:moveTo>
                      <a:lnTo>
                        <a:pt x="15" y="23"/>
                      </a:lnTo>
                      <a:lnTo>
                        <a:pt x="4" y="23"/>
                      </a:lnTo>
                      <a:lnTo>
                        <a:pt x="4" y="15"/>
                      </a:lnTo>
                      <a:lnTo>
                        <a:pt x="15" y="15"/>
                      </a:lnTo>
                      <a:close/>
                      <a:moveTo>
                        <a:pt x="8" y="28"/>
                      </a:moveTo>
                      <a:lnTo>
                        <a:pt x="4" y="28"/>
                      </a:lnTo>
                      <a:lnTo>
                        <a:pt x="4" y="23"/>
                      </a:lnTo>
                      <a:lnTo>
                        <a:pt x="8" y="23"/>
                      </a:lnTo>
                      <a:lnTo>
                        <a:pt x="8" y="28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8"/>
                      </a:lnTo>
                      <a:lnTo>
                        <a:pt x="8" y="28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5" y="16"/>
                      </a:lnTo>
                      <a:lnTo>
                        <a:pt x="15" y="23"/>
                      </a:lnTo>
                      <a:lnTo>
                        <a:pt x="10" y="23"/>
                      </a:lnTo>
                      <a:lnTo>
                        <a:pt x="10" y="16"/>
                      </a:lnTo>
                      <a:close/>
                      <a:moveTo>
                        <a:pt x="15" y="23"/>
                      </a:moveTo>
                      <a:lnTo>
                        <a:pt x="15" y="28"/>
                      </a:lnTo>
                      <a:lnTo>
                        <a:pt x="4" y="28"/>
                      </a:lnTo>
                      <a:lnTo>
                        <a:pt x="4" y="23"/>
                      </a:lnTo>
                      <a:lnTo>
                        <a:pt x="15" y="23"/>
                      </a:lnTo>
                      <a:close/>
                      <a:moveTo>
                        <a:pt x="15" y="28"/>
                      </a:moveTo>
                      <a:lnTo>
                        <a:pt x="15" y="29"/>
                      </a:lnTo>
                      <a:lnTo>
                        <a:pt x="13" y="31"/>
                      </a:lnTo>
                      <a:lnTo>
                        <a:pt x="12" y="33"/>
                      </a:lnTo>
                      <a:lnTo>
                        <a:pt x="10" y="33"/>
                      </a:lnTo>
                      <a:lnTo>
                        <a:pt x="8" y="33"/>
                      </a:lnTo>
                      <a:lnTo>
                        <a:pt x="5" y="31"/>
                      </a:lnTo>
                      <a:lnTo>
                        <a:pt x="5" y="29"/>
                      </a:lnTo>
                      <a:lnTo>
                        <a:pt x="4" y="28"/>
                      </a:lnTo>
                      <a:lnTo>
                        <a:pt x="1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1" name="Freeform 1330"/>
                <p:cNvSpPr>
                  <a:spLocks noEditPoints="1"/>
                </p:cNvSpPr>
                <p:nvPr/>
              </p:nvSpPr>
              <p:spPr bwMode="auto">
                <a:xfrm>
                  <a:off x="1044" y="2625"/>
                  <a:ext cx="16" cy="33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6" y="17"/>
                    </a:cxn>
                    <a:cxn ang="0">
                      <a:pos x="0" y="10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3" y="10"/>
                    </a:cxn>
                    <a:cxn ang="0">
                      <a:pos x="8" y="5"/>
                    </a:cxn>
                    <a:cxn ang="0">
                      <a:pos x="13" y="18"/>
                    </a:cxn>
                    <a:cxn ang="0">
                      <a:pos x="1" y="10"/>
                    </a:cxn>
                    <a:cxn ang="0">
                      <a:pos x="3" y="21"/>
                    </a:cxn>
                    <a:cxn ang="0">
                      <a:pos x="1" y="18"/>
                    </a:cxn>
                    <a:cxn ang="0">
                      <a:pos x="3" y="21"/>
                    </a:cxn>
                    <a:cxn ang="0">
                      <a:pos x="13" y="15"/>
                    </a:cxn>
                    <a:cxn ang="0">
                      <a:pos x="3" y="21"/>
                    </a:cxn>
                    <a:cxn ang="0">
                      <a:pos x="13" y="15"/>
                    </a:cxn>
                    <a:cxn ang="0">
                      <a:pos x="14" y="20"/>
                    </a:cxn>
                    <a:cxn ang="0">
                      <a:pos x="13" y="15"/>
                    </a:cxn>
                    <a:cxn ang="0">
                      <a:pos x="14" y="26"/>
                    </a:cxn>
                    <a:cxn ang="0">
                      <a:pos x="3" y="20"/>
                    </a:cxn>
                    <a:cxn ang="0">
                      <a:pos x="4" y="30"/>
                    </a:cxn>
                    <a:cxn ang="0">
                      <a:pos x="3" y="26"/>
                    </a:cxn>
                    <a:cxn ang="0">
                      <a:pos x="4" y="30"/>
                    </a:cxn>
                    <a:cxn ang="0">
                      <a:pos x="14" y="25"/>
                    </a:cxn>
                    <a:cxn ang="0">
                      <a:pos x="4" y="30"/>
                    </a:cxn>
                    <a:cxn ang="0">
                      <a:pos x="14" y="25"/>
                    </a:cxn>
                    <a:cxn ang="0">
                      <a:pos x="16" y="28"/>
                    </a:cxn>
                    <a:cxn ang="0">
                      <a:pos x="14" y="33"/>
                    </a:cxn>
                    <a:cxn ang="0">
                      <a:pos x="9" y="33"/>
                    </a:cxn>
                    <a:cxn ang="0">
                      <a:pos x="6" y="31"/>
                    </a:cxn>
                  </a:cxnLst>
                  <a:rect l="0" t="0" r="r" b="b"/>
                  <a:pathLst>
                    <a:path w="16" h="33">
                      <a:moveTo>
                        <a:pt x="0" y="7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3" y="10"/>
                      </a:moveTo>
                      <a:lnTo>
                        <a:pt x="13" y="18"/>
                      </a:lnTo>
                      <a:lnTo>
                        <a:pt x="1" y="18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3" y="21"/>
                      </a:move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8" y="18"/>
                      </a:lnTo>
                      <a:lnTo>
                        <a:pt x="3" y="21"/>
                      </a:lnTo>
                      <a:close/>
                      <a:moveTo>
                        <a:pt x="11" y="13"/>
                      </a:moveTo>
                      <a:lnTo>
                        <a:pt x="13" y="15"/>
                      </a:lnTo>
                      <a:lnTo>
                        <a:pt x="4" y="23"/>
                      </a:lnTo>
                      <a:lnTo>
                        <a:pt x="3" y="21"/>
                      </a:lnTo>
                      <a:lnTo>
                        <a:pt x="11" y="13"/>
                      </a:lnTo>
                      <a:close/>
                      <a:moveTo>
                        <a:pt x="13" y="15"/>
                      </a:moveTo>
                      <a:lnTo>
                        <a:pt x="14" y="17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13" y="15"/>
                      </a:lnTo>
                      <a:close/>
                      <a:moveTo>
                        <a:pt x="14" y="20"/>
                      </a:moveTo>
                      <a:lnTo>
                        <a:pt x="14" y="26"/>
                      </a:lnTo>
                      <a:lnTo>
                        <a:pt x="3" y="26"/>
                      </a:lnTo>
                      <a:lnTo>
                        <a:pt x="3" y="20"/>
                      </a:lnTo>
                      <a:lnTo>
                        <a:pt x="14" y="20"/>
                      </a:lnTo>
                      <a:close/>
                      <a:moveTo>
                        <a:pt x="4" y="30"/>
                      </a:moveTo>
                      <a:lnTo>
                        <a:pt x="3" y="28"/>
                      </a:lnTo>
                      <a:lnTo>
                        <a:pt x="3" y="26"/>
                      </a:lnTo>
                      <a:lnTo>
                        <a:pt x="9" y="26"/>
                      </a:lnTo>
                      <a:lnTo>
                        <a:pt x="4" y="30"/>
                      </a:lnTo>
                      <a:close/>
                      <a:moveTo>
                        <a:pt x="14" y="23"/>
                      </a:moveTo>
                      <a:lnTo>
                        <a:pt x="14" y="25"/>
                      </a:lnTo>
                      <a:lnTo>
                        <a:pt x="6" y="31"/>
                      </a:lnTo>
                      <a:lnTo>
                        <a:pt x="4" y="30"/>
                      </a:lnTo>
                      <a:lnTo>
                        <a:pt x="14" y="23"/>
                      </a:lnTo>
                      <a:close/>
                      <a:moveTo>
                        <a:pt x="14" y="25"/>
                      </a:moveTo>
                      <a:lnTo>
                        <a:pt x="16" y="26"/>
                      </a:lnTo>
                      <a:lnTo>
                        <a:pt x="16" y="28"/>
                      </a:lnTo>
                      <a:lnTo>
                        <a:pt x="14" y="31"/>
                      </a:lnTo>
                      <a:lnTo>
                        <a:pt x="14" y="33"/>
                      </a:lnTo>
                      <a:lnTo>
                        <a:pt x="11" y="33"/>
                      </a:lnTo>
                      <a:lnTo>
                        <a:pt x="9" y="33"/>
                      </a:lnTo>
                      <a:lnTo>
                        <a:pt x="8" y="33"/>
                      </a:lnTo>
                      <a:lnTo>
                        <a:pt x="6" y="31"/>
                      </a:lnTo>
                      <a:lnTo>
                        <a:pt x="14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" name="Freeform 1331"/>
                <p:cNvSpPr>
                  <a:spLocks noEditPoints="1"/>
                </p:cNvSpPr>
                <p:nvPr/>
              </p:nvSpPr>
              <p:spPr bwMode="auto">
                <a:xfrm>
                  <a:off x="1048" y="2646"/>
                  <a:ext cx="15" cy="3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2"/>
                    </a:cxn>
                    <a:cxn ang="0">
                      <a:pos x="9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13"/>
                    </a:cxn>
                    <a:cxn ang="0">
                      <a:pos x="0" y="7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5" y="20"/>
                    </a:cxn>
                    <a:cxn ang="0">
                      <a:pos x="7" y="9"/>
                    </a:cxn>
                    <a:cxn ang="0">
                      <a:pos x="5" y="20"/>
                    </a:cxn>
                    <a:cxn ang="0">
                      <a:pos x="7" y="9"/>
                    </a:cxn>
                    <a:cxn ang="0">
                      <a:pos x="13" y="13"/>
                    </a:cxn>
                    <a:cxn ang="0">
                      <a:pos x="7" y="9"/>
                    </a:cxn>
                    <a:cxn ang="0">
                      <a:pos x="13" y="23"/>
                    </a:cxn>
                    <a:cxn ang="0">
                      <a:pos x="2" y="13"/>
                    </a:cxn>
                    <a:cxn ang="0">
                      <a:pos x="7" y="28"/>
                    </a:cxn>
                    <a:cxn ang="0">
                      <a:pos x="2" y="23"/>
                    </a:cxn>
                    <a:cxn ang="0">
                      <a:pos x="7" y="28"/>
                    </a:cxn>
                    <a:cxn ang="0">
                      <a:pos x="9" y="17"/>
                    </a:cxn>
                    <a:cxn ang="0">
                      <a:pos x="7" y="28"/>
                    </a:cxn>
                    <a:cxn ang="0">
                      <a:pos x="9" y="17"/>
                    </a:cxn>
                    <a:cxn ang="0">
                      <a:pos x="15" y="23"/>
                    </a:cxn>
                    <a:cxn ang="0">
                      <a:pos x="9" y="17"/>
                    </a:cxn>
                    <a:cxn ang="0">
                      <a:pos x="15" y="28"/>
                    </a:cxn>
                    <a:cxn ang="0">
                      <a:pos x="4" y="23"/>
                    </a:cxn>
                    <a:cxn ang="0">
                      <a:pos x="15" y="28"/>
                    </a:cxn>
                    <a:cxn ang="0">
                      <a:pos x="13" y="33"/>
                    </a:cxn>
                    <a:cxn ang="0">
                      <a:pos x="9" y="34"/>
                    </a:cxn>
                    <a:cxn ang="0">
                      <a:pos x="5" y="33"/>
                    </a:cxn>
                    <a:cxn ang="0">
                      <a:pos x="4" y="28"/>
                    </a:cxn>
                  </a:cxnLst>
                  <a:rect l="0" t="0" r="r" b="b"/>
                  <a:pathLst>
                    <a:path w="15" h="34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3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20"/>
                      </a:moveTo>
                      <a:lnTo>
                        <a:pt x="0" y="20"/>
                      </a:ln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5" y="20"/>
                      </a:lnTo>
                      <a:close/>
                      <a:moveTo>
                        <a:pt x="5" y="9"/>
                      </a:moveTo>
                      <a:lnTo>
                        <a:pt x="7" y="9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9"/>
                      </a:lnTo>
                      <a:close/>
                      <a:moveTo>
                        <a:pt x="7" y="9"/>
                      </a:move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7" y="13"/>
                      </a:lnTo>
                      <a:lnTo>
                        <a:pt x="7" y="9"/>
                      </a:lnTo>
                      <a:close/>
                      <a:moveTo>
                        <a:pt x="13" y="13"/>
                      </a:moveTo>
                      <a:lnTo>
                        <a:pt x="13" y="23"/>
                      </a:lnTo>
                      <a:lnTo>
                        <a:pt x="2" y="23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7" y="28"/>
                      </a:moveTo>
                      <a:lnTo>
                        <a:pt x="2" y="28"/>
                      </a:lnTo>
                      <a:lnTo>
                        <a:pt x="2" y="23"/>
                      </a:lnTo>
                      <a:lnTo>
                        <a:pt x="7" y="23"/>
                      </a:lnTo>
                      <a:lnTo>
                        <a:pt x="7" y="28"/>
                      </a:lnTo>
                      <a:close/>
                      <a:moveTo>
                        <a:pt x="7" y="17"/>
                      </a:moveTo>
                      <a:lnTo>
                        <a:pt x="9" y="17"/>
                      </a:lnTo>
                      <a:lnTo>
                        <a:pt x="9" y="28"/>
                      </a:lnTo>
                      <a:lnTo>
                        <a:pt x="7" y="28"/>
                      </a:lnTo>
                      <a:lnTo>
                        <a:pt x="7" y="17"/>
                      </a:lnTo>
                      <a:close/>
                      <a:moveTo>
                        <a:pt x="9" y="17"/>
                      </a:moveTo>
                      <a:lnTo>
                        <a:pt x="15" y="17"/>
                      </a:lnTo>
                      <a:lnTo>
                        <a:pt x="15" y="23"/>
                      </a:lnTo>
                      <a:lnTo>
                        <a:pt x="9" y="23"/>
                      </a:lnTo>
                      <a:lnTo>
                        <a:pt x="9" y="17"/>
                      </a:lnTo>
                      <a:close/>
                      <a:moveTo>
                        <a:pt x="15" y="23"/>
                      </a:moveTo>
                      <a:lnTo>
                        <a:pt x="15" y="28"/>
                      </a:lnTo>
                      <a:lnTo>
                        <a:pt x="4" y="28"/>
                      </a:lnTo>
                      <a:lnTo>
                        <a:pt x="4" y="23"/>
                      </a:lnTo>
                      <a:lnTo>
                        <a:pt x="15" y="23"/>
                      </a:lnTo>
                      <a:close/>
                      <a:moveTo>
                        <a:pt x="15" y="28"/>
                      </a:moveTo>
                      <a:lnTo>
                        <a:pt x="13" y="31"/>
                      </a:lnTo>
                      <a:lnTo>
                        <a:pt x="13" y="33"/>
                      </a:lnTo>
                      <a:lnTo>
                        <a:pt x="12" y="33"/>
                      </a:lnTo>
                      <a:lnTo>
                        <a:pt x="9" y="34"/>
                      </a:lnTo>
                      <a:lnTo>
                        <a:pt x="7" y="33"/>
                      </a:lnTo>
                      <a:lnTo>
                        <a:pt x="5" y="33"/>
                      </a:lnTo>
                      <a:lnTo>
                        <a:pt x="4" y="31"/>
                      </a:lnTo>
                      <a:lnTo>
                        <a:pt x="4" y="28"/>
                      </a:lnTo>
                      <a:lnTo>
                        <a:pt x="1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3" name="Freeform 1332"/>
                <p:cNvSpPr>
                  <a:spLocks noEditPoints="1"/>
                </p:cNvSpPr>
                <p:nvPr/>
              </p:nvSpPr>
              <p:spPr bwMode="auto">
                <a:xfrm>
                  <a:off x="1052" y="2669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5"/>
                    </a:cxn>
                    <a:cxn ang="0">
                      <a:pos x="1" y="8"/>
                    </a:cxn>
                    <a:cxn ang="0">
                      <a:pos x="1" y="18"/>
                    </a:cxn>
                    <a:cxn ang="0">
                      <a:pos x="1" y="15"/>
                    </a:cxn>
                    <a:cxn ang="0">
                      <a:pos x="1" y="18"/>
                    </a:cxn>
                    <a:cxn ang="0">
                      <a:pos x="13" y="13"/>
                    </a:cxn>
                    <a:cxn ang="0">
                      <a:pos x="1" y="18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13"/>
                    </a:cxn>
                    <a:cxn ang="0">
                      <a:pos x="14" y="24"/>
                    </a:cxn>
                    <a:cxn ang="0">
                      <a:pos x="1" y="16"/>
                    </a:cxn>
                    <a:cxn ang="0">
                      <a:pos x="8" y="29"/>
                    </a:cxn>
                    <a:cxn ang="0">
                      <a:pos x="1" y="24"/>
                    </a:cxn>
                    <a:cxn ang="0">
                      <a:pos x="8" y="29"/>
                    </a:cxn>
                    <a:cxn ang="0">
                      <a:pos x="9" y="18"/>
                    </a:cxn>
                    <a:cxn ang="0">
                      <a:pos x="8" y="29"/>
                    </a:cxn>
                    <a:cxn ang="0">
                      <a:pos x="9" y="18"/>
                    </a:cxn>
                    <a:cxn ang="0">
                      <a:pos x="16" y="24"/>
                    </a:cxn>
                    <a:cxn ang="0">
                      <a:pos x="9" y="18"/>
                    </a:cxn>
                    <a:cxn ang="0">
                      <a:pos x="16" y="24"/>
                    </a:cxn>
                    <a:cxn ang="0">
                      <a:pos x="3" y="24"/>
                    </a:cxn>
                    <a:cxn ang="0">
                      <a:pos x="16" y="24"/>
                    </a:cxn>
                    <a:cxn ang="0">
                      <a:pos x="14" y="29"/>
                    </a:cxn>
                    <a:cxn ang="0">
                      <a:pos x="9" y="31"/>
                    </a:cxn>
                    <a:cxn ang="0">
                      <a:pos x="6" y="29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6" h="31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1" y="18"/>
                      </a:moveTo>
                      <a:lnTo>
                        <a:pt x="1" y="18"/>
                      </a:lnTo>
                      <a:lnTo>
                        <a:pt x="1" y="15"/>
                      </a:lnTo>
                      <a:lnTo>
                        <a:pt x="6" y="15"/>
                      </a:lnTo>
                      <a:lnTo>
                        <a:pt x="1" y="18"/>
                      </a:lnTo>
                      <a:close/>
                      <a:moveTo>
                        <a:pt x="11" y="11"/>
                      </a:moveTo>
                      <a:lnTo>
                        <a:pt x="13" y="13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11" y="11"/>
                      </a:lnTo>
                      <a:close/>
                      <a:moveTo>
                        <a:pt x="13" y="13"/>
                      </a:move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13" y="13"/>
                      </a:lnTo>
                      <a:close/>
                      <a:moveTo>
                        <a:pt x="14" y="16"/>
                      </a:moveTo>
                      <a:lnTo>
                        <a:pt x="14" y="24"/>
                      </a:lnTo>
                      <a:lnTo>
                        <a:pt x="1" y="24"/>
                      </a:lnTo>
                      <a:lnTo>
                        <a:pt x="1" y="16"/>
                      </a:lnTo>
                      <a:lnTo>
                        <a:pt x="14" y="16"/>
                      </a:lnTo>
                      <a:close/>
                      <a:moveTo>
                        <a:pt x="8" y="29"/>
                      </a:moveTo>
                      <a:lnTo>
                        <a:pt x="1" y="29"/>
                      </a:lnTo>
                      <a:lnTo>
                        <a:pt x="1" y="24"/>
                      </a:lnTo>
                      <a:lnTo>
                        <a:pt x="8" y="24"/>
                      </a:lnTo>
                      <a:lnTo>
                        <a:pt x="8" y="29"/>
                      </a:lnTo>
                      <a:close/>
                      <a:moveTo>
                        <a:pt x="8" y="18"/>
                      </a:moveTo>
                      <a:lnTo>
                        <a:pt x="9" y="18"/>
                      </a:lnTo>
                      <a:lnTo>
                        <a:pt x="9" y="29"/>
                      </a:lnTo>
                      <a:lnTo>
                        <a:pt x="8" y="29"/>
                      </a:lnTo>
                      <a:lnTo>
                        <a:pt x="8" y="18"/>
                      </a:lnTo>
                      <a:close/>
                      <a:moveTo>
                        <a:pt x="9" y="18"/>
                      </a:moveTo>
                      <a:lnTo>
                        <a:pt x="16" y="18"/>
                      </a:lnTo>
                      <a:lnTo>
                        <a:pt x="16" y="24"/>
                      </a:lnTo>
                      <a:lnTo>
                        <a:pt x="9" y="24"/>
                      </a:lnTo>
                      <a:lnTo>
                        <a:pt x="9" y="18"/>
                      </a:lnTo>
                      <a:close/>
                      <a:moveTo>
                        <a:pt x="16" y="24"/>
                      </a:moveTo>
                      <a:lnTo>
                        <a:pt x="16" y="24"/>
                      </a:lnTo>
                      <a:lnTo>
                        <a:pt x="3" y="24"/>
                      </a:lnTo>
                      <a:lnTo>
                        <a:pt x="3" y="24"/>
                      </a:lnTo>
                      <a:lnTo>
                        <a:pt x="16" y="24"/>
                      </a:lnTo>
                      <a:close/>
                      <a:moveTo>
                        <a:pt x="16" y="24"/>
                      </a:moveTo>
                      <a:lnTo>
                        <a:pt x="14" y="28"/>
                      </a:lnTo>
                      <a:lnTo>
                        <a:pt x="14" y="29"/>
                      </a:lnTo>
                      <a:lnTo>
                        <a:pt x="11" y="31"/>
                      </a:lnTo>
                      <a:lnTo>
                        <a:pt x="9" y="31"/>
                      </a:lnTo>
                      <a:lnTo>
                        <a:pt x="8" y="31"/>
                      </a:lnTo>
                      <a:lnTo>
                        <a:pt x="6" y="29"/>
                      </a:lnTo>
                      <a:lnTo>
                        <a:pt x="5" y="28"/>
                      </a:lnTo>
                      <a:lnTo>
                        <a:pt x="3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4" name="Freeform 1333"/>
                <p:cNvSpPr>
                  <a:spLocks noEditPoints="1"/>
                </p:cNvSpPr>
                <p:nvPr/>
              </p:nvSpPr>
              <p:spPr bwMode="auto">
                <a:xfrm>
                  <a:off x="1055" y="2689"/>
                  <a:ext cx="15" cy="32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3" y="13"/>
                    </a:cxn>
                    <a:cxn ang="0">
                      <a:pos x="0" y="4"/>
                    </a:cxn>
                    <a:cxn ang="0">
                      <a:pos x="6" y="19"/>
                    </a:cxn>
                    <a:cxn ang="0">
                      <a:pos x="0" y="13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13" y="13"/>
                    </a:cxn>
                    <a:cxn ang="0">
                      <a:pos x="8" y="8"/>
                    </a:cxn>
                    <a:cxn ang="0">
                      <a:pos x="13" y="19"/>
                    </a:cxn>
                    <a:cxn ang="0">
                      <a:pos x="2" y="13"/>
                    </a:cxn>
                    <a:cxn ang="0">
                      <a:pos x="8" y="26"/>
                    </a:cxn>
                    <a:cxn ang="0">
                      <a:pos x="2" y="19"/>
                    </a:cxn>
                    <a:cxn ang="0">
                      <a:pos x="8" y="26"/>
                    </a:cxn>
                    <a:cxn ang="0">
                      <a:pos x="10" y="14"/>
                    </a:cxn>
                    <a:cxn ang="0">
                      <a:pos x="8" y="26"/>
                    </a:cxn>
                    <a:cxn ang="0">
                      <a:pos x="10" y="14"/>
                    </a:cxn>
                    <a:cxn ang="0">
                      <a:pos x="15" y="19"/>
                    </a:cxn>
                    <a:cxn ang="0">
                      <a:pos x="10" y="14"/>
                    </a:cxn>
                    <a:cxn ang="0">
                      <a:pos x="15" y="27"/>
                    </a:cxn>
                    <a:cxn ang="0">
                      <a:pos x="3" y="19"/>
                    </a:cxn>
                    <a:cxn ang="0">
                      <a:pos x="15" y="27"/>
                    </a:cxn>
                    <a:cxn ang="0">
                      <a:pos x="13" y="30"/>
                    </a:cxn>
                    <a:cxn ang="0">
                      <a:pos x="10" y="32"/>
                    </a:cxn>
                    <a:cxn ang="0">
                      <a:pos x="5" y="30"/>
                    </a:cxn>
                    <a:cxn ang="0">
                      <a:pos x="3" y="27"/>
                    </a:cxn>
                  </a:cxnLst>
                  <a:rect l="0" t="0" r="r" b="b"/>
                  <a:pathLst>
                    <a:path w="15" h="32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4"/>
                      </a:lnTo>
                      <a:lnTo>
                        <a:pt x="0" y="4"/>
                      </a:lnTo>
                      <a:close/>
                      <a:moveTo>
                        <a:pt x="13" y="4"/>
                      </a:move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4"/>
                      </a:lnTo>
                      <a:lnTo>
                        <a:pt x="13" y="4"/>
                      </a:lnTo>
                      <a:close/>
                      <a:moveTo>
                        <a:pt x="6" y="19"/>
                      </a:move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9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3" y="8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8" y="26"/>
                      </a:moveTo>
                      <a:lnTo>
                        <a:pt x="2" y="26"/>
                      </a:lnTo>
                      <a:lnTo>
                        <a:pt x="2" y="19"/>
                      </a:lnTo>
                      <a:lnTo>
                        <a:pt x="8" y="19"/>
                      </a:lnTo>
                      <a:lnTo>
                        <a:pt x="8" y="26"/>
                      </a:lnTo>
                      <a:close/>
                      <a:moveTo>
                        <a:pt x="8" y="14"/>
                      </a:moveTo>
                      <a:lnTo>
                        <a:pt x="10" y="14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8" y="14"/>
                      </a:lnTo>
                      <a:close/>
                      <a:moveTo>
                        <a:pt x="10" y="14"/>
                      </a:move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close/>
                      <a:moveTo>
                        <a:pt x="15" y="19"/>
                      </a:moveTo>
                      <a:lnTo>
                        <a:pt x="15" y="27"/>
                      </a:lnTo>
                      <a:lnTo>
                        <a:pt x="3" y="27"/>
                      </a:lnTo>
                      <a:lnTo>
                        <a:pt x="3" y="19"/>
                      </a:lnTo>
                      <a:lnTo>
                        <a:pt x="15" y="19"/>
                      </a:lnTo>
                      <a:close/>
                      <a:moveTo>
                        <a:pt x="15" y="27"/>
                      </a:moveTo>
                      <a:lnTo>
                        <a:pt x="15" y="29"/>
                      </a:lnTo>
                      <a:lnTo>
                        <a:pt x="13" y="30"/>
                      </a:lnTo>
                      <a:lnTo>
                        <a:pt x="11" y="32"/>
                      </a:lnTo>
                      <a:lnTo>
                        <a:pt x="10" y="32"/>
                      </a:lnTo>
                      <a:lnTo>
                        <a:pt x="6" y="32"/>
                      </a:lnTo>
                      <a:lnTo>
                        <a:pt x="5" y="30"/>
                      </a:lnTo>
                      <a:lnTo>
                        <a:pt x="5" y="29"/>
                      </a:lnTo>
                      <a:lnTo>
                        <a:pt x="3" y="27"/>
                      </a:lnTo>
                      <a:lnTo>
                        <a:pt x="15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" name="Freeform 1334"/>
                <p:cNvSpPr>
                  <a:spLocks noEditPoints="1"/>
                </p:cNvSpPr>
                <p:nvPr/>
              </p:nvSpPr>
              <p:spPr bwMode="auto">
                <a:xfrm>
                  <a:off x="1058" y="2710"/>
                  <a:ext cx="16" cy="32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2" y="5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8" y="1"/>
                    </a:cxn>
                    <a:cxn ang="0">
                      <a:pos x="13" y="14"/>
                    </a:cxn>
                    <a:cxn ang="0">
                      <a:pos x="2" y="8"/>
                    </a:cxn>
                    <a:cxn ang="0">
                      <a:pos x="8" y="21"/>
                    </a:cxn>
                    <a:cxn ang="0">
                      <a:pos x="2" y="14"/>
                    </a:cxn>
                    <a:cxn ang="0">
                      <a:pos x="8" y="21"/>
                    </a:cxn>
                    <a:cxn ang="0">
                      <a:pos x="10" y="9"/>
                    </a:cxn>
                    <a:cxn ang="0">
                      <a:pos x="8" y="21"/>
                    </a:cxn>
                    <a:cxn ang="0">
                      <a:pos x="10" y="9"/>
                    </a:cxn>
                    <a:cxn ang="0">
                      <a:pos x="15" y="14"/>
                    </a:cxn>
                    <a:cxn ang="0">
                      <a:pos x="10" y="9"/>
                    </a:cxn>
                    <a:cxn ang="0">
                      <a:pos x="15" y="24"/>
                    </a:cxn>
                    <a:cxn ang="0">
                      <a:pos x="3" y="14"/>
                    </a:cxn>
                    <a:cxn ang="0">
                      <a:pos x="10" y="29"/>
                    </a:cxn>
                    <a:cxn ang="0">
                      <a:pos x="3" y="24"/>
                    </a:cxn>
                    <a:cxn ang="0">
                      <a:pos x="10" y="29"/>
                    </a:cxn>
                    <a:cxn ang="0">
                      <a:pos x="10" y="18"/>
                    </a:cxn>
                    <a:cxn ang="0">
                      <a:pos x="10" y="29"/>
                    </a:cxn>
                    <a:cxn ang="0">
                      <a:pos x="10" y="18"/>
                    </a:cxn>
                    <a:cxn ang="0">
                      <a:pos x="16" y="24"/>
                    </a:cxn>
                    <a:cxn ang="0">
                      <a:pos x="10" y="18"/>
                    </a:cxn>
                    <a:cxn ang="0">
                      <a:pos x="16" y="26"/>
                    </a:cxn>
                    <a:cxn ang="0">
                      <a:pos x="5" y="24"/>
                    </a:cxn>
                    <a:cxn ang="0">
                      <a:pos x="16" y="26"/>
                    </a:cxn>
                    <a:cxn ang="0">
                      <a:pos x="15" y="31"/>
                    </a:cxn>
                    <a:cxn ang="0">
                      <a:pos x="10" y="32"/>
                    </a:cxn>
                    <a:cxn ang="0">
                      <a:pos x="7" y="31"/>
                    </a:cxn>
                    <a:cxn ang="0">
                      <a:pos x="5" y="26"/>
                    </a:cxn>
                  </a:cxnLst>
                  <a:rect l="0" t="0" r="r" b="b"/>
                  <a:pathLst>
                    <a:path w="16" h="32">
                      <a:moveTo>
                        <a:pt x="0" y="6"/>
                      </a:move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8" y="1"/>
                      </a:lnTo>
                      <a:lnTo>
                        <a:pt x="10" y="3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21"/>
                      </a:move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8" y="14"/>
                      </a:lnTo>
                      <a:lnTo>
                        <a:pt x="8" y="21"/>
                      </a:lnTo>
                      <a:close/>
                      <a:moveTo>
                        <a:pt x="8" y="9"/>
                      </a:moveTo>
                      <a:lnTo>
                        <a:pt x="10" y="9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9"/>
                      </a:lnTo>
                      <a:close/>
                      <a:moveTo>
                        <a:pt x="10" y="9"/>
                      </a:move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close/>
                      <a:moveTo>
                        <a:pt x="15" y="14"/>
                      </a:moveTo>
                      <a:lnTo>
                        <a:pt x="15" y="24"/>
                      </a:lnTo>
                      <a:lnTo>
                        <a:pt x="3" y="24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  <a:moveTo>
                        <a:pt x="10" y="29"/>
                      </a:moveTo>
                      <a:lnTo>
                        <a:pt x="3" y="29"/>
                      </a:lnTo>
                      <a:lnTo>
                        <a:pt x="3" y="2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close/>
                      <a:moveTo>
                        <a:pt x="10" y="18"/>
                      </a:moveTo>
                      <a:lnTo>
                        <a:pt x="10" y="18"/>
                      </a:lnTo>
                      <a:lnTo>
                        <a:pt x="10" y="29"/>
                      </a:lnTo>
                      <a:lnTo>
                        <a:pt x="10" y="29"/>
                      </a:lnTo>
                      <a:lnTo>
                        <a:pt x="10" y="18"/>
                      </a:lnTo>
                      <a:close/>
                      <a:moveTo>
                        <a:pt x="10" y="18"/>
                      </a:moveTo>
                      <a:lnTo>
                        <a:pt x="16" y="18"/>
                      </a:lnTo>
                      <a:lnTo>
                        <a:pt x="16" y="24"/>
                      </a:lnTo>
                      <a:lnTo>
                        <a:pt x="10" y="24"/>
                      </a:lnTo>
                      <a:lnTo>
                        <a:pt x="10" y="18"/>
                      </a:lnTo>
                      <a:close/>
                      <a:moveTo>
                        <a:pt x="16" y="24"/>
                      </a:moveTo>
                      <a:lnTo>
                        <a:pt x="16" y="26"/>
                      </a:lnTo>
                      <a:lnTo>
                        <a:pt x="5" y="26"/>
                      </a:lnTo>
                      <a:lnTo>
                        <a:pt x="5" y="24"/>
                      </a:lnTo>
                      <a:lnTo>
                        <a:pt x="16" y="24"/>
                      </a:lnTo>
                      <a:close/>
                      <a:moveTo>
                        <a:pt x="16" y="26"/>
                      </a:moveTo>
                      <a:lnTo>
                        <a:pt x="16" y="29"/>
                      </a:lnTo>
                      <a:lnTo>
                        <a:pt x="15" y="31"/>
                      </a:lnTo>
                      <a:lnTo>
                        <a:pt x="13" y="32"/>
                      </a:lnTo>
                      <a:lnTo>
                        <a:pt x="10" y="32"/>
                      </a:lnTo>
                      <a:lnTo>
                        <a:pt x="8" y="32"/>
                      </a:lnTo>
                      <a:lnTo>
                        <a:pt x="7" y="31"/>
                      </a:lnTo>
                      <a:lnTo>
                        <a:pt x="5" y="29"/>
                      </a:lnTo>
                      <a:lnTo>
                        <a:pt x="5" y="2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6" name="Freeform 1335"/>
                <p:cNvSpPr>
                  <a:spLocks noEditPoints="1"/>
                </p:cNvSpPr>
                <p:nvPr/>
              </p:nvSpPr>
              <p:spPr bwMode="auto">
                <a:xfrm>
                  <a:off x="1063" y="2731"/>
                  <a:ext cx="15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5" y="16"/>
                    </a:cxn>
                    <a:cxn ang="0">
                      <a:pos x="0" y="10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13" y="10"/>
                    </a:cxn>
                    <a:cxn ang="0">
                      <a:pos x="7" y="5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7" y="23"/>
                    </a:cxn>
                    <a:cxn ang="0">
                      <a:pos x="2" y="16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15" y="16"/>
                    </a:cxn>
                    <a:cxn ang="0">
                      <a:pos x="8" y="11"/>
                    </a:cxn>
                    <a:cxn ang="0">
                      <a:pos x="15" y="24"/>
                    </a:cxn>
                    <a:cxn ang="0">
                      <a:pos x="3" y="16"/>
                    </a:cxn>
                    <a:cxn ang="0">
                      <a:pos x="15" y="24"/>
                    </a:cxn>
                    <a:cxn ang="0">
                      <a:pos x="13" y="27"/>
                    </a:cxn>
                    <a:cxn ang="0">
                      <a:pos x="8" y="29"/>
                    </a:cxn>
                    <a:cxn ang="0">
                      <a:pos x="5" y="27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5" h="2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6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3"/>
                      </a:moveTo>
                      <a:lnTo>
                        <a:pt x="2" y="23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3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1"/>
                      </a:lnTo>
                      <a:close/>
                      <a:moveTo>
                        <a:pt x="8" y="11"/>
                      </a:moveTo>
                      <a:lnTo>
                        <a:pt x="15" y="11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close/>
                      <a:moveTo>
                        <a:pt x="15" y="16"/>
                      </a:moveTo>
                      <a:lnTo>
                        <a:pt x="15" y="24"/>
                      </a:lnTo>
                      <a:lnTo>
                        <a:pt x="3" y="24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24"/>
                      </a:moveTo>
                      <a:lnTo>
                        <a:pt x="13" y="26"/>
                      </a:lnTo>
                      <a:lnTo>
                        <a:pt x="13" y="27"/>
                      </a:lnTo>
                      <a:lnTo>
                        <a:pt x="11" y="29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3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7" name="Freeform 1336"/>
                <p:cNvSpPr>
                  <a:spLocks noEditPoints="1"/>
                </p:cNvSpPr>
                <p:nvPr/>
              </p:nvSpPr>
              <p:spPr bwMode="auto">
                <a:xfrm>
                  <a:off x="1066" y="2749"/>
                  <a:ext cx="15" cy="31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4" y="1"/>
                    </a:cxn>
                    <a:cxn ang="0">
                      <a:pos x="8" y="1"/>
                    </a:cxn>
                    <a:cxn ang="0">
                      <a:pos x="2" y="9"/>
                    </a:cxn>
                    <a:cxn ang="0">
                      <a:pos x="12" y="3"/>
                    </a:cxn>
                    <a:cxn ang="0">
                      <a:pos x="2" y="9"/>
                    </a:cxn>
                    <a:cxn ang="0">
                      <a:pos x="12" y="3"/>
                    </a:cxn>
                    <a:cxn ang="0">
                      <a:pos x="13" y="8"/>
                    </a:cxn>
                    <a:cxn ang="0">
                      <a:pos x="12" y="3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4" y="18"/>
                    </a:cxn>
                    <a:cxn ang="0">
                      <a:pos x="2" y="13"/>
                    </a:cxn>
                    <a:cxn ang="0">
                      <a:pos x="4" y="18"/>
                    </a:cxn>
                    <a:cxn ang="0">
                      <a:pos x="12" y="11"/>
                    </a:cxn>
                    <a:cxn ang="0">
                      <a:pos x="4" y="18"/>
                    </a:cxn>
                    <a:cxn ang="0">
                      <a:pos x="12" y="11"/>
                    </a:cxn>
                    <a:cxn ang="0">
                      <a:pos x="15" y="14"/>
                    </a:cxn>
                    <a:cxn ang="0">
                      <a:pos x="12" y="11"/>
                    </a:cxn>
                    <a:cxn ang="0">
                      <a:pos x="15" y="21"/>
                    </a:cxn>
                    <a:cxn ang="0">
                      <a:pos x="2" y="14"/>
                    </a:cxn>
                    <a:cxn ang="0">
                      <a:pos x="4" y="24"/>
                    </a:cxn>
                    <a:cxn ang="0">
                      <a:pos x="2" y="21"/>
                    </a:cxn>
                    <a:cxn ang="0">
                      <a:pos x="4" y="24"/>
                    </a:cxn>
                    <a:cxn ang="0">
                      <a:pos x="13" y="18"/>
                    </a:cxn>
                    <a:cxn ang="0">
                      <a:pos x="4" y="24"/>
                    </a:cxn>
                    <a:cxn ang="0">
                      <a:pos x="13" y="18"/>
                    </a:cxn>
                    <a:cxn ang="0">
                      <a:pos x="15" y="22"/>
                    </a:cxn>
                    <a:cxn ang="0">
                      <a:pos x="13" y="18"/>
                    </a:cxn>
                    <a:cxn ang="0">
                      <a:pos x="15" y="24"/>
                    </a:cxn>
                    <a:cxn ang="0">
                      <a:pos x="4" y="22"/>
                    </a:cxn>
                    <a:cxn ang="0">
                      <a:pos x="15" y="24"/>
                    </a:cxn>
                    <a:cxn ang="0">
                      <a:pos x="13" y="29"/>
                    </a:cxn>
                    <a:cxn ang="0">
                      <a:pos x="10" y="31"/>
                    </a:cxn>
                    <a:cxn ang="0">
                      <a:pos x="5" y="29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5" h="31">
                      <a:moveTo>
                        <a:pt x="2" y="9"/>
                      </a:move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2" y="9"/>
                      </a:lnTo>
                      <a:close/>
                      <a:moveTo>
                        <a:pt x="10" y="1"/>
                      </a:moveTo>
                      <a:lnTo>
                        <a:pt x="12" y="3"/>
                      </a:ln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10" y="1"/>
                      </a:lnTo>
                      <a:close/>
                      <a:moveTo>
                        <a:pt x="12" y="3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12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4" y="18"/>
                      </a:move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4" y="18"/>
                      </a:lnTo>
                      <a:close/>
                      <a:moveTo>
                        <a:pt x="12" y="9"/>
                      </a:moveTo>
                      <a:lnTo>
                        <a:pt x="12" y="11"/>
                      </a:lnTo>
                      <a:lnTo>
                        <a:pt x="4" y="19"/>
                      </a:lnTo>
                      <a:lnTo>
                        <a:pt x="4" y="18"/>
                      </a:lnTo>
                      <a:lnTo>
                        <a:pt x="12" y="9"/>
                      </a:lnTo>
                      <a:close/>
                      <a:moveTo>
                        <a:pt x="12" y="11"/>
                      </a:moveTo>
                      <a:lnTo>
                        <a:pt x="15" y="13"/>
                      </a:ln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12" y="11"/>
                      </a:lnTo>
                      <a:close/>
                      <a:moveTo>
                        <a:pt x="15" y="14"/>
                      </a:moveTo>
                      <a:lnTo>
                        <a:pt x="15" y="21"/>
                      </a:ln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15" y="14"/>
                      </a:lnTo>
                      <a:close/>
                      <a:moveTo>
                        <a:pt x="4" y="24"/>
                      </a:moveTo>
                      <a:lnTo>
                        <a:pt x="2" y="22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4" y="24"/>
                      </a:lnTo>
                      <a:close/>
                      <a:moveTo>
                        <a:pt x="12" y="16"/>
                      </a:moveTo>
                      <a:lnTo>
                        <a:pt x="13" y="18"/>
                      </a:lnTo>
                      <a:lnTo>
                        <a:pt x="5" y="26"/>
                      </a:lnTo>
                      <a:lnTo>
                        <a:pt x="4" y="24"/>
                      </a:lnTo>
                      <a:lnTo>
                        <a:pt x="12" y="16"/>
                      </a:lnTo>
                      <a:close/>
                      <a:moveTo>
                        <a:pt x="13" y="18"/>
                      </a:moveTo>
                      <a:lnTo>
                        <a:pt x="15" y="19"/>
                      </a:lnTo>
                      <a:lnTo>
                        <a:pt x="15" y="22"/>
                      </a:lnTo>
                      <a:lnTo>
                        <a:pt x="10" y="22"/>
                      </a:lnTo>
                      <a:lnTo>
                        <a:pt x="13" y="18"/>
                      </a:lnTo>
                      <a:close/>
                      <a:moveTo>
                        <a:pt x="15" y="22"/>
                      </a:moveTo>
                      <a:lnTo>
                        <a:pt x="15" y="24"/>
                      </a:lnTo>
                      <a:lnTo>
                        <a:pt x="4" y="24"/>
                      </a:lnTo>
                      <a:lnTo>
                        <a:pt x="4" y="22"/>
                      </a:lnTo>
                      <a:lnTo>
                        <a:pt x="15" y="22"/>
                      </a:lnTo>
                      <a:close/>
                      <a:moveTo>
                        <a:pt x="15" y="24"/>
                      </a:move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2" y="31"/>
                      </a:lnTo>
                      <a:lnTo>
                        <a:pt x="10" y="31"/>
                      </a:lnTo>
                      <a:lnTo>
                        <a:pt x="7" y="31"/>
                      </a:lnTo>
                      <a:lnTo>
                        <a:pt x="5" y="29"/>
                      </a:lnTo>
                      <a:lnTo>
                        <a:pt x="4" y="27"/>
                      </a:lnTo>
                      <a:lnTo>
                        <a:pt x="4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8" name="Freeform 1337"/>
                <p:cNvSpPr>
                  <a:spLocks noEditPoints="1"/>
                </p:cNvSpPr>
                <p:nvPr/>
              </p:nvSpPr>
              <p:spPr bwMode="auto">
                <a:xfrm>
                  <a:off x="1070" y="2768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1" y="13"/>
                    </a:cxn>
                    <a:cxn ang="0">
                      <a:pos x="0" y="8"/>
                    </a:cxn>
                    <a:cxn ang="0">
                      <a:pos x="1" y="13"/>
                    </a:cxn>
                    <a:cxn ang="0">
                      <a:pos x="11" y="7"/>
                    </a:cxn>
                    <a:cxn ang="0">
                      <a:pos x="1" y="13"/>
                    </a:cxn>
                    <a:cxn ang="0">
                      <a:pos x="11" y="7"/>
                    </a:cxn>
                    <a:cxn ang="0">
                      <a:pos x="13" y="10"/>
                    </a:cxn>
                    <a:cxn ang="0">
                      <a:pos x="11" y="7"/>
                    </a:cxn>
                    <a:cxn ang="0">
                      <a:pos x="13" y="16"/>
                    </a:cxn>
                    <a:cxn ang="0">
                      <a:pos x="1" y="10"/>
                    </a:cxn>
                    <a:cxn ang="0">
                      <a:pos x="3" y="20"/>
                    </a:cxn>
                    <a:cxn ang="0">
                      <a:pos x="1" y="16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13"/>
                    </a:cxn>
                    <a:cxn ang="0">
                      <a:pos x="14" y="23"/>
                    </a:cxn>
                    <a:cxn ang="0">
                      <a:pos x="3" y="16"/>
                    </a:cxn>
                    <a:cxn ang="0">
                      <a:pos x="9" y="29"/>
                    </a:cxn>
                    <a:cxn ang="0">
                      <a:pos x="3" y="23"/>
                    </a:cxn>
                    <a:cxn ang="0">
                      <a:pos x="9" y="29"/>
                    </a:cxn>
                    <a:cxn ang="0">
                      <a:pos x="11" y="16"/>
                    </a:cxn>
                    <a:cxn ang="0">
                      <a:pos x="9" y="29"/>
                    </a:cxn>
                    <a:cxn ang="0">
                      <a:pos x="11" y="16"/>
                    </a:cxn>
                    <a:cxn ang="0">
                      <a:pos x="16" y="23"/>
                    </a:cxn>
                    <a:cxn ang="0">
                      <a:pos x="11" y="16"/>
                    </a:cxn>
                    <a:cxn ang="0">
                      <a:pos x="16" y="25"/>
                    </a:cxn>
                    <a:cxn ang="0">
                      <a:pos x="4" y="23"/>
                    </a:cxn>
                    <a:cxn ang="0">
                      <a:pos x="16" y="25"/>
                    </a:cxn>
                    <a:cxn ang="0">
                      <a:pos x="14" y="29"/>
                    </a:cxn>
                    <a:cxn ang="0">
                      <a:pos x="11" y="31"/>
                    </a:cxn>
                    <a:cxn ang="0">
                      <a:pos x="6" y="29"/>
                    </a:cxn>
                    <a:cxn ang="0">
                      <a:pos x="4" y="25"/>
                    </a:cxn>
                  </a:cxnLst>
                  <a:rect l="0" t="0" r="r" b="b"/>
                  <a:pathLst>
                    <a:path w="16" h="31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3"/>
                      </a:move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1" y="13"/>
                      </a:lnTo>
                      <a:close/>
                      <a:moveTo>
                        <a:pt x="9" y="5"/>
                      </a:moveTo>
                      <a:lnTo>
                        <a:pt x="11" y="7"/>
                      </a:lnTo>
                      <a:lnTo>
                        <a:pt x="3" y="15"/>
                      </a:lnTo>
                      <a:lnTo>
                        <a:pt x="1" y="13"/>
                      </a:lnTo>
                      <a:lnTo>
                        <a:pt x="9" y="5"/>
                      </a:lnTo>
                      <a:close/>
                      <a:moveTo>
                        <a:pt x="11" y="7"/>
                      </a:move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11" y="7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3" y="20"/>
                      </a:moveTo>
                      <a:lnTo>
                        <a:pt x="1" y="18"/>
                      </a:lnTo>
                      <a:lnTo>
                        <a:pt x="1" y="16"/>
                      </a:lnTo>
                      <a:lnTo>
                        <a:pt x="8" y="16"/>
                      </a:lnTo>
                      <a:lnTo>
                        <a:pt x="3" y="20"/>
                      </a:lnTo>
                      <a:close/>
                      <a:moveTo>
                        <a:pt x="11" y="12"/>
                      </a:moveTo>
                      <a:lnTo>
                        <a:pt x="13" y="13"/>
                      </a:lnTo>
                      <a:lnTo>
                        <a:pt x="4" y="21"/>
                      </a:lnTo>
                      <a:lnTo>
                        <a:pt x="3" y="20"/>
                      </a:lnTo>
                      <a:lnTo>
                        <a:pt x="11" y="12"/>
                      </a:lnTo>
                      <a:close/>
                      <a:moveTo>
                        <a:pt x="13" y="13"/>
                      </a:move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13" y="13"/>
                      </a:lnTo>
                      <a:close/>
                      <a:moveTo>
                        <a:pt x="14" y="16"/>
                      </a:moveTo>
                      <a:lnTo>
                        <a:pt x="14" y="23"/>
                      </a:ln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  <a:moveTo>
                        <a:pt x="9" y="29"/>
                      </a:moveTo>
                      <a:lnTo>
                        <a:pt x="3" y="29"/>
                      </a:lnTo>
                      <a:lnTo>
                        <a:pt x="3" y="23"/>
                      </a:lnTo>
                      <a:lnTo>
                        <a:pt x="9" y="23"/>
                      </a:lnTo>
                      <a:lnTo>
                        <a:pt x="9" y="29"/>
                      </a:lnTo>
                      <a:close/>
                      <a:moveTo>
                        <a:pt x="9" y="16"/>
                      </a:moveTo>
                      <a:lnTo>
                        <a:pt x="11" y="16"/>
                      </a:lnTo>
                      <a:lnTo>
                        <a:pt x="11" y="29"/>
                      </a:lnTo>
                      <a:lnTo>
                        <a:pt x="9" y="29"/>
                      </a:lnTo>
                      <a:lnTo>
                        <a:pt x="9" y="16"/>
                      </a:lnTo>
                      <a:close/>
                      <a:moveTo>
                        <a:pt x="11" y="16"/>
                      </a:moveTo>
                      <a:lnTo>
                        <a:pt x="16" y="16"/>
                      </a:lnTo>
                      <a:lnTo>
                        <a:pt x="16" y="23"/>
                      </a:lnTo>
                      <a:lnTo>
                        <a:pt x="11" y="23"/>
                      </a:lnTo>
                      <a:lnTo>
                        <a:pt x="11" y="16"/>
                      </a:lnTo>
                      <a:close/>
                      <a:moveTo>
                        <a:pt x="16" y="23"/>
                      </a:moveTo>
                      <a:lnTo>
                        <a:pt x="16" y="25"/>
                      </a:lnTo>
                      <a:lnTo>
                        <a:pt x="4" y="25"/>
                      </a:lnTo>
                      <a:lnTo>
                        <a:pt x="4" y="23"/>
                      </a:lnTo>
                      <a:lnTo>
                        <a:pt x="16" y="23"/>
                      </a:lnTo>
                      <a:close/>
                      <a:moveTo>
                        <a:pt x="16" y="25"/>
                      </a:moveTo>
                      <a:lnTo>
                        <a:pt x="16" y="26"/>
                      </a:lnTo>
                      <a:lnTo>
                        <a:pt x="14" y="29"/>
                      </a:lnTo>
                      <a:lnTo>
                        <a:pt x="13" y="29"/>
                      </a:lnTo>
                      <a:lnTo>
                        <a:pt x="11" y="31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4" y="26"/>
                      </a:lnTo>
                      <a:lnTo>
                        <a:pt x="4" y="25"/>
                      </a:lnTo>
                      <a:lnTo>
                        <a:pt x="16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9" name="Freeform 1338"/>
                <p:cNvSpPr>
                  <a:spLocks noEditPoints="1"/>
                </p:cNvSpPr>
                <p:nvPr/>
              </p:nvSpPr>
              <p:spPr bwMode="auto">
                <a:xfrm>
                  <a:off x="1074" y="2788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9"/>
                    </a:cxn>
                    <a:cxn ang="0">
                      <a:pos x="0" y="5"/>
                    </a:cxn>
                    <a:cxn ang="0">
                      <a:pos x="7" y="16"/>
                    </a:cxn>
                    <a:cxn ang="0">
                      <a:pos x="0" y="9"/>
                    </a:cxn>
                    <a:cxn ang="0">
                      <a:pos x="7" y="16"/>
                    </a:cxn>
                    <a:cxn ang="0">
                      <a:pos x="7" y="5"/>
                    </a:cxn>
                    <a:cxn ang="0">
                      <a:pos x="7" y="16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7" y="5"/>
                    </a:cxn>
                    <a:cxn ang="0">
                      <a:pos x="13" y="18"/>
                    </a:cxn>
                    <a:cxn ang="0">
                      <a:pos x="2" y="9"/>
                    </a:cxn>
                    <a:cxn ang="0">
                      <a:pos x="7" y="24"/>
                    </a:cxn>
                    <a:cxn ang="0">
                      <a:pos x="2" y="18"/>
                    </a:cxn>
                    <a:cxn ang="0">
                      <a:pos x="7" y="24"/>
                    </a:cxn>
                    <a:cxn ang="0">
                      <a:pos x="9" y="11"/>
                    </a:cxn>
                    <a:cxn ang="0">
                      <a:pos x="7" y="24"/>
                    </a:cxn>
                    <a:cxn ang="0">
                      <a:pos x="9" y="11"/>
                    </a:cxn>
                    <a:cxn ang="0">
                      <a:pos x="15" y="18"/>
                    </a:cxn>
                    <a:cxn ang="0">
                      <a:pos x="9" y="11"/>
                    </a:cxn>
                    <a:cxn ang="0">
                      <a:pos x="15" y="22"/>
                    </a:cxn>
                    <a:cxn ang="0">
                      <a:pos x="4" y="18"/>
                    </a:cxn>
                    <a:cxn ang="0">
                      <a:pos x="15" y="22"/>
                    </a:cxn>
                    <a:cxn ang="0">
                      <a:pos x="13" y="26"/>
                    </a:cxn>
                    <a:cxn ang="0">
                      <a:pos x="9" y="27"/>
                    </a:cxn>
                    <a:cxn ang="0">
                      <a:pos x="5" y="26"/>
                    </a:cxn>
                    <a:cxn ang="0">
                      <a:pos x="4" y="22"/>
                    </a:cxn>
                  </a:cxnLst>
                  <a:rect l="0" t="0" r="r" b="b"/>
                  <a:pathLst>
                    <a:path w="15" h="2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6"/>
                      </a:move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close/>
                      <a:moveTo>
                        <a:pt x="13" y="9"/>
                      </a:moveTo>
                      <a:lnTo>
                        <a:pt x="13" y="18"/>
                      </a:lnTo>
                      <a:lnTo>
                        <a:pt x="2" y="18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7" y="24"/>
                      </a:moveTo>
                      <a:lnTo>
                        <a:pt x="2" y="24"/>
                      </a:lnTo>
                      <a:lnTo>
                        <a:pt x="2" y="18"/>
                      </a:lnTo>
                      <a:lnTo>
                        <a:pt x="7" y="18"/>
                      </a:lnTo>
                      <a:lnTo>
                        <a:pt x="7" y="24"/>
                      </a:lnTo>
                      <a:close/>
                      <a:moveTo>
                        <a:pt x="7" y="11"/>
                      </a:moveTo>
                      <a:lnTo>
                        <a:pt x="9" y="11"/>
                      </a:lnTo>
                      <a:lnTo>
                        <a:pt x="9" y="24"/>
                      </a:lnTo>
                      <a:lnTo>
                        <a:pt x="7" y="24"/>
                      </a:lnTo>
                      <a:lnTo>
                        <a:pt x="7" y="11"/>
                      </a:lnTo>
                      <a:close/>
                      <a:moveTo>
                        <a:pt x="9" y="11"/>
                      </a:moveTo>
                      <a:lnTo>
                        <a:pt x="15" y="11"/>
                      </a:lnTo>
                      <a:lnTo>
                        <a:pt x="15" y="18"/>
                      </a:lnTo>
                      <a:lnTo>
                        <a:pt x="9" y="18"/>
                      </a:lnTo>
                      <a:lnTo>
                        <a:pt x="9" y="11"/>
                      </a:lnTo>
                      <a:close/>
                      <a:moveTo>
                        <a:pt x="15" y="18"/>
                      </a:moveTo>
                      <a:lnTo>
                        <a:pt x="15" y="22"/>
                      </a:lnTo>
                      <a:lnTo>
                        <a:pt x="4" y="22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  <a:moveTo>
                        <a:pt x="15" y="22"/>
                      </a:moveTo>
                      <a:lnTo>
                        <a:pt x="15" y="24"/>
                      </a:lnTo>
                      <a:lnTo>
                        <a:pt x="13" y="26"/>
                      </a:lnTo>
                      <a:lnTo>
                        <a:pt x="12" y="27"/>
                      </a:lnTo>
                      <a:lnTo>
                        <a:pt x="9" y="27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4" y="24"/>
                      </a:lnTo>
                      <a:lnTo>
                        <a:pt x="4" y="22"/>
                      </a:lnTo>
                      <a:lnTo>
                        <a:pt x="15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0" name="Freeform 1339"/>
                <p:cNvSpPr>
                  <a:spLocks noEditPoints="1"/>
                </p:cNvSpPr>
                <p:nvPr/>
              </p:nvSpPr>
              <p:spPr bwMode="auto">
                <a:xfrm>
                  <a:off x="1078" y="2804"/>
                  <a:ext cx="14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5"/>
                    </a:cxn>
                    <a:cxn ang="0">
                      <a:pos x="1" y="8"/>
                    </a:cxn>
                    <a:cxn ang="0">
                      <a:pos x="6" y="19"/>
                    </a:cxn>
                    <a:cxn ang="0">
                      <a:pos x="1" y="15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14" y="15"/>
                    </a:cxn>
                    <a:cxn ang="0">
                      <a:pos x="8" y="8"/>
                    </a:cxn>
                    <a:cxn ang="0">
                      <a:pos x="14" y="19"/>
                    </a:cxn>
                    <a:cxn ang="0">
                      <a:pos x="3" y="15"/>
                    </a:cxn>
                    <a:cxn ang="0">
                      <a:pos x="8" y="26"/>
                    </a:cxn>
                    <a:cxn ang="0">
                      <a:pos x="3" y="19"/>
                    </a:cxn>
                    <a:cxn ang="0">
                      <a:pos x="8" y="26"/>
                    </a:cxn>
                    <a:cxn ang="0">
                      <a:pos x="9" y="15"/>
                    </a:cxn>
                    <a:cxn ang="0">
                      <a:pos x="8" y="26"/>
                    </a:cxn>
                    <a:cxn ang="0">
                      <a:pos x="9" y="15"/>
                    </a:cxn>
                    <a:cxn ang="0">
                      <a:pos x="14" y="19"/>
                    </a:cxn>
                    <a:cxn ang="0">
                      <a:pos x="9" y="15"/>
                    </a:cxn>
                    <a:cxn ang="0">
                      <a:pos x="14" y="23"/>
                    </a:cxn>
                    <a:cxn ang="0">
                      <a:pos x="3" y="19"/>
                    </a:cxn>
                    <a:cxn ang="0">
                      <a:pos x="14" y="23"/>
                    </a:cxn>
                    <a:cxn ang="0">
                      <a:pos x="13" y="28"/>
                    </a:cxn>
                    <a:cxn ang="0">
                      <a:pos x="9" y="29"/>
                    </a:cxn>
                    <a:cxn ang="0">
                      <a:pos x="5" y="28"/>
                    </a:cxn>
                    <a:cxn ang="0">
                      <a:pos x="3" y="23"/>
                    </a:cxn>
                  </a:cxnLst>
                  <a:rect l="0" t="0" r="r" b="b"/>
                  <a:pathLst>
                    <a:path w="14" h="2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9"/>
                      </a:moveTo>
                      <a:lnTo>
                        <a:pt x="1" y="19"/>
                      </a:lnTo>
                      <a:lnTo>
                        <a:pt x="1" y="15"/>
                      </a:lnTo>
                      <a:lnTo>
                        <a:pt x="6" y="15"/>
                      </a:lnTo>
                      <a:lnTo>
                        <a:pt x="6" y="19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close/>
                      <a:moveTo>
                        <a:pt x="14" y="15"/>
                      </a:moveTo>
                      <a:lnTo>
                        <a:pt x="14" y="19"/>
                      </a:lnTo>
                      <a:lnTo>
                        <a:pt x="3" y="19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  <a:moveTo>
                        <a:pt x="8" y="26"/>
                      </a:moveTo>
                      <a:lnTo>
                        <a:pt x="3" y="26"/>
                      </a:lnTo>
                      <a:lnTo>
                        <a:pt x="3" y="19"/>
                      </a:lnTo>
                      <a:lnTo>
                        <a:pt x="8" y="19"/>
                      </a:lnTo>
                      <a:lnTo>
                        <a:pt x="8" y="26"/>
                      </a:lnTo>
                      <a:close/>
                      <a:moveTo>
                        <a:pt x="8" y="15"/>
                      </a:moveTo>
                      <a:lnTo>
                        <a:pt x="9" y="15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8" y="15"/>
                      </a:lnTo>
                      <a:close/>
                      <a:moveTo>
                        <a:pt x="9" y="15"/>
                      </a:move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5"/>
                      </a:lnTo>
                      <a:close/>
                      <a:moveTo>
                        <a:pt x="14" y="19"/>
                      </a:moveTo>
                      <a:lnTo>
                        <a:pt x="14" y="23"/>
                      </a:lnTo>
                      <a:lnTo>
                        <a:pt x="3" y="23"/>
                      </a:lnTo>
                      <a:lnTo>
                        <a:pt x="3" y="19"/>
                      </a:lnTo>
                      <a:lnTo>
                        <a:pt x="14" y="19"/>
                      </a:lnTo>
                      <a:close/>
                      <a:moveTo>
                        <a:pt x="14" y="23"/>
                      </a:moveTo>
                      <a:lnTo>
                        <a:pt x="14" y="26"/>
                      </a:lnTo>
                      <a:lnTo>
                        <a:pt x="13" y="28"/>
                      </a:lnTo>
                      <a:lnTo>
                        <a:pt x="11" y="29"/>
                      </a:lnTo>
                      <a:lnTo>
                        <a:pt x="9" y="29"/>
                      </a:lnTo>
                      <a:lnTo>
                        <a:pt x="8" y="29"/>
                      </a:lnTo>
                      <a:lnTo>
                        <a:pt x="5" y="28"/>
                      </a:lnTo>
                      <a:lnTo>
                        <a:pt x="5" y="26"/>
                      </a:lnTo>
                      <a:lnTo>
                        <a:pt x="3" y="23"/>
                      </a:lnTo>
                      <a:lnTo>
                        <a:pt x="1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1" name="Freeform 1340"/>
                <p:cNvSpPr>
                  <a:spLocks noEditPoints="1"/>
                </p:cNvSpPr>
                <p:nvPr/>
              </p:nvSpPr>
              <p:spPr bwMode="auto">
                <a:xfrm>
                  <a:off x="1081" y="2822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4"/>
                    </a:cxn>
                    <a:cxn ang="0">
                      <a:pos x="2" y="10"/>
                    </a:cxn>
                    <a:cxn ang="0">
                      <a:pos x="8" y="21"/>
                    </a:cxn>
                    <a:cxn ang="0">
                      <a:pos x="2" y="14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15" y="14"/>
                    </a:cxn>
                    <a:cxn ang="0">
                      <a:pos x="10" y="10"/>
                    </a:cxn>
                    <a:cxn ang="0">
                      <a:pos x="15" y="21"/>
                    </a:cxn>
                    <a:cxn ang="0">
                      <a:pos x="3" y="14"/>
                    </a:cxn>
                    <a:cxn ang="0">
                      <a:pos x="15" y="21"/>
                    </a:cxn>
                    <a:cxn ang="0">
                      <a:pos x="13" y="24"/>
                    </a:cxn>
                    <a:cxn ang="0">
                      <a:pos x="10" y="27"/>
                    </a:cxn>
                    <a:cxn ang="0">
                      <a:pos x="5" y="24"/>
                    </a:cxn>
                    <a:cxn ang="0">
                      <a:pos x="3" y="21"/>
                    </a:cxn>
                  </a:cxnLst>
                  <a:rect l="0" t="0" r="r" b="b"/>
                  <a:pathLst>
                    <a:path w="15" h="27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21"/>
                      </a:move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8" y="14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close/>
                      <a:moveTo>
                        <a:pt x="15" y="14"/>
                      </a:moveTo>
                      <a:lnTo>
                        <a:pt x="15" y="21"/>
                      </a:lnTo>
                      <a:lnTo>
                        <a:pt x="3" y="21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  <a:moveTo>
                        <a:pt x="15" y="21"/>
                      </a:moveTo>
                      <a:lnTo>
                        <a:pt x="15" y="23"/>
                      </a:ln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10" y="27"/>
                      </a:lnTo>
                      <a:lnTo>
                        <a:pt x="6" y="26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2" name="Freeform 1341"/>
                <p:cNvSpPr>
                  <a:spLocks noEditPoints="1"/>
                </p:cNvSpPr>
                <p:nvPr/>
              </p:nvSpPr>
              <p:spPr bwMode="auto">
                <a:xfrm>
                  <a:off x="1084" y="2836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2" y="10"/>
                    </a:cxn>
                    <a:cxn ang="0">
                      <a:pos x="12" y="4"/>
                    </a:cxn>
                    <a:cxn ang="0">
                      <a:pos x="2" y="10"/>
                    </a:cxn>
                    <a:cxn ang="0">
                      <a:pos x="12" y="4"/>
                    </a:cxn>
                    <a:cxn ang="0">
                      <a:pos x="13" y="9"/>
                    </a:cxn>
                    <a:cxn ang="0">
                      <a:pos x="12" y="4"/>
                    </a:cxn>
                    <a:cxn ang="0">
                      <a:pos x="13" y="13"/>
                    </a:cxn>
                    <a:cxn ang="0">
                      <a:pos x="2" y="9"/>
                    </a:cxn>
                    <a:cxn ang="0">
                      <a:pos x="8" y="20"/>
                    </a:cxn>
                    <a:cxn ang="0">
                      <a:pos x="2" y="13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15" y="13"/>
                    </a:cxn>
                    <a:cxn ang="0">
                      <a:pos x="8" y="9"/>
                    </a:cxn>
                    <a:cxn ang="0">
                      <a:pos x="15" y="20"/>
                    </a:cxn>
                    <a:cxn ang="0">
                      <a:pos x="3" y="13"/>
                    </a:cxn>
                    <a:cxn ang="0">
                      <a:pos x="8" y="25"/>
                    </a:cxn>
                    <a:cxn ang="0">
                      <a:pos x="3" y="20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16" y="20"/>
                    </a:cxn>
                    <a:cxn ang="0">
                      <a:pos x="10" y="13"/>
                    </a:cxn>
                    <a:cxn ang="0">
                      <a:pos x="16" y="22"/>
                    </a:cxn>
                    <a:cxn ang="0">
                      <a:pos x="5" y="20"/>
                    </a:cxn>
                    <a:cxn ang="0">
                      <a:pos x="16" y="22"/>
                    </a:cxn>
                    <a:cxn ang="0">
                      <a:pos x="15" y="25"/>
                    </a:cxn>
                    <a:cxn ang="0">
                      <a:pos x="10" y="26"/>
                    </a:cxn>
                    <a:cxn ang="0">
                      <a:pos x="7" y="25"/>
                    </a:cxn>
                    <a:cxn ang="0">
                      <a:pos x="5" y="22"/>
                    </a:cxn>
                  </a:cxnLst>
                  <a:rect l="0" t="0" r="r" b="b"/>
                  <a:pathLst>
                    <a:path w="16" h="26">
                      <a:moveTo>
                        <a:pt x="2" y="10"/>
                      </a:move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2" y="10"/>
                      </a:lnTo>
                      <a:close/>
                      <a:moveTo>
                        <a:pt x="10" y="2"/>
                      </a:moveTo>
                      <a:lnTo>
                        <a:pt x="12" y="4"/>
                      </a:lnTo>
                      <a:lnTo>
                        <a:pt x="3" y="13"/>
                      </a:lnTo>
                      <a:lnTo>
                        <a:pt x="2" y="10"/>
                      </a:lnTo>
                      <a:lnTo>
                        <a:pt x="10" y="2"/>
                      </a:lnTo>
                      <a:close/>
                      <a:moveTo>
                        <a:pt x="12" y="4"/>
                      </a:moveTo>
                      <a:lnTo>
                        <a:pt x="13" y="7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12" y="4"/>
                      </a:lnTo>
                      <a:close/>
                      <a:moveTo>
                        <a:pt x="13" y="9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close/>
                      <a:moveTo>
                        <a:pt x="15" y="13"/>
                      </a:moveTo>
                      <a:lnTo>
                        <a:pt x="15" y="20"/>
                      </a:ln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8" y="25"/>
                      </a:moveTo>
                      <a:lnTo>
                        <a:pt x="3" y="25"/>
                      </a:lnTo>
                      <a:lnTo>
                        <a:pt x="3" y="20"/>
                      </a:lnTo>
                      <a:lnTo>
                        <a:pt x="8" y="20"/>
                      </a:lnTo>
                      <a:lnTo>
                        <a:pt x="8" y="25"/>
                      </a:lnTo>
                      <a:close/>
                      <a:moveTo>
                        <a:pt x="8" y="13"/>
                      </a:moveTo>
                      <a:lnTo>
                        <a:pt x="10" y="13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8" y="13"/>
                      </a:lnTo>
                      <a:close/>
                      <a:moveTo>
                        <a:pt x="10" y="13"/>
                      </a:moveTo>
                      <a:lnTo>
                        <a:pt x="16" y="13"/>
                      </a:lnTo>
                      <a:lnTo>
                        <a:pt x="16" y="20"/>
                      </a:lnTo>
                      <a:lnTo>
                        <a:pt x="10" y="20"/>
                      </a:lnTo>
                      <a:lnTo>
                        <a:pt x="10" y="13"/>
                      </a:lnTo>
                      <a:close/>
                      <a:moveTo>
                        <a:pt x="16" y="20"/>
                      </a:moveTo>
                      <a:lnTo>
                        <a:pt x="16" y="22"/>
                      </a:lnTo>
                      <a:lnTo>
                        <a:pt x="5" y="22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  <a:moveTo>
                        <a:pt x="16" y="22"/>
                      </a:moveTo>
                      <a:lnTo>
                        <a:pt x="16" y="23"/>
                      </a:lnTo>
                      <a:lnTo>
                        <a:pt x="15" y="25"/>
                      </a:lnTo>
                      <a:lnTo>
                        <a:pt x="13" y="26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5" y="22"/>
                      </a:lnTo>
                      <a:lnTo>
                        <a:pt x="16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" name="Freeform 1342"/>
                <p:cNvSpPr>
                  <a:spLocks noEditPoints="1"/>
                </p:cNvSpPr>
                <p:nvPr/>
              </p:nvSpPr>
              <p:spPr bwMode="auto">
                <a:xfrm>
                  <a:off x="1089" y="2851"/>
                  <a:ext cx="15" cy="2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5" y="16"/>
                    </a:cxn>
                    <a:cxn ang="0">
                      <a:pos x="0" y="10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13" y="10"/>
                    </a:cxn>
                    <a:cxn ang="0">
                      <a:pos x="7" y="5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7" y="23"/>
                    </a:cxn>
                    <a:cxn ang="0">
                      <a:pos x="2" y="16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7" y="23"/>
                    </a:cxn>
                    <a:cxn ang="0">
                      <a:pos x="8" y="11"/>
                    </a:cxn>
                    <a:cxn ang="0">
                      <a:pos x="15" y="16"/>
                    </a:cxn>
                    <a:cxn ang="0">
                      <a:pos x="8" y="11"/>
                    </a:cxn>
                    <a:cxn ang="0">
                      <a:pos x="15" y="23"/>
                    </a:cxn>
                    <a:cxn ang="0">
                      <a:pos x="3" y="16"/>
                    </a:cxn>
                    <a:cxn ang="0">
                      <a:pos x="15" y="23"/>
                    </a:cxn>
                    <a:cxn ang="0">
                      <a:pos x="13" y="26"/>
                    </a:cxn>
                    <a:cxn ang="0">
                      <a:pos x="8" y="28"/>
                    </a:cxn>
                    <a:cxn ang="0">
                      <a:pos x="5" y="26"/>
                    </a:cxn>
                    <a:cxn ang="0">
                      <a:pos x="3" y="23"/>
                    </a:cxn>
                  </a:cxnLst>
                  <a:rect l="0" t="0" r="r" b="b"/>
                  <a:pathLst>
                    <a:path w="15" h="28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6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3"/>
                      </a:moveTo>
                      <a:lnTo>
                        <a:pt x="2" y="23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3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1"/>
                      </a:lnTo>
                      <a:close/>
                      <a:moveTo>
                        <a:pt x="8" y="11"/>
                      </a:moveTo>
                      <a:lnTo>
                        <a:pt x="15" y="11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close/>
                      <a:moveTo>
                        <a:pt x="15" y="16"/>
                      </a:moveTo>
                      <a:lnTo>
                        <a:pt x="15" y="23"/>
                      </a:ln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23"/>
                      </a:moveTo>
                      <a:lnTo>
                        <a:pt x="15" y="24"/>
                      </a:lnTo>
                      <a:lnTo>
                        <a:pt x="13" y="26"/>
                      </a:lnTo>
                      <a:lnTo>
                        <a:pt x="11" y="28"/>
                      </a:lnTo>
                      <a:lnTo>
                        <a:pt x="8" y="28"/>
                      </a:lnTo>
                      <a:lnTo>
                        <a:pt x="7" y="28"/>
                      </a:lnTo>
                      <a:lnTo>
                        <a:pt x="5" y="26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" name="Freeform 1343"/>
                <p:cNvSpPr>
                  <a:spLocks noEditPoints="1"/>
                </p:cNvSpPr>
                <p:nvPr/>
              </p:nvSpPr>
              <p:spPr bwMode="auto">
                <a:xfrm>
                  <a:off x="1092" y="2867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4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12"/>
                    </a:cxn>
                    <a:cxn ang="0">
                      <a:pos x="0" y="7"/>
                    </a:cxn>
                    <a:cxn ang="0">
                      <a:pos x="7" y="18"/>
                    </a:cxn>
                    <a:cxn ang="0">
                      <a:pos x="0" y="12"/>
                    </a:cxn>
                    <a:cxn ang="0">
                      <a:pos x="7" y="18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8" y="7"/>
                    </a:cxn>
                    <a:cxn ang="0">
                      <a:pos x="15" y="12"/>
                    </a:cxn>
                    <a:cxn ang="0">
                      <a:pos x="8" y="7"/>
                    </a:cxn>
                    <a:cxn ang="0">
                      <a:pos x="15" y="18"/>
                    </a:cxn>
                    <a:cxn ang="0">
                      <a:pos x="4" y="12"/>
                    </a:cxn>
                    <a:cxn ang="0">
                      <a:pos x="8" y="23"/>
                    </a:cxn>
                    <a:cxn ang="0">
                      <a:pos x="4" y="18"/>
                    </a:cxn>
                    <a:cxn ang="0">
                      <a:pos x="8" y="23"/>
                    </a:cxn>
                    <a:cxn ang="0">
                      <a:pos x="10" y="12"/>
                    </a:cxn>
                    <a:cxn ang="0">
                      <a:pos x="8" y="23"/>
                    </a:cxn>
                    <a:cxn ang="0">
                      <a:pos x="10" y="12"/>
                    </a:cxn>
                    <a:cxn ang="0">
                      <a:pos x="15" y="18"/>
                    </a:cxn>
                    <a:cxn ang="0">
                      <a:pos x="10" y="12"/>
                    </a:cxn>
                    <a:cxn ang="0">
                      <a:pos x="15" y="21"/>
                    </a:cxn>
                    <a:cxn ang="0">
                      <a:pos x="4" y="18"/>
                    </a:cxn>
                    <a:cxn ang="0">
                      <a:pos x="15" y="21"/>
                    </a:cxn>
                    <a:cxn ang="0">
                      <a:pos x="13" y="25"/>
                    </a:cxn>
                    <a:cxn ang="0">
                      <a:pos x="10" y="26"/>
                    </a:cxn>
                    <a:cxn ang="0">
                      <a:pos x="5" y="25"/>
                    </a:cxn>
                    <a:cxn ang="0">
                      <a:pos x="4" y="21"/>
                    </a:cxn>
                  </a:cxnLst>
                  <a:rect l="0" t="0" r="r" b="b"/>
                  <a:pathLst>
                    <a:path w="15" h="26">
                      <a:moveTo>
                        <a:pt x="5" y="12"/>
                      </a:move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7" y="18"/>
                      </a:moveTo>
                      <a:lnTo>
                        <a:pt x="0" y="18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7" y="18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7"/>
                      </a:lnTo>
                      <a:close/>
                      <a:moveTo>
                        <a:pt x="15" y="12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  <a:moveTo>
                        <a:pt x="8" y="23"/>
                      </a:moveTo>
                      <a:lnTo>
                        <a:pt x="4" y="23"/>
                      </a:lnTo>
                      <a:lnTo>
                        <a:pt x="4" y="18"/>
                      </a:lnTo>
                      <a:lnTo>
                        <a:pt x="8" y="18"/>
                      </a:lnTo>
                      <a:lnTo>
                        <a:pt x="8" y="23"/>
                      </a:lnTo>
                      <a:close/>
                      <a:moveTo>
                        <a:pt x="8" y="12"/>
                      </a:moveTo>
                      <a:lnTo>
                        <a:pt x="10" y="12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2"/>
                      </a:lnTo>
                      <a:close/>
                      <a:moveTo>
                        <a:pt x="10" y="12"/>
                      </a:moveTo>
                      <a:lnTo>
                        <a:pt x="15" y="12"/>
                      </a:lnTo>
                      <a:lnTo>
                        <a:pt x="15" y="18"/>
                      </a:lnTo>
                      <a:lnTo>
                        <a:pt x="10" y="18"/>
                      </a:lnTo>
                      <a:lnTo>
                        <a:pt x="10" y="12"/>
                      </a:lnTo>
                      <a:close/>
                      <a:moveTo>
                        <a:pt x="15" y="18"/>
                      </a:moveTo>
                      <a:lnTo>
                        <a:pt x="15" y="21"/>
                      </a:ln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  <a:moveTo>
                        <a:pt x="15" y="21"/>
                      </a:moveTo>
                      <a:lnTo>
                        <a:pt x="15" y="23"/>
                      </a:lnTo>
                      <a:lnTo>
                        <a:pt x="13" y="25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7" y="26"/>
                      </a:lnTo>
                      <a:lnTo>
                        <a:pt x="5" y="25"/>
                      </a:lnTo>
                      <a:lnTo>
                        <a:pt x="5" y="23"/>
                      </a:lnTo>
                      <a:lnTo>
                        <a:pt x="4" y="21"/>
                      </a:ln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5" name="Freeform 1344"/>
                <p:cNvSpPr>
                  <a:spLocks noEditPoints="1"/>
                </p:cNvSpPr>
                <p:nvPr/>
              </p:nvSpPr>
              <p:spPr bwMode="auto">
                <a:xfrm>
                  <a:off x="1096" y="2882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1" y="10"/>
                    </a:cxn>
                    <a:cxn ang="0">
                      <a:pos x="0" y="6"/>
                    </a:cxn>
                    <a:cxn ang="0">
                      <a:pos x="1" y="10"/>
                    </a:cxn>
                    <a:cxn ang="0">
                      <a:pos x="11" y="5"/>
                    </a:cxn>
                    <a:cxn ang="0">
                      <a:pos x="1" y="10"/>
                    </a:cxn>
                    <a:cxn ang="0">
                      <a:pos x="11" y="5"/>
                    </a:cxn>
                    <a:cxn ang="0">
                      <a:pos x="13" y="8"/>
                    </a:cxn>
                    <a:cxn ang="0">
                      <a:pos x="11" y="5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8" y="18"/>
                    </a:cxn>
                    <a:cxn ang="0">
                      <a:pos x="1" y="13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14" y="13"/>
                    </a:cxn>
                    <a:cxn ang="0">
                      <a:pos x="9" y="6"/>
                    </a:cxn>
                    <a:cxn ang="0">
                      <a:pos x="14" y="19"/>
                    </a:cxn>
                    <a:cxn ang="0">
                      <a:pos x="3" y="13"/>
                    </a:cxn>
                    <a:cxn ang="0">
                      <a:pos x="9" y="24"/>
                    </a:cxn>
                    <a:cxn ang="0">
                      <a:pos x="3" y="19"/>
                    </a:cxn>
                    <a:cxn ang="0">
                      <a:pos x="9" y="24"/>
                    </a:cxn>
                    <a:cxn ang="0">
                      <a:pos x="9" y="13"/>
                    </a:cxn>
                    <a:cxn ang="0">
                      <a:pos x="9" y="24"/>
                    </a:cxn>
                    <a:cxn ang="0">
                      <a:pos x="9" y="13"/>
                    </a:cxn>
                    <a:cxn ang="0">
                      <a:pos x="14" y="15"/>
                    </a:cxn>
                    <a:cxn ang="0">
                      <a:pos x="16" y="19"/>
                    </a:cxn>
                    <a:cxn ang="0">
                      <a:pos x="14" y="23"/>
                    </a:cxn>
                    <a:cxn ang="0">
                      <a:pos x="9" y="24"/>
                    </a:cxn>
                  </a:cxnLst>
                  <a:rect l="0" t="0" r="r" b="b"/>
                  <a:pathLst>
                    <a:path w="16" h="24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1" y="10"/>
                      </a:move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1" y="10"/>
                      </a:lnTo>
                      <a:close/>
                      <a:moveTo>
                        <a:pt x="11" y="3"/>
                      </a:moveTo>
                      <a:lnTo>
                        <a:pt x="11" y="5"/>
                      </a:ln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11" y="3"/>
                      </a:lnTo>
                      <a:close/>
                      <a:moveTo>
                        <a:pt x="11" y="5"/>
                      </a:move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1" y="5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9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close/>
                      <a:moveTo>
                        <a:pt x="14" y="13"/>
                      </a:moveTo>
                      <a:lnTo>
                        <a:pt x="14" y="19"/>
                      </a:lnTo>
                      <a:lnTo>
                        <a:pt x="3" y="19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9" y="24"/>
                      </a:moveTo>
                      <a:lnTo>
                        <a:pt x="3" y="24"/>
                      </a:lnTo>
                      <a:lnTo>
                        <a:pt x="3" y="19"/>
                      </a:lnTo>
                      <a:lnTo>
                        <a:pt x="9" y="19"/>
                      </a:lnTo>
                      <a:lnTo>
                        <a:pt x="9" y="24"/>
                      </a:lnTo>
                      <a:close/>
                      <a:moveTo>
                        <a:pt x="9" y="13"/>
                      </a:moveTo>
                      <a:lnTo>
                        <a:pt x="9" y="13"/>
                      </a:lnTo>
                      <a:lnTo>
                        <a:pt x="9" y="24"/>
                      </a:lnTo>
                      <a:lnTo>
                        <a:pt x="9" y="24"/>
                      </a:lnTo>
                      <a:lnTo>
                        <a:pt x="9" y="13"/>
                      </a:lnTo>
                      <a:close/>
                      <a:moveTo>
                        <a:pt x="9" y="13"/>
                      </a:moveTo>
                      <a:lnTo>
                        <a:pt x="13" y="13"/>
                      </a:lnTo>
                      <a:lnTo>
                        <a:pt x="14" y="15"/>
                      </a:lnTo>
                      <a:lnTo>
                        <a:pt x="16" y="16"/>
                      </a:lnTo>
                      <a:lnTo>
                        <a:pt x="16" y="19"/>
                      </a:lnTo>
                      <a:lnTo>
                        <a:pt x="16" y="21"/>
                      </a:lnTo>
                      <a:lnTo>
                        <a:pt x="14" y="23"/>
                      </a:lnTo>
                      <a:lnTo>
                        <a:pt x="13" y="24"/>
                      </a:lnTo>
                      <a:lnTo>
                        <a:pt x="9" y="24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6" name="Freeform 1345"/>
                <p:cNvSpPr>
                  <a:spLocks noEditPoints="1"/>
                </p:cNvSpPr>
                <p:nvPr/>
              </p:nvSpPr>
              <p:spPr bwMode="auto">
                <a:xfrm>
                  <a:off x="1100" y="2895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10"/>
                    </a:cxn>
                    <a:cxn ang="0">
                      <a:pos x="0" y="6"/>
                    </a:cxn>
                    <a:cxn ang="0">
                      <a:pos x="2" y="15"/>
                    </a:cxn>
                    <a:cxn ang="0">
                      <a:pos x="0" y="10"/>
                    </a:cxn>
                    <a:cxn ang="0">
                      <a:pos x="2" y="15"/>
                    </a:cxn>
                    <a:cxn ang="0">
                      <a:pos x="12" y="8"/>
                    </a:cxn>
                    <a:cxn ang="0">
                      <a:pos x="2" y="15"/>
                    </a:cxn>
                    <a:cxn ang="0">
                      <a:pos x="12" y="8"/>
                    </a:cxn>
                    <a:cxn ang="0">
                      <a:pos x="13" y="11"/>
                    </a:cxn>
                    <a:cxn ang="0">
                      <a:pos x="12" y="8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7" y="21"/>
                    </a:cxn>
                    <a:cxn ang="0">
                      <a:pos x="2" y="16"/>
                    </a:cxn>
                    <a:cxn ang="0">
                      <a:pos x="7" y="21"/>
                    </a:cxn>
                    <a:cxn ang="0">
                      <a:pos x="9" y="10"/>
                    </a:cxn>
                    <a:cxn ang="0">
                      <a:pos x="7" y="21"/>
                    </a:cxn>
                    <a:cxn ang="0">
                      <a:pos x="9" y="10"/>
                    </a:cxn>
                    <a:cxn ang="0">
                      <a:pos x="15" y="16"/>
                    </a:cxn>
                    <a:cxn ang="0">
                      <a:pos x="9" y="10"/>
                    </a:cxn>
                    <a:cxn ang="0">
                      <a:pos x="15" y="19"/>
                    </a:cxn>
                    <a:cxn ang="0">
                      <a:pos x="4" y="16"/>
                    </a:cxn>
                    <a:cxn ang="0">
                      <a:pos x="15" y="19"/>
                    </a:cxn>
                    <a:cxn ang="0">
                      <a:pos x="13" y="24"/>
                    </a:cxn>
                    <a:cxn ang="0">
                      <a:pos x="9" y="26"/>
                    </a:cxn>
                    <a:cxn ang="0">
                      <a:pos x="5" y="24"/>
                    </a:cxn>
                    <a:cxn ang="0">
                      <a:pos x="4" y="19"/>
                    </a:cxn>
                  </a:cxnLst>
                  <a:rect l="0" t="0" r="r" b="b"/>
                  <a:pathLst>
                    <a:path w="15" h="26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2" y="15"/>
                      </a:move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2" y="15"/>
                      </a:lnTo>
                      <a:close/>
                      <a:moveTo>
                        <a:pt x="10" y="6"/>
                      </a:moveTo>
                      <a:lnTo>
                        <a:pt x="12" y="8"/>
                      </a:lnTo>
                      <a:lnTo>
                        <a:pt x="4" y="16"/>
                      </a:lnTo>
                      <a:lnTo>
                        <a:pt x="2" y="15"/>
                      </a:lnTo>
                      <a:lnTo>
                        <a:pt x="10" y="6"/>
                      </a:lnTo>
                      <a:close/>
                      <a:moveTo>
                        <a:pt x="12" y="8"/>
                      </a:move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7" y="11"/>
                      </a:lnTo>
                      <a:lnTo>
                        <a:pt x="12" y="8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7" y="21"/>
                      </a:moveTo>
                      <a:lnTo>
                        <a:pt x="2" y="21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1"/>
                      </a:lnTo>
                      <a:close/>
                      <a:moveTo>
                        <a:pt x="7" y="10"/>
                      </a:moveTo>
                      <a:lnTo>
                        <a:pt x="9" y="10"/>
                      </a:lnTo>
                      <a:lnTo>
                        <a:pt x="9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9" y="10"/>
                      </a:moveTo>
                      <a:lnTo>
                        <a:pt x="15" y="10"/>
                      </a:ln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0"/>
                      </a:lnTo>
                      <a:close/>
                      <a:moveTo>
                        <a:pt x="15" y="16"/>
                      </a:moveTo>
                      <a:lnTo>
                        <a:pt x="15" y="19"/>
                      </a:lnTo>
                      <a:lnTo>
                        <a:pt x="4" y="19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  <a:moveTo>
                        <a:pt x="15" y="19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12" y="26"/>
                      </a:lnTo>
                      <a:lnTo>
                        <a:pt x="9" y="26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4" y="23"/>
                      </a:lnTo>
                      <a:lnTo>
                        <a:pt x="4" y="19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7" name="Freeform 1346"/>
                <p:cNvSpPr>
                  <a:spLocks noEditPoints="1"/>
                </p:cNvSpPr>
                <p:nvPr/>
              </p:nvSpPr>
              <p:spPr bwMode="auto">
                <a:xfrm>
                  <a:off x="1104" y="2910"/>
                  <a:ext cx="14" cy="2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3" y="6"/>
                    </a:cxn>
                    <a:cxn ang="0">
                      <a:pos x="6" y="1"/>
                    </a:cxn>
                    <a:cxn ang="0">
                      <a:pos x="13" y="11"/>
                    </a:cxn>
                    <a:cxn ang="0">
                      <a:pos x="1" y="6"/>
                    </a:cxn>
                    <a:cxn ang="0">
                      <a:pos x="6" y="17"/>
                    </a:cxn>
                    <a:cxn ang="0">
                      <a:pos x="1" y="11"/>
                    </a:cxn>
                    <a:cxn ang="0">
                      <a:pos x="6" y="17"/>
                    </a:cxn>
                    <a:cxn ang="0">
                      <a:pos x="8" y="4"/>
                    </a:cxn>
                    <a:cxn ang="0">
                      <a:pos x="6" y="17"/>
                    </a:cxn>
                    <a:cxn ang="0">
                      <a:pos x="8" y="4"/>
                    </a:cxn>
                    <a:cxn ang="0">
                      <a:pos x="14" y="11"/>
                    </a:cxn>
                    <a:cxn ang="0">
                      <a:pos x="8" y="4"/>
                    </a:cxn>
                    <a:cxn ang="0">
                      <a:pos x="14" y="16"/>
                    </a:cxn>
                    <a:cxn ang="0">
                      <a:pos x="1" y="11"/>
                    </a:cxn>
                    <a:cxn ang="0">
                      <a:pos x="5" y="19"/>
                    </a:cxn>
                    <a:cxn ang="0">
                      <a:pos x="1" y="16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4" y="19"/>
                    </a:cxn>
                    <a:cxn ang="0">
                      <a:pos x="9" y="22"/>
                    </a:cxn>
                    <a:cxn ang="0">
                      <a:pos x="6" y="21"/>
                    </a:cxn>
                  </a:cxnLst>
                  <a:rect l="0" t="0" r="r" b="b"/>
                  <a:pathLst>
                    <a:path w="14" h="22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7"/>
                      </a:moveTo>
                      <a:lnTo>
                        <a:pt x="1" y="17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7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4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14" y="11"/>
                      </a:lnTo>
                      <a:close/>
                      <a:moveTo>
                        <a:pt x="5" y="19"/>
                      </a:moveTo>
                      <a:lnTo>
                        <a:pt x="1" y="17"/>
                      </a:lnTo>
                      <a:lnTo>
                        <a:pt x="1" y="16"/>
                      </a:lnTo>
                      <a:lnTo>
                        <a:pt x="8" y="16"/>
                      </a:lnTo>
                      <a:lnTo>
                        <a:pt x="5" y="19"/>
                      </a:lnTo>
                      <a:close/>
                      <a:moveTo>
                        <a:pt x="11" y="11"/>
                      </a:moveTo>
                      <a:lnTo>
                        <a:pt x="13" y="13"/>
                      </a:lnTo>
                      <a:lnTo>
                        <a:pt x="6" y="21"/>
                      </a:lnTo>
                      <a:lnTo>
                        <a:pt x="5" y="19"/>
                      </a:lnTo>
                      <a:lnTo>
                        <a:pt x="11" y="11"/>
                      </a:lnTo>
                      <a:close/>
                      <a:moveTo>
                        <a:pt x="13" y="13"/>
                      </a:moveTo>
                      <a:lnTo>
                        <a:pt x="14" y="14"/>
                      </a:lnTo>
                      <a:lnTo>
                        <a:pt x="14" y="16"/>
                      </a:lnTo>
                      <a:lnTo>
                        <a:pt x="14" y="17"/>
                      </a:ln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9" y="22"/>
                      </a:lnTo>
                      <a:lnTo>
                        <a:pt x="8" y="22"/>
                      </a:lnTo>
                      <a:lnTo>
                        <a:pt x="6" y="21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" name="Freeform 1347"/>
                <p:cNvSpPr>
                  <a:spLocks noEditPoints="1"/>
                </p:cNvSpPr>
                <p:nvPr/>
              </p:nvSpPr>
              <p:spPr bwMode="auto">
                <a:xfrm>
                  <a:off x="1005" y="2859"/>
                  <a:ext cx="14" cy="73"/>
                </a:xfrm>
                <a:custGeom>
                  <a:avLst/>
                  <a:gdLst/>
                  <a:ahLst/>
                  <a:cxnLst>
                    <a:cxn ang="0">
                      <a:pos x="9" y="70"/>
                    </a:cxn>
                    <a:cxn ang="0">
                      <a:pos x="6" y="73"/>
                    </a:cxn>
                    <a:cxn ang="0">
                      <a:pos x="3" y="73"/>
                    </a:cxn>
                    <a:cxn ang="0">
                      <a:pos x="0" y="70"/>
                    </a:cxn>
                    <a:cxn ang="0">
                      <a:pos x="11" y="67"/>
                    </a:cxn>
                    <a:cxn ang="0">
                      <a:pos x="0" y="55"/>
                    </a:cxn>
                    <a:cxn ang="0">
                      <a:pos x="11" y="67"/>
                    </a:cxn>
                    <a:cxn ang="0">
                      <a:pos x="0" y="55"/>
                    </a:cxn>
                    <a:cxn ang="0">
                      <a:pos x="0" y="52"/>
                    </a:cxn>
                    <a:cxn ang="0">
                      <a:pos x="0" y="55"/>
                    </a:cxn>
                    <a:cxn ang="0">
                      <a:pos x="1" y="51"/>
                    </a:cxn>
                    <a:cxn ang="0">
                      <a:pos x="9" y="60"/>
                    </a:cxn>
                    <a:cxn ang="0">
                      <a:pos x="11" y="54"/>
                    </a:cxn>
                    <a:cxn ang="0">
                      <a:pos x="11" y="59"/>
                    </a:cxn>
                    <a:cxn ang="0">
                      <a:pos x="11" y="54"/>
                    </a:cxn>
                    <a:cxn ang="0">
                      <a:pos x="0" y="31"/>
                    </a:cxn>
                    <a:cxn ang="0">
                      <a:pos x="11" y="54"/>
                    </a:cxn>
                    <a:cxn ang="0">
                      <a:pos x="0" y="31"/>
                    </a:cxn>
                    <a:cxn ang="0">
                      <a:pos x="6" y="26"/>
                    </a:cxn>
                    <a:cxn ang="0">
                      <a:pos x="0" y="31"/>
                    </a:cxn>
                    <a:cxn ang="0">
                      <a:pos x="8" y="26"/>
                    </a:cxn>
                    <a:cxn ang="0">
                      <a:pos x="6" y="38"/>
                    </a:cxn>
                    <a:cxn ang="0">
                      <a:pos x="13" y="31"/>
                    </a:cxn>
                    <a:cxn ang="0">
                      <a:pos x="8" y="38"/>
                    </a:cxn>
                    <a:cxn ang="0">
                      <a:pos x="13" y="31"/>
                    </a:cxn>
                    <a:cxn ang="0">
                      <a:pos x="1" y="7"/>
                    </a:cxn>
                    <a:cxn ang="0">
                      <a:pos x="13" y="31"/>
                    </a:cxn>
                    <a:cxn ang="0">
                      <a:pos x="1" y="7"/>
                    </a:cxn>
                    <a:cxn ang="0">
                      <a:pos x="3" y="3"/>
                    </a:cxn>
                    <a:cxn ang="0">
                      <a:pos x="1" y="7"/>
                    </a:cxn>
                    <a:cxn ang="0">
                      <a:pos x="4" y="2"/>
                    </a:cxn>
                    <a:cxn ang="0">
                      <a:pos x="13" y="10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3" y="0"/>
                    </a:cxn>
                    <a:cxn ang="0">
                      <a:pos x="14" y="5"/>
                    </a:cxn>
                    <a:cxn ang="0">
                      <a:pos x="13" y="8"/>
                    </a:cxn>
                  </a:cxnLst>
                  <a:rect l="0" t="0" r="r" b="b"/>
                  <a:pathLst>
                    <a:path w="14" h="73">
                      <a:moveTo>
                        <a:pt x="11" y="67"/>
                      </a:moveTo>
                      <a:lnTo>
                        <a:pt x="9" y="70"/>
                      </a:lnTo>
                      <a:lnTo>
                        <a:pt x="9" y="72"/>
                      </a:lnTo>
                      <a:lnTo>
                        <a:pt x="6" y="73"/>
                      </a:lnTo>
                      <a:lnTo>
                        <a:pt x="4" y="73"/>
                      </a:lnTo>
                      <a:lnTo>
                        <a:pt x="3" y="73"/>
                      </a:lnTo>
                      <a:lnTo>
                        <a:pt x="1" y="72"/>
                      </a:lnTo>
                      <a:lnTo>
                        <a:pt x="0" y="70"/>
                      </a:lnTo>
                      <a:lnTo>
                        <a:pt x="0" y="67"/>
                      </a:lnTo>
                      <a:lnTo>
                        <a:pt x="11" y="67"/>
                      </a:lnTo>
                      <a:close/>
                      <a:moveTo>
                        <a:pt x="0" y="67"/>
                      </a:moveTo>
                      <a:lnTo>
                        <a:pt x="0" y="55"/>
                      </a:lnTo>
                      <a:lnTo>
                        <a:pt x="11" y="55"/>
                      </a:lnTo>
                      <a:lnTo>
                        <a:pt x="11" y="67"/>
                      </a:lnTo>
                      <a:lnTo>
                        <a:pt x="0" y="67"/>
                      </a:lnTo>
                      <a:close/>
                      <a:moveTo>
                        <a:pt x="0" y="55"/>
                      </a:moveTo>
                      <a:lnTo>
                        <a:pt x="0" y="54"/>
                      </a:lnTo>
                      <a:lnTo>
                        <a:pt x="0" y="52"/>
                      </a:lnTo>
                      <a:lnTo>
                        <a:pt x="4" y="55"/>
                      </a:lnTo>
                      <a:lnTo>
                        <a:pt x="0" y="55"/>
                      </a:lnTo>
                      <a:close/>
                      <a:moveTo>
                        <a:pt x="0" y="52"/>
                      </a:moveTo>
                      <a:lnTo>
                        <a:pt x="1" y="51"/>
                      </a:lnTo>
                      <a:lnTo>
                        <a:pt x="11" y="59"/>
                      </a:lnTo>
                      <a:lnTo>
                        <a:pt x="9" y="60"/>
                      </a:lnTo>
                      <a:lnTo>
                        <a:pt x="0" y="52"/>
                      </a:lnTo>
                      <a:close/>
                      <a:moveTo>
                        <a:pt x="11" y="54"/>
                      </a:moveTo>
                      <a:lnTo>
                        <a:pt x="11" y="57"/>
                      </a:lnTo>
                      <a:lnTo>
                        <a:pt x="11" y="59"/>
                      </a:lnTo>
                      <a:lnTo>
                        <a:pt x="6" y="54"/>
                      </a:lnTo>
                      <a:lnTo>
                        <a:pt x="11" y="54"/>
                      </a:lnTo>
                      <a:close/>
                      <a:moveTo>
                        <a:pt x="0" y="54"/>
                      </a:moveTo>
                      <a:lnTo>
                        <a:pt x="0" y="31"/>
                      </a:lnTo>
                      <a:lnTo>
                        <a:pt x="11" y="31"/>
                      </a:lnTo>
                      <a:lnTo>
                        <a:pt x="11" y="54"/>
                      </a:lnTo>
                      <a:lnTo>
                        <a:pt x="0" y="54"/>
                      </a:lnTo>
                      <a:close/>
                      <a:moveTo>
                        <a:pt x="0" y="31"/>
                      </a:moveTo>
                      <a:lnTo>
                        <a:pt x="0" y="26"/>
                      </a:lnTo>
                      <a:lnTo>
                        <a:pt x="6" y="26"/>
                      </a:lnTo>
                      <a:lnTo>
                        <a:pt x="6" y="31"/>
                      </a:lnTo>
                      <a:lnTo>
                        <a:pt x="0" y="31"/>
                      </a:lnTo>
                      <a:close/>
                      <a:moveTo>
                        <a:pt x="6" y="26"/>
                      </a:moveTo>
                      <a:lnTo>
                        <a:pt x="8" y="26"/>
                      </a:lnTo>
                      <a:lnTo>
                        <a:pt x="8" y="38"/>
                      </a:lnTo>
                      <a:lnTo>
                        <a:pt x="6" y="38"/>
                      </a:lnTo>
                      <a:lnTo>
                        <a:pt x="6" y="26"/>
                      </a:lnTo>
                      <a:close/>
                      <a:moveTo>
                        <a:pt x="13" y="31"/>
                      </a:moveTo>
                      <a:lnTo>
                        <a:pt x="13" y="38"/>
                      </a:lnTo>
                      <a:lnTo>
                        <a:pt x="8" y="38"/>
                      </a:lnTo>
                      <a:lnTo>
                        <a:pt x="8" y="31"/>
                      </a:lnTo>
                      <a:lnTo>
                        <a:pt x="13" y="31"/>
                      </a:lnTo>
                      <a:close/>
                      <a:moveTo>
                        <a:pt x="1" y="31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31"/>
                      </a:lnTo>
                      <a:lnTo>
                        <a:pt x="1" y="31"/>
                      </a:lnTo>
                      <a:close/>
                      <a:moveTo>
                        <a:pt x="1" y="7"/>
                      </a:moveTo>
                      <a:lnTo>
                        <a:pt x="1" y="5"/>
                      </a:lnTo>
                      <a:lnTo>
                        <a:pt x="3" y="3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3" y="3"/>
                      </a:moveTo>
                      <a:lnTo>
                        <a:pt x="4" y="2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3" y="3"/>
                      </a:lnTo>
                      <a:close/>
                      <a:moveTo>
                        <a:pt x="4" y="2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13" y="8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" name="Freeform 1348"/>
                <p:cNvSpPr>
                  <a:spLocks noEditPoints="1"/>
                </p:cNvSpPr>
                <p:nvPr/>
              </p:nvSpPr>
              <p:spPr bwMode="auto">
                <a:xfrm>
                  <a:off x="1008" y="2780"/>
                  <a:ext cx="14" cy="91"/>
                </a:xfrm>
                <a:custGeom>
                  <a:avLst/>
                  <a:gdLst/>
                  <a:ahLst/>
                  <a:cxnLst>
                    <a:cxn ang="0">
                      <a:pos x="11" y="87"/>
                    </a:cxn>
                    <a:cxn ang="0">
                      <a:pos x="8" y="91"/>
                    </a:cxn>
                    <a:cxn ang="0">
                      <a:pos x="3" y="91"/>
                    </a:cxn>
                    <a:cxn ang="0">
                      <a:pos x="0" y="87"/>
                    </a:cxn>
                    <a:cxn ang="0">
                      <a:pos x="11" y="84"/>
                    </a:cxn>
                    <a:cxn ang="0">
                      <a:pos x="0" y="56"/>
                    </a:cxn>
                    <a:cxn ang="0">
                      <a:pos x="11" y="84"/>
                    </a:cxn>
                    <a:cxn ang="0">
                      <a:pos x="0" y="56"/>
                    </a:cxn>
                    <a:cxn ang="0">
                      <a:pos x="3" y="53"/>
                    </a:cxn>
                    <a:cxn ang="0">
                      <a:pos x="0" y="56"/>
                    </a:cxn>
                    <a:cxn ang="0">
                      <a:pos x="5" y="52"/>
                    </a:cxn>
                    <a:cxn ang="0">
                      <a:pos x="10" y="61"/>
                    </a:cxn>
                    <a:cxn ang="0">
                      <a:pos x="13" y="56"/>
                    </a:cxn>
                    <a:cxn ang="0">
                      <a:pos x="11" y="60"/>
                    </a:cxn>
                    <a:cxn ang="0">
                      <a:pos x="13" y="56"/>
                    </a:cxn>
                    <a:cxn ang="0">
                      <a:pos x="1" y="27"/>
                    </a:cxn>
                    <a:cxn ang="0">
                      <a:pos x="13" y="56"/>
                    </a:cxn>
                    <a:cxn ang="0">
                      <a:pos x="1" y="27"/>
                    </a:cxn>
                    <a:cxn ang="0">
                      <a:pos x="3" y="22"/>
                    </a:cxn>
                    <a:cxn ang="0">
                      <a:pos x="1" y="27"/>
                    </a:cxn>
                    <a:cxn ang="0">
                      <a:pos x="5" y="21"/>
                    </a:cxn>
                    <a:cxn ang="0">
                      <a:pos x="11" y="30"/>
                    </a:cxn>
                    <a:cxn ang="0">
                      <a:pos x="14" y="26"/>
                    </a:cxn>
                    <a:cxn ang="0">
                      <a:pos x="13" y="29"/>
                    </a:cxn>
                    <a:cxn ang="0">
                      <a:pos x="14" y="26"/>
                    </a:cxn>
                    <a:cxn ang="0">
                      <a:pos x="3" y="4"/>
                    </a:cxn>
                    <a:cxn ang="0">
                      <a:pos x="14" y="2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14" h="91">
                      <a:moveTo>
                        <a:pt x="11" y="84"/>
                      </a:moveTo>
                      <a:lnTo>
                        <a:pt x="11" y="87"/>
                      </a:lnTo>
                      <a:lnTo>
                        <a:pt x="10" y="89"/>
                      </a:lnTo>
                      <a:lnTo>
                        <a:pt x="8" y="91"/>
                      </a:lnTo>
                      <a:lnTo>
                        <a:pt x="6" y="91"/>
                      </a:lnTo>
                      <a:lnTo>
                        <a:pt x="3" y="91"/>
                      </a:lnTo>
                      <a:lnTo>
                        <a:pt x="1" y="89"/>
                      </a:lnTo>
                      <a:lnTo>
                        <a:pt x="0" y="87"/>
                      </a:lnTo>
                      <a:lnTo>
                        <a:pt x="0" y="84"/>
                      </a:lnTo>
                      <a:lnTo>
                        <a:pt x="11" y="84"/>
                      </a:lnTo>
                      <a:close/>
                      <a:moveTo>
                        <a:pt x="0" y="84"/>
                      </a:moveTo>
                      <a:lnTo>
                        <a:pt x="0" y="56"/>
                      </a:lnTo>
                      <a:lnTo>
                        <a:pt x="11" y="56"/>
                      </a:lnTo>
                      <a:lnTo>
                        <a:pt x="11" y="84"/>
                      </a:lnTo>
                      <a:lnTo>
                        <a:pt x="0" y="84"/>
                      </a:lnTo>
                      <a:close/>
                      <a:moveTo>
                        <a:pt x="0" y="56"/>
                      </a:moveTo>
                      <a:lnTo>
                        <a:pt x="0" y="55"/>
                      </a:lnTo>
                      <a:lnTo>
                        <a:pt x="3" y="53"/>
                      </a:lnTo>
                      <a:lnTo>
                        <a:pt x="6" y="56"/>
                      </a:lnTo>
                      <a:lnTo>
                        <a:pt x="0" y="56"/>
                      </a:lnTo>
                      <a:close/>
                      <a:moveTo>
                        <a:pt x="3" y="53"/>
                      </a:moveTo>
                      <a:lnTo>
                        <a:pt x="5" y="52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3" y="53"/>
                      </a:lnTo>
                      <a:close/>
                      <a:moveTo>
                        <a:pt x="13" y="56"/>
                      </a:moveTo>
                      <a:lnTo>
                        <a:pt x="13" y="58"/>
                      </a:lnTo>
                      <a:lnTo>
                        <a:pt x="11" y="60"/>
                      </a:lnTo>
                      <a:lnTo>
                        <a:pt x="8" y="56"/>
                      </a:lnTo>
                      <a:lnTo>
                        <a:pt x="13" y="56"/>
                      </a:lnTo>
                      <a:close/>
                      <a:moveTo>
                        <a:pt x="1" y="56"/>
                      </a:moveTo>
                      <a:lnTo>
                        <a:pt x="1" y="27"/>
                      </a:lnTo>
                      <a:lnTo>
                        <a:pt x="13" y="27"/>
                      </a:lnTo>
                      <a:lnTo>
                        <a:pt x="13" y="56"/>
                      </a:lnTo>
                      <a:lnTo>
                        <a:pt x="1" y="56"/>
                      </a:lnTo>
                      <a:close/>
                      <a:moveTo>
                        <a:pt x="1" y="27"/>
                      </a:moveTo>
                      <a:lnTo>
                        <a:pt x="1" y="24"/>
                      </a:lnTo>
                      <a:lnTo>
                        <a:pt x="3" y="22"/>
                      </a:lnTo>
                      <a:lnTo>
                        <a:pt x="8" y="27"/>
                      </a:lnTo>
                      <a:lnTo>
                        <a:pt x="1" y="27"/>
                      </a:lnTo>
                      <a:close/>
                      <a:moveTo>
                        <a:pt x="3" y="22"/>
                      </a:moveTo>
                      <a:lnTo>
                        <a:pt x="5" y="21"/>
                      </a:lnTo>
                      <a:lnTo>
                        <a:pt x="13" y="29"/>
                      </a:lnTo>
                      <a:lnTo>
                        <a:pt x="11" y="30"/>
                      </a:lnTo>
                      <a:lnTo>
                        <a:pt x="3" y="22"/>
                      </a:lnTo>
                      <a:close/>
                      <a:moveTo>
                        <a:pt x="14" y="26"/>
                      </a:moveTo>
                      <a:lnTo>
                        <a:pt x="14" y="27"/>
                      </a:lnTo>
                      <a:lnTo>
                        <a:pt x="13" y="29"/>
                      </a:lnTo>
                      <a:lnTo>
                        <a:pt x="8" y="26"/>
                      </a:lnTo>
                      <a:lnTo>
                        <a:pt x="14" y="26"/>
                      </a:lnTo>
                      <a:close/>
                      <a:moveTo>
                        <a:pt x="3" y="26"/>
                      </a:moveTo>
                      <a:lnTo>
                        <a:pt x="3" y="4"/>
                      </a:lnTo>
                      <a:lnTo>
                        <a:pt x="14" y="4"/>
                      </a:lnTo>
                      <a:lnTo>
                        <a:pt x="14" y="26"/>
                      </a:lnTo>
                      <a:lnTo>
                        <a:pt x="3" y="26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0" name="Freeform 1349"/>
                <p:cNvSpPr>
                  <a:spLocks noEditPoints="1"/>
                </p:cNvSpPr>
                <p:nvPr/>
              </p:nvSpPr>
              <p:spPr bwMode="auto">
                <a:xfrm>
                  <a:off x="1011" y="2677"/>
                  <a:ext cx="16" cy="114"/>
                </a:xfrm>
                <a:custGeom>
                  <a:avLst/>
                  <a:gdLst/>
                  <a:ahLst/>
                  <a:cxnLst>
                    <a:cxn ang="0">
                      <a:pos x="11" y="111"/>
                    </a:cxn>
                    <a:cxn ang="0">
                      <a:pos x="8" y="114"/>
                    </a:cxn>
                    <a:cxn ang="0">
                      <a:pos x="3" y="114"/>
                    </a:cxn>
                    <a:cxn ang="0">
                      <a:pos x="0" y="111"/>
                    </a:cxn>
                    <a:cxn ang="0">
                      <a:pos x="11" y="107"/>
                    </a:cxn>
                    <a:cxn ang="0">
                      <a:pos x="0" y="96"/>
                    </a:cxn>
                    <a:cxn ang="0">
                      <a:pos x="11" y="107"/>
                    </a:cxn>
                    <a:cxn ang="0">
                      <a:pos x="0" y="96"/>
                    </a:cxn>
                    <a:cxn ang="0">
                      <a:pos x="2" y="91"/>
                    </a:cxn>
                    <a:cxn ang="0">
                      <a:pos x="0" y="96"/>
                    </a:cxn>
                    <a:cxn ang="0">
                      <a:pos x="3" y="90"/>
                    </a:cxn>
                    <a:cxn ang="0">
                      <a:pos x="10" y="99"/>
                    </a:cxn>
                    <a:cxn ang="0">
                      <a:pos x="13" y="94"/>
                    </a:cxn>
                    <a:cxn ang="0">
                      <a:pos x="11" y="98"/>
                    </a:cxn>
                    <a:cxn ang="0">
                      <a:pos x="13" y="94"/>
                    </a:cxn>
                    <a:cxn ang="0">
                      <a:pos x="2" y="59"/>
                    </a:cxn>
                    <a:cxn ang="0">
                      <a:pos x="13" y="94"/>
                    </a:cxn>
                    <a:cxn ang="0">
                      <a:pos x="2" y="59"/>
                    </a:cxn>
                    <a:cxn ang="0">
                      <a:pos x="3" y="54"/>
                    </a:cxn>
                    <a:cxn ang="0">
                      <a:pos x="2" y="59"/>
                    </a:cxn>
                    <a:cxn ang="0">
                      <a:pos x="3" y="52"/>
                    </a:cxn>
                    <a:cxn ang="0">
                      <a:pos x="11" y="62"/>
                    </a:cxn>
                    <a:cxn ang="0">
                      <a:pos x="15" y="57"/>
                    </a:cxn>
                    <a:cxn ang="0">
                      <a:pos x="13" y="60"/>
                    </a:cxn>
                    <a:cxn ang="0">
                      <a:pos x="15" y="57"/>
                    </a:cxn>
                    <a:cxn ang="0">
                      <a:pos x="3" y="16"/>
                    </a:cxn>
                    <a:cxn ang="0">
                      <a:pos x="15" y="57"/>
                    </a:cxn>
                    <a:cxn ang="0">
                      <a:pos x="3" y="16"/>
                    </a:cxn>
                    <a:cxn ang="0">
                      <a:pos x="3" y="13"/>
                    </a:cxn>
                    <a:cxn ang="0">
                      <a:pos x="3" y="16"/>
                    </a:cxn>
                    <a:cxn ang="0">
                      <a:pos x="5" y="10"/>
                    </a:cxn>
                    <a:cxn ang="0">
                      <a:pos x="13" y="18"/>
                    </a:cxn>
                    <a:cxn ang="0">
                      <a:pos x="16" y="13"/>
                    </a:cxn>
                    <a:cxn ang="0">
                      <a:pos x="15" y="16"/>
                    </a:cxn>
                    <a:cxn ang="0">
                      <a:pos x="16" y="13"/>
                    </a:cxn>
                    <a:cxn ang="0">
                      <a:pos x="5" y="7"/>
                    </a:cxn>
                    <a:cxn ang="0">
                      <a:pos x="16" y="13"/>
                    </a:cxn>
                    <a:cxn ang="0">
                      <a:pos x="5" y="7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114">
                      <a:moveTo>
                        <a:pt x="11" y="107"/>
                      </a:moveTo>
                      <a:lnTo>
                        <a:pt x="11" y="111"/>
                      </a:lnTo>
                      <a:lnTo>
                        <a:pt x="10" y="112"/>
                      </a:lnTo>
                      <a:lnTo>
                        <a:pt x="8" y="114"/>
                      </a:lnTo>
                      <a:lnTo>
                        <a:pt x="5" y="114"/>
                      </a:lnTo>
                      <a:lnTo>
                        <a:pt x="3" y="114"/>
                      </a:lnTo>
                      <a:lnTo>
                        <a:pt x="2" y="112"/>
                      </a:lnTo>
                      <a:lnTo>
                        <a:pt x="0" y="111"/>
                      </a:lnTo>
                      <a:lnTo>
                        <a:pt x="0" y="107"/>
                      </a:lnTo>
                      <a:lnTo>
                        <a:pt x="11" y="107"/>
                      </a:lnTo>
                      <a:close/>
                      <a:moveTo>
                        <a:pt x="0" y="107"/>
                      </a:moveTo>
                      <a:lnTo>
                        <a:pt x="0" y="96"/>
                      </a:lnTo>
                      <a:lnTo>
                        <a:pt x="11" y="96"/>
                      </a:lnTo>
                      <a:lnTo>
                        <a:pt x="11" y="107"/>
                      </a:lnTo>
                      <a:lnTo>
                        <a:pt x="0" y="107"/>
                      </a:lnTo>
                      <a:close/>
                      <a:moveTo>
                        <a:pt x="0" y="96"/>
                      </a:moveTo>
                      <a:lnTo>
                        <a:pt x="0" y="93"/>
                      </a:lnTo>
                      <a:lnTo>
                        <a:pt x="2" y="91"/>
                      </a:lnTo>
                      <a:lnTo>
                        <a:pt x="5" y="96"/>
                      </a:lnTo>
                      <a:lnTo>
                        <a:pt x="0" y="96"/>
                      </a:lnTo>
                      <a:close/>
                      <a:moveTo>
                        <a:pt x="2" y="91"/>
                      </a:moveTo>
                      <a:lnTo>
                        <a:pt x="3" y="90"/>
                      </a:lnTo>
                      <a:lnTo>
                        <a:pt x="11" y="98"/>
                      </a:lnTo>
                      <a:lnTo>
                        <a:pt x="10" y="99"/>
                      </a:lnTo>
                      <a:lnTo>
                        <a:pt x="2" y="91"/>
                      </a:lnTo>
                      <a:close/>
                      <a:moveTo>
                        <a:pt x="13" y="94"/>
                      </a:moveTo>
                      <a:lnTo>
                        <a:pt x="13" y="96"/>
                      </a:lnTo>
                      <a:lnTo>
                        <a:pt x="11" y="98"/>
                      </a:lnTo>
                      <a:lnTo>
                        <a:pt x="7" y="94"/>
                      </a:lnTo>
                      <a:lnTo>
                        <a:pt x="13" y="94"/>
                      </a:lnTo>
                      <a:close/>
                      <a:moveTo>
                        <a:pt x="2" y="94"/>
                      </a:moveTo>
                      <a:lnTo>
                        <a:pt x="2" y="59"/>
                      </a:lnTo>
                      <a:lnTo>
                        <a:pt x="13" y="59"/>
                      </a:lnTo>
                      <a:lnTo>
                        <a:pt x="13" y="94"/>
                      </a:lnTo>
                      <a:lnTo>
                        <a:pt x="2" y="94"/>
                      </a:lnTo>
                      <a:close/>
                      <a:moveTo>
                        <a:pt x="2" y="59"/>
                      </a:moveTo>
                      <a:lnTo>
                        <a:pt x="2" y="55"/>
                      </a:lnTo>
                      <a:lnTo>
                        <a:pt x="3" y="54"/>
                      </a:lnTo>
                      <a:lnTo>
                        <a:pt x="7" y="59"/>
                      </a:lnTo>
                      <a:lnTo>
                        <a:pt x="2" y="59"/>
                      </a:lnTo>
                      <a:close/>
                      <a:moveTo>
                        <a:pt x="3" y="54"/>
                      </a:moveTo>
                      <a:lnTo>
                        <a:pt x="3" y="52"/>
                      </a:lnTo>
                      <a:lnTo>
                        <a:pt x="13" y="60"/>
                      </a:lnTo>
                      <a:lnTo>
                        <a:pt x="11" y="62"/>
                      </a:lnTo>
                      <a:lnTo>
                        <a:pt x="3" y="54"/>
                      </a:lnTo>
                      <a:close/>
                      <a:moveTo>
                        <a:pt x="15" y="57"/>
                      </a:moveTo>
                      <a:lnTo>
                        <a:pt x="15" y="59"/>
                      </a:lnTo>
                      <a:lnTo>
                        <a:pt x="13" y="60"/>
                      </a:lnTo>
                      <a:lnTo>
                        <a:pt x="8" y="57"/>
                      </a:lnTo>
                      <a:lnTo>
                        <a:pt x="15" y="57"/>
                      </a:lnTo>
                      <a:close/>
                      <a:moveTo>
                        <a:pt x="3" y="57"/>
                      </a:moveTo>
                      <a:lnTo>
                        <a:pt x="3" y="16"/>
                      </a:lnTo>
                      <a:lnTo>
                        <a:pt x="15" y="16"/>
                      </a:lnTo>
                      <a:lnTo>
                        <a:pt x="15" y="57"/>
                      </a:lnTo>
                      <a:lnTo>
                        <a:pt x="3" y="57"/>
                      </a:lnTo>
                      <a:close/>
                      <a:moveTo>
                        <a:pt x="3" y="16"/>
                      </a:move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8" y="16"/>
                      </a:lnTo>
                      <a:lnTo>
                        <a:pt x="3" y="16"/>
                      </a:lnTo>
                      <a:close/>
                      <a:moveTo>
                        <a:pt x="3" y="13"/>
                      </a:moveTo>
                      <a:lnTo>
                        <a:pt x="5" y="10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3" y="13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15" y="16"/>
                      </a:lnTo>
                      <a:lnTo>
                        <a:pt x="10" y="13"/>
                      </a:lnTo>
                      <a:lnTo>
                        <a:pt x="16" y="13"/>
                      </a:lnTo>
                      <a:close/>
                      <a:moveTo>
                        <a:pt x="5" y="13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5" y="13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1" name="Freeform 1350"/>
                <p:cNvSpPr>
                  <a:spLocks noEditPoints="1"/>
                </p:cNvSpPr>
                <p:nvPr/>
              </p:nvSpPr>
              <p:spPr bwMode="auto">
                <a:xfrm>
                  <a:off x="1016" y="2529"/>
                  <a:ext cx="13" cy="160"/>
                </a:xfrm>
                <a:custGeom>
                  <a:avLst/>
                  <a:gdLst/>
                  <a:ahLst/>
                  <a:cxnLst>
                    <a:cxn ang="0">
                      <a:pos x="11" y="156"/>
                    </a:cxn>
                    <a:cxn ang="0">
                      <a:pos x="8" y="160"/>
                    </a:cxn>
                    <a:cxn ang="0">
                      <a:pos x="3" y="160"/>
                    </a:cxn>
                    <a:cxn ang="0">
                      <a:pos x="0" y="156"/>
                    </a:cxn>
                    <a:cxn ang="0">
                      <a:pos x="11" y="155"/>
                    </a:cxn>
                    <a:cxn ang="0">
                      <a:pos x="0" y="116"/>
                    </a:cxn>
                    <a:cxn ang="0">
                      <a:pos x="11" y="155"/>
                    </a:cxn>
                    <a:cxn ang="0">
                      <a:pos x="0" y="116"/>
                    </a:cxn>
                    <a:cxn ang="0">
                      <a:pos x="0" y="113"/>
                    </a:cxn>
                    <a:cxn ang="0">
                      <a:pos x="0" y="116"/>
                    </a:cxn>
                    <a:cxn ang="0">
                      <a:pos x="2" y="109"/>
                    </a:cxn>
                    <a:cxn ang="0">
                      <a:pos x="11" y="117"/>
                    </a:cxn>
                    <a:cxn ang="0">
                      <a:pos x="13" y="113"/>
                    </a:cxn>
                    <a:cxn ang="0">
                      <a:pos x="11" y="114"/>
                    </a:cxn>
                    <a:cxn ang="0">
                      <a:pos x="13" y="113"/>
                    </a:cxn>
                    <a:cxn ang="0">
                      <a:pos x="0" y="59"/>
                    </a:cxn>
                    <a:cxn ang="0">
                      <a:pos x="13" y="113"/>
                    </a:cxn>
                    <a:cxn ang="0">
                      <a:pos x="0" y="59"/>
                    </a:cxn>
                    <a:cxn ang="0">
                      <a:pos x="2" y="56"/>
                    </a:cxn>
                    <a:cxn ang="0">
                      <a:pos x="0" y="59"/>
                    </a:cxn>
                    <a:cxn ang="0">
                      <a:pos x="3" y="54"/>
                    </a:cxn>
                    <a:cxn ang="0">
                      <a:pos x="11" y="61"/>
                    </a:cxn>
                    <a:cxn ang="0">
                      <a:pos x="13" y="56"/>
                    </a:cxn>
                    <a:cxn ang="0">
                      <a:pos x="13" y="59"/>
                    </a:cxn>
                    <a:cxn ang="0">
                      <a:pos x="13" y="56"/>
                    </a:cxn>
                    <a:cxn ang="0">
                      <a:pos x="2" y="7"/>
                    </a:cxn>
                    <a:cxn ang="0">
                      <a:pos x="13" y="56"/>
                    </a:cxn>
                    <a:cxn ang="0">
                      <a:pos x="2" y="7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7"/>
                    </a:cxn>
                  </a:cxnLst>
                  <a:rect l="0" t="0" r="r" b="b"/>
                  <a:pathLst>
                    <a:path w="13" h="160">
                      <a:moveTo>
                        <a:pt x="11" y="155"/>
                      </a:moveTo>
                      <a:lnTo>
                        <a:pt x="11" y="156"/>
                      </a:lnTo>
                      <a:lnTo>
                        <a:pt x="10" y="158"/>
                      </a:lnTo>
                      <a:lnTo>
                        <a:pt x="8" y="160"/>
                      </a:lnTo>
                      <a:lnTo>
                        <a:pt x="5" y="160"/>
                      </a:lnTo>
                      <a:lnTo>
                        <a:pt x="3" y="160"/>
                      </a:lnTo>
                      <a:lnTo>
                        <a:pt x="2" y="158"/>
                      </a:lnTo>
                      <a:lnTo>
                        <a:pt x="0" y="156"/>
                      </a:lnTo>
                      <a:lnTo>
                        <a:pt x="0" y="155"/>
                      </a:lnTo>
                      <a:lnTo>
                        <a:pt x="11" y="155"/>
                      </a:lnTo>
                      <a:close/>
                      <a:moveTo>
                        <a:pt x="0" y="155"/>
                      </a:moveTo>
                      <a:lnTo>
                        <a:pt x="0" y="116"/>
                      </a:lnTo>
                      <a:lnTo>
                        <a:pt x="11" y="116"/>
                      </a:lnTo>
                      <a:lnTo>
                        <a:pt x="11" y="155"/>
                      </a:lnTo>
                      <a:lnTo>
                        <a:pt x="0" y="155"/>
                      </a:lnTo>
                      <a:close/>
                      <a:moveTo>
                        <a:pt x="0" y="116"/>
                      </a:moveTo>
                      <a:lnTo>
                        <a:pt x="0" y="114"/>
                      </a:lnTo>
                      <a:lnTo>
                        <a:pt x="0" y="113"/>
                      </a:lnTo>
                      <a:lnTo>
                        <a:pt x="5" y="116"/>
                      </a:lnTo>
                      <a:lnTo>
                        <a:pt x="0" y="116"/>
                      </a:lnTo>
                      <a:close/>
                      <a:moveTo>
                        <a:pt x="0" y="113"/>
                      </a:moveTo>
                      <a:lnTo>
                        <a:pt x="2" y="109"/>
                      </a:lnTo>
                      <a:lnTo>
                        <a:pt x="11" y="114"/>
                      </a:lnTo>
                      <a:lnTo>
                        <a:pt x="11" y="117"/>
                      </a:lnTo>
                      <a:lnTo>
                        <a:pt x="0" y="113"/>
                      </a:lnTo>
                      <a:close/>
                      <a:moveTo>
                        <a:pt x="13" y="113"/>
                      </a:moveTo>
                      <a:lnTo>
                        <a:pt x="13" y="114"/>
                      </a:lnTo>
                      <a:lnTo>
                        <a:pt x="11" y="114"/>
                      </a:lnTo>
                      <a:lnTo>
                        <a:pt x="6" y="113"/>
                      </a:lnTo>
                      <a:lnTo>
                        <a:pt x="13" y="113"/>
                      </a:lnTo>
                      <a:close/>
                      <a:moveTo>
                        <a:pt x="0" y="113"/>
                      </a:moveTo>
                      <a:lnTo>
                        <a:pt x="0" y="59"/>
                      </a:lnTo>
                      <a:lnTo>
                        <a:pt x="13" y="59"/>
                      </a:lnTo>
                      <a:lnTo>
                        <a:pt x="13" y="113"/>
                      </a:lnTo>
                      <a:lnTo>
                        <a:pt x="0" y="113"/>
                      </a:lnTo>
                      <a:close/>
                      <a:moveTo>
                        <a:pt x="0" y="59"/>
                      </a:moveTo>
                      <a:lnTo>
                        <a:pt x="0" y="57"/>
                      </a:lnTo>
                      <a:lnTo>
                        <a:pt x="2" y="56"/>
                      </a:lnTo>
                      <a:lnTo>
                        <a:pt x="6" y="59"/>
                      </a:lnTo>
                      <a:lnTo>
                        <a:pt x="0" y="59"/>
                      </a:lnTo>
                      <a:close/>
                      <a:moveTo>
                        <a:pt x="2" y="56"/>
                      </a:moveTo>
                      <a:lnTo>
                        <a:pt x="3" y="54"/>
                      </a:lnTo>
                      <a:lnTo>
                        <a:pt x="13" y="59"/>
                      </a:lnTo>
                      <a:lnTo>
                        <a:pt x="11" y="61"/>
                      </a:lnTo>
                      <a:lnTo>
                        <a:pt x="2" y="56"/>
                      </a:lnTo>
                      <a:close/>
                      <a:moveTo>
                        <a:pt x="13" y="56"/>
                      </a:moveTo>
                      <a:lnTo>
                        <a:pt x="13" y="57"/>
                      </a:lnTo>
                      <a:lnTo>
                        <a:pt x="13" y="59"/>
                      </a:lnTo>
                      <a:lnTo>
                        <a:pt x="8" y="56"/>
                      </a:lnTo>
                      <a:lnTo>
                        <a:pt x="13" y="56"/>
                      </a:lnTo>
                      <a:close/>
                      <a:moveTo>
                        <a:pt x="2" y="56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56"/>
                      </a:lnTo>
                      <a:lnTo>
                        <a:pt x="2" y="56"/>
                      </a:lnTo>
                      <a:close/>
                      <a:moveTo>
                        <a:pt x="2" y="7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3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2" name="Freeform 1351"/>
                <p:cNvSpPr>
                  <a:spLocks noEditPoints="1"/>
                </p:cNvSpPr>
                <p:nvPr/>
              </p:nvSpPr>
              <p:spPr bwMode="auto">
                <a:xfrm>
                  <a:off x="1018" y="2276"/>
                  <a:ext cx="16" cy="265"/>
                </a:xfrm>
                <a:custGeom>
                  <a:avLst/>
                  <a:gdLst/>
                  <a:ahLst/>
                  <a:cxnLst>
                    <a:cxn ang="0">
                      <a:pos x="11" y="262"/>
                    </a:cxn>
                    <a:cxn ang="0">
                      <a:pos x="8" y="265"/>
                    </a:cxn>
                    <a:cxn ang="0">
                      <a:pos x="3" y="265"/>
                    </a:cxn>
                    <a:cxn ang="0">
                      <a:pos x="1" y="262"/>
                    </a:cxn>
                    <a:cxn ang="0">
                      <a:pos x="11" y="260"/>
                    </a:cxn>
                    <a:cxn ang="0">
                      <a:pos x="0" y="244"/>
                    </a:cxn>
                    <a:cxn ang="0">
                      <a:pos x="11" y="260"/>
                    </a:cxn>
                    <a:cxn ang="0">
                      <a:pos x="0" y="244"/>
                    </a:cxn>
                    <a:cxn ang="0">
                      <a:pos x="0" y="242"/>
                    </a:cxn>
                    <a:cxn ang="0">
                      <a:pos x="0" y="244"/>
                    </a:cxn>
                    <a:cxn ang="0">
                      <a:pos x="3" y="237"/>
                    </a:cxn>
                    <a:cxn ang="0">
                      <a:pos x="11" y="245"/>
                    </a:cxn>
                    <a:cxn ang="0">
                      <a:pos x="13" y="240"/>
                    </a:cxn>
                    <a:cxn ang="0">
                      <a:pos x="13" y="242"/>
                    </a:cxn>
                    <a:cxn ang="0">
                      <a:pos x="13" y="240"/>
                    </a:cxn>
                    <a:cxn ang="0">
                      <a:pos x="1" y="161"/>
                    </a:cxn>
                    <a:cxn ang="0">
                      <a:pos x="13" y="240"/>
                    </a:cxn>
                    <a:cxn ang="0">
                      <a:pos x="1" y="161"/>
                    </a:cxn>
                    <a:cxn ang="0">
                      <a:pos x="1" y="159"/>
                    </a:cxn>
                    <a:cxn ang="0">
                      <a:pos x="1" y="161"/>
                    </a:cxn>
                    <a:cxn ang="0">
                      <a:pos x="3" y="154"/>
                    </a:cxn>
                    <a:cxn ang="0">
                      <a:pos x="13" y="162"/>
                    </a:cxn>
                    <a:cxn ang="0">
                      <a:pos x="14" y="156"/>
                    </a:cxn>
                    <a:cxn ang="0">
                      <a:pos x="14" y="158"/>
                    </a:cxn>
                    <a:cxn ang="0">
                      <a:pos x="14" y="156"/>
                    </a:cxn>
                    <a:cxn ang="0">
                      <a:pos x="3" y="54"/>
                    </a:cxn>
                    <a:cxn ang="0">
                      <a:pos x="14" y="156"/>
                    </a:cxn>
                    <a:cxn ang="0">
                      <a:pos x="3" y="54"/>
                    </a:cxn>
                    <a:cxn ang="0">
                      <a:pos x="3" y="52"/>
                    </a:cxn>
                    <a:cxn ang="0">
                      <a:pos x="3" y="54"/>
                    </a:cxn>
                    <a:cxn ang="0">
                      <a:pos x="4" y="47"/>
                    </a:cxn>
                    <a:cxn ang="0">
                      <a:pos x="14" y="55"/>
                    </a:cxn>
                    <a:cxn ang="0">
                      <a:pos x="16" y="49"/>
                    </a:cxn>
                    <a:cxn ang="0">
                      <a:pos x="16" y="49"/>
                    </a:cxn>
                    <a:cxn ang="0">
                      <a:pos x="16" y="49"/>
                    </a:cxn>
                    <a:cxn ang="0">
                      <a:pos x="4" y="7"/>
                    </a:cxn>
                    <a:cxn ang="0">
                      <a:pos x="16" y="49"/>
                    </a:cxn>
                    <a:cxn ang="0">
                      <a:pos x="4" y="7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65">
                      <a:moveTo>
                        <a:pt x="11" y="260"/>
                      </a:moveTo>
                      <a:lnTo>
                        <a:pt x="11" y="262"/>
                      </a:lnTo>
                      <a:lnTo>
                        <a:pt x="9" y="263"/>
                      </a:lnTo>
                      <a:lnTo>
                        <a:pt x="8" y="265"/>
                      </a:lnTo>
                      <a:lnTo>
                        <a:pt x="6" y="265"/>
                      </a:lnTo>
                      <a:lnTo>
                        <a:pt x="3" y="265"/>
                      </a:lnTo>
                      <a:lnTo>
                        <a:pt x="1" y="263"/>
                      </a:lnTo>
                      <a:lnTo>
                        <a:pt x="1" y="262"/>
                      </a:lnTo>
                      <a:lnTo>
                        <a:pt x="0" y="260"/>
                      </a:lnTo>
                      <a:lnTo>
                        <a:pt x="11" y="260"/>
                      </a:lnTo>
                      <a:close/>
                      <a:moveTo>
                        <a:pt x="0" y="260"/>
                      </a:moveTo>
                      <a:lnTo>
                        <a:pt x="0" y="244"/>
                      </a:lnTo>
                      <a:lnTo>
                        <a:pt x="11" y="244"/>
                      </a:lnTo>
                      <a:lnTo>
                        <a:pt x="11" y="260"/>
                      </a:lnTo>
                      <a:lnTo>
                        <a:pt x="0" y="260"/>
                      </a:lnTo>
                      <a:close/>
                      <a:moveTo>
                        <a:pt x="0" y="244"/>
                      </a:moveTo>
                      <a:lnTo>
                        <a:pt x="0" y="242"/>
                      </a:lnTo>
                      <a:lnTo>
                        <a:pt x="0" y="242"/>
                      </a:lnTo>
                      <a:lnTo>
                        <a:pt x="6" y="244"/>
                      </a:lnTo>
                      <a:lnTo>
                        <a:pt x="0" y="244"/>
                      </a:lnTo>
                      <a:close/>
                      <a:moveTo>
                        <a:pt x="0" y="242"/>
                      </a:moveTo>
                      <a:lnTo>
                        <a:pt x="3" y="237"/>
                      </a:lnTo>
                      <a:lnTo>
                        <a:pt x="13" y="242"/>
                      </a:lnTo>
                      <a:lnTo>
                        <a:pt x="11" y="245"/>
                      </a:lnTo>
                      <a:lnTo>
                        <a:pt x="0" y="242"/>
                      </a:lnTo>
                      <a:close/>
                      <a:moveTo>
                        <a:pt x="13" y="240"/>
                      </a:moveTo>
                      <a:lnTo>
                        <a:pt x="13" y="240"/>
                      </a:lnTo>
                      <a:lnTo>
                        <a:pt x="13" y="242"/>
                      </a:lnTo>
                      <a:lnTo>
                        <a:pt x="8" y="240"/>
                      </a:lnTo>
                      <a:lnTo>
                        <a:pt x="13" y="240"/>
                      </a:lnTo>
                      <a:close/>
                      <a:moveTo>
                        <a:pt x="1" y="240"/>
                      </a:moveTo>
                      <a:lnTo>
                        <a:pt x="1" y="161"/>
                      </a:lnTo>
                      <a:lnTo>
                        <a:pt x="13" y="161"/>
                      </a:lnTo>
                      <a:lnTo>
                        <a:pt x="13" y="240"/>
                      </a:lnTo>
                      <a:lnTo>
                        <a:pt x="1" y="240"/>
                      </a:lnTo>
                      <a:close/>
                      <a:moveTo>
                        <a:pt x="1" y="161"/>
                      </a:moveTo>
                      <a:lnTo>
                        <a:pt x="1" y="159"/>
                      </a:lnTo>
                      <a:lnTo>
                        <a:pt x="1" y="159"/>
                      </a:lnTo>
                      <a:lnTo>
                        <a:pt x="8" y="161"/>
                      </a:lnTo>
                      <a:lnTo>
                        <a:pt x="1" y="161"/>
                      </a:lnTo>
                      <a:close/>
                      <a:moveTo>
                        <a:pt x="1" y="159"/>
                      </a:moveTo>
                      <a:lnTo>
                        <a:pt x="3" y="154"/>
                      </a:lnTo>
                      <a:lnTo>
                        <a:pt x="14" y="158"/>
                      </a:lnTo>
                      <a:lnTo>
                        <a:pt x="13" y="162"/>
                      </a:lnTo>
                      <a:lnTo>
                        <a:pt x="1" y="159"/>
                      </a:lnTo>
                      <a:close/>
                      <a:moveTo>
                        <a:pt x="14" y="156"/>
                      </a:moveTo>
                      <a:lnTo>
                        <a:pt x="14" y="156"/>
                      </a:lnTo>
                      <a:lnTo>
                        <a:pt x="14" y="158"/>
                      </a:lnTo>
                      <a:lnTo>
                        <a:pt x="9" y="156"/>
                      </a:lnTo>
                      <a:lnTo>
                        <a:pt x="14" y="156"/>
                      </a:lnTo>
                      <a:close/>
                      <a:moveTo>
                        <a:pt x="3" y="156"/>
                      </a:moveTo>
                      <a:lnTo>
                        <a:pt x="3" y="54"/>
                      </a:lnTo>
                      <a:lnTo>
                        <a:pt x="14" y="54"/>
                      </a:lnTo>
                      <a:lnTo>
                        <a:pt x="14" y="156"/>
                      </a:lnTo>
                      <a:lnTo>
                        <a:pt x="3" y="156"/>
                      </a:lnTo>
                      <a:close/>
                      <a:moveTo>
                        <a:pt x="3" y="54"/>
                      </a:moveTo>
                      <a:lnTo>
                        <a:pt x="3" y="54"/>
                      </a:lnTo>
                      <a:lnTo>
                        <a:pt x="3" y="52"/>
                      </a:lnTo>
                      <a:lnTo>
                        <a:pt x="9" y="54"/>
                      </a:lnTo>
                      <a:lnTo>
                        <a:pt x="3" y="54"/>
                      </a:lnTo>
                      <a:close/>
                      <a:moveTo>
                        <a:pt x="3" y="52"/>
                      </a:moveTo>
                      <a:lnTo>
                        <a:pt x="4" y="47"/>
                      </a:lnTo>
                      <a:lnTo>
                        <a:pt x="16" y="49"/>
                      </a:lnTo>
                      <a:lnTo>
                        <a:pt x="14" y="55"/>
                      </a:lnTo>
                      <a:lnTo>
                        <a:pt x="3" y="52"/>
                      </a:lnTo>
                      <a:close/>
                      <a:moveTo>
                        <a:pt x="16" y="49"/>
                      </a:moveTo>
                      <a:lnTo>
                        <a:pt x="16" y="49"/>
                      </a:lnTo>
                      <a:lnTo>
                        <a:pt x="16" y="49"/>
                      </a:lnTo>
                      <a:lnTo>
                        <a:pt x="11" y="49"/>
                      </a:lnTo>
                      <a:lnTo>
                        <a:pt x="16" y="49"/>
                      </a:lnTo>
                      <a:close/>
                      <a:moveTo>
                        <a:pt x="4" y="49"/>
                      </a:moveTo>
                      <a:lnTo>
                        <a:pt x="4" y="7"/>
                      </a:lnTo>
                      <a:lnTo>
                        <a:pt x="16" y="7"/>
                      </a:lnTo>
                      <a:lnTo>
                        <a:pt x="16" y="49"/>
                      </a:lnTo>
                      <a:lnTo>
                        <a:pt x="4" y="49"/>
                      </a:lnTo>
                      <a:close/>
                      <a:moveTo>
                        <a:pt x="4" y="7"/>
                      </a:move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3" name="Freeform 1352"/>
                <p:cNvSpPr>
                  <a:spLocks noEditPoints="1"/>
                </p:cNvSpPr>
                <p:nvPr/>
              </p:nvSpPr>
              <p:spPr bwMode="auto">
                <a:xfrm>
                  <a:off x="1022" y="2065"/>
                  <a:ext cx="15" cy="222"/>
                </a:xfrm>
                <a:custGeom>
                  <a:avLst/>
                  <a:gdLst/>
                  <a:ahLst/>
                  <a:cxnLst>
                    <a:cxn ang="0">
                      <a:pos x="12" y="219"/>
                    </a:cxn>
                    <a:cxn ang="0">
                      <a:pos x="9" y="222"/>
                    </a:cxn>
                    <a:cxn ang="0">
                      <a:pos x="4" y="222"/>
                    </a:cxn>
                    <a:cxn ang="0">
                      <a:pos x="0" y="219"/>
                    </a:cxn>
                    <a:cxn ang="0">
                      <a:pos x="12" y="218"/>
                    </a:cxn>
                    <a:cxn ang="0">
                      <a:pos x="0" y="128"/>
                    </a:cxn>
                    <a:cxn ang="0">
                      <a:pos x="12" y="218"/>
                    </a:cxn>
                    <a:cxn ang="0">
                      <a:pos x="0" y="128"/>
                    </a:cxn>
                    <a:cxn ang="0">
                      <a:pos x="0" y="127"/>
                    </a:cxn>
                    <a:cxn ang="0">
                      <a:pos x="0" y="128"/>
                    </a:cxn>
                    <a:cxn ang="0">
                      <a:pos x="2" y="118"/>
                    </a:cxn>
                    <a:cxn ang="0">
                      <a:pos x="12" y="128"/>
                    </a:cxn>
                    <a:cxn ang="0">
                      <a:pos x="13" y="118"/>
                    </a:cxn>
                    <a:cxn ang="0">
                      <a:pos x="13" y="120"/>
                    </a:cxn>
                    <a:cxn ang="0">
                      <a:pos x="13" y="118"/>
                    </a:cxn>
                    <a:cxn ang="0">
                      <a:pos x="2" y="13"/>
                    </a:cxn>
                    <a:cxn ang="0">
                      <a:pos x="13" y="118"/>
                    </a:cxn>
                    <a:cxn ang="0">
                      <a:pos x="2" y="13"/>
                    </a:cxn>
                    <a:cxn ang="0">
                      <a:pos x="4" y="8"/>
                    </a:cxn>
                    <a:cxn ang="0">
                      <a:pos x="2" y="13"/>
                    </a:cxn>
                    <a:cxn ang="0">
                      <a:pos x="5" y="6"/>
                    </a:cxn>
                    <a:cxn ang="0">
                      <a:pos x="10" y="18"/>
                    </a:cxn>
                    <a:cxn ang="0">
                      <a:pos x="5" y="6"/>
                    </a:cxn>
                    <a:cxn ang="0">
                      <a:pos x="15" y="11"/>
                    </a:cxn>
                    <a:cxn ang="0">
                      <a:pos x="5" y="6"/>
                    </a:cxn>
                    <a:cxn ang="0">
                      <a:pos x="15" y="83"/>
                    </a:cxn>
                    <a:cxn ang="0">
                      <a:pos x="4" y="11"/>
                    </a:cxn>
                    <a:cxn ang="0">
                      <a:pos x="15" y="83"/>
                    </a:cxn>
                    <a:cxn ang="0">
                      <a:pos x="13" y="88"/>
                    </a:cxn>
                    <a:cxn ang="0">
                      <a:pos x="9" y="89"/>
                    </a:cxn>
                    <a:cxn ang="0">
                      <a:pos x="5" y="88"/>
                    </a:cxn>
                    <a:cxn ang="0">
                      <a:pos x="4" y="83"/>
                    </a:cxn>
                  </a:cxnLst>
                  <a:rect l="0" t="0" r="r" b="b"/>
                  <a:pathLst>
                    <a:path w="15" h="222">
                      <a:moveTo>
                        <a:pt x="12" y="218"/>
                      </a:moveTo>
                      <a:lnTo>
                        <a:pt x="12" y="219"/>
                      </a:lnTo>
                      <a:lnTo>
                        <a:pt x="10" y="221"/>
                      </a:lnTo>
                      <a:lnTo>
                        <a:pt x="9" y="222"/>
                      </a:lnTo>
                      <a:lnTo>
                        <a:pt x="7" y="222"/>
                      </a:lnTo>
                      <a:lnTo>
                        <a:pt x="4" y="222"/>
                      </a:lnTo>
                      <a:lnTo>
                        <a:pt x="2" y="221"/>
                      </a:lnTo>
                      <a:lnTo>
                        <a:pt x="0" y="219"/>
                      </a:lnTo>
                      <a:lnTo>
                        <a:pt x="0" y="218"/>
                      </a:lnTo>
                      <a:lnTo>
                        <a:pt x="12" y="218"/>
                      </a:lnTo>
                      <a:close/>
                      <a:moveTo>
                        <a:pt x="0" y="218"/>
                      </a:moveTo>
                      <a:lnTo>
                        <a:pt x="0" y="128"/>
                      </a:lnTo>
                      <a:lnTo>
                        <a:pt x="12" y="128"/>
                      </a:lnTo>
                      <a:lnTo>
                        <a:pt x="12" y="218"/>
                      </a:lnTo>
                      <a:lnTo>
                        <a:pt x="0" y="218"/>
                      </a:lnTo>
                      <a:close/>
                      <a:moveTo>
                        <a:pt x="0" y="128"/>
                      </a:moveTo>
                      <a:lnTo>
                        <a:pt x="0" y="127"/>
                      </a:lnTo>
                      <a:lnTo>
                        <a:pt x="0" y="127"/>
                      </a:lnTo>
                      <a:lnTo>
                        <a:pt x="7" y="128"/>
                      </a:lnTo>
                      <a:lnTo>
                        <a:pt x="0" y="128"/>
                      </a:lnTo>
                      <a:close/>
                      <a:moveTo>
                        <a:pt x="0" y="127"/>
                      </a:moveTo>
                      <a:lnTo>
                        <a:pt x="2" y="118"/>
                      </a:lnTo>
                      <a:lnTo>
                        <a:pt x="13" y="120"/>
                      </a:lnTo>
                      <a:lnTo>
                        <a:pt x="12" y="128"/>
                      </a:lnTo>
                      <a:lnTo>
                        <a:pt x="0" y="127"/>
                      </a:lnTo>
                      <a:close/>
                      <a:moveTo>
                        <a:pt x="13" y="118"/>
                      </a:moveTo>
                      <a:lnTo>
                        <a:pt x="13" y="120"/>
                      </a:lnTo>
                      <a:lnTo>
                        <a:pt x="13" y="120"/>
                      </a:lnTo>
                      <a:lnTo>
                        <a:pt x="7" y="118"/>
                      </a:lnTo>
                      <a:lnTo>
                        <a:pt x="13" y="118"/>
                      </a:lnTo>
                      <a:close/>
                      <a:moveTo>
                        <a:pt x="2" y="1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18"/>
                      </a:lnTo>
                      <a:lnTo>
                        <a:pt x="2" y="118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4" y="8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4" y="8"/>
                      </a:moveTo>
                      <a:lnTo>
                        <a:pt x="5" y="6"/>
                      </a:lnTo>
                      <a:lnTo>
                        <a:pt x="13" y="16"/>
                      </a:lnTo>
                      <a:lnTo>
                        <a:pt x="10" y="18"/>
                      </a:lnTo>
                      <a:lnTo>
                        <a:pt x="4" y="8"/>
                      </a:lnTo>
                      <a:close/>
                      <a:moveTo>
                        <a:pt x="5" y="6"/>
                      </a:moveTo>
                      <a:lnTo>
                        <a:pt x="15" y="0"/>
                      </a:lnTo>
                      <a:lnTo>
                        <a:pt x="15" y="11"/>
                      </a:lnTo>
                      <a:lnTo>
                        <a:pt x="9" y="11"/>
                      </a:lnTo>
                      <a:lnTo>
                        <a:pt x="5" y="6"/>
                      </a:lnTo>
                      <a:close/>
                      <a:moveTo>
                        <a:pt x="15" y="11"/>
                      </a:moveTo>
                      <a:lnTo>
                        <a:pt x="15" y="83"/>
                      </a:lnTo>
                      <a:lnTo>
                        <a:pt x="4" y="83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15" y="83"/>
                      </a:moveTo>
                      <a:lnTo>
                        <a:pt x="15" y="86"/>
                      </a:lnTo>
                      <a:lnTo>
                        <a:pt x="13" y="88"/>
                      </a:lnTo>
                      <a:lnTo>
                        <a:pt x="12" y="88"/>
                      </a:lnTo>
                      <a:lnTo>
                        <a:pt x="9" y="89"/>
                      </a:lnTo>
                      <a:lnTo>
                        <a:pt x="7" y="88"/>
                      </a:lnTo>
                      <a:lnTo>
                        <a:pt x="5" y="88"/>
                      </a:lnTo>
                      <a:lnTo>
                        <a:pt x="4" y="86"/>
                      </a:lnTo>
                      <a:lnTo>
                        <a:pt x="4" y="83"/>
                      </a:lnTo>
                      <a:lnTo>
                        <a:pt x="15" y="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4" name="Freeform 1353"/>
                <p:cNvSpPr>
                  <a:spLocks noEditPoints="1"/>
                </p:cNvSpPr>
                <p:nvPr/>
              </p:nvSpPr>
              <p:spPr bwMode="auto">
                <a:xfrm>
                  <a:off x="1026" y="2143"/>
                  <a:ext cx="14" cy="32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3"/>
                    </a:cxn>
                    <a:cxn ang="0">
                      <a:pos x="0" y="5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13" y="21"/>
                    </a:cxn>
                    <a:cxn ang="0">
                      <a:pos x="0" y="13"/>
                    </a:cxn>
                    <a:cxn ang="0">
                      <a:pos x="13" y="21"/>
                    </a:cxn>
                    <a:cxn ang="0">
                      <a:pos x="13" y="21"/>
                    </a:cxn>
                    <a:cxn ang="0">
                      <a:pos x="13" y="21"/>
                    </a:cxn>
                    <a:cxn ang="0">
                      <a:pos x="13" y="156"/>
                    </a:cxn>
                    <a:cxn ang="0">
                      <a:pos x="1" y="21"/>
                    </a:cxn>
                    <a:cxn ang="0">
                      <a:pos x="1" y="156"/>
                    </a:cxn>
                    <a:cxn ang="0">
                      <a:pos x="1" y="156"/>
                    </a:cxn>
                    <a:cxn ang="0">
                      <a:pos x="1" y="156"/>
                    </a:cxn>
                    <a:cxn ang="0">
                      <a:pos x="14" y="161"/>
                    </a:cxn>
                    <a:cxn ang="0">
                      <a:pos x="1" y="156"/>
                    </a:cxn>
                    <a:cxn ang="0">
                      <a:pos x="14" y="161"/>
                    </a:cxn>
                    <a:cxn ang="0">
                      <a:pos x="14" y="162"/>
                    </a:cxn>
                    <a:cxn ang="0">
                      <a:pos x="14" y="161"/>
                    </a:cxn>
                    <a:cxn ang="0">
                      <a:pos x="14" y="269"/>
                    </a:cxn>
                    <a:cxn ang="0">
                      <a:pos x="3" y="162"/>
                    </a:cxn>
                    <a:cxn ang="0">
                      <a:pos x="3" y="271"/>
                    </a:cxn>
                    <a:cxn ang="0">
                      <a:pos x="3" y="269"/>
                    </a:cxn>
                    <a:cxn ang="0">
                      <a:pos x="3" y="271"/>
                    </a:cxn>
                    <a:cxn ang="0">
                      <a:pos x="14" y="273"/>
                    </a:cxn>
                    <a:cxn ang="0">
                      <a:pos x="3" y="271"/>
                    </a:cxn>
                    <a:cxn ang="0">
                      <a:pos x="14" y="273"/>
                    </a:cxn>
                    <a:cxn ang="0">
                      <a:pos x="14" y="274"/>
                    </a:cxn>
                    <a:cxn ang="0">
                      <a:pos x="14" y="273"/>
                    </a:cxn>
                    <a:cxn ang="0">
                      <a:pos x="14" y="320"/>
                    </a:cxn>
                    <a:cxn ang="0">
                      <a:pos x="3" y="274"/>
                    </a:cxn>
                    <a:cxn ang="0">
                      <a:pos x="14" y="320"/>
                    </a:cxn>
                    <a:cxn ang="0">
                      <a:pos x="13" y="323"/>
                    </a:cxn>
                    <a:cxn ang="0">
                      <a:pos x="9" y="325"/>
                    </a:cxn>
                    <a:cxn ang="0">
                      <a:pos x="5" y="323"/>
                    </a:cxn>
                    <a:cxn ang="0">
                      <a:pos x="3" y="320"/>
                    </a:cxn>
                  </a:cxnLst>
                  <a:rect l="0" t="0" r="r" b="b"/>
                  <a:pathLst>
                    <a:path w="14" h="32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3"/>
                      </a:lnTo>
                      <a:lnTo>
                        <a:pt x="0" y="13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11" y="11"/>
                      </a:moveTo>
                      <a:lnTo>
                        <a:pt x="13" y="21"/>
                      </a:lnTo>
                      <a:lnTo>
                        <a:pt x="1" y="23"/>
                      </a:lnTo>
                      <a:lnTo>
                        <a:pt x="0" y="13"/>
                      </a:lnTo>
                      <a:lnTo>
                        <a:pt x="11" y="11"/>
                      </a:lnTo>
                      <a:close/>
                      <a:moveTo>
                        <a:pt x="13" y="21"/>
                      </a:moveTo>
                      <a:lnTo>
                        <a:pt x="13" y="21"/>
                      </a:ln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13" y="21"/>
                      </a:lnTo>
                      <a:close/>
                      <a:moveTo>
                        <a:pt x="13" y="21"/>
                      </a:moveTo>
                      <a:lnTo>
                        <a:pt x="13" y="156"/>
                      </a:lnTo>
                      <a:lnTo>
                        <a:pt x="1" y="156"/>
                      </a:lnTo>
                      <a:lnTo>
                        <a:pt x="1" y="21"/>
                      </a:lnTo>
                      <a:lnTo>
                        <a:pt x="13" y="21"/>
                      </a:lnTo>
                      <a:close/>
                      <a:moveTo>
                        <a:pt x="1" y="156"/>
                      </a:moveTo>
                      <a:lnTo>
                        <a:pt x="1" y="156"/>
                      </a:lnTo>
                      <a:lnTo>
                        <a:pt x="1" y="156"/>
                      </a:lnTo>
                      <a:lnTo>
                        <a:pt x="6" y="156"/>
                      </a:lnTo>
                      <a:lnTo>
                        <a:pt x="1" y="156"/>
                      </a:lnTo>
                      <a:close/>
                      <a:moveTo>
                        <a:pt x="13" y="154"/>
                      </a:moveTo>
                      <a:lnTo>
                        <a:pt x="14" y="161"/>
                      </a:lnTo>
                      <a:lnTo>
                        <a:pt x="3" y="164"/>
                      </a:lnTo>
                      <a:lnTo>
                        <a:pt x="1" y="156"/>
                      </a:lnTo>
                      <a:lnTo>
                        <a:pt x="13" y="154"/>
                      </a:lnTo>
                      <a:close/>
                      <a:moveTo>
                        <a:pt x="14" y="161"/>
                      </a:moveTo>
                      <a:lnTo>
                        <a:pt x="14" y="162"/>
                      </a:lnTo>
                      <a:lnTo>
                        <a:pt x="14" y="162"/>
                      </a:lnTo>
                      <a:lnTo>
                        <a:pt x="8" y="162"/>
                      </a:lnTo>
                      <a:lnTo>
                        <a:pt x="14" y="161"/>
                      </a:lnTo>
                      <a:close/>
                      <a:moveTo>
                        <a:pt x="14" y="162"/>
                      </a:moveTo>
                      <a:lnTo>
                        <a:pt x="14" y="269"/>
                      </a:lnTo>
                      <a:lnTo>
                        <a:pt x="3" y="269"/>
                      </a:lnTo>
                      <a:lnTo>
                        <a:pt x="3" y="162"/>
                      </a:lnTo>
                      <a:lnTo>
                        <a:pt x="14" y="162"/>
                      </a:lnTo>
                      <a:close/>
                      <a:moveTo>
                        <a:pt x="3" y="271"/>
                      </a:moveTo>
                      <a:lnTo>
                        <a:pt x="3" y="271"/>
                      </a:lnTo>
                      <a:lnTo>
                        <a:pt x="3" y="269"/>
                      </a:lnTo>
                      <a:lnTo>
                        <a:pt x="8" y="269"/>
                      </a:lnTo>
                      <a:lnTo>
                        <a:pt x="3" y="271"/>
                      </a:lnTo>
                      <a:close/>
                      <a:moveTo>
                        <a:pt x="14" y="269"/>
                      </a:moveTo>
                      <a:lnTo>
                        <a:pt x="14" y="273"/>
                      </a:lnTo>
                      <a:lnTo>
                        <a:pt x="5" y="276"/>
                      </a:lnTo>
                      <a:lnTo>
                        <a:pt x="3" y="271"/>
                      </a:lnTo>
                      <a:lnTo>
                        <a:pt x="14" y="269"/>
                      </a:lnTo>
                      <a:close/>
                      <a:moveTo>
                        <a:pt x="14" y="273"/>
                      </a:moveTo>
                      <a:lnTo>
                        <a:pt x="14" y="274"/>
                      </a:lnTo>
                      <a:lnTo>
                        <a:pt x="14" y="274"/>
                      </a:lnTo>
                      <a:lnTo>
                        <a:pt x="9" y="274"/>
                      </a:lnTo>
                      <a:lnTo>
                        <a:pt x="14" y="273"/>
                      </a:lnTo>
                      <a:close/>
                      <a:moveTo>
                        <a:pt x="14" y="274"/>
                      </a:moveTo>
                      <a:lnTo>
                        <a:pt x="14" y="320"/>
                      </a:lnTo>
                      <a:lnTo>
                        <a:pt x="3" y="320"/>
                      </a:lnTo>
                      <a:lnTo>
                        <a:pt x="3" y="274"/>
                      </a:lnTo>
                      <a:lnTo>
                        <a:pt x="14" y="274"/>
                      </a:lnTo>
                      <a:close/>
                      <a:moveTo>
                        <a:pt x="14" y="320"/>
                      </a:moveTo>
                      <a:lnTo>
                        <a:pt x="14" y="321"/>
                      </a:lnTo>
                      <a:lnTo>
                        <a:pt x="13" y="323"/>
                      </a:lnTo>
                      <a:lnTo>
                        <a:pt x="11" y="325"/>
                      </a:lnTo>
                      <a:lnTo>
                        <a:pt x="9" y="325"/>
                      </a:lnTo>
                      <a:lnTo>
                        <a:pt x="8" y="325"/>
                      </a:lnTo>
                      <a:lnTo>
                        <a:pt x="5" y="323"/>
                      </a:lnTo>
                      <a:lnTo>
                        <a:pt x="5" y="321"/>
                      </a:lnTo>
                      <a:lnTo>
                        <a:pt x="3" y="320"/>
                      </a:lnTo>
                      <a:lnTo>
                        <a:pt x="14" y="3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5" name="Freeform 1354"/>
                <p:cNvSpPr>
                  <a:spLocks noEditPoints="1"/>
                </p:cNvSpPr>
                <p:nvPr/>
              </p:nvSpPr>
              <p:spPr bwMode="auto">
                <a:xfrm>
                  <a:off x="1029" y="2456"/>
                  <a:ext cx="16" cy="187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46"/>
                    </a:cxn>
                    <a:cxn ang="0">
                      <a:pos x="0" y="7"/>
                    </a:cxn>
                    <a:cxn ang="0">
                      <a:pos x="2" y="47"/>
                    </a:cxn>
                    <a:cxn ang="0">
                      <a:pos x="0" y="46"/>
                    </a:cxn>
                    <a:cxn ang="0">
                      <a:pos x="2" y="47"/>
                    </a:cxn>
                    <a:cxn ang="0">
                      <a:pos x="13" y="47"/>
                    </a:cxn>
                    <a:cxn ang="0">
                      <a:pos x="2" y="47"/>
                    </a:cxn>
                    <a:cxn ang="0">
                      <a:pos x="13" y="47"/>
                    </a:cxn>
                    <a:cxn ang="0">
                      <a:pos x="15" y="49"/>
                    </a:cxn>
                    <a:cxn ang="0">
                      <a:pos x="13" y="47"/>
                    </a:cxn>
                    <a:cxn ang="0">
                      <a:pos x="15" y="116"/>
                    </a:cxn>
                    <a:cxn ang="0">
                      <a:pos x="2" y="49"/>
                    </a:cxn>
                    <a:cxn ang="0">
                      <a:pos x="3" y="117"/>
                    </a:cxn>
                    <a:cxn ang="0">
                      <a:pos x="2" y="116"/>
                    </a:cxn>
                    <a:cxn ang="0">
                      <a:pos x="3" y="117"/>
                    </a:cxn>
                    <a:cxn ang="0">
                      <a:pos x="15" y="119"/>
                    </a:cxn>
                    <a:cxn ang="0">
                      <a:pos x="3" y="117"/>
                    </a:cxn>
                    <a:cxn ang="0">
                      <a:pos x="15" y="119"/>
                    </a:cxn>
                    <a:cxn ang="0">
                      <a:pos x="15" y="121"/>
                    </a:cxn>
                    <a:cxn ang="0">
                      <a:pos x="15" y="119"/>
                    </a:cxn>
                    <a:cxn ang="0">
                      <a:pos x="15" y="176"/>
                    </a:cxn>
                    <a:cxn ang="0">
                      <a:pos x="3" y="121"/>
                    </a:cxn>
                    <a:cxn ang="0">
                      <a:pos x="5" y="177"/>
                    </a:cxn>
                    <a:cxn ang="0">
                      <a:pos x="3" y="176"/>
                    </a:cxn>
                    <a:cxn ang="0">
                      <a:pos x="5" y="177"/>
                    </a:cxn>
                    <a:cxn ang="0">
                      <a:pos x="16" y="176"/>
                    </a:cxn>
                    <a:cxn ang="0">
                      <a:pos x="5" y="177"/>
                    </a:cxn>
                    <a:cxn ang="0">
                      <a:pos x="16" y="176"/>
                    </a:cxn>
                    <a:cxn ang="0">
                      <a:pos x="16" y="177"/>
                    </a:cxn>
                    <a:cxn ang="0">
                      <a:pos x="16" y="176"/>
                    </a:cxn>
                    <a:cxn ang="0">
                      <a:pos x="16" y="181"/>
                    </a:cxn>
                    <a:cxn ang="0">
                      <a:pos x="5" y="177"/>
                    </a:cxn>
                    <a:cxn ang="0">
                      <a:pos x="16" y="181"/>
                    </a:cxn>
                    <a:cxn ang="0">
                      <a:pos x="15" y="186"/>
                    </a:cxn>
                    <a:cxn ang="0">
                      <a:pos x="11" y="187"/>
                    </a:cxn>
                    <a:cxn ang="0">
                      <a:pos x="6" y="186"/>
                    </a:cxn>
                    <a:cxn ang="0">
                      <a:pos x="5" y="181"/>
                    </a:cxn>
                  </a:cxnLst>
                  <a:rect l="0" t="0" r="r" b="b"/>
                  <a:pathLst>
                    <a:path w="16" h="187">
                      <a:moveTo>
                        <a:pt x="0" y="7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46"/>
                      </a:lnTo>
                      <a:lnTo>
                        <a:pt x="0" y="46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2" y="47"/>
                      </a:move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6" y="46"/>
                      </a:lnTo>
                      <a:lnTo>
                        <a:pt x="2" y="47"/>
                      </a:lnTo>
                      <a:close/>
                      <a:moveTo>
                        <a:pt x="11" y="43"/>
                      </a:moveTo>
                      <a:lnTo>
                        <a:pt x="13" y="47"/>
                      </a:lnTo>
                      <a:lnTo>
                        <a:pt x="3" y="52"/>
                      </a:lnTo>
                      <a:lnTo>
                        <a:pt x="2" y="47"/>
                      </a:lnTo>
                      <a:lnTo>
                        <a:pt x="11" y="43"/>
                      </a:lnTo>
                      <a:close/>
                      <a:moveTo>
                        <a:pt x="13" y="47"/>
                      </a:moveTo>
                      <a:lnTo>
                        <a:pt x="15" y="49"/>
                      </a:lnTo>
                      <a:lnTo>
                        <a:pt x="15" y="49"/>
                      </a:lnTo>
                      <a:lnTo>
                        <a:pt x="8" y="49"/>
                      </a:lnTo>
                      <a:lnTo>
                        <a:pt x="13" y="47"/>
                      </a:lnTo>
                      <a:close/>
                      <a:moveTo>
                        <a:pt x="15" y="49"/>
                      </a:moveTo>
                      <a:lnTo>
                        <a:pt x="15" y="116"/>
                      </a:lnTo>
                      <a:lnTo>
                        <a:pt x="2" y="116"/>
                      </a:lnTo>
                      <a:lnTo>
                        <a:pt x="2" y="49"/>
                      </a:lnTo>
                      <a:lnTo>
                        <a:pt x="15" y="49"/>
                      </a:lnTo>
                      <a:close/>
                      <a:moveTo>
                        <a:pt x="3" y="117"/>
                      </a:moveTo>
                      <a:lnTo>
                        <a:pt x="2" y="117"/>
                      </a:lnTo>
                      <a:lnTo>
                        <a:pt x="2" y="116"/>
                      </a:lnTo>
                      <a:lnTo>
                        <a:pt x="8" y="116"/>
                      </a:lnTo>
                      <a:lnTo>
                        <a:pt x="3" y="117"/>
                      </a:lnTo>
                      <a:close/>
                      <a:moveTo>
                        <a:pt x="13" y="114"/>
                      </a:moveTo>
                      <a:lnTo>
                        <a:pt x="15" y="119"/>
                      </a:lnTo>
                      <a:lnTo>
                        <a:pt x="3" y="122"/>
                      </a:lnTo>
                      <a:lnTo>
                        <a:pt x="3" y="117"/>
                      </a:lnTo>
                      <a:lnTo>
                        <a:pt x="13" y="114"/>
                      </a:lnTo>
                      <a:close/>
                      <a:moveTo>
                        <a:pt x="15" y="119"/>
                      </a:moveTo>
                      <a:lnTo>
                        <a:pt x="15" y="119"/>
                      </a:lnTo>
                      <a:lnTo>
                        <a:pt x="15" y="121"/>
                      </a:lnTo>
                      <a:lnTo>
                        <a:pt x="10" y="121"/>
                      </a:lnTo>
                      <a:lnTo>
                        <a:pt x="15" y="119"/>
                      </a:lnTo>
                      <a:close/>
                      <a:moveTo>
                        <a:pt x="15" y="121"/>
                      </a:moveTo>
                      <a:lnTo>
                        <a:pt x="15" y="176"/>
                      </a:lnTo>
                      <a:lnTo>
                        <a:pt x="3" y="176"/>
                      </a:lnTo>
                      <a:lnTo>
                        <a:pt x="3" y="121"/>
                      </a:lnTo>
                      <a:lnTo>
                        <a:pt x="15" y="121"/>
                      </a:lnTo>
                      <a:close/>
                      <a:moveTo>
                        <a:pt x="5" y="177"/>
                      </a:moveTo>
                      <a:lnTo>
                        <a:pt x="3" y="177"/>
                      </a:lnTo>
                      <a:lnTo>
                        <a:pt x="3" y="176"/>
                      </a:lnTo>
                      <a:lnTo>
                        <a:pt x="10" y="176"/>
                      </a:lnTo>
                      <a:lnTo>
                        <a:pt x="5" y="177"/>
                      </a:lnTo>
                      <a:close/>
                      <a:moveTo>
                        <a:pt x="15" y="173"/>
                      </a:moveTo>
                      <a:lnTo>
                        <a:pt x="16" y="176"/>
                      </a:lnTo>
                      <a:lnTo>
                        <a:pt x="6" y="181"/>
                      </a:lnTo>
                      <a:lnTo>
                        <a:pt x="5" y="177"/>
                      </a:lnTo>
                      <a:lnTo>
                        <a:pt x="15" y="173"/>
                      </a:lnTo>
                      <a:close/>
                      <a:moveTo>
                        <a:pt x="16" y="176"/>
                      </a:moveTo>
                      <a:lnTo>
                        <a:pt x="16" y="177"/>
                      </a:lnTo>
                      <a:lnTo>
                        <a:pt x="16" y="177"/>
                      </a:lnTo>
                      <a:lnTo>
                        <a:pt x="11" y="177"/>
                      </a:lnTo>
                      <a:lnTo>
                        <a:pt x="16" y="176"/>
                      </a:lnTo>
                      <a:close/>
                      <a:moveTo>
                        <a:pt x="16" y="177"/>
                      </a:moveTo>
                      <a:lnTo>
                        <a:pt x="16" y="181"/>
                      </a:lnTo>
                      <a:lnTo>
                        <a:pt x="5" y="181"/>
                      </a:lnTo>
                      <a:lnTo>
                        <a:pt x="5" y="177"/>
                      </a:lnTo>
                      <a:lnTo>
                        <a:pt x="16" y="177"/>
                      </a:lnTo>
                      <a:close/>
                      <a:moveTo>
                        <a:pt x="16" y="181"/>
                      </a:moveTo>
                      <a:lnTo>
                        <a:pt x="16" y="184"/>
                      </a:lnTo>
                      <a:lnTo>
                        <a:pt x="15" y="186"/>
                      </a:lnTo>
                      <a:lnTo>
                        <a:pt x="13" y="186"/>
                      </a:lnTo>
                      <a:lnTo>
                        <a:pt x="11" y="187"/>
                      </a:lnTo>
                      <a:lnTo>
                        <a:pt x="8" y="186"/>
                      </a:lnTo>
                      <a:lnTo>
                        <a:pt x="6" y="186"/>
                      </a:lnTo>
                      <a:lnTo>
                        <a:pt x="5" y="184"/>
                      </a:lnTo>
                      <a:lnTo>
                        <a:pt x="5" y="181"/>
                      </a:lnTo>
                      <a:lnTo>
                        <a:pt x="16" y="1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6" name="Freeform 1355"/>
                <p:cNvSpPr>
                  <a:spLocks noEditPoints="1"/>
                </p:cNvSpPr>
                <p:nvPr/>
              </p:nvSpPr>
              <p:spPr bwMode="auto">
                <a:xfrm>
                  <a:off x="1034" y="2632"/>
                  <a:ext cx="14" cy="1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50"/>
                    </a:cxn>
                    <a:cxn ang="0">
                      <a:pos x="0" y="5"/>
                    </a:cxn>
                    <a:cxn ang="0">
                      <a:pos x="0" y="52"/>
                    </a:cxn>
                    <a:cxn ang="0">
                      <a:pos x="0" y="50"/>
                    </a:cxn>
                    <a:cxn ang="0">
                      <a:pos x="0" y="52"/>
                    </a:cxn>
                    <a:cxn ang="0">
                      <a:pos x="13" y="50"/>
                    </a:cxn>
                    <a:cxn ang="0">
                      <a:pos x="0" y="52"/>
                    </a:cxn>
                    <a:cxn ang="0">
                      <a:pos x="13" y="50"/>
                    </a:cxn>
                    <a:cxn ang="0">
                      <a:pos x="13" y="52"/>
                    </a:cxn>
                    <a:cxn ang="0">
                      <a:pos x="13" y="50"/>
                    </a:cxn>
                    <a:cxn ang="0">
                      <a:pos x="13" y="92"/>
                    </a:cxn>
                    <a:cxn ang="0">
                      <a:pos x="1" y="52"/>
                    </a:cxn>
                    <a:cxn ang="0">
                      <a:pos x="1" y="96"/>
                    </a:cxn>
                    <a:cxn ang="0">
                      <a:pos x="1" y="92"/>
                    </a:cxn>
                    <a:cxn ang="0">
                      <a:pos x="1" y="96"/>
                    </a:cxn>
                    <a:cxn ang="0">
                      <a:pos x="14" y="92"/>
                    </a:cxn>
                    <a:cxn ang="0">
                      <a:pos x="1" y="96"/>
                    </a:cxn>
                    <a:cxn ang="0">
                      <a:pos x="14" y="92"/>
                    </a:cxn>
                    <a:cxn ang="0">
                      <a:pos x="14" y="96"/>
                    </a:cxn>
                    <a:cxn ang="0">
                      <a:pos x="14" y="92"/>
                    </a:cxn>
                    <a:cxn ang="0">
                      <a:pos x="14" y="120"/>
                    </a:cxn>
                    <a:cxn ang="0">
                      <a:pos x="3" y="96"/>
                    </a:cxn>
                    <a:cxn ang="0">
                      <a:pos x="14" y="120"/>
                    </a:cxn>
                    <a:cxn ang="0">
                      <a:pos x="13" y="125"/>
                    </a:cxn>
                    <a:cxn ang="0">
                      <a:pos x="10" y="126"/>
                    </a:cxn>
                    <a:cxn ang="0">
                      <a:pos x="5" y="125"/>
                    </a:cxn>
                    <a:cxn ang="0">
                      <a:pos x="3" y="120"/>
                    </a:cxn>
                  </a:cxnLst>
                  <a:rect l="0" t="0" r="r" b="b"/>
                  <a:pathLst>
                    <a:path w="14" h="1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50"/>
                      </a:lnTo>
                      <a:lnTo>
                        <a:pt x="0" y="5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0" y="52"/>
                      </a:move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6" y="50"/>
                      </a:lnTo>
                      <a:lnTo>
                        <a:pt x="0" y="52"/>
                      </a:lnTo>
                      <a:close/>
                      <a:moveTo>
                        <a:pt x="11" y="47"/>
                      </a:moveTo>
                      <a:lnTo>
                        <a:pt x="13" y="50"/>
                      </a:lnTo>
                      <a:lnTo>
                        <a:pt x="1" y="55"/>
                      </a:lnTo>
                      <a:lnTo>
                        <a:pt x="0" y="52"/>
                      </a:lnTo>
                      <a:lnTo>
                        <a:pt x="11" y="47"/>
                      </a:lnTo>
                      <a:close/>
                      <a:moveTo>
                        <a:pt x="13" y="50"/>
                      </a:moveTo>
                      <a:lnTo>
                        <a:pt x="13" y="52"/>
                      </a:lnTo>
                      <a:lnTo>
                        <a:pt x="13" y="52"/>
                      </a:lnTo>
                      <a:lnTo>
                        <a:pt x="8" y="52"/>
                      </a:lnTo>
                      <a:lnTo>
                        <a:pt x="13" y="50"/>
                      </a:lnTo>
                      <a:close/>
                      <a:moveTo>
                        <a:pt x="13" y="52"/>
                      </a:moveTo>
                      <a:lnTo>
                        <a:pt x="13" y="92"/>
                      </a:lnTo>
                      <a:lnTo>
                        <a:pt x="1" y="92"/>
                      </a:lnTo>
                      <a:lnTo>
                        <a:pt x="1" y="52"/>
                      </a:lnTo>
                      <a:lnTo>
                        <a:pt x="13" y="52"/>
                      </a:lnTo>
                      <a:close/>
                      <a:moveTo>
                        <a:pt x="1" y="96"/>
                      </a:moveTo>
                      <a:lnTo>
                        <a:pt x="1" y="94"/>
                      </a:lnTo>
                      <a:lnTo>
                        <a:pt x="1" y="92"/>
                      </a:lnTo>
                      <a:lnTo>
                        <a:pt x="8" y="92"/>
                      </a:lnTo>
                      <a:lnTo>
                        <a:pt x="1" y="96"/>
                      </a:lnTo>
                      <a:close/>
                      <a:moveTo>
                        <a:pt x="13" y="89"/>
                      </a:moveTo>
                      <a:lnTo>
                        <a:pt x="14" y="92"/>
                      </a:lnTo>
                      <a:lnTo>
                        <a:pt x="3" y="99"/>
                      </a:lnTo>
                      <a:lnTo>
                        <a:pt x="1" y="96"/>
                      </a:lnTo>
                      <a:lnTo>
                        <a:pt x="13" y="89"/>
                      </a:lnTo>
                      <a:close/>
                      <a:moveTo>
                        <a:pt x="14" y="92"/>
                      </a:moveTo>
                      <a:lnTo>
                        <a:pt x="14" y="94"/>
                      </a:lnTo>
                      <a:lnTo>
                        <a:pt x="14" y="96"/>
                      </a:lnTo>
                      <a:lnTo>
                        <a:pt x="10" y="96"/>
                      </a:lnTo>
                      <a:lnTo>
                        <a:pt x="14" y="92"/>
                      </a:lnTo>
                      <a:close/>
                      <a:moveTo>
                        <a:pt x="14" y="96"/>
                      </a:moveTo>
                      <a:lnTo>
                        <a:pt x="14" y="120"/>
                      </a:lnTo>
                      <a:lnTo>
                        <a:pt x="3" y="120"/>
                      </a:lnTo>
                      <a:lnTo>
                        <a:pt x="3" y="96"/>
                      </a:lnTo>
                      <a:lnTo>
                        <a:pt x="14" y="96"/>
                      </a:lnTo>
                      <a:close/>
                      <a:moveTo>
                        <a:pt x="14" y="120"/>
                      </a:moveTo>
                      <a:lnTo>
                        <a:pt x="14" y="122"/>
                      </a:lnTo>
                      <a:lnTo>
                        <a:pt x="13" y="125"/>
                      </a:lnTo>
                      <a:lnTo>
                        <a:pt x="11" y="125"/>
                      </a:lnTo>
                      <a:lnTo>
                        <a:pt x="10" y="126"/>
                      </a:lnTo>
                      <a:lnTo>
                        <a:pt x="6" y="125"/>
                      </a:lnTo>
                      <a:lnTo>
                        <a:pt x="5" y="125"/>
                      </a:lnTo>
                      <a:lnTo>
                        <a:pt x="3" y="122"/>
                      </a:lnTo>
                      <a:lnTo>
                        <a:pt x="3" y="120"/>
                      </a:lnTo>
                      <a:lnTo>
                        <a:pt x="14" y="1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7" name="Freeform 1356"/>
                <p:cNvSpPr>
                  <a:spLocks noEditPoints="1"/>
                </p:cNvSpPr>
                <p:nvPr/>
              </p:nvSpPr>
              <p:spPr bwMode="auto">
                <a:xfrm>
                  <a:off x="1037" y="2745"/>
                  <a:ext cx="16" cy="98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1" y="18"/>
                    </a:cxn>
                    <a:cxn ang="0">
                      <a:pos x="0" y="7"/>
                    </a:cxn>
                    <a:cxn ang="0">
                      <a:pos x="2" y="22"/>
                    </a:cxn>
                    <a:cxn ang="0">
                      <a:pos x="0" y="18"/>
                    </a:cxn>
                    <a:cxn ang="0">
                      <a:pos x="2" y="22"/>
                    </a:cxn>
                    <a:cxn ang="0">
                      <a:pos x="11" y="17"/>
                    </a:cxn>
                    <a:cxn ang="0">
                      <a:pos x="2" y="22"/>
                    </a:cxn>
                    <a:cxn ang="0">
                      <a:pos x="11" y="17"/>
                    </a:cxn>
                    <a:cxn ang="0">
                      <a:pos x="13" y="20"/>
                    </a:cxn>
                    <a:cxn ang="0">
                      <a:pos x="11" y="17"/>
                    </a:cxn>
                    <a:cxn ang="0">
                      <a:pos x="13" y="52"/>
                    </a:cxn>
                    <a:cxn ang="0">
                      <a:pos x="2" y="20"/>
                    </a:cxn>
                    <a:cxn ang="0">
                      <a:pos x="3" y="57"/>
                    </a:cxn>
                    <a:cxn ang="0">
                      <a:pos x="2" y="52"/>
                    </a:cxn>
                    <a:cxn ang="0">
                      <a:pos x="3" y="57"/>
                    </a:cxn>
                    <a:cxn ang="0">
                      <a:pos x="13" y="51"/>
                    </a:cxn>
                    <a:cxn ang="0">
                      <a:pos x="3" y="57"/>
                    </a:cxn>
                    <a:cxn ang="0">
                      <a:pos x="13" y="51"/>
                    </a:cxn>
                    <a:cxn ang="0">
                      <a:pos x="15" y="54"/>
                    </a:cxn>
                    <a:cxn ang="0">
                      <a:pos x="13" y="51"/>
                    </a:cxn>
                    <a:cxn ang="0">
                      <a:pos x="15" y="85"/>
                    </a:cxn>
                    <a:cxn ang="0">
                      <a:pos x="3" y="54"/>
                    </a:cxn>
                    <a:cxn ang="0">
                      <a:pos x="5" y="90"/>
                    </a:cxn>
                    <a:cxn ang="0">
                      <a:pos x="3" y="85"/>
                    </a:cxn>
                    <a:cxn ang="0">
                      <a:pos x="5" y="90"/>
                    </a:cxn>
                    <a:cxn ang="0">
                      <a:pos x="15" y="82"/>
                    </a:cxn>
                    <a:cxn ang="0">
                      <a:pos x="5" y="90"/>
                    </a:cxn>
                    <a:cxn ang="0">
                      <a:pos x="15" y="82"/>
                    </a:cxn>
                    <a:cxn ang="0">
                      <a:pos x="16" y="87"/>
                    </a:cxn>
                    <a:cxn ang="0">
                      <a:pos x="15" y="82"/>
                    </a:cxn>
                    <a:cxn ang="0">
                      <a:pos x="16" y="91"/>
                    </a:cxn>
                    <a:cxn ang="0">
                      <a:pos x="5" y="87"/>
                    </a:cxn>
                    <a:cxn ang="0">
                      <a:pos x="16" y="91"/>
                    </a:cxn>
                    <a:cxn ang="0">
                      <a:pos x="15" y="96"/>
                    </a:cxn>
                    <a:cxn ang="0">
                      <a:pos x="10" y="98"/>
                    </a:cxn>
                    <a:cxn ang="0">
                      <a:pos x="7" y="96"/>
                    </a:cxn>
                    <a:cxn ang="0">
                      <a:pos x="5" y="91"/>
                    </a:cxn>
                  </a:cxnLst>
                  <a:rect l="0" t="0" r="r" b="b"/>
                  <a:pathLst>
                    <a:path w="16" h="98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8"/>
                      </a:lnTo>
                      <a:lnTo>
                        <a:pt x="0" y="1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2" y="22"/>
                      </a:move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7" y="18"/>
                      </a:lnTo>
                      <a:lnTo>
                        <a:pt x="2" y="22"/>
                      </a:lnTo>
                      <a:close/>
                      <a:moveTo>
                        <a:pt x="10" y="15"/>
                      </a:moveTo>
                      <a:lnTo>
                        <a:pt x="11" y="17"/>
                      </a:lnTo>
                      <a:lnTo>
                        <a:pt x="2" y="23"/>
                      </a:lnTo>
                      <a:lnTo>
                        <a:pt x="2" y="22"/>
                      </a:lnTo>
                      <a:lnTo>
                        <a:pt x="10" y="15"/>
                      </a:lnTo>
                      <a:close/>
                      <a:moveTo>
                        <a:pt x="11" y="17"/>
                      </a:moveTo>
                      <a:lnTo>
                        <a:pt x="13" y="18"/>
                      </a:ln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11" y="17"/>
                      </a:lnTo>
                      <a:close/>
                      <a:moveTo>
                        <a:pt x="13" y="20"/>
                      </a:moveTo>
                      <a:lnTo>
                        <a:pt x="13" y="52"/>
                      </a:lnTo>
                      <a:lnTo>
                        <a:pt x="2" y="52"/>
                      </a:lnTo>
                      <a:lnTo>
                        <a:pt x="2" y="20"/>
                      </a:lnTo>
                      <a:lnTo>
                        <a:pt x="13" y="20"/>
                      </a:lnTo>
                      <a:close/>
                      <a:moveTo>
                        <a:pt x="3" y="57"/>
                      </a:moveTo>
                      <a:lnTo>
                        <a:pt x="2" y="56"/>
                      </a:lnTo>
                      <a:lnTo>
                        <a:pt x="2" y="52"/>
                      </a:lnTo>
                      <a:lnTo>
                        <a:pt x="7" y="52"/>
                      </a:lnTo>
                      <a:lnTo>
                        <a:pt x="3" y="57"/>
                      </a:lnTo>
                      <a:close/>
                      <a:moveTo>
                        <a:pt x="11" y="49"/>
                      </a:moveTo>
                      <a:lnTo>
                        <a:pt x="13" y="51"/>
                      </a:lnTo>
                      <a:lnTo>
                        <a:pt x="5" y="59"/>
                      </a:lnTo>
                      <a:lnTo>
                        <a:pt x="3" y="57"/>
                      </a:lnTo>
                      <a:lnTo>
                        <a:pt x="11" y="49"/>
                      </a:lnTo>
                      <a:close/>
                      <a:moveTo>
                        <a:pt x="13" y="51"/>
                      </a:moveTo>
                      <a:lnTo>
                        <a:pt x="15" y="52"/>
                      </a:lnTo>
                      <a:lnTo>
                        <a:pt x="15" y="54"/>
                      </a:lnTo>
                      <a:lnTo>
                        <a:pt x="8" y="54"/>
                      </a:lnTo>
                      <a:lnTo>
                        <a:pt x="13" y="51"/>
                      </a:lnTo>
                      <a:close/>
                      <a:moveTo>
                        <a:pt x="15" y="54"/>
                      </a:moveTo>
                      <a:lnTo>
                        <a:pt x="15" y="85"/>
                      </a:lnTo>
                      <a:lnTo>
                        <a:pt x="3" y="85"/>
                      </a:lnTo>
                      <a:lnTo>
                        <a:pt x="3" y="54"/>
                      </a:lnTo>
                      <a:lnTo>
                        <a:pt x="15" y="54"/>
                      </a:lnTo>
                      <a:close/>
                      <a:moveTo>
                        <a:pt x="5" y="90"/>
                      </a:moveTo>
                      <a:lnTo>
                        <a:pt x="3" y="88"/>
                      </a:lnTo>
                      <a:lnTo>
                        <a:pt x="3" y="85"/>
                      </a:lnTo>
                      <a:lnTo>
                        <a:pt x="8" y="85"/>
                      </a:lnTo>
                      <a:lnTo>
                        <a:pt x="5" y="90"/>
                      </a:lnTo>
                      <a:close/>
                      <a:moveTo>
                        <a:pt x="13" y="82"/>
                      </a:moveTo>
                      <a:lnTo>
                        <a:pt x="15" y="82"/>
                      </a:lnTo>
                      <a:lnTo>
                        <a:pt x="7" y="90"/>
                      </a:lnTo>
                      <a:lnTo>
                        <a:pt x="5" y="90"/>
                      </a:lnTo>
                      <a:lnTo>
                        <a:pt x="13" y="82"/>
                      </a:lnTo>
                      <a:close/>
                      <a:moveTo>
                        <a:pt x="15" y="82"/>
                      </a:moveTo>
                      <a:lnTo>
                        <a:pt x="16" y="83"/>
                      </a:lnTo>
                      <a:lnTo>
                        <a:pt x="16" y="87"/>
                      </a:lnTo>
                      <a:lnTo>
                        <a:pt x="10" y="87"/>
                      </a:lnTo>
                      <a:lnTo>
                        <a:pt x="15" y="82"/>
                      </a:lnTo>
                      <a:close/>
                      <a:moveTo>
                        <a:pt x="16" y="87"/>
                      </a:moveTo>
                      <a:lnTo>
                        <a:pt x="16" y="91"/>
                      </a:lnTo>
                      <a:lnTo>
                        <a:pt x="5" y="91"/>
                      </a:lnTo>
                      <a:lnTo>
                        <a:pt x="5" y="87"/>
                      </a:lnTo>
                      <a:lnTo>
                        <a:pt x="16" y="87"/>
                      </a:lnTo>
                      <a:close/>
                      <a:moveTo>
                        <a:pt x="16" y="91"/>
                      </a:moveTo>
                      <a:lnTo>
                        <a:pt x="15" y="95"/>
                      </a:lnTo>
                      <a:lnTo>
                        <a:pt x="15" y="96"/>
                      </a:lnTo>
                      <a:lnTo>
                        <a:pt x="11" y="98"/>
                      </a:lnTo>
                      <a:lnTo>
                        <a:pt x="10" y="98"/>
                      </a:lnTo>
                      <a:lnTo>
                        <a:pt x="8" y="98"/>
                      </a:lnTo>
                      <a:lnTo>
                        <a:pt x="7" y="96"/>
                      </a:lnTo>
                      <a:lnTo>
                        <a:pt x="5" y="95"/>
                      </a:lnTo>
                      <a:lnTo>
                        <a:pt x="5" y="91"/>
                      </a:lnTo>
                      <a:lnTo>
                        <a:pt x="16" y="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8" name="Freeform 1357"/>
                <p:cNvSpPr>
                  <a:spLocks noEditPoints="1"/>
                </p:cNvSpPr>
                <p:nvPr/>
              </p:nvSpPr>
              <p:spPr bwMode="auto">
                <a:xfrm>
                  <a:off x="1042" y="2832"/>
                  <a:ext cx="13" cy="8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10" y="3"/>
                    </a:cxn>
                    <a:cxn ang="0">
                      <a:pos x="0" y="4"/>
                    </a:cxn>
                    <a:cxn ang="0">
                      <a:pos x="11" y="27"/>
                    </a:cxn>
                    <a:cxn ang="0">
                      <a:pos x="0" y="4"/>
                    </a:cxn>
                    <a:cxn ang="0">
                      <a:pos x="2" y="30"/>
                    </a:cxn>
                    <a:cxn ang="0">
                      <a:pos x="0" y="27"/>
                    </a:cxn>
                    <a:cxn ang="0">
                      <a:pos x="2" y="30"/>
                    </a:cxn>
                    <a:cxn ang="0">
                      <a:pos x="11" y="24"/>
                    </a:cxn>
                    <a:cxn ang="0">
                      <a:pos x="2" y="30"/>
                    </a:cxn>
                    <a:cxn ang="0">
                      <a:pos x="11" y="24"/>
                    </a:cxn>
                    <a:cxn ang="0">
                      <a:pos x="13" y="29"/>
                    </a:cxn>
                    <a:cxn ang="0">
                      <a:pos x="11" y="24"/>
                    </a:cxn>
                    <a:cxn ang="0">
                      <a:pos x="13" y="53"/>
                    </a:cxn>
                    <a:cxn ang="0">
                      <a:pos x="2" y="29"/>
                    </a:cxn>
                    <a:cxn ang="0">
                      <a:pos x="3" y="56"/>
                    </a:cxn>
                    <a:cxn ang="0">
                      <a:pos x="2" y="53"/>
                    </a:cxn>
                    <a:cxn ang="0">
                      <a:pos x="3" y="56"/>
                    </a:cxn>
                    <a:cxn ang="0">
                      <a:pos x="11" y="50"/>
                    </a:cxn>
                    <a:cxn ang="0">
                      <a:pos x="3" y="56"/>
                    </a:cxn>
                    <a:cxn ang="0">
                      <a:pos x="11" y="50"/>
                    </a:cxn>
                    <a:cxn ang="0">
                      <a:pos x="13" y="55"/>
                    </a:cxn>
                    <a:cxn ang="0">
                      <a:pos x="11" y="50"/>
                    </a:cxn>
                    <a:cxn ang="0">
                      <a:pos x="13" y="74"/>
                    </a:cxn>
                    <a:cxn ang="0">
                      <a:pos x="2" y="55"/>
                    </a:cxn>
                    <a:cxn ang="0">
                      <a:pos x="13" y="74"/>
                    </a:cxn>
                    <a:cxn ang="0">
                      <a:pos x="11" y="79"/>
                    </a:cxn>
                    <a:cxn ang="0">
                      <a:pos x="8" y="81"/>
                    </a:cxn>
                    <a:cxn ang="0">
                      <a:pos x="3" y="79"/>
                    </a:cxn>
                    <a:cxn ang="0">
                      <a:pos x="2" y="74"/>
                    </a:cxn>
                  </a:cxnLst>
                  <a:rect l="0" t="0" r="r" b="b"/>
                  <a:pathLst>
                    <a:path w="13" h="81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27"/>
                      </a:lnTo>
                      <a:lnTo>
                        <a:pt x="0" y="27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2" y="30"/>
                      </a:moveTo>
                      <a:lnTo>
                        <a:pt x="0" y="29"/>
                      </a:lnTo>
                      <a:lnTo>
                        <a:pt x="0" y="27"/>
                      </a:lnTo>
                      <a:lnTo>
                        <a:pt x="5" y="27"/>
                      </a:lnTo>
                      <a:lnTo>
                        <a:pt x="2" y="30"/>
                      </a:lnTo>
                      <a:close/>
                      <a:moveTo>
                        <a:pt x="10" y="22"/>
                      </a:moveTo>
                      <a:lnTo>
                        <a:pt x="11" y="24"/>
                      </a:lnTo>
                      <a:lnTo>
                        <a:pt x="3" y="32"/>
                      </a:lnTo>
                      <a:lnTo>
                        <a:pt x="2" y="30"/>
                      </a:lnTo>
                      <a:lnTo>
                        <a:pt x="10" y="22"/>
                      </a:lnTo>
                      <a:close/>
                      <a:moveTo>
                        <a:pt x="11" y="24"/>
                      </a:moveTo>
                      <a:lnTo>
                        <a:pt x="13" y="26"/>
                      </a:lnTo>
                      <a:lnTo>
                        <a:pt x="13" y="29"/>
                      </a:lnTo>
                      <a:lnTo>
                        <a:pt x="6" y="29"/>
                      </a:lnTo>
                      <a:lnTo>
                        <a:pt x="11" y="24"/>
                      </a:lnTo>
                      <a:close/>
                      <a:moveTo>
                        <a:pt x="13" y="29"/>
                      </a:moveTo>
                      <a:lnTo>
                        <a:pt x="13" y="53"/>
                      </a:lnTo>
                      <a:lnTo>
                        <a:pt x="2" y="53"/>
                      </a:lnTo>
                      <a:lnTo>
                        <a:pt x="2" y="29"/>
                      </a:lnTo>
                      <a:lnTo>
                        <a:pt x="13" y="29"/>
                      </a:lnTo>
                      <a:close/>
                      <a:moveTo>
                        <a:pt x="3" y="56"/>
                      </a:moveTo>
                      <a:lnTo>
                        <a:pt x="2" y="55"/>
                      </a:lnTo>
                      <a:lnTo>
                        <a:pt x="2" y="53"/>
                      </a:lnTo>
                      <a:lnTo>
                        <a:pt x="6" y="53"/>
                      </a:lnTo>
                      <a:lnTo>
                        <a:pt x="3" y="56"/>
                      </a:lnTo>
                      <a:close/>
                      <a:moveTo>
                        <a:pt x="11" y="48"/>
                      </a:moveTo>
                      <a:lnTo>
                        <a:pt x="11" y="50"/>
                      </a:lnTo>
                      <a:lnTo>
                        <a:pt x="3" y="58"/>
                      </a:lnTo>
                      <a:lnTo>
                        <a:pt x="3" y="56"/>
                      </a:lnTo>
                      <a:lnTo>
                        <a:pt x="11" y="48"/>
                      </a:lnTo>
                      <a:close/>
                      <a:moveTo>
                        <a:pt x="11" y="50"/>
                      </a:moveTo>
                      <a:lnTo>
                        <a:pt x="13" y="52"/>
                      </a:lnTo>
                      <a:lnTo>
                        <a:pt x="13" y="55"/>
                      </a:lnTo>
                      <a:lnTo>
                        <a:pt x="8" y="55"/>
                      </a:lnTo>
                      <a:lnTo>
                        <a:pt x="11" y="50"/>
                      </a:lnTo>
                      <a:close/>
                      <a:moveTo>
                        <a:pt x="13" y="55"/>
                      </a:moveTo>
                      <a:lnTo>
                        <a:pt x="13" y="74"/>
                      </a:lnTo>
                      <a:lnTo>
                        <a:pt x="2" y="74"/>
                      </a:lnTo>
                      <a:lnTo>
                        <a:pt x="2" y="55"/>
                      </a:lnTo>
                      <a:lnTo>
                        <a:pt x="13" y="55"/>
                      </a:lnTo>
                      <a:close/>
                      <a:moveTo>
                        <a:pt x="13" y="74"/>
                      </a:moveTo>
                      <a:lnTo>
                        <a:pt x="13" y="76"/>
                      </a:lnTo>
                      <a:lnTo>
                        <a:pt x="11" y="79"/>
                      </a:lnTo>
                      <a:lnTo>
                        <a:pt x="10" y="79"/>
                      </a:lnTo>
                      <a:lnTo>
                        <a:pt x="8" y="81"/>
                      </a:lnTo>
                      <a:lnTo>
                        <a:pt x="6" y="79"/>
                      </a:lnTo>
                      <a:lnTo>
                        <a:pt x="3" y="79"/>
                      </a:lnTo>
                      <a:lnTo>
                        <a:pt x="3" y="76"/>
                      </a:lnTo>
                      <a:lnTo>
                        <a:pt x="2" y="74"/>
                      </a:lnTo>
                      <a:lnTo>
                        <a:pt x="13" y="7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9" name="Freeform 1358"/>
                <p:cNvSpPr>
                  <a:spLocks noEditPoints="1"/>
                </p:cNvSpPr>
                <p:nvPr/>
              </p:nvSpPr>
              <p:spPr bwMode="auto">
                <a:xfrm>
                  <a:off x="1044" y="2901"/>
                  <a:ext cx="13" cy="3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" y="4"/>
                    </a:cxn>
                    <a:cxn ang="0">
                      <a:pos x="1" y="2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9" y="2"/>
                    </a:cxn>
                    <a:cxn ang="0">
                      <a:pos x="11" y="4"/>
                    </a:cxn>
                    <a:cxn ang="0">
                      <a:pos x="11" y="5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1" y="9"/>
                    </a:cxn>
                    <a:cxn ang="0">
                      <a:pos x="0" y="9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" y="12"/>
                    </a:cxn>
                    <a:cxn ang="0">
                      <a:pos x="0" y="10"/>
                    </a:cxn>
                    <a:cxn ang="0">
                      <a:pos x="0" y="9"/>
                    </a:cxn>
                    <a:cxn ang="0">
                      <a:pos x="6" y="9"/>
                    </a:cxn>
                    <a:cxn ang="0">
                      <a:pos x="1" y="12"/>
                    </a:cxn>
                    <a:cxn ang="0">
                      <a:pos x="9" y="4"/>
                    </a:cxn>
                    <a:cxn ang="0">
                      <a:pos x="11" y="5"/>
                    </a:cxn>
                    <a:cxn ang="0">
                      <a:pos x="3" y="13"/>
                    </a:cxn>
                    <a:cxn ang="0">
                      <a:pos x="1" y="12"/>
                    </a:cxn>
                    <a:cxn ang="0">
                      <a:pos x="9" y="4"/>
                    </a:cxn>
                    <a:cxn ang="0">
                      <a:pos x="11" y="5"/>
                    </a:cxn>
                    <a:cxn ang="0">
                      <a:pos x="13" y="7"/>
                    </a:cxn>
                    <a:cxn ang="0">
                      <a:pos x="13" y="10"/>
                    </a:cxn>
                    <a:cxn ang="0">
                      <a:pos x="8" y="10"/>
                    </a:cxn>
                    <a:cxn ang="0">
                      <a:pos x="11" y="5"/>
                    </a:cxn>
                    <a:cxn ang="0">
                      <a:pos x="13" y="10"/>
                    </a:cxn>
                    <a:cxn ang="0">
                      <a:pos x="13" y="26"/>
                    </a:cxn>
                    <a:cxn ang="0">
                      <a:pos x="1" y="26"/>
                    </a:cxn>
                    <a:cxn ang="0">
                      <a:pos x="1" y="10"/>
                    </a:cxn>
                    <a:cxn ang="0">
                      <a:pos x="13" y="10"/>
                    </a:cxn>
                    <a:cxn ang="0">
                      <a:pos x="13" y="26"/>
                    </a:cxn>
                    <a:cxn ang="0">
                      <a:pos x="13" y="30"/>
                    </a:cxn>
                    <a:cxn ang="0">
                      <a:pos x="11" y="31"/>
                    </a:cxn>
                    <a:cxn ang="0">
                      <a:pos x="9" y="33"/>
                    </a:cxn>
                    <a:cxn ang="0">
                      <a:pos x="8" y="33"/>
                    </a:cxn>
                    <a:cxn ang="0">
                      <a:pos x="4" y="33"/>
                    </a:cxn>
                    <a:cxn ang="0">
                      <a:pos x="3" y="31"/>
                    </a:cxn>
                    <a:cxn ang="0">
                      <a:pos x="1" y="30"/>
                    </a:cxn>
                    <a:cxn ang="0">
                      <a:pos x="1" y="26"/>
                    </a:cxn>
                    <a:cxn ang="0">
                      <a:pos x="13" y="26"/>
                    </a:cxn>
                  </a:cxnLst>
                  <a:rect l="0" t="0" r="r" b="b"/>
                  <a:pathLst>
                    <a:path w="13" h="33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2"/>
                      </a:move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1" y="12"/>
                      </a:lnTo>
                      <a:close/>
                      <a:moveTo>
                        <a:pt x="9" y="4"/>
                      </a:moveTo>
                      <a:lnTo>
                        <a:pt x="11" y="5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9" y="4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11" y="5"/>
                      </a:lnTo>
                      <a:close/>
                      <a:moveTo>
                        <a:pt x="13" y="10"/>
                      </a:moveTo>
                      <a:lnTo>
                        <a:pt x="13" y="26"/>
                      </a:lnTo>
                      <a:lnTo>
                        <a:pt x="1" y="26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13" y="26"/>
                      </a:moveTo>
                      <a:lnTo>
                        <a:pt x="13" y="30"/>
                      </a:lnTo>
                      <a:lnTo>
                        <a:pt x="11" y="31"/>
                      </a:lnTo>
                      <a:lnTo>
                        <a:pt x="9" y="33"/>
                      </a:lnTo>
                      <a:lnTo>
                        <a:pt x="8" y="33"/>
                      </a:lnTo>
                      <a:lnTo>
                        <a:pt x="4" y="33"/>
                      </a:lnTo>
                      <a:lnTo>
                        <a:pt x="3" y="31"/>
                      </a:lnTo>
                      <a:lnTo>
                        <a:pt x="1" y="30"/>
                      </a:lnTo>
                      <a:lnTo>
                        <a:pt x="1" y="26"/>
                      </a:lnTo>
                      <a:lnTo>
                        <a:pt x="13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0" name="Freeform 1359"/>
                <p:cNvSpPr>
                  <a:spLocks noEditPoints="1"/>
                </p:cNvSpPr>
                <p:nvPr/>
              </p:nvSpPr>
              <p:spPr bwMode="auto">
                <a:xfrm>
                  <a:off x="1097" y="2840"/>
                  <a:ext cx="16" cy="92"/>
                </a:xfrm>
                <a:custGeom>
                  <a:avLst/>
                  <a:gdLst/>
                  <a:ahLst/>
                  <a:cxnLst>
                    <a:cxn ang="0">
                      <a:pos x="12" y="89"/>
                    </a:cxn>
                    <a:cxn ang="0">
                      <a:pos x="8" y="92"/>
                    </a:cxn>
                    <a:cxn ang="0">
                      <a:pos x="3" y="92"/>
                    </a:cxn>
                    <a:cxn ang="0">
                      <a:pos x="0" y="89"/>
                    </a:cxn>
                    <a:cxn ang="0">
                      <a:pos x="12" y="86"/>
                    </a:cxn>
                    <a:cxn ang="0">
                      <a:pos x="0" y="84"/>
                    </a:cxn>
                    <a:cxn ang="0">
                      <a:pos x="12" y="86"/>
                    </a:cxn>
                    <a:cxn ang="0">
                      <a:pos x="0" y="84"/>
                    </a:cxn>
                    <a:cxn ang="0">
                      <a:pos x="2" y="79"/>
                    </a:cxn>
                    <a:cxn ang="0">
                      <a:pos x="0" y="84"/>
                    </a:cxn>
                    <a:cxn ang="0">
                      <a:pos x="5" y="78"/>
                    </a:cxn>
                    <a:cxn ang="0">
                      <a:pos x="10" y="87"/>
                    </a:cxn>
                    <a:cxn ang="0">
                      <a:pos x="13" y="83"/>
                    </a:cxn>
                    <a:cxn ang="0">
                      <a:pos x="12" y="87"/>
                    </a:cxn>
                    <a:cxn ang="0">
                      <a:pos x="13" y="83"/>
                    </a:cxn>
                    <a:cxn ang="0">
                      <a:pos x="2" y="55"/>
                    </a:cxn>
                    <a:cxn ang="0">
                      <a:pos x="13" y="83"/>
                    </a:cxn>
                    <a:cxn ang="0">
                      <a:pos x="2" y="55"/>
                    </a:cxn>
                    <a:cxn ang="0">
                      <a:pos x="3" y="50"/>
                    </a:cxn>
                    <a:cxn ang="0">
                      <a:pos x="2" y="55"/>
                    </a:cxn>
                    <a:cxn ang="0">
                      <a:pos x="5" y="50"/>
                    </a:cxn>
                    <a:cxn ang="0">
                      <a:pos x="12" y="58"/>
                    </a:cxn>
                    <a:cxn ang="0">
                      <a:pos x="15" y="53"/>
                    </a:cxn>
                    <a:cxn ang="0">
                      <a:pos x="13" y="58"/>
                    </a:cxn>
                    <a:cxn ang="0">
                      <a:pos x="15" y="53"/>
                    </a:cxn>
                    <a:cxn ang="0">
                      <a:pos x="3" y="21"/>
                    </a:cxn>
                    <a:cxn ang="0">
                      <a:pos x="15" y="53"/>
                    </a:cxn>
                    <a:cxn ang="0">
                      <a:pos x="3" y="21"/>
                    </a:cxn>
                    <a:cxn ang="0">
                      <a:pos x="5" y="18"/>
                    </a:cxn>
                    <a:cxn ang="0">
                      <a:pos x="3" y="21"/>
                    </a:cxn>
                    <a:cxn ang="0">
                      <a:pos x="7" y="16"/>
                    </a:cxn>
                    <a:cxn ang="0">
                      <a:pos x="13" y="26"/>
                    </a:cxn>
                    <a:cxn ang="0">
                      <a:pos x="16" y="21"/>
                    </a:cxn>
                    <a:cxn ang="0">
                      <a:pos x="15" y="26"/>
                    </a:cxn>
                    <a:cxn ang="0">
                      <a:pos x="16" y="21"/>
                    </a:cxn>
                    <a:cxn ang="0">
                      <a:pos x="5" y="6"/>
                    </a:cxn>
                    <a:cxn ang="0">
                      <a:pos x="16" y="21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92">
                      <a:moveTo>
                        <a:pt x="12" y="86"/>
                      </a:moveTo>
                      <a:lnTo>
                        <a:pt x="12" y="89"/>
                      </a:lnTo>
                      <a:lnTo>
                        <a:pt x="10" y="91"/>
                      </a:lnTo>
                      <a:lnTo>
                        <a:pt x="8" y="92"/>
                      </a:lnTo>
                      <a:lnTo>
                        <a:pt x="7" y="92"/>
                      </a:lnTo>
                      <a:lnTo>
                        <a:pt x="3" y="92"/>
                      </a:lnTo>
                      <a:lnTo>
                        <a:pt x="2" y="91"/>
                      </a:lnTo>
                      <a:lnTo>
                        <a:pt x="0" y="89"/>
                      </a:lnTo>
                      <a:lnTo>
                        <a:pt x="0" y="86"/>
                      </a:lnTo>
                      <a:lnTo>
                        <a:pt x="12" y="86"/>
                      </a:lnTo>
                      <a:close/>
                      <a:moveTo>
                        <a:pt x="0" y="86"/>
                      </a:moveTo>
                      <a:lnTo>
                        <a:pt x="0" y="84"/>
                      </a:lnTo>
                      <a:lnTo>
                        <a:pt x="12" y="84"/>
                      </a:lnTo>
                      <a:lnTo>
                        <a:pt x="12" y="86"/>
                      </a:lnTo>
                      <a:lnTo>
                        <a:pt x="0" y="86"/>
                      </a:lnTo>
                      <a:close/>
                      <a:moveTo>
                        <a:pt x="0" y="84"/>
                      </a:moveTo>
                      <a:lnTo>
                        <a:pt x="0" y="81"/>
                      </a:lnTo>
                      <a:lnTo>
                        <a:pt x="2" y="79"/>
                      </a:lnTo>
                      <a:lnTo>
                        <a:pt x="7" y="84"/>
                      </a:lnTo>
                      <a:lnTo>
                        <a:pt x="0" y="84"/>
                      </a:lnTo>
                      <a:close/>
                      <a:moveTo>
                        <a:pt x="2" y="79"/>
                      </a:moveTo>
                      <a:lnTo>
                        <a:pt x="5" y="78"/>
                      </a:lnTo>
                      <a:lnTo>
                        <a:pt x="12" y="87"/>
                      </a:lnTo>
                      <a:lnTo>
                        <a:pt x="10" y="87"/>
                      </a:lnTo>
                      <a:lnTo>
                        <a:pt x="2" y="79"/>
                      </a:lnTo>
                      <a:close/>
                      <a:moveTo>
                        <a:pt x="13" y="83"/>
                      </a:moveTo>
                      <a:lnTo>
                        <a:pt x="13" y="86"/>
                      </a:lnTo>
                      <a:lnTo>
                        <a:pt x="12" y="87"/>
                      </a:lnTo>
                      <a:lnTo>
                        <a:pt x="8" y="83"/>
                      </a:lnTo>
                      <a:lnTo>
                        <a:pt x="13" y="83"/>
                      </a:lnTo>
                      <a:close/>
                      <a:moveTo>
                        <a:pt x="2" y="83"/>
                      </a:moveTo>
                      <a:lnTo>
                        <a:pt x="2" y="55"/>
                      </a:lnTo>
                      <a:lnTo>
                        <a:pt x="13" y="55"/>
                      </a:lnTo>
                      <a:lnTo>
                        <a:pt x="13" y="83"/>
                      </a:lnTo>
                      <a:lnTo>
                        <a:pt x="2" y="83"/>
                      </a:lnTo>
                      <a:close/>
                      <a:moveTo>
                        <a:pt x="2" y="55"/>
                      </a:moveTo>
                      <a:lnTo>
                        <a:pt x="2" y="52"/>
                      </a:lnTo>
                      <a:lnTo>
                        <a:pt x="3" y="50"/>
                      </a:lnTo>
                      <a:lnTo>
                        <a:pt x="8" y="55"/>
                      </a:lnTo>
                      <a:lnTo>
                        <a:pt x="2" y="55"/>
                      </a:lnTo>
                      <a:close/>
                      <a:moveTo>
                        <a:pt x="3" y="50"/>
                      </a:moveTo>
                      <a:lnTo>
                        <a:pt x="5" y="50"/>
                      </a:lnTo>
                      <a:lnTo>
                        <a:pt x="13" y="58"/>
                      </a:lnTo>
                      <a:lnTo>
                        <a:pt x="12" y="58"/>
                      </a:lnTo>
                      <a:lnTo>
                        <a:pt x="3" y="50"/>
                      </a:lnTo>
                      <a:close/>
                      <a:moveTo>
                        <a:pt x="15" y="53"/>
                      </a:moveTo>
                      <a:lnTo>
                        <a:pt x="15" y="57"/>
                      </a:lnTo>
                      <a:lnTo>
                        <a:pt x="13" y="58"/>
                      </a:lnTo>
                      <a:lnTo>
                        <a:pt x="8" y="53"/>
                      </a:lnTo>
                      <a:lnTo>
                        <a:pt x="15" y="53"/>
                      </a:lnTo>
                      <a:close/>
                      <a:moveTo>
                        <a:pt x="3" y="53"/>
                      </a:moveTo>
                      <a:lnTo>
                        <a:pt x="3" y="21"/>
                      </a:lnTo>
                      <a:lnTo>
                        <a:pt x="15" y="21"/>
                      </a:lnTo>
                      <a:lnTo>
                        <a:pt x="15" y="53"/>
                      </a:lnTo>
                      <a:lnTo>
                        <a:pt x="3" y="53"/>
                      </a:lnTo>
                      <a:close/>
                      <a:moveTo>
                        <a:pt x="3" y="21"/>
                      </a:moveTo>
                      <a:lnTo>
                        <a:pt x="3" y="19"/>
                      </a:lnTo>
                      <a:lnTo>
                        <a:pt x="5" y="18"/>
                      </a:lnTo>
                      <a:lnTo>
                        <a:pt x="8" y="21"/>
                      </a:lnTo>
                      <a:lnTo>
                        <a:pt x="3" y="21"/>
                      </a:lnTo>
                      <a:close/>
                      <a:moveTo>
                        <a:pt x="5" y="18"/>
                      </a:moveTo>
                      <a:lnTo>
                        <a:pt x="7" y="16"/>
                      </a:lnTo>
                      <a:lnTo>
                        <a:pt x="15" y="26"/>
                      </a:lnTo>
                      <a:lnTo>
                        <a:pt x="13" y="26"/>
                      </a:lnTo>
                      <a:lnTo>
                        <a:pt x="5" y="18"/>
                      </a:lnTo>
                      <a:close/>
                      <a:moveTo>
                        <a:pt x="16" y="21"/>
                      </a:moveTo>
                      <a:lnTo>
                        <a:pt x="16" y="22"/>
                      </a:lnTo>
                      <a:lnTo>
                        <a:pt x="15" y="26"/>
                      </a:lnTo>
                      <a:lnTo>
                        <a:pt x="10" y="21"/>
                      </a:lnTo>
                      <a:lnTo>
                        <a:pt x="16" y="21"/>
                      </a:lnTo>
                      <a:close/>
                      <a:moveTo>
                        <a:pt x="5" y="21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21"/>
                      </a:lnTo>
                      <a:lnTo>
                        <a:pt x="5" y="21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1" name="Freeform 1360"/>
                <p:cNvSpPr>
                  <a:spLocks noEditPoints="1"/>
                </p:cNvSpPr>
                <p:nvPr/>
              </p:nvSpPr>
              <p:spPr bwMode="auto">
                <a:xfrm>
                  <a:off x="1102" y="2734"/>
                  <a:ext cx="15" cy="117"/>
                </a:xfrm>
                <a:custGeom>
                  <a:avLst/>
                  <a:gdLst/>
                  <a:ahLst/>
                  <a:cxnLst>
                    <a:cxn ang="0">
                      <a:pos x="11" y="114"/>
                    </a:cxn>
                    <a:cxn ang="0">
                      <a:pos x="8" y="117"/>
                    </a:cxn>
                    <a:cxn ang="0">
                      <a:pos x="3" y="117"/>
                    </a:cxn>
                    <a:cxn ang="0">
                      <a:pos x="0" y="114"/>
                    </a:cxn>
                    <a:cxn ang="0">
                      <a:pos x="11" y="112"/>
                    </a:cxn>
                    <a:cxn ang="0">
                      <a:pos x="0" y="93"/>
                    </a:cxn>
                    <a:cxn ang="0">
                      <a:pos x="11" y="112"/>
                    </a:cxn>
                    <a:cxn ang="0">
                      <a:pos x="0" y="93"/>
                    </a:cxn>
                    <a:cxn ang="0">
                      <a:pos x="0" y="91"/>
                    </a:cxn>
                    <a:cxn ang="0">
                      <a:pos x="0" y="93"/>
                    </a:cxn>
                    <a:cxn ang="0">
                      <a:pos x="2" y="88"/>
                    </a:cxn>
                    <a:cxn ang="0">
                      <a:pos x="11" y="96"/>
                    </a:cxn>
                    <a:cxn ang="0">
                      <a:pos x="13" y="89"/>
                    </a:cxn>
                    <a:cxn ang="0">
                      <a:pos x="11" y="93"/>
                    </a:cxn>
                    <a:cxn ang="0">
                      <a:pos x="13" y="89"/>
                    </a:cxn>
                    <a:cxn ang="0">
                      <a:pos x="2" y="52"/>
                    </a:cxn>
                    <a:cxn ang="0">
                      <a:pos x="13" y="89"/>
                    </a:cxn>
                    <a:cxn ang="0">
                      <a:pos x="2" y="52"/>
                    </a:cxn>
                    <a:cxn ang="0">
                      <a:pos x="2" y="50"/>
                    </a:cxn>
                    <a:cxn ang="0">
                      <a:pos x="2" y="52"/>
                    </a:cxn>
                    <a:cxn ang="0">
                      <a:pos x="3" y="47"/>
                    </a:cxn>
                    <a:cxn ang="0">
                      <a:pos x="11" y="55"/>
                    </a:cxn>
                    <a:cxn ang="0">
                      <a:pos x="15" y="50"/>
                    </a:cxn>
                    <a:cxn ang="0">
                      <a:pos x="13" y="52"/>
                    </a:cxn>
                    <a:cxn ang="0">
                      <a:pos x="15" y="50"/>
                    </a:cxn>
                    <a:cxn ang="0">
                      <a:pos x="3" y="7"/>
                    </a:cxn>
                    <a:cxn ang="0">
                      <a:pos x="15" y="50"/>
                    </a:cxn>
                    <a:cxn ang="0">
                      <a:pos x="3" y="7"/>
                    </a:cxn>
                    <a:cxn ang="0">
                      <a:pos x="3" y="3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3" y="10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0"/>
                    </a:cxn>
                    <a:cxn ang="0">
                      <a:pos x="15" y="5"/>
                    </a:cxn>
                    <a:cxn ang="0">
                      <a:pos x="15" y="8"/>
                    </a:cxn>
                  </a:cxnLst>
                  <a:rect l="0" t="0" r="r" b="b"/>
                  <a:pathLst>
                    <a:path w="15" h="117">
                      <a:moveTo>
                        <a:pt x="11" y="112"/>
                      </a:moveTo>
                      <a:lnTo>
                        <a:pt x="11" y="114"/>
                      </a:lnTo>
                      <a:lnTo>
                        <a:pt x="10" y="115"/>
                      </a:lnTo>
                      <a:lnTo>
                        <a:pt x="8" y="117"/>
                      </a:lnTo>
                      <a:lnTo>
                        <a:pt x="5" y="117"/>
                      </a:lnTo>
                      <a:lnTo>
                        <a:pt x="3" y="117"/>
                      </a:lnTo>
                      <a:lnTo>
                        <a:pt x="2" y="115"/>
                      </a:lnTo>
                      <a:lnTo>
                        <a:pt x="0" y="114"/>
                      </a:lnTo>
                      <a:lnTo>
                        <a:pt x="0" y="112"/>
                      </a:lnTo>
                      <a:lnTo>
                        <a:pt x="11" y="112"/>
                      </a:lnTo>
                      <a:close/>
                      <a:moveTo>
                        <a:pt x="0" y="112"/>
                      </a:moveTo>
                      <a:lnTo>
                        <a:pt x="0" y="93"/>
                      </a:lnTo>
                      <a:lnTo>
                        <a:pt x="11" y="93"/>
                      </a:lnTo>
                      <a:lnTo>
                        <a:pt x="11" y="112"/>
                      </a:lnTo>
                      <a:lnTo>
                        <a:pt x="0" y="112"/>
                      </a:lnTo>
                      <a:close/>
                      <a:moveTo>
                        <a:pt x="0" y="93"/>
                      </a:moveTo>
                      <a:lnTo>
                        <a:pt x="0" y="93"/>
                      </a:lnTo>
                      <a:lnTo>
                        <a:pt x="0" y="91"/>
                      </a:lnTo>
                      <a:lnTo>
                        <a:pt x="5" y="93"/>
                      </a:lnTo>
                      <a:lnTo>
                        <a:pt x="0" y="93"/>
                      </a:lnTo>
                      <a:close/>
                      <a:moveTo>
                        <a:pt x="0" y="91"/>
                      </a:moveTo>
                      <a:lnTo>
                        <a:pt x="2" y="88"/>
                      </a:lnTo>
                      <a:lnTo>
                        <a:pt x="11" y="93"/>
                      </a:lnTo>
                      <a:lnTo>
                        <a:pt x="11" y="96"/>
                      </a:lnTo>
                      <a:lnTo>
                        <a:pt x="0" y="91"/>
                      </a:lnTo>
                      <a:close/>
                      <a:moveTo>
                        <a:pt x="13" y="89"/>
                      </a:moveTo>
                      <a:lnTo>
                        <a:pt x="13" y="91"/>
                      </a:lnTo>
                      <a:lnTo>
                        <a:pt x="11" y="93"/>
                      </a:lnTo>
                      <a:lnTo>
                        <a:pt x="7" y="89"/>
                      </a:lnTo>
                      <a:lnTo>
                        <a:pt x="13" y="89"/>
                      </a:lnTo>
                      <a:close/>
                      <a:moveTo>
                        <a:pt x="2" y="89"/>
                      </a:moveTo>
                      <a:lnTo>
                        <a:pt x="2" y="52"/>
                      </a:lnTo>
                      <a:lnTo>
                        <a:pt x="13" y="52"/>
                      </a:lnTo>
                      <a:lnTo>
                        <a:pt x="13" y="89"/>
                      </a:lnTo>
                      <a:lnTo>
                        <a:pt x="2" y="89"/>
                      </a:lnTo>
                      <a:close/>
                      <a:moveTo>
                        <a:pt x="2" y="52"/>
                      </a:moveTo>
                      <a:lnTo>
                        <a:pt x="2" y="52"/>
                      </a:lnTo>
                      <a:lnTo>
                        <a:pt x="2" y="50"/>
                      </a:lnTo>
                      <a:lnTo>
                        <a:pt x="7" y="52"/>
                      </a:lnTo>
                      <a:lnTo>
                        <a:pt x="2" y="52"/>
                      </a:lnTo>
                      <a:close/>
                      <a:moveTo>
                        <a:pt x="2" y="50"/>
                      </a:moveTo>
                      <a:lnTo>
                        <a:pt x="3" y="47"/>
                      </a:lnTo>
                      <a:lnTo>
                        <a:pt x="13" y="52"/>
                      </a:lnTo>
                      <a:lnTo>
                        <a:pt x="11" y="55"/>
                      </a:lnTo>
                      <a:lnTo>
                        <a:pt x="2" y="50"/>
                      </a:lnTo>
                      <a:close/>
                      <a:moveTo>
                        <a:pt x="15" y="50"/>
                      </a:moveTo>
                      <a:lnTo>
                        <a:pt x="15" y="52"/>
                      </a:lnTo>
                      <a:lnTo>
                        <a:pt x="13" y="52"/>
                      </a:lnTo>
                      <a:lnTo>
                        <a:pt x="8" y="50"/>
                      </a:lnTo>
                      <a:lnTo>
                        <a:pt x="15" y="50"/>
                      </a:lnTo>
                      <a:close/>
                      <a:moveTo>
                        <a:pt x="3" y="5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50"/>
                      </a:lnTo>
                      <a:lnTo>
                        <a:pt x="3" y="5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3" y="3"/>
                      </a:moveTo>
                      <a:lnTo>
                        <a:pt x="5" y="2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3" y="3"/>
                      </a:lnTo>
                      <a:close/>
                      <a:moveTo>
                        <a:pt x="5" y="2"/>
                      </a:move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2" name="Freeform 1361"/>
                <p:cNvSpPr>
                  <a:spLocks noEditPoints="1"/>
                </p:cNvSpPr>
                <p:nvPr/>
              </p:nvSpPr>
              <p:spPr bwMode="auto">
                <a:xfrm>
                  <a:off x="1105" y="2573"/>
                  <a:ext cx="15" cy="172"/>
                </a:xfrm>
                <a:custGeom>
                  <a:avLst/>
                  <a:gdLst/>
                  <a:ahLst/>
                  <a:cxnLst>
                    <a:cxn ang="0">
                      <a:pos x="12" y="168"/>
                    </a:cxn>
                    <a:cxn ang="0">
                      <a:pos x="8" y="171"/>
                    </a:cxn>
                    <a:cxn ang="0">
                      <a:pos x="5" y="171"/>
                    </a:cxn>
                    <a:cxn ang="0">
                      <a:pos x="2" y="168"/>
                    </a:cxn>
                    <a:cxn ang="0">
                      <a:pos x="13" y="166"/>
                    </a:cxn>
                    <a:cxn ang="0">
                      <a:pos x="0" y="116"/>
                    </a:cxn>
                    <a:cxn ang="0">
                      <a:pos x="13" y="166"/>
                    </a:cxn>
                    <a:cxn ang="0">
                      <a:pos x="0" y="116"/>
                    </a:cxn>
                    <a:cxn ang="0">
                      <a:pos x="2" y="112"/>
                    </a:cxn>
                    <a:cxn ang="0">
                      <a:pos x="0" y="116"/>
                    </a:cxn>
                    <a:cxn ang="0">
                      <a:pos x="4" y="111"/>
                    </a:cxn>
                    <a:cxn ang="0">
                      <a:pos x="12" y="119"/>
                    </a:cxn>
                    <a:cxn ang="0">
                      <a:pos x="15" y="112"/>
                    </a:cxn>
                    <a:cxn ang="0">
                      <a:pos x="13" y="116"/>
                    </a:cxn>
                    <a:cxn ang="0">
                      <a:pos x="15" y="112"/>
                    </a:cxn>
                    <a:cxn ang="0">
                      <a:pos x="2" y="52"/>
                    </a:cxn>
                    <a:cxn ang="0">
                      <a:pos x="15" y="112"/>
                    </a:cxn>
                    <a:cxn ang="0">
                      <a:pos x="2" y="52"/>
                    </a:cxn>
                    <a:cxn ang="0">
                      <a:pos x="4" y="51"/>
                    </a:cxn>
                    <a:cxn ang="0">
                      <a:pos x="2" y="52"/>
                    </a:cxn>
                    <a:cxn ang="0">
                      <a:pos x="4" y="47"/>
                    </a:cxn>
                    <a:cxn ang="0">
                      <a:pos x="13" y="54"/>
                    </a:cxn>
                    <a:cxn ang="0">
                      <a:pos x="15" y="49"/>
                    </a:cxn>
                    <a:cxn ang="0">
                      <a:pos x="15" y="52"/>
                    </a:cxn>
                    <a:cxn ang="0">
                      <a:pos x="15" y="49"/>
                    </a:cxn>
                    <a:cxn ang="0">
                      <a:pos x="4" y="7"/>
                    </a:cxn>
                    <a:cxn ang="0">
                      <a:pos x="15" y="49"/>
                    </a:cxn>
                    <a:cxn ang="0">
                      <a:pos x="4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172">
                      <a:moveTo>
                        <a:pt x="13" y="166"/>
                      </a:moveTo>
                      <a:lnTo>
                        <a:pt x="12" y="168"/>
                      </a:lnTo>
                      <a:lnTo>
                        <a:pt x="10" y="171"/>
                      </a:lnTo>
                      <a:lnTo>
                        <a:pt x="8" y="171"/>
                      </a:lnTo>
                      <a:lnTo>
                        <a:pt x="7" y="172"/>
                      </a:lnTo>
                      <a:lnTo>
                        <a:pt x="5" y="171"/>
                      </a:lnTo>
                      <a:lnTo>
                        <a:pt x="2" y="171"/>
                      </a:lnTo>
                      <a:lnTo>
                        <a:pt x="2" y="168"/>
                      </a:lnTo>
                      <a:lnTo>
                        <a:pt x="0" y="166"/>
                      </a:lnTo>
                      <a:lnTo>
                        <a:pt x="13" y="166"/>
                      </a:lnTo>
                      <a:close/>
                      <a:moveTo>
                        <a:pt x="0" y="166"/>
                      </a:moveTo>
                      <a:lnTo>
                        <a:pt x="0" y="116"/>
                      </a:lnTo>
                      <a:lnTo>
                        <a:pt x="13" y="116"/>
                      </a:lnTo>
                      <a:lnTo>
                        <a:pt x="13" y="166"/>
                      </a:lnTo>
                      <a:lnTo>
                        <a:pt x="0" y="166"/>
                      </a:lnTo>
                      <a:close/>
                      <a:moveTo>
                        <a:pt x="0" y="116"/>
                      </a:moveTo>
                      <a:lnTo>
                        <a:pt x="0" y="114"/>
                      </a:lnTo>
                      <a:lnTo>
                        <a:pt x="2" y="112"/>
                      </a:lnTo>
                      <a:lnTo>
                        <a:pt x="7" y="116"/>
                      </a:lnTo>
                      <a:lnTo>
                        <a:pt x="0" y="116"/>
                      </a:lnTo>
                      <a:close/>
                      <a:moveTo>
                        <a:pt x="2" y="112"/>
                      </a:moveTo>
                      <a:lnTo>
                        <a:pt x="4" y="111"/>
                      </a:lnTo>
                      <a:lnTo>
                        <a:pt x="13" y="116"/>
                      </a:lnTo>
                      <a:lnTo>
                        <a:pt x="12" y="119"/>
                      </a:lnTo>
                      <a:lnTo>
                        <a:pt x="2" y="112"/>
                      </a:lnTo>
                      <a:close/>
                      <a:moveTo>
                        <a:pt x="15" y="112"/>
                      </a:moveTo>
                      <a:lnTo>
                        <a:pt x="15" y="114"/>
                      </a:lnTo>
                      <a:lnTo>
                        <a:pt x="13" y="116"/>
                      </a:lnTo>
                      <a:lnTo>
                        <a:pt x="8" y="112"/>
                      </a:lnTo>
                      <a:lnTo>
                        <a:pt x="15" y="112"/>
                      </a:lnTo>
                      <a:close/>
                      <a:moveTo>
                        <a:pt x="2" y="112"/>
                      </a:moveTo>
                      <a:lnTo>
                        <a:pt x="2" y="52"/>
                      </a:lnTo>
                      <a:lnTo>
                        <a:pt x="15" y="52"/>
                      </a:lnTo>
                      <a:lnTo>
                        <a:pt x="15" y="112"/>
                      </a:lnTo>
                      <a:lnTo>
                        <a:pt x="2" y="112"/>
                      </a:lnTo>
                      <a:close/>
                      <a:moveTo>
                        <a:pt x="2" y="52"/>
                      </a:moveTo>
                      <a:lnTo>
                        <a:pt x="2" y="51"/>
                      </a:lnTo>
                      <a:lnTo>
                        <a:pt x="4" y="51"/>
                      </a:lnTo>
                      <a:lnTo>
                        <a:pt x="8" y="52"/>
                      </a:lnTo>
                      <a:lnTo>
                        <a:pt x="2" y="52"/>
                      </a:lnTo>
                      <a:close/>
                      <a:moveTo>
                        <a:pt x="4" y="51"/>
                      </a:moveTo>
                      <a:lnTo>
                        <a:pt x="4" y="47"/>
                      </a:lnTo>
                      <a:lnTo>
                        <a:pt x="15" y="52"/>
                      </a:lnTo>
                      <a:lnTo>
                        <a:pt x="13" y="54"/>
                      </a:lnTo>
                      <a:lnTo>
                        <a:pt x="4" y="51"/>
                      </a:lnTo>
                      <a:close/>
                      <a:moveTo>
                        <a:pt x="15" y="49"/>
                      </a:moveTo>
                      <a:lnTo>
                        <a:pt x="15" y="51"/>
                      </a:lnTo>
                      <a:lnTo>
                        <a:pt x="15" y="52"/>
                      </a:lnTo>
                      <a:lnTo>
                        <a:pt x="10" y="49"/>
                      </a:lnTo>
                      <a:lnTo>
                        <a:pt x="15" y="49"/>
                      </a:lnTo>
                      <a:close/>
                      <a:moveTo>
                        <a:pt x="4" y="49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49"/>
                      </a:lnTo>
                      <a:lnTo>
                        <a:pt x="4" y="49"/>
                      </a:lnTo>
                      <a:close/>
                      <a:moveTo>
                        <a:pt x="4" y="7"/>
                      </a:moveTo>
                      <a:lnTo>
                        <a:pt x="4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3" name="Freeform 1362"/>
                <p:cNvSpPr>
                  <a:spLocks noEditPoints="1"/>
                </p:cNvSpPr>
                <p:nvPr/>
              </p:nvSpPr>
              <p:spPr bwMode="auto">
                <a:xfrm>
                  <a:off x="1109" y="2261"/>
                  <a:ext cx="16" cy="324"/>
                </a:xfrm>
                <a:custGeom>
                  <a:avLst/>
                  <a:gdLst/>
                  <a:ahLst/>
                  <a:cxnLst>
                    <a:cxn ang="0">
                      <a:pos x="11" y="320"/>
                    </a:cxn>
                    <a:cxn ang="0">
                      <a:pos x="8" y="324"/>
                    </a:cxn>
                    <a:cxn ang="0">
                      <a:pos x="3" y="324"/>
                    </a:cxn>
                    <a:cxn ang="0">
                      <a:pos x="0" y="320"/>
                    </a:cxn>
                    <a:cxn ang="0">
                      <a:pos x="11" y="319"/>
                    </a:cxn>
                    <a:cxn ang="0">
                      <a:pos x="0" y="288"/>
                    </a:cxn>
                    <a:cxn ang="0">
                      <a:pos x="11" y="319"/>
                    </a:cxn>
                    <a:cxn ang="0">
                      <a:pos x="0" y="288"/>
                    </a:cxn>
                    <a:cxn ang="0">
                      <a:pos x="0" y="286"/>
                    </a:cxn>
                    <a:cxn ang="0">
                      <a:pos x="0" y="288"/>
                    </a:cxn>
                    <a:cxn ang="0">
                      <a:pos x="1" y="280"/>
                    </a:cxn>
                    <a:cxn ang="0">
                      <a:pos x="11" y="290"/>
                    </a:cxn>
                    <a:cxn ang="0">
                      <a:pos x="13" y="281"/>
                    </a:cxn>
                    <a:cxn ang="0">
                      <a:pos x="13" y="283"/>
                    </a:cxn>
                    <a:cxn ang="0">
                      <a:pos x="13" y="281"/>
                    </a:cxn>
                    <a:cxn ang="0">
                      <a:pos x="1" y="187"/>
                    </a:cxn>
                    <a:cxn ang="0">
                      <a:pos x="13" y="281"/>
                    </a:cxn>
                    <a:cxn ang="0">
                      <a:pos x="1" y="187"/>
                    </a:cxn>
                    <a:cxn ang="0">
                      <a:pos x="1" y="186"/>
                    </a:cxn>
                    <a:cxn ang="0">
                      <a:pos x="1" y="187"/>
                    </a:cxn>
                    <a:cxn ang="0">
                      <a:pos x="3" y="181"/>
                    </a:cxn>
                    <a:cxn ang="0">
                      <a:pos x="13" y="189"/>
                    </a:cxn>
                    <a:cxn ang="0">
                      <a:pos x="14" y="181"/>
                    </a:cxn>
                    <a:cxn ang="0">
                      <a:pos x="14" y="182"/>
                    </a:cxn>
                    <a:cxn ang="0">
                      <a:pos x="14" y="181"/>
                    </a:cxn>
                    <a:cxn ang="0">
                      <a:pos x="3" y="46"/>
                    </a:cxn>
                    <a:cxn ang="0">
                      <a:pos x="14" y="181"/>
                    </a:cxn>
                    <a:cxn ang="0">
                      <a:pos x="3" y="46"/>
                    </a:cxn>
                    <a:cxn ang="0">
                      <a:pos x="3" y="44"/>
                    </a:cxn>
                    <a:cxn ang="0">
                      <a:pos x="3" y="46"/>
                    </a:cxn>
                    <a:cxn ang="0">
                      <a:pos x="4" y="35"/>
                    </a:cxn>
                    <a:cxn ang="0">
                      <a:pos x="14" y="4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4" y="7"/>
                    </a:cxn>
                    <a:cxn ang="0">
                      <a:pos x="16" y="36"/>
                    </a:cxn>
                    <a:cxn ang="0">
                      <a:pos x="4" y="7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24">
                      <a:moveTo>
                        <a:pt x="11" y="319"/>
                      </a:moveTo>
                      <a:lnTo>
                        <a:pt x="11" y="320"/>
                      </a:lnTo>
                      <a:lnTo>
                        <a:pt x="9" y="322"/>
                      </a:lnTo>
                      <a:lnTo>
                        <a:pt x="8" y="324"/>
                      </a:lnTo>
                      <a:lnTo>
                        <a:pt x="6" y="324"/>
                      </a:lnTo>
                      <a:lnTo>
                        <a:pt x="3" y="324"/>
                      </a:lnTo>
                      <a:lnTo>
                        <a:pt x="1" y="322"/>
                      </a:lnTo>
                      <a:lnTo>
                        <a:pt x="0" y="320"/>
                      </a:lnTo>
                      <a:lnTo>
                        <a:pt x="0" y="319"/>
                      </a:lnTo>
                      <a:lnTo>
                        <a:pt x="11" y="319"/>
                      </a:lnTo>
                      <a:close/>
                      <a:moveTo>
                        <a:pt x="0" y="319"/>
                      </a:moveTo>
                      <a:lnTo>
                        <a:pt x="0" y="288"/>
                      </a:lnTo>
                      <a:lnTo>
                        <a:pt x="11" y="288"/>
                      </a:lnTo>
                      <a:lnTo>
                        <a:pt x="11" y="319"/>
                      </a:lnTo>
                      <a:lnTo>
                        <a:pt x="0" y="319"/>
                      </a:lnTo>
                      <a:close/>
                      <a:moveTo>
                        <a:pt x="0" y="288"/>
                      </a:moveTo>
                      <a:lnTo>
                        <a:pt x="0" y="288"/>
                      </a:lnTo>
                      <a:lnTo>
                        <a:pt x="0" y="286"/>
                      </a:lnTo>
                      <a:lnTo>
                        <a:pt x="6" y="288"/>
                      </a:lnTo>
                      <a:lnTo>
                        <a:pt x="0" y="288"/>
                      </a:lnTo>
                      <a:close/>
                      <a:moveTo>
                        <a:pt x="0" y="286"/>
                      </a:moveTo>
                      <a:lnTo>
                        <a:pt x="1" y="280"/>
                      </a:lnTo>
                      <a:lnTo>
                        <a:pt x="13" y="283"/>
                      </a:lnTo>
                      <a:lnTo>
                        <a:pt x="11" y="290"/>
                      </a:lnTo>
                      <a:lnTo>
                        <a:pt x="0" y="286"/>
                      </a:lnTo>
                      <a:close/>
                      <a:moveTo>
                        <a:pt x="13" y="281"/>
                      </a:moveTo>
                      <a:lnTo>
                        <a:pt x="13" y="283"/>
                      </a:lnTo>
                      <a:lnTo>
                        <a:pt x="13" y="283"/>
                      </a:lnTo>
                      <a:lnTo>
                        <a:pt x="8" y="281"/>
                      </a:lnTo>
                      <a:lnTo>
                        <a:pt x="13" y="281"/>
                      </a:lnTo>
                      <a:close/>
                      <a:moveTo>
                        <a:pt x="1" y="281"/>
                      </a:moveTo>
                      <a:lnTo>
                        <a:pt x="1" y="187"/>
                      </a:lnTo>
                      <a:lnTo>
                        <a:pt x="13" y="187"/>
                      </a:lnTo>
                      <a:lnTo>
                        <a:pt x="13" y="281"/>
                      </a:lnTo>
                      <a:lnTo>
                        <a:pt x="1" y="281"/>
                      </a:lnTo>
                      <a:close/>
                      <a:moveTo>
                        <a:pt x="1" y="187"/>
                      </a:moveTo>
                      <a:lnTo>
                        <a:pt x="1" y="187"/>
                      </a:lnTo>
                      <a:lnTo>
                        <a:pt x="1" y="186"/>
                      </a:lnTo>
                      <a:lnTo>
                        <a:pt x="8" y="187"/>
                      </a:lnTo>
                      <a:lnTo>
                        <a:pt x="1" y="187"/>
                      </a:lnTo>
                      <a:close/>
                      <a:moveTo>
                        <a:pt x="1" y="186"/>
                      </a:moveTo>
                      <a:lnTo>
                        <a:pt x="3" y="181"/>
                      </a:lnTo>
                      <a:lnTo>
                        <a:pt x="14" y="182"/>
                      </a:lnTo>
                      <a:lnTo>
                        <a:pt x="13" y="189"/>
                      </a:lnTo>
                      <a:lnTo>
                        <a:pt x="1" y="186"/>
                      </a:lnTo>
                      <a:close/>
                      <a:moveTo>
                        <a:pt x="14" y="181"/>
                      </a:moveTo>
                      <a:lnTo>
                        <a:pt x="14" y="182"/>
                      </a:lnTo>
                      <a:lnTo>
                        <a:pt x="14" y="182"/>
                      </a:lnTo>
                      <a:lnTo>
                        <a:pt x="9" y="181"/>
                      </a:lnTo>
                      <a:lnTo>
                        <a:pt x="14" y="181"/>
                      </a:lnTo>
                      <a:close/>
                      <a:moveTo>
                        <a:pt x="3" y="181"/>
                      </a:moveTo>
                      <a:lnTo>
                        <a:pt x="3" y="46"/>
                      </a:lnTo>
                      <a:lnTo>
                        <a:pt x="14" y="46"/>
                      </a:lnTo>
                      <a:lnTo>
                        <a:pt x="14" y="181"/>
                      </a:lnTo>
                      <a:lnTo>
                        <a:pt x="3" y="181"/>
                      </a:lnTo>
                      <a:close/>
                      <a:moveTo>
                        <a:pt x="3" y="46"/>
                      </a:moveTo>
                      <a:lnTo>
                        <a:pt x="3" y="46"/>
                      </a:lnTo>
                      <a:lnTo>
                        <a:pt x="3" y="44"/>
                      </a:lnTo>
                      <a:lnTo>
                        <a:pt x="9" y="46"/>
                      </a:lnTo>
                      <a:lnTo>
                        <a:pt x="3" y="46"/>
                      </a:lnTo>
                      <a:close/>
                      <a:moveTo>
                        <a:pt x="3" y="44"/>
                      </a:moveTo>
                      <a:lnTo>
                        <a:pt x="4" y="35"/>
                      </a:lnTo>
                      <a:lnTo>
                        <a:pt x="16" y="36"/>
                      </a:lnTo>
                      <a:lnTo>
                        <a:pt x="14" y="46"/>
                      </a:lnTo>
                      <a:lnTo>
                        <a:pt x="3" y="44"/>
                      </a:lnTo>
                      <a:close/>
                      <a:moveTo>
                        <a:pt x="16" y="36"/>
                      </a:move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1" y="36"/>
                      </a:lnTo>
                      <a:lnTo>
                        <a:pt x="16" y="36"/>
                      </a:lnTo>
                      <a:close/>
                      <a:moveTo>
                        <a:pt x="4" y="36"/>
                      </a:moveTo>
                      <a:lnTo>
                        <a:pt x="4" y="7"/>
                      </a:lnTo>
                      <a:lnTo>
                        <a:pt x="16" y="7"/>
                      </a:lnTo>
                      <a:lnTo>
                        <a:pt x="16" y="36"/>
                      </a:lnTo>
                      <a:lnTo>
                        <a:pt x="4" y="36"/>
                      </a:lnTo>
                      <a:close/>
                      <a:moveTo>
                        <a:pt x="4" y="7"/>
                      </a:moveTo>
                      <a:lnTo>
                        <a:pt x="4" y="5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4" name="Freeform 1363"/>
                <p:cNvSpPr>
                  <a:spLocks noEditPoints="1"/>
                </p:cNvSpPr>
                <p:nvPr/>
              </p:nvSpPr>
              <p:spPr bwMode="auto">
                <a:xfrm>
                  <a:off x="1113" y="1933"/>
                  <a:ext cx="15" cy="341"/>
                </a:xfrm>
                <a:custGeom>
                  <a:avLst/>
                  <a:gdLst/>
                  <a:ahLst/>
                  <a:cxnLst>
                    <a:cxn ang="0">
                      <a:pos x="12" y="337"/>
                    </a:cxn>
                    <a:cxn ang="0">
                      <a:pos x="9" y="340"/>
                    </a:cxn>
                    <a:cxn ang="0">
                      <a:pos x="4" y="340"/>
                    </a:cxn>
                    <a:cxn ang="0">
                      <a:pos x="0" y="337"/>
                    </a:cxn>
                    <a:cxn ang="0">
                      <a:pos x="12" y="335"/>
                    </a:cxn>
                    <a:cxn ang="0">
                      <a:pos x="0" y="150"/>
                    </a:cxn>
                    <a:cxn ang="0">
                      <a:pos x="12" y="335"/>
                    </a:cxn>
                    <a:cxn ang="0">
                      <a:pos x="0" y="150"/>
                    </a:cxn>
                    <a:cxn ang="0">
                      <a:pos x="7" y="150"/>
                    </a:cxn>
                    <a:cxn ang="0">
                      <a:pos x="0" y="148"/>
                    </a:cxn>
                    <a:cxn ang="0">
                      <a:pos x="13" y="135"/>
                    </a:cxn>
                    <a:cxn ang="0">
                      <a:pos x="0" y="148"/>
                    </a:cxn>
                    <a:cxn ang="0">
                      <a:pos x="13" y="135"/>
                    </a:cxn>
                    <a:cxn ang="0">
                      <a:pos x="13" y="135"/>
                    </a:cxn>
                    <a:cxn ang="0">
                      <a:pos x="2" y="0"/>
                    </a:cxn>
                    <a:cxn ang="0">
                      <a:pos x="13" y="135"/>
                    </a:cxn>
                    <a:cxn ang="0">
                      <a:pos x="2" y="0"/>
                    </a:cxn>
                    <a:cxn ang="0">
                      <a:pos x="7" y="0"/>
                    </a:cxn>
                    <a:cxn ang="0">
                      <a:pos x="13" y="0"/>
                    </a:cxn>
                    <a:cxn ang="0">
                      <a:pos x="2" y="41"/>
                    </a:cxn>
                    <a:cxn ang="0">
                      <a:pos x="13" y="0"/>
                    </a:cxn>
                    <a:cxn ang="0">
                      <a:pos x="2" y="41"/>
                    </a:cxn>
                    <a:cxn ang="0">
                      <a:pos x="7" y="41"/>
                    </a:cxn>
                    <a:cxn ang="0">
                      <a:pos x="13" y="39"/>
                    </a:cxn>
                    <a:cxn ang="0">
                      <a:pos x="4" y="54"/>
                    </a:cxn>
                    <a:cxn ang="0">
                      <a:pos x="13" y="39"/>
                    </a:cxn>
                    <a:cxn ang="0">
                      <a:pos x="15" y="54"/>
                    </a:cxn>
                    <a:cxn ang="0">
                      <a:pos x="9" y="54"/>
                    </a:cxn>
                    <a:cxn ang="0">
                      <a:pos x="15" y="54"/>
                    </a:cxn>
                    <a:cxn ang="0">
                      <a:pos x="4" y="250"/>
                    </a:cxn>
                    <a:cxn ang="0">
                      <a:pos x="15" y="54"/>
                    </a:cxn>
                    <a:cxn ang="0">
                      <a:pos x="15" y="252"/>
                    </a:cxn>
                    <a:cxn ang="0">
                      <a:pos x="12" y="255"/>
                    </a:cxn>
                    <a:cxn ang="0">
                      <a:pos x="7" y="255"/>
                    </a:cxn>
                    <a:cxn ang="0">
                      <a:pos x="4" y="252"/>
                    </a:cxn>
                    <a:cxn ang="0">
                      <a:pos x="15" y="250"/>
                    </a:cxn>
                  </a:cxnLst>
                  <a:rect l="0" t="0" r="r" b="b"/>
                  <a:pathLst>
                    <a:path w="15" h="341">
                      <a:moveTo>
                        <a:pt x="12" y="335"/>
                      </a:moveTo>
                      <a:lnTo>
                        <a:pt x="12" y="337"/>
                      </a:lnTo>
                      <a:lnTo>
                        <a:pt x="10" y="340"/>
                      </a:lnTo>
                      <a:lnTo>
                        <a:pt x="9" y="340"/>
                      </a:lnTo>
                      <a:lnTo>
                        <a:pt x="7" y="341"/>
                      </a:lnTo>
                      <a:lnTo>
                        <a:pt x="4" y="340"/>
                      </a:lnTo>
                      <a:lnTo>
                        <a:pt x="2" y="340"/>
                      </a:lnTo>
                      <a:lnTo>
                        <a:pt x="0" y="337"/>
                      </a:lnTo>
                      <a:lnTo>
                        <a:pt x="0" y="335"/>
                      </a:lnTo>
                      <a:lnTo>
                        <a:pt x="12" y="335"/>
                      </a:lnTo>
                      <a:close/>
                      <a:moveTo>
                        <a:pt x="0" y="335"/>
                      </a:moveTo>
                      <a:lnTo>
                        <a:pt x="0" y="150"/>
                      </a:lnTo>
                      <a:lnTo>
                        <a:pt x="12" y="150"/>
                      </a:lnTo>
                      <a:lnTo>
                        <a:pt x="12" y="335"/>
                      </a:lnTo>
                      <a:lnTo>
                        <a:pt x="0" y="335"/>
                      </a:lnTo>
                      <a:close/>
                      <a:moveTo>
                        <a:pt x="0" y="150"/>
                      </a:moveTo>
                      <a:lnTo>
                        <a:pt x="0" y="148"/>
                      </a:lnTo>
                      <a:lnTo>
                        <a:pt x="7" y="150"/>
                      </a:lnTo>
                      <a:lnTo>
                        <a:pt x="0" y="150"/>
                      </a:lnTo>
                      <a:close/>
                      <a:moveTo>
                        <a:pt x="0" y="148"/>
                      </a:moveTo>
                      <a:lnTo>
                        <a:pt x="2" y="133"/>
                      </a:lnTo>
                      <a:lnTo>
                        <a:pt x="13" y="135"/>
                      </a:lnTo>
                      <a:lnTo>
                        <a:pt x="12" y="150"/>
                      </a:lnTo>
                      <a:lnTo>
                        <a:pt x="0" y="148"/>
                      </a:lnTo>
                      <a:close/>
                      <a:moveTo>
                        <a:pt x="13" y="135"/>
                      </a:moveTo>
                      <a:lnTo>
                        <a:pt x="13" y="135"/>
                      </a:lnTo>
                      <a:lnTo>
                        <a:pt x="7" y="135"/>
                      </a:lnTo>
                      <a:lnTo>
                        <a:pt x="13" y="135"/>
                      </a:lnTo>
                      <a:close/>
                      <a:moveTo>
                        <a:pt x="2" y="135"/>
                      </a:moveTo>
                      <a:lnTo>
                        <a:pt x="2" y="0"/>
                      </a:lnTo>
                      <a:lnTo>
                        <a:pt x="13" y="0"/>
                      </a:lnTo>
                      <a:lnTo>
                        <a:pt x="13" y="135"/>
                      </a:lnTo>
                      <a:lnTo>
                        <a:pt x="2" y="135"/>
                      </a:lnTo>
                      <a:close/>
                      <a:moveTo>
                        <a:pt x="2" y="0"/>
                      </a:move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2" y="0"/>
                      </a:lnTo>
                      <a:close/>
                      <a:moveTo>
                        <a:pt x="13" y="0"/>
                      </a:moveTo>
                      <a:lnTo>
                        <a:pt x="13" y="41"/>
                      </a:lnTo>
                      <a:lnTo>
                        <a:pt x="2" y="41"/>
                      </a:lnTo>
                      <a:lnTo>
                        <a:pt x="2" y="0"/>
                      </a:lnTo>
                      <a:lnTo>
                        <a:pt x="13" y="0"/>
                      </a:lnTo>
                      <a:close/>
                      <a:moveTo>
                        <a:pt x="2" y="41"/>
                      </a:moveTo>
                      <a:lnTo>
                        <a:pt x="2" y="41"/>
                      </a:lnTo>
                      <a:lnTo>
                        <a:pt x="2" y="41"/>
                      </a:lnTo>
                      <a:lnTo>
                        <a:pt x="7" y="41"/>
                      </a:lnTo>
                      <a:lnTo>
                        <a:pt x="2" y="41"/>
                      </a:lnTo>
                      <a:close/>
                      <a:moveTo>
                        <a:pt x="13" y="39"/>
                      </a:moveTo>
                      <a:lnTo>
                        <a:pt x="15" y="54"/>
                      </a:lnTo>
                      <a:lnTo>
                        <a:pt x="4" y="54"/>
                      </a:lnTo>
                      <a:lnTo>
                        <a:pt x="2" y="41"/>
                      </a:lnTo>
                      <a:lnTo>
                        <a:pt x="13" y="39"/>
                      </a:lnTo>
                      <a:close/>
                      <a:moveTo>
                        <a:pt x="15" y="54"/>
                      </a:moveTo>
                      <a:lnTo>
                        <a:pt x="15" y="54"/>
                      </a:lnTo>
                      <a:lnTo>
                        <a:pt x="15" y="54"/>
                      </a:lnTo>
                      <a:lnTo>
                        <a:pt x="9" y="54"/>
                      </a:lnTo>
                      <a:lnTo>
                        <a:pt x="15" y="54"/>
                      </a:lnTo>
                      <a:close/>
                      <a:moveTo>
                        <a:pt x="15" y="54"/>
                      </a:moveTo>
                      <a:lnTo>
                        <a:pt x="15" y="250"/>
                      </a:lnTo>
                      <a:lnTo>
                        <a:pt x="4" y="250"/>
                      </a:lnTo>
                      <a:lnTo>
                        <a:pt x="4" y="54"/>
                      </a:lnTo>
                      <a:lnTo>
                        <a:pt x="15" y="54"/>
                      </a:lnTo>
                      <a:close/>
                      <a:moveTo>
                        <a:pt x="15" y="250"/>
                      </a:moveTo>
                      <a:lnTo>
                        <a:pt x="15" y="252"/>
                      </a:lnTo>
                      <a:lnTo>
                        <a:pt x="13" y="254"/>
                      </a:lnTo>
                      <a:lnTo>
                        <a:pt x="12" y="255"/>
                      </a:lnTo>
                      <a:lnTo>
                        <a:pt x="9" y="255"/>
                      </a:lnTo>
                      <a:lnTo>
                        <a:pt x="7" y="255"/>
                      </a:lnTo>
                      <a:lnTo>
                        <a:pt x="5" y="254"/>
                      </a:lnTo>
                      <a:lnTo>
                        <a:pt x="4" y="252"/>
                      </a:lnTo>
                      <a:lnTo>
                        <a:pt x="4" y="250"/>
                      </a:lnTo>
                      <a:lnTo>
                        <a:pt x="15" y="25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5" name="Freeform 1364"/>
                <p:cNvSpPr>
                  <a:spLocks noEditPoints="1"/>
                </p:cNvSpPr>
                <p:nvPr/>
              </p:nvSpPr>
              <p:spPr bwMode="auto">
                <a:xfrm>
                  <a:off x="1117" y="2177"/>
                  <a:ext cx="14" cy="37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54"/>
                    </a:cxn>
                    <a:cxn ang="0">
                      <a:pos x="0" y="6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0" y="54"/>
                    </a:cxn>
                    <a:cxn ang="0">
                      <a:pos x="13" y="65"/>
                    </a:cxn>
                    <a:cxn ang="0">
                      <a:pos x="0" y="54"/>
                    </a:cxn>
                    <a:cxn ang="0">
                      <a:pos x="13" y="65"/>
                    </a:cxn>
                    <a:cxn ang="0">
                      <a:pos x="13" y="65"/>
                    </a:cxn>
                    <a:cxn ang="0">
                      <a:pos x="13" y="65"/>
                    </a:cxn>
                    <a:cxn ang="0">
                      <a:pos x="13" y="221"/>
                    </a:cxn>
                    <a:cxn ang="0">
                      <a:pos x="1" y="65"/>
                    </a:cxn>
                    <a:cxn ang="0">
                      <a:pos x="1" y="222"/>
                    </a:cxn>
                    <a:cxn ang="0">
                      <a:pos x="1" y="221"/>
                    </a:cxn>
                    <a:cxn ang="0">
                      <a:pos x="1" y="222"/>
                    </a:cxn>
                    <a:cxn ang="0">
                      <a:pos x="14" y="226"/>
                    </a:cxn>
                    <a:cxn ang="0">
                      <a:pos x="1" y="222"/>
                    </a:cxn>
                    <a:cxn ang="0">
                      <a:pos x="14" y="226"/>
                    </a:cxn>
                    <a:cxn ang="0">
                      <a:pos x="14" y="227"/>
                    </a:cxn>
                    <a:cxn ang="0">
                      <a:pos x="14" y="226"/>
                    </a:cxn>
                    <a:cxn ang="0">
                      <a:pos x="14" y="335"/>
                    </a:cxn>
                    <a:cxn ang="0">
                      <a:pos x="3" y="227"/>
                    </a:cxn>
                    <a:cxn ang="0">
                      <a:pos x="3" y="335"/>
                    </a:cxn>
                    <a:cxn ang="0">
                      <a:pos x="3" y="335"/>
                    </a:cxn>
                    <a:cxn ang="0">
                      <a:pos x="3" y="335"/>
                    </a:cxn>
                    <a:cxn ang="0">
                      <a:pos x="14" y="339"/>
                    </a:cxn>
                    <a:cxn ang="0">
                      <a:pos x="3" y="335"/>
                    </a:cxn>
                    <a:cxn ang="0">
                      <a:pos x="14" y="339"/>
                    </a:cxn>
                    <a:cxn ang="0">
                      <a:pos x="14" y="339"/>
                    </a:cxn>
                    <a:cxn ang="0">
                      <a:pos x="14" y="339"/>
                    </a:cxn>
                    <a:cxn ang="0">
                      <a:pos x="14" y="369"/>
                    </a:cxn>
                    <a:cxn ang="0">
                      <a:pos x="3" y="339"/>
                    </a:cxn>
                    <a:cxn ang="0">
                      <a:pos x="14" y="369"/>
                    </a:cxn>
                    <a:cxn ang="0">
                      <a:pos x="13" y="374"/>
                    </a:cxn>
                    <a:cxn ang="0">
                      <a:pos x="9" y="375"/>
                    </a:cxn>
                    <a:cxn ang="0">
                      <a:pos x="5" y="374"/>
                    </a:cxn>
                    <a:cxn ang="0">
                      <a:pos x="3" y="369"/>
                    </a:cxn>
                  </a:cxnLst>
                  <a:rect l="0" t="0" r="r" b="b"/>
                  <a:pathLst>
                    <a:path w="14" h="375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54"/>
                      </a:lnTo>
                      <a:lnTo>
                        <a:pt x="0" y="54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5" y="54"/>
                      </a:lnTo>
                      <a:lnTo>
                        <a:pt x="0" y="54"/>
                      </a:lnTo>
                      <a:close/>
                      <a:moveTo>
                        <a:pt x="11" y="52"/>
                      </a:moveTo>
                      <a:lnTo>
                        <a:pt x="13" y="65"/>
                      </a:lnTo>
                      <a:lnTo>
                        <a:pt x="1" y="65"/>
                      </a:lnTo>
                      <a:lnTo>
                        <a:pt x="0" y="54"/>
                      </a:lnTo>
                      <a:lnTo>
                        <a:pt x="11" y="52"/>
                      </a:lnTo>
                      <a:close/>
                      <a:moveTo>
                        <a:pt x="13" y="65"/>
                      </a:moveTo>
                      <a:lnTo>
                        <a:pt x="13" y="65"/>
                      </a:lnTo>
                      <a:lnTo>
                        <a:pt x="13" y="65"/>
                      </a:lnTo>
                      <a:lnTo>
                        <a:pt x="6" y="65"/>
                      </a:lnTo>
                      <a:lnTo>
                        <a:pt x="13" y="65"/>
                      </a:lnTo>
                      <a:close/>
                      <a:moveTo>
                        <a:pt x="13" y="65"/>
                      </a:moveTo>
                      <a:lnTo>
                        <a:pt x="13" y="221"/>
                      </a:lnTo>
                      <a:lnTo>
                        <a:pt x="1" y="221"/>
                      </a:lnTo>
                      <a:lnTo>
                        <a:pt x="1" y="65"/>
                      </a:lnTo>
                      <a:lnTo>
                        <a:pt x="13" y="65"/>
                      </a:lnTo>
                      <a:close/>
                      <a:moveTo>
                        <a:pt x="1" y="222"/>
                      </a:moveTo>
                      <a:lnTo>
                        <a:pt x="1" y="221"/>
                      </a:lnTo>
                      <a:lnTo>
                        <a:pt x="1" y="221"/>
                      </a:lnTo>
                      <a:lnTo>
                        <a:pt x="6" y="221"/>
                      </a:lnTo>
                      <a:lnTo>
                        <a:pt x="1" y="222"/>
                      </a:lnTo>
                      <a:close/>
                      <a:moveTo>
                        <a:pt x="13" y="219"/>
                      </a:moveTo>
                      <a:lnTo>
                        <a:pt x="14" y="226"/>
                      </a:lnTo>
                      <a:lnTo>
                        <a:pt x="3" y="229"/>
                      </a:lnTo>
                      <a:lnTo>
                        <a:pt x="1" y="222"/>
                      </a:lnTo>
                      <a:lnTo>
                        <a:pt x="13" y="219"/>
                      </a:lnTo>
                      <a:close/>
                      <a:moveTo>
                        <a:pt x="14" y="226"/>
                      </a:moveTo>
                      <a:lnTo>
                        <a:pt x="14" y="227"/>
                      </a:lnTo>
                      <a:lnTo>
                        <a:pt x="14" y="227"/>
                      </a:lnTo>
                      <a:lnTo>
                        <a:pt x="8" y="227"/>
                      </a:lnTo>
                      <a:lnTo>
                        <a:pt x="14" y="226"/>
                      </a:lnTo>
                      <a:close/>
                      <a:moveTo>
                        <a:pt x="14" y="227"/>
                      </a:moveTo>
                      <a:lnTo>
                        <a:pt x="14" y="335"/>
                      </a:lnTo>
                      <a:lnTo>
                        <a:pt x="3" y="335"/>
                      </a:lnTo>
                      <a:lnTo>
                        <a:pt x="3" y="227"/>
                      </a:lnTo>
                      <a:lnTo>
                        <a:pt x="14" y="227"/>
                      </a:lnTo>
                      <a:close/>
                      <a:moveTo>
                        <a:pt x="3" y="335"/>
                      </a:moveTo>
                      <a:lnTo>
                        <a:pt x="3" y="335"/>
                      </a:lnTo>
                      <a:lnTo>
                        <a:pt x="3" y="335"/>
                      </a:lnTo>
                      <a:lnTo>
                        <a:pt x="8" y="335"/>
                      </a:lnTo>
                      <a:lnTo>
                        <a:pt x="3" y="335"/>
                      </a:lnTo>
                      <a:close/>
                      <a:moveTo>
                        <a:pt x="14" y="333"/>
                      </a:moveTo>
                      <a:lnTo>
                        <a:pt x="14" y="339"/>
                      </a:lnTo>
                      <a:lnTo>
                        <a:pt x="3" y="341"/>
                      </a:lnTo>
                      <a:lnTo>
                        <a:pt x="3" y="335"/>
                      </a:lnTo>
                      <a:lnTo>
                        <a:pt x="14" y="333"/>
                      </a:lnTo>
                      <a:close/>
                      <a:moveTo>
                        <a:pt x="14" y="339"/>
                      </a:moveTo>
                      <a:lnTo>
                        <a:pt x="14" y="339"/>
                      </a:lnTo>
                      <a:lnTo>
                        <a:pt x="14" y="339"/>
                      </a:lnTo>
                      <a:lnTo>
                        <a:pt x="9" y="339"/>
                      </a:lnTo>
                      <a:lnTo>
                        <a:pt x="14" y="339"/>
                      </a:lnTo>
                      <a:close/>
                      <a:moveTo>
                        <a:pt x="14" y="339"/>
                      </a:moveTo>
                      <a:lnTo>
                        <a:pt x="14" y="369"/>
                      </a:lnTo>
                      <a:lnTo>
                        <a:pt x="3" y="369"/>
                      </a:lnTo>
                      <a:lnTo>
                        <a:pt x="3" y="339"/>
                      </a:lnTo>
                      <a:lnTo>
                        <a:pt x="14" y="339"/>
                      </a:lnTo>
                      <a:close/>
                      <a:moveTo>
                        <a:pt x="14" y="369"/>
                      </a:moveTo>
                      <a:lnTo>
                        <a:pt x="14" y="372"/>
                      </a:lnTo>
                      <a:lnTo>
                        <a:pt x="13" y="374"/>
                      </a:lnTo>
                      <a:lnTo>
                        <a:pt x="11" y="375"/>
                      </a:lnTo>
                      <a:lnTo>
                        <a:pt x="9" y="375"/>
                      </a:lnTo>
                      <a:lnTo>
                        <a:pt x="8" y="375"/>
                      </a:lnTo>
                      <a:lnTo>
                        <a:pt x="5" y="374"/>
                      </a:lnTo>
                      <a:lnTo>
                        <a:pt x="5" y="372"/>
                      </a:lnTo>
                      <a:lnTo>
                        <a:pt x="3" y="369"/>
                      </a:lnTo>
                      <a:lnTo>
                        <a:pt x="14" y="3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6" name="Freeform 1365"/>
                <p:cNvSpPr>
                  <a:spLocks noEditPoints="1"/>
                </p:cNvSpPr>
                <p:nvPr/>
              </p:nvSpPr>
              <p:spPr bwMode="auto">
                <a:xfrm>
                  <a:off x="1120" y="2541"/>
                  <a:ext cx="14" cy="183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55"/>
                    </a:cxn>
                    <a:cxn ang="0">
                      <a:pos x="0" y="5"/>
                    </a:cxn>
                    <a:cxn ang="0">
                      <a:pos x="0" y="57"/>
                    </a:cxn>
                    <a:cxn ang="0">
                      <a:pos x="0" y="55"/>
                    </a:cxn>
                    <a:cxn ang="0">
                      <a:pos x="0" y="57"/>
                    </a:cxn>
                    <a:cxn ang="0">
                      <a:pos x="13" y="58"/>
                    </a:cxn>
                    <a:cxn ang="0">
                      <a:pos x="0" y="57"/>
                    </a:cxn>
                    <a:cxn ang="0">
                      <a:pos x="13" y="58"/>
                    </a:cxn>
                    <a:cxn ang="0">
                      <a:pos x="13" y="60"/>
                    </a:cxn>
                    <a:cxn ang="0">
                      <a:pos x="13" y="58"/>
                    </a:cxn>
                    <a:cxn ang="0">
                      <a:pos x="13" y="123"/>
                    </a:cxn>
                    <a:cxn ang="0">
                      <a:pos x="2" y="60"/>
                    </a:cxn>
                    <a:cxn ang="0">
                      <a:pos x="2" y="125"/>
                    </a:cxn>
                    <a:cxn ang="0">
                      <a:pos x="2" y="123"/>
                    </a:cxn>
                    <a:cxn ang="0">
                      <a:pos x="2" y="125"/>
                    </a:cxn>
                    <a:cxn ang="0">
                      <a:pos x="14" y="125"/>
                    </a:cxn>
                    <a:cxn ang="0">
                      <a:pos x="2" y="125"/>
                    </a:cxn>
                    <a:cxn ang="0">
                      <a:pos x="14" y="125"/>
                    </a:cxn>
                    <a:cxn ang="0">
                      <a:pos x="14" y="128"/>
                    </a:cxn>
                    <a:cxn ang="0">
                      <a:pos x="14" y="125"/>
                    </a:cxn>
                    <a:cxn ang="0">
                      <a:pos x="14" y="178"/>
                    </a:cxn>
                    <a:cxn ang="0">
                      <a:pos x="3" y="128"/>
                    </a:cxn>
                    <a:cxn ang="0">
                      <a:pos x="14" y="178"/>
                    </a:cxn>
                    <a:cxn ang="0">
                      <a:pos x="13" y="182"/>
                    </a:cxn>
                    <a:cxn ang="0">
                      <a:pos x="10" y="183"/>
                    </a:cxn>
                    <a:cxn ang="0">
                      <a:pos x="5" y="182"/>
                    </a:cxn>
                    <a:cxn ang="0">
                      <a:pos x="3" y="178"/>
                    </a:cxn>
                  </a:cxnLst>
                  <a:rect l="0" t="0" r="r" b="b"/>
                  <a:pathLst>
                    <a:path w="14" h="183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55"/>
                      </a:lnTo>
                      <a:lnTo>
                        <a:pt x="0" y="55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0" y="57"/>
                      </a:moveTo>
                      <a:lnTo>
                        <a:pt x="0" y="57"/>
                      </a:lnTo>
                      <a:lnTo>
                        <a:pt x="0" y="55"/>
                      </a:lnTo>
                      <a:lnTo>
                        <a:pt x="6" y="55"/>
                      </a:lnTo>
                      <a:lnTo>
                        <a:pt x="0" y="57"/>
                      </a:lnTo>
                      <a:close/>
                      <a:moveTo>
                        <a:pt x="11" y="53"/>
                      </a:moveTo>
                      <a:lnTo>
                        <a:pt x="13" y="58"/>
                      </a:lnTo>
                      <a:lnTo>
                        <a:pt x="2" y="62"/>
                      </a:lnTo>
                      <a:lnTo>
                        <a:pt x="0" y="57"/>
                      </a:lnTo>
                      <a:lnTo>
                        <a:pt x="11" y="53"/>
                      </a:lnTo>
                      <a:close/>
                      <a:moveTo>
                        <a:pt x="13" y="58"/>
                      </a:moveTo>
                      <a:lnTo>
                        <a:pt x="13" y="60"/>
                      </a:lnTo>
                      <a:lnTo>
                        <a:pt x="13" y="60"/>
                      </a:lnTo>
                      <a:lnTo>
                        <a:pt x="8" y="60"/>
                      </a:lnTo>
                      <a:lnTo>
                        <a:pt x="13" y="58"/>
                      </a:lnTo>
                      <a:close/>
                      <a:moveTo>
                        <a:pt x="13" y="60"/>
                      </a:moveTo>
                      <a:lnTo>
                        <a:pt x="13" y="123"/>
                      </a:lnTo>
                      <a:lnTo>
                        <a:pt x="2" y="123"/>
                      </a:lnTo>
                      <a:lnTo>
                        <a:pt x="2" y="60"/>
                      </a:lnTo>
                      <a:lnTo>
                        <a:pt x="13" y="60"/>
                      </a:lnTo>
                      <a:close/>
                      <a:moveTo>
                        <a:pt x="2" y="125"/>
                      </a:moveTo>
                      <a:lnTo>
                        <a:pt x="2" y="123"/>
                      </a:lnTo>
                      <a:lnTo>
                        <a:pt x="2" y="123"/>
                      </a:lnTo>
                      <a:lnTo>
                        <a:pt x="8" y="123"/>
                      </a:lnTo>
                      <a:lnTo>
                        <a:pt x="2" y="125"/>
                      </a:lnTo>
                      <a:close/>
                      <a:moveTo>
                        <a:pt x="13" y="122"/>
                      </a:moveTo>
                      <a:lnTo>
                        <a:pt x="14" y="125"/>
                      </a:lnTo>
                      <a:lnTo>
                        <a:pt x="3" y="130"/>
                      </a:lnTo>
                      <a:lnTo>
                        <a:pt x="2" y="125"/>
                      </a:lnTo>
                      <a:lnTo>
                        <a:pt x="13" y="122"/>
                      </a:lnTo>
                      <a:close/>
                      <a:moveTo>
                        <a:pt x="14" y="125"/>
                      </a:moveTo>
                      <a:lnTo>
                        <a:pt x="14" y="126"/>
                      </a:lnTo>
                      <a:lnTo>
                        <a:pt x="14" y="128"/>
                      </a:lnTo>
                      <a:lnTo>
                        <a:pt x="10" y="128"/>
                      </a:lnTo>
                      <a:lnTo>
                        <a:pt x="14" y="125"/>
                      </a:lnTo>
                      <a:close/>
                      <a:moveTo>
                        <a:pt x="14" y="128"/>
                      </a:moveTo>
                      <a:lnTo>
                        <a:pt x="14" y="178"/>
                      </a:lnTo>
                      <a:lnTo>
                        <a:pt x="3" y="178"/>
                      </a:lnTo>
                      <a:lnTo>
                        <a:pt x="3" y="128"/>
                      </a:lnTo>
                      <a:lnTo>
                        <a:pt x="14" y="128"/>
                      </a:lnTo>
                      <a:close/>
                      <a:moveTo>
                        <a:pt x="14" y="178"/>
                      </a:moveTo>
                      <a:lnTo>
                        <a:pt x="14" y="180"/>
                      </a:lnTo>
                      <a:lnTo>
                        <a:pt x="13" y="182"/>
                      </a:lnTo>
                      <a:lnTo>
                        <a:pt x="11" y="183"/>
                      </a:lnTo>
                      <a:lnTo>
                        <a:pt x="10" y="183"/>
                      </a:lnTo>
                      <a:lnTo>
                        <a:pt x="6" y="183"/>
                      </a:lnTo>
                      <a:lnTo>
                        <a:pt x="5" y="182"/>
                      </a:lnTo>
                      <a:lnTo>
                        <a:pt x="3" y="180"/>
                      </a:lnTo>
                      <a:lnTo>
                        <a:pt x="3" y="178"/>
                      </a:lnTo>
                      <a:lnTo>
                        <a:pt x="14" y="1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7" name="Freeform 1366"/>
                <p:cNvSpPr>
                  <a:spLocks noEditPoints="1"/>
                </p:cNvSpPr>
                <p:nvPr/>
              </p:nvSpPr>
              <p:spPr bwMode="auto">
                <a:xfrm>
                  <a:off x="1123" y="2713"/>
                  <a:ext cx="16" cy="12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0" y="10"/>
                    </a:cxn>
                    <a:cxn ang="0">
                      <a:pos x="13" y="8"/>
                    </a:cxn>
                    <a:cxn ang="0">
                      <a:pos x="0" y="10"/>
                    </a:cxn>
                    <a:cxn ang="0">
                      <a:pos x="13" y="8"/>
                    </a:cxn>
                    <a:cxn ang="0">
                      <a:pos x="13" y="10"/>
                    </a:cxn>
                    <a:cxn ang="0">
                      <a:pos x="13" y="8"/>
                    </a:cxn>
                    <a:cxn ang="0">
                      <a:pos x="13" y="57"/>
                    </a:cxn>
                    <a:cxn ang="0">
                      <a:pos x="2" y="10"/>
                    </a:cxn>
                    <a:cxn ang="0">
                      <a:pos x="3" y="62"/>
                    </a:cxn>
                    <a:cxn ang="0">
                      <a:pos x="2" y="57"/>
                    </a:cxn>
                    <a:cxn ang="0">
                      <a:pos x="3" y="62"/>
                    </a:cxn>
                    <a:cxn ang="0">
                      <a:pos x="13" y="54"/>
                    </a:cxn>
                    <a:cxn ang="0">
                      <a:pos x="3" y="62"/>
                    </a:cxn>
                    <a:cxn ang="0">
                      <a:pos x="13" y="54"/>
                    </a:cxn>
                    <a:cxn ang="0">
                      <a:pos x="15" y="58"/>
                    </a:cxn>
                    <a:cxn ang="0">
                      <a:pos x="13" y="54"/>
                    </a:cxn>
                    <a:cxn ang="0">
                      <a:pos x="15" y="99"/>
                    </a:cxn>
                    <a:cxn ang="0">
                      <a:pos x="3" y="58"/>
                    </a:cxn>
                    <a:cxn ang="0">
                      <a:pos x="5" y="102"/>
                    </a:cxn>
                    <a:cxn ang="0">
                      <a:pos x="3" y="99"/>
                    </a:cxn>
                    <a:cxn ang="0">
                      <a:pos x="5" y="102"/>
                    </a:cxn>
                    <a:cxn ang="0">
                      <a:pos x="15" y="96"/>
                    </a:cxn>
                    <a:cxn ang="0">
                      <a:pos x="5" y="102"/>
                    </a:cxn>
                    <a:cxn ang="0">
                      <a:pos x="15" y="96"/>
                    </a:cxn>
                    <a:cxn ang="0">
                      <a:pos x="16" y="99"/>
                    </a:cxn>
                    <a:cxn ang="0">
                      <a:pos x="15" y="96"/>
                    </a:cxn>
                    <a:cxn ang="0">
                      <a:pos x="16" y="119"/>
                    </a:cxn>
                    <a:cxn ang="0">
                      <a:pos x="5" y="99"/>
                    </a:cxn>
                    <a:cxn ang="0">
                      <a:pos x="16" y="119"/>
                    </a:cxn>
                    <a:cxn ang="0">
                      <a:pos x="15" y="122"/>
                    </a:cxn>
                    <a:cxn ang="0">
                      <a:pos x="10" y="123"/>
                    </a:cxn>
                    <a:cxn ang="0">
                      <a:pos x="7" y="122"/>
                    </a:cxn>
                    <a:cxn ang="0">
                      <a:pos x="5" y="119"/>
                    </a:cxn>
                  </a:cxnLst>
                  <a:rect l="0" t="0" r="r" b="b"/>
                  <a:pathLst>
                    <a:path w="16" h="123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0" y="10"/>
                      </a:move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0" y="10"/>
                      </a:lnTo>
                      <a:close/>
                      <a:moveTo>
                        <a:pt x="11" y="5"/>
                      </a:moveTo>
                      <a:lnTo>
                        <a:pt x="13" y="8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11" y="5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13" y="8"/>
                      </a:lnTo>
                      <a:close/>
                      <a:moveTo>
                        <a:pt x="13" y="10"/>
                      </a:moveTo>
                      <a:lnTo>
                        <a:pt x="13" y="57"/>
                      </a:lnTo>
                      <a:lnTo>
                        <a:pt x="2" y="57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3" y="62"/>
                      </a:moveTo>
                      <a:lnTo>
                        <a:pt x="2" y="60"/>
                      </a:lnTo>
                      <a:lnTo>
                        <a:pt x="2" y="57"/>
                      </a:lnTo>
                      <a:lnTo>
                        <a:pt x="7" y="57"/>
                      </a:lnTo>
                      <a:lnTo>
                        <a:pt x="3" y="62"/>
                      </a:lnTo>
                      <a:close/>
                      <a:moveTo>
                        <a:pt x="11" y="52"/>
                      </a:moveTo>
                      <a:lnTo>
                        <a:pt x="13" y="54"/>
                      </a:lnTo>
                      <a:lnTo>
                        <a:pt x="5" y="62"/>
                      </a:lnTo>
                      <a:lnTo>
                        <a:pt x="3" y="62"/>
                      </a:lnTo>
                      <a:lnTo>
                        <a:pt x="11" y="52"/>
                      </a:lnTo>
                      <a:close/>
                      <a:moveTo>
                        <a:pt x="13" y="54"/>
                      </a:moveTo>
                      <a:lnTo>
                        <a:pt x="15" y="55"/>
                      </a:lnTo>
                      <a:lnTo>
                        <a:pt x="15" y="58"/>
                      </a:lnTo>
                      <a:lnTo>
                        <a:pt x="8" y="58"/>
                      </a:lnTo>
                      <a:lnTo>
                        <a:pt x="13" y="54"/>
                      </a:lnTo>
                      <a:close/>
                      <a:moveTo>
                        <a:pt x="15" y="58"/>
                      </a:moveTo>
                      <a:lnTo>
                        <a:pt x="15" y="99"/>
                      </a:lnTo>
                      <a:lnTo>
                        <a:pt x="3" y="99"/>
                      </a:lnTo>
                      <a:lnTo>
                        <a:pt x="3" y="58"/>
                      </a:lnTo>
                      <a:lnTo>
                        <a:pt x="15" y="58"/>
                      </a:lnTo>
                      <a:close/>
                      <a:moveTo>
                        <a:pt x="5" y="102"/>
                      </a:moveTo>
                      <a:lnTo>
                        <a:pt x="3" y="101"/>
                      </a:lnTo>
                      <a:lnTo>
                        <a:pt x="3" y="99"/>
                      </a:lnTo>
                      <a:lnTo>
                        <a:pt x="8" y="99"/>
                      </a:lnTo>
                      <a:lnTo>
                        <a:pt x="5" y="102"/>
                      </a:lnTo>
                      <a:close/>
                      <a:moveTo>
                        <a:pt x="13" y="94"/>
                      </a:moveTo>
                      <a:lnTo>
                        <a:pt x="15" y="96"/>
                      </a:lnTo>
                      <a:lnTo>
                        <a:pt x="7" y="104"/>
                      </a:lnTo>
                      <a:lnTo>
                        <a:pt x="5" y="102"/>
                      </a:lnTo>
                      <a:lnTo>
                        <a:pt x="13" y="94"/>
                      </a:lnTo>
                      <a:close/>
                      <a:moveTo>
                        <a:pt x="15" y="96"/>
                      </a:moveTo>
                      <a:lnTo>
                        <a:pt x="16" y="97"/>
                      </a:lnTo>
                      <a:lnTo>
                        <a:pt x="16" y="99"/>
                      </a:lnTo>
                      <a:lnTo>
                        <a:pt x="10" y="99"/>
                      </a:lnTo>
                      <a:lnTo>
                        <a:pt x="15" y="96"/>
                      </a:lnTo>
                      <a:close/>
                      <a:moveTo>
                        <a:pt x="16" y="99"/>
                      </a:moveTo>
                      <a:lnTo>
                        <a:pt x="16" y="119"/>
                      </a:lnTo>
                      <a:lnTo>
                        <a:pt x="5" y="119"/>
                      </a:lnTo>
                      <a:lnTo>
                        <a:pt x="5" y="99"/>
                      </a:lnTo>
                      <a:lnTo>
                        <a:pt x="16" y="99"/>
                      </a:lnTo>
                      <a:close/>
                      <a:moveTo>
                        <a:pt x="16" y="119"/>
                      </a:moveTo>
                      <a:lnTo>
                        <a:pt x="16" y="120"/>
                      </a:lnTo>
                      <a:lnTo>
                        <a:pt x="15" y="122"/>
                      </a:lnTo>
                      <a:lnTo>
                        <a:pt x="13" y="123"/>
                      </a:lnTo>
                      <a:lnTo>
                        <a:pt x="10" y="123"/>
                      </a:lnTo>
                      <a:lnTo>
                        <a:pt x="8" y="123"/>
                      </a:lnTo>
                      <a:lnTo>
                        <a:pt x="7" y="122"/>
                      </a:lnTo>
                      <a:lnTo>
                        <a:pt x="5" y="120"/>
                      </a:lnTo>
                      <a:lnTo>
                        <a:pt x="5" y="119"/>
                      </a:lnTo>
                      <a:lnTo>
                        <a:pt x="16" y="1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8" name="Freeform 1367"/>
                <p:cNvSpPr>
                  <a:spLocks noEditPoints="1"/>
                </p:cNvSpPr>
                <p:nvPr/>
              </p:nvSpPr>
              <p:spPr bwMode="auto">
                <a:xfrm>
                  <a:off x="1128" y="2825"/>
                  <a:ext cx="16" cy="9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3"/>
                    </a:cxn>
                    <a:cxn ang="0">
                      <a:pos x="0" y="7"/>
                    </a:cxn>
                    <a:cxn ang="0">
                      <a:pos x="11" y="24"/>
                    </a:cxn>
                    <a:cxn ang="0">
                      <a:pos x="0" y="7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28"/>
                    </a:cxn>
                    <a:cxn ang="0">
                      <a:pos x="10" y="20"/>
                    </a:cxn>
                    <a:cxn ang="0">
                      <a:pos x="2" y="28"/>
                    </a:cxn>
                    <a:cxn ang="0">
                      <a:pos x="10" y="20"/>
                    </a:cxn>
                    <a:cxn ang="0">
                      <a:pos x="13" y="24"/>
                    </a:cxn>
                    <a:cxn ang="0">
                      <a:pos x="10" y="20"/>
                    </a:cxn>
                    <a:cxn ang="0">
                      <a:pos x="13" y="57"/>
                    </a:cxn>
                    <a:cxn ang="0">
                      <a:pos x="2" y="24"/>
                    </a:cxn>
                    <a:cxn ang="0">
                      <a:pos x="3" y="62"/>
                    </a:cxn>
                    <a:cxn ang="0">
                      <a:pos x="2" y="57"/>
                    </a:cxn>
                    <a:cxn ang="0">
                      <a:pos x="3" y="62"/>
                    </a:cxn>
                    <a:cxn ang="0">
                      <a:pos x="13" y="54"/>
                    </a:cxn>
                    <a:cxn ang="0">
                      <a:pos x="3" y="62"/>
                    </a:cxn>
                    <a:cxn ang="0">
                      <a:pos x="13" y="54"/>
                    </a:cxn>
                    <a:cxn ang="0">
                      <a:pos x="15" y="59"/>
                    </a:cxn>
                    <a:cxn ang="0">
                      <a:pos x="13" y="54"/>
                    </a:cxn>
                    <a:cxn ang="0">
                      <a:pos x="15" y="88"/>
                    </a:cxn>
                    <a:cxn ang="0">
                      <a:pos x="2" y="59"/>
                    </a:cxn>
                    <a:cxn ang="0">
                      <a:pos x="5" y="91"/>
                    </a:cxn>
                    <a:cxn ang="0">
                      <a:pos x="2" y="88"/>
                    </a:cxn>
                    <a:cxn ang="0">
                      <a:pos x="5" y="91"/>
                    </a:cxn>
                    <a:cxn ang="0">
                      <a:pos x="13" y="85"/>
                    </a:cxn>
                    <a:cxn ang="0">
                      <a:pos x="5" y="91"/>
                    </a:cxn>
                    <a:cxn ang="0">
                      <a:pos x="13" y="85"/>
                    </a:cxn>
                    <a:cxn ang="0">
                      <a:pos x="16" y="88"/>
                    </a:cxn>
                    <a:cxn ang="0">
                      <a:pos x="13" y="85"/>
                    </a:cxn>
                    <a:cxn ang="0">
                      <a:pos x="16" y="89"/>
                    </a:cxn>
                    <a:cxn ang="0">
                      <a:pos x="5" y="88"/>
                    </a:cxn>
                    <a:cxn ang="0">
                      <a:pos x="16" y="89"/>
                    </a:cxn>
                    <a:cxn ang="0">
                      <a:pos x="15" y="94"/>
                    </a:cxn>
                    <a:cxn ang="0">
                      <a:pos x="10" y="96"/>
                    </a:cxn>
                    <a:cxn ang="0">
                      <a:pos x="6" y="94"/>
                    </a:cxn>
                    <a:cxn ang="0">
                      <a:pos x="5" y="89"/>
                    </a:cxn>
                  </a:cxnLst>
                  <a:rect l="0" t="0" r="r" b="b"/>
                  <a:pathLst>
                    <a:path w="16" h="96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24"/>
                      </a:lnTo>
                      <a:lnTo>
                        <a:pt x="0" y="24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2" y="28"/>
                      </a:move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2" y="28"/>
                      </a:lnTo>
                      <a:close/>
                      <a:moveTo>
                        <a:pt x="8" y="20"/>
                      </a:moveTo>
                      <a:lnTo>
                        <a:pt x="10" y="20"/>
                      </a:lnTo>
                      <a:lnTo>
                        <a:pt x="3" y="29"/>
                      </a:lnTo>
                      <a:lnTo>
                        <a:pt x="2" y="28"/>
                      </a:lnTo>
                      <a:lnTo>
                        <a:pt x="8" y="20"/>
                      </a:lnTo>
                      <a:close/>
                      <a:moveTo>
                        <a:pt x="10" y="20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10" y="20"/>
                      </a:lnTo>
                      <a:close/>
                      <a:moveTo>
                        <a:pt x="13" y="24"/>
                      </a:moveTo>
                      <a:lnTo>
                        <a:pt x="13" y="57"/>
                      </a:lnTo>
                      <a:lnTo>
                        <a:pt x="2" y="57"/>
                      </a:lnTo>
                      <a:lnTo>
                        <a:pt x="2" y="24"/>
                      </a:lnTo>
                      <a:lnTo>
                        <a:pt x="13" y="24"/>
                      </a:lnTo>
                      <a:close/>
                      <a:moveTo>
                        <a:pt x="3" y="62"/>
                      </a:moveTo>
                      <a:lnTo>
                        <a:pt x="2" y="59"/>
                      </a:lnTo>
                      <a:lnTo>
                        <a:pt x="2" y="57"/>
                      </a:lnTo>
                      <a:lnTo>
                        <a:pt x="6" y="57"/>
                      </a:lnTo>
                      <a:lnTo>
                        <a:pt x="3" y="62"/>
                      </a:lnTo>
                      <a:close/>
                      <a:moveTo>
                        <a:pt x="11" y="52"/>
                      </a:moveTo>
                      <a:lnTo>
                        <a:pt x="13" y="54"/>
                      </a:lnTo>
                      <a:lnTo>
                        <a:pt x="5" y="62"/>
                      </a:lnTo>
                      <a:lnTo>
                        <a:pt x="3" y="62"/>
                      </a:lnTo>
                      <a:lnTo>
                        <a:pt x="11" y="52"/>
                      </a:lnTo>
                      <a:close/>
                      <a:moveTo>
                        <a:pt x="13" y="54"/>
                      </a:moveTo>
                      <a:lnTo>
                        <a:pt x="15" y="55"/>
                      </a:lnTo>
                      <a:lnTo>
                        <a:pt x="15" y="59"/>
                      </a:lnTo>
                      <a:lnTo>
                        <a:pt x="8" y="59"/>
                      </a:lnTo>
                      <a:lnTo>
                        <a:pt x="13" y="54"/>
                      </a:lnTo>
                      <a:close/>
                      <a:moveTo>
                        <a:pt x="15" y="59"/>
                      </a:moveTo>
                      <a:lnTo>
                        <a:pt x="15" y="88"/>
                      </a:lnTo>
                      <a:lnTo>
                        <a:pt x="2" y="88"/>
                      </a:lnTo>
                      <a:lnTo>
                        <a:pt x="2" y="59"/>
                      </a:lnTo>
                      <a:lnTo>
                        <a:pt x="15" y="59"/>
                      </a:lnTo>
                      <a:close/>
                      <a:moveTo>
                        <a:pt x="5" y="91"/>
                      </a:moveTo>
                      <a:lnTo>
                        <a:pt x="2" y="89"/>
                      </a:lnTo>
                      <a:lnTo>
                        <a:pt x="2" y="88"/>
                      </a:lnTo>
                      <a:lnTo>
                        <a:pt x="8" y="88"/>
                      </a:lnTo>
                      <a:lnTo>
                        <a:pt x="5" y="91"/>
                      </a:lnTo>
                      <a:close/>
                      <a:moveTo>
                        <a:pt x="11" y="83"/>
                      </a:moveTo>
                      <a:lnTo>
                        <a:pt x="13" y="85"/>
                      </a:lnTo>
                      <a:lnTo>
                        <a:pt x="6" y="93"/>
                      </a:lnTo>
                      <a:lnTo>
                        <a:pt x="5" y="91"/>
                      </a:lnTo>
                      <a:lnTo>
                        <a:pt x="11" y="83"/>
                      </a:lnTo>
                      <a:close/>
                      <a:moveTo>
                        <a:pt x="13" y="85"/>
                      </a:moveTo>
                      <a:lnTo>
                        <a:pt x="16" y="86"/>
                      </a:lnTo>
                      <a:lnTo>
                        <a:pt x="16" y="88"/>
                      </a:lnTo>
                      <a:lnTo>
                        <a:pt x="10" y="88"/>
                      </a:lnTo>
                      <a:lnTo>
                        <a:pt x="13" y="85"/>
                      </a:lnTo>
                      <a:close/>
                      <a:moveTo>
                        <a:pt x="16" y="88"/>
                      </a:moveTo>
                      <a:lnTo>
                        <a:pt x="16" y="89"/>
                      </a:lnTo>
                      <a:lnTo>
                        <a:pt x="5" y="89"/>
                      </a:lnTo>
                      <a:lnTo>
                        <a:pt x="5" y="88"/>
                      </a:lnTo>
                      <a:lnTo>
                        <a:pt x="16" y="88"/>
                      </a:lnTo>
                      <a:close/>
                      <a:moveTo>
                        <a:pt x="16" y="89"/>
                      </a:moveTo>
                      <a:lnTo>
                        <a:pt x="15" y="93"/>
                      </a:lnTo>
                      <a:lnTo>
                        <a:pt x="15" y="94"/>
                      </a:lnTo>
                      <a:lnTo>
                        <a:pt x="11" y="96"/>
                      </a:lnTo>
                      <a:lnTo>
                        <a:pt x="10" y="96"/>
                      </a:lnTo>
                      <a:lnTo>
                        <a:pt x="8" y="96"/>
                      </a:lnTo>
                      <a:lnTo>
                        <a:pt x="6" y="94"/>
                      </a:lnTo>
                      <a:lnTo>
                        <a:pt x="5" y="93"/>
                      </a:lnTo>
                      <a:lnTo>
                        <a:pt x="5" y="89"/>
                      </a:lnTo>
                      <a:lnTo>
                        <a:pt x="16" y="8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9" name="Freeform 1368"/>
                <p:cNvSpPr>
                  <a:spLocks noEditPoints="1"/>
                </p:cNvSpPr>
                <p:nvPr/>
              </p:nvSpPr>
              <p:spPr bwMode="auto">
                <a:xfrm>
                  <a:off x="1133" y="2910"/>
                  <a:ext cx="11" cy="24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3" y="0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0" y="1"/>
                    </a:cxn>
                    <a:cxn ang="0">
                      <a:pos x="10" y="3"/>
                    </a:cxn>
                    <a:cxn ang="0">
                      <a:pos x="11" y="4"/>
                    </a:cxn>
                    <a:cxn ang="0">
                      <a:pos x="0" y="4"/>
                    </a:cxn>
                    <a:cxn ang="0">
                      <a:pos x="11" y="4"/>
                    </a:cxn>
                    <a:cxn ang="0">
                      <a:pos x="11" y="17"/>
                    </a:cxn>
                    <a:cxn ang="0">
                      <a:pos x="0" y="17"/>
                    </a:cxn>
                    <a:cxn ang="0">
                      <a:pos x="0" y="4"/>
                    </a:cxn>
                    <a:cxn ang="0">
                      <a:pos x="11" y="4"/>
                    </a:cxn>
                    <a:cxn ang="0">
                      <a:pos x="11" y="17"/>
                    </a:cxn>
                    <a:cxn ang="0">
                      <a:pos x="10" y="21"/>
                    </a:cxn>
                    <a:cxn ang="0">
                      <a:pos x="10" y="22"/>
                    </a:cxn>
                    <a:cxn ang="0">
                      <a:pos x="6" y="24"/>
                    </a:cxn>
                    <a:cxn ang="0">
                      <a:pos x="5" y="24"/>
                    </a:cxn>
                    <a:cxn ang="0">
                      <a:pos x="3" y="24"/>
                    </a:cxn>
                    <a:cxn ang="0">
                      <a:pos x="1" y="22"/>
                    </a:cxn>
                    <a:cxn ang="0">
                      <a:pos x="0" y="21"/>
                    </a:cxn>
                    <a:cxn ang="0">
                      <a:pos x="0" y="17"/>
                    </a:cxn>
                    <a:cxn ang="0">
                      <a:pos x="11" y="17"/>
                    </a:cxn>
                  </a:cxnLst>
                  <a:rect l="0" t="0" r="r" b="b"/>
                  <a:pathLst>
                    <a:path w="11" h="24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17"/>
                      </a:lnTo>
                      <a:lnTo>
                        <a:pt x="0" y="17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11" y="17"/>
                      </a:moveTo>
                      <a:lnTo>
                        <a:pt x="10" y="21"/>
                      </a:lnTo>
                      <a:lnTo>
                        <a:pt x="10" y="22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3" y="24"/>
                      </a:lnTo>
                      <a:lnTo>
                        <a:pt x="1" y="22"/>
                      </a:ln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0" name="Freeform 1369"/>
                <p:cNvSpPr>
                  <a:spLocks noEditPoints="1"/>
                </p:cNvSpPr>
                <p:nvPr/>
              </p:nvSpPr>
              <p:spPr bwMode="auto">
                <a:xfrm>
                  <a:off x="1173" y="2910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9" y="22"/>
                    </a:cxn>
                    <a:cxn ang="0">
                      <a:pos x="4" y="22"/>
                    </a:cxn>
                    <a:cxn ang="0">
                      <a:pos x="0" y="19"/>
                    </a:cxn>
                    <a:cxn ang="0">
                      <a:pos x="12" y="16"/>
                    </a:cxn>
                    <a:cxn ang="0">
                      <a:pos x="0" y="14"/>
                    </a:cxn>
                    <a:cxn ang="0">
                      <a:pos x="12" y="16"/>
                    </a:cxn>
                    <a:cxn ang="0">
                      <a:pos x="0" y="14"/>
                    </a:cxn>
                    <a:cxn ang="0">
                      <a:pos x="7" y="8"/>
                    </a:cxn>
                    <a:cxn ang="0">
                      <a:pos x="0" y="14"/>
                    </a:cxn>
                    <a:cxn ang="0">
                      <a:pos x="9" y="8"/>
                    </a:cxn>
                    <a:cxn ang="0">
                      <a:pos x="7" y="19"/>
                    </a:cxn>
                    <a:cxn ang="0">
                      <a:pos x="13" y="14"/>
                    </a:cxn>
                    <a:cxn ang="0">
                      <a:pos x="9" y="1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4" y="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12" y="14"/>
                    </a:cxn>
                    <a:cxn ang="0">
                      <a:pos x="15" y="8"/>
                    </a:cxn>
                    <a:cxn ang="0">
                      <a:pos x="13" y="13"/>
                    </a:cxn>
                    <a:cxn ang="0">
                      <a:pos x="15" y="8"/>
                    </a:cxn>
                    <a:cxn ang="0">
                      <a:pos x="4" y="4"/>
                    </a:cxn>
                    <a:cxn ang="0">
                      <a:pos x="15" y="8"/>
                    </a:cxn>
                    <a:cxn ang="0">
                      <a:pos x="4" y="4"/>
                    </a:cxn>
                    <a:cxn ang="0">
                      <a:pos x="5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22">
                      <a:moveTo>
                        <a:pt x="12" y="16"/>
                      </a:moveTo>
                      <a:lnTo>
                        <a:pt x="12" y="19"/>
                      </a:lnTo>
                      <a:lnTo>
                        <a:pt x="10" y="21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4" y="22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4"/>
                      </a:lnTo>
                      <a:lnTo>
                        <a:pt x="12" y="14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4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lnTo>
                        <a:pt x="0" y="14"/>
                      </a:lnTo>
                      <a:close/>
                      <a:moveTo>
                        <a:pt x="7" y="8"/>
                      </a:moveTo>
                      <a:lnTo>
                        <a:pt x="9" y="8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9"/>
                      </a:moveTo>
                      <a:lnTo>
                        <a:pt x="2" y="8"/>
                      </a:lnTo>
                      <a:lnTo>
                        <a:pt x="4" y="4"/>
                      </a:lnTo>
                      <a:lnTo>
                        <a:pt x="9" y="9"/>
                      </a:lnTo>
                      <a:lnTo>
                        <a:pt x="2" y="9"/>
                      </a:lnTo>
                      <a:close/>
                      <a:moveTo>
                        <a:pt x="4" y="4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12" y="14"/>
                      </a:lnTo>
                      <a:lnTo>
                        <a:pt x="4" y="4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9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4"/>
                      </a:ln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4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1" name="Freeform 1370"/>
                <p:cNvSpPr>
                  <a:spLocks noEditPoints="1"/>
                </p:cNvSpPr>
                <p:nvPr/>
              </p:nvSpPr>
              <p:spPr bwMode="auto">
                <a:xfrm>
                  <a:off x="1177" y="2897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7"/>
                    </a:cxn>
                    <a:cxn ang="0">
                      <a:pos x="0" y="16"/>
                    </a:cxn>
                    <a:cxn ang="0">
                      <a:pos x="11" y="17"/>
                    </a:cxn>
                    <a:cxn ang="0">
                      <a:pos x="0" y="16"/>
                    </a:cxn>
                    <a:cxn ang="0">
                      <a:pos x="5" y="11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5" y="22"/>
                    </a:cxn>
                    <a:cxn ang="0">
                      <a:pos x="13" y="16"/>
                    </a:cxn>
                    <a:cxn ang="0">
                      <a:pos x="6" y="22"/>
                    </a:cxn>
                    <a:cxn ang="0">
                      <a:pos x="13" y="16"/>
                    </a:cxn>
                    <a:cxn ang="0">
                      <a:pos x="1" y="13"/>
                    </a:cxn>
                    <a:cxn ang="0">
                      <a:pos x="13" y="16"/>
                    </a:cxn>
                    <a:cxn ang="0">
                      <a:pos x="1" y="13"/>
                    </a:cxn>
                    <a:cxn ang="0">
                      <a:pos x="6" y="6"/>
                    </a:cxn>
                    <a:cxn ang="0">
                      <a:pos x="1" y="13"/>
                    </a:cxn>
                    <a:cxn ang="0">
                      <a:pos x="8" y="6"/>
                    </a:cxn>
                    <a:cxn ang="0">
                      <a:pos x="6" y="17"/>
                    </a:cxn>
                    <a:cxn ang="0">
                      <a:pos x="14" y="13"/>
                    </a:cxn>
                    <a:cxn ang="0">
                      <a:pos x="8" y="17"/>
                    </a:cxn>
                    <a:cxn ang="0">
                      <a:pos x="14" y="13"/>
                    </a:cxn>
                    <a:cxn ang="0">
                      <a:pos x="3" y="8"/>
                    </a:cxn>
                    <a:cxn ang="0">
                      <a:pos x="14" y="13"/>
                    </a:cxn>
                    <a:cxn ang="0">
                      <a:pos x="3" y="8"/>
                    </a:cxn>
                    <a:cxn ang="0">
                      <a:pos x="8" y="3"/>
                    </a:cxn>
                    <a:cxn ang="0">
                      <a:pos x="3" y="8"/>
                    </a:cxn>
                    <a:cxn ang="0">
                      <a:pos x="9" y="3"/>
                    </a:cxn>
                    <a:cxn ang="0">
                      <a:pos x="8" y="14"/>
                    </a:cxn>
                    <a:cxn ang="0">
                      <a:pos x="16" y="8"/>
                    </a:cxn>
                    <a:cxn ang="0">
                      <a:pos x="9" y="14"/>
                    </a:cxn>
                    <a:cxn ang="0">
                      <a:pos x="16" y="8"/>
                    </a:cxn>
                    <a:cxn ang="0">
                      <a:pos x="5" y="4"/>
                    </a:cxn>
                    <a:cxn ang="0">
                      <a:pos x="16" y="8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24">
                      <a:moveTo>
                        <a:pt x="11" y="17"/>
                      </a:moveTo>
                      <a:lnTo>
                        <a:pt x="11" y="21"/>
                      </a:lnTo>
                      <a:lnTo>
                        <a:pt x="9" y="22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3" y="24"/>
                      </a:lnTo>
                      <a:lnTo>
                        <a:pt x="1" y="22"/>
                      </a:lnTo>
                      <a:lnTo>
                        <a:pt x="0" y="21"/>
                      </a:lnTo>
                      <a:lnTo>
                        <a:pt x="0" y="17"/>
                      </a:lnTo>
                      <a:lnTo>
                        <a:pt x="11" y="17"/>
                      </a:lnTo>
                      <a:close/>
                      <a:moveTo>
                        <a:pt x="0" y="17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7"/>
                      </a:lnTo>
                      <a:lnTo>
                        <a:pt x="0" y="17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6"/>
                      </a:lnTo>
                      <a:lnTo>
                        <a:pt x="0" y="16"/>
                      </a:lnTo>
                      <a:close/>
                      <a:moveTo>
                        <a:pt x="5" y="11"/>
                      </a:moveTo>
                      <a:lnTo>
                        <a:pt x="6" y="11"/>
                      </a:lnTo>
                      <a:lnTo>
                        <a:pt x="6" y="22"/>
                      </a:lnTo>
                      <a:lnTo>
                        <a:pt x="5" y="22"/>
                      </a:lnTo>
                      <a:lnTo>
                        <a:pt x="5" y="11"/>
                      </a:lnTo>
                      <a:close/>
                      <a:moveTo>
                        <a:pt x="13" y="16"/>
                      </a:moveTo>
                      <a:lnTo>
                        <a:pt x="13" y="22"/>
                      </a:lnTo>
                      <a:lnTo>
                        <a:pt x="6" y="22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3"/>
                      </a:moveTo>
                      <a:lnTo>
                        <a:pt x="1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6"/>
                      </a:lnTo>
                      <a:close/>
                      <a:moveTo>
                        <a:pt x="14" y="13"/>
                      </a:moveTo>
                      <a:lnTo>
                        <a:pt x="14" y="17"/>
                      </a:lnTo>
                      <a:lnTo>
                        <a:pt x="8" y="17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6" y="8"/>
                      </a:moveTo>
                      <a:lnTo>
                        <a:pt x="16" y="14"/>
                      </a:lnTo>
                      <a:lnTo>
                        <a:pt x="9" y="14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2" name="Freeform 1371"/>
                <p:cNvSpPr>
                  <a:spLocks noEditPoints="1"/>
                </p:cNvSpPr>
                <p:nvPr/>
              </p:nvSpPr>
              <p:spPr bwMode="auto">
                <a:xfrm>
                  <a:off x="1182" y="2885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1" y="20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4" y="8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4" y="20"/>
                    </a:cxn>
                    <a:cxn ang="0">
                      <a:pos x="13" y="13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0" y="10"/>
                    </a:cxn>
                    <a:cxn ang="0">
                      <a:pos x="13" y="13"/>
                    </a:cxn>
                    <a:cxn ang="0">
                      <a:pos x="0" y="10"/>
                    </a:cxn>
                    <a:cxn ang="0">
                      <a:pos x="6" y="3"/>
                    </a:cxn>
                    <a:cxn ang="0">
                      <a:pos x="0" y="10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1" y="5"/>
                    </a:cxn>
                    <a:cxn ang="0">
                      <a:pos x="14" y="10"/>
                    </a:cxn>
                    <a:cxn ang="0">
                      <a:pos x="1" y="5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3">
                      <a:moveTo>
                        <a:pt x="11" y="16"/>
                      </a:moveTo>
                      <a:lnTo>
                        <a:pt x="11" y="20"/>
                      </a:lnTo>
                      <a:lnTo>
                        <a:pt x="9" y="21"/>
                      </a:lnTo>
                      <a:lnTo>
                        <a:pt x="8" y="23"/>
                      </a:lnTo>
                      <a:lnTo>
                        <a:pt x="4" y="23"/>
                      </a:lnTo>
                      <a:lnTo>
                        <a:pt x="3" y="23"/>
                      </a:lnTo>
                      <a:lnTo>
                        <a:pt x="1" y="21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4" y="13"/>
                      </a:lnTo>
                      <a:lnTo>
                        <a:pt x="0" y="13"/>
                      </a:lnTo>
                      <a:close/>
                      <a:moveTo>
                        <a:pt x="4" y="8"/>
                      </a:moveTo>
                      <a:lnTo>
                        <a:pt x="6" y="8"/>
                      </a:lnTo>
                      <a:lnTo>
                        <a:pt x="6" y="20"/>
                      </a:lnTo>
                      <a:lnTo>
                        <a:pt x="4" y="20"/>
                      </a:lnTo>
                      <a:lnTo>
                        <a:pt x="4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6" y="20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" y="10"/>
                      </a:lnTo>
                      <a:close/>
                      <a:moveTo>
                        <a:pt x="1" y="5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3" name="Freeform 1372"/>
                <p:cNvSpPr>
                  <a:spLocks noEditPoints="1"/>
                </p:cNvSpPr>
                <p:nvPr/>
              </p:nvSpPr>
              <p:spPr bwMode="auto">
                <a:xfrm>
                  <a:off x="1185" y="2872"/>
                  <a:ext cx="14" cy="25"/>
                </a:xfrm>
                <a:custGeom>
                  <a:avLst/>
                  <a:gdLst/>
                  <a:ahLst/>
                  <a:cxnLst>
                    <a:cxn ang="0">
                      <a:pos x="8" y="23"/>
                    </a:cxn>
                    <a:cxn ang="0">
                      <a:pos x="3" y="25"/>
                    </a:cxn>
                    <a:cxn ang="0">
                      <a:pos x="0" y="21"/>
                    </a:cxn>
                    <a:cxn ang="0">
                      <a:pos x="0" y="18"/>
                    </a:cxn>
                    <a:cxn ang="0">
                      <a:pos x="10" y="21"/>
                    </a:cxn>
                    <a:cxn ang="0">
                      <a:pos x="1" y="13"/>
                    </a:cxn>
                    <a:cxn ang="0">
                      <a:pos x="10" y="21"/>
                    </a:cxn>
                    <a:cxn ang="0">
                      <a:pos x="11" y="16"/>
                    </a:cxn>
                    <a:cxn ang="0">
                      <a:pos x="11" y="20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6" y="7"/>
                    </a:cxn>
                    <a:cxn ang="0">
                      <a:pos x="0" y="13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3" y="3"/>
                    </a:cxn>
                    <a:cxn ang="0">
                      <a:pos x="1" y="8"/>
                    </a:cxn>
                    <a:cxn ang="0">
                      <a:pos x="5" y="3"/>
                    </a:cxn>
                    <a:cxn ang="0">
                      <a:pos x="11" y="12"/>
                    </a:cxn>
                    <a:cxn ang="0">
                      <a:pos x="14" y="7"/>
                    </a:cxn>
                    <a:cxn ang="0">
                      <a:pos x="13" y="12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5">
                      <a:moveTo>
                        <a:pt x="10" y="21"/>
                      </a:moveTo>
                      <a:lnTo>
                        <a:pt x="8" y="23"/>
                      </a:lnTo>
                      <a:lnTo>
                        <a:pt x="6" y="25"/>
                      </a:lnTo>
                      <a:lnTo>
                        <a:pt x="3" y="25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0" y="21"/>
                      </a:lnTo>
                      <a:close/>
                      <a:moveTo>
                        <a:pt x="0" y="15"/>
                      </a:moveTo>
                      <a:lnTo>
                        <a:pt x="1" y="13"/>
                      </a:lnTo>
                      <a:lnTo>
                        <a:pt x="11" y="20"/>
                      </a:lnTo>
                      <a:lnTo>
                        <a:pt x="10" y="21"/>
                      </a:lnTo>
                      <a:lnTo>
                        <a:pt x="0" y="15"/>
                      </a:lnTo>
                      <a:close/>
                      <a:moveTo>
                        <a:pt x="11" y="16"/>
                      </a:moveTo>
                      <a:lnTo>
                        <a:pt x="11" y="20"/>
                      </a:lnTo>
                      <a:lnTo>
                        <a:pt x="11" y="20"/>
                      </a:lnTo>
                      <a:lnTo>
                        <a:pt x="6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8"/>
                      </a:moveTo>
                      <a:lnTo>
                        <a:pt x="1" y="7"/>
                      </a:lnTo>
                      <a:lnTo>
                        <a:pt x="3" y="3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3" y="3"/>
                      </a:moveTo>
                      <a:lnTo>
                        <a:pt x="5" y="3"/>
                      </a:lnTo>
                      <a:lnTo>
                        <a:pt x="13" y="12"/>
                      </a:lnTo>
                      <a:lnTo>
                        <a:pt x="11" y="12"/>
                      </a:lnTo>
                      <a:lnTo>
                        <a:pt x="3" y="3"/>
                      </a:lnTo>
                      <a:close/>
                      <a:moveTo>
                        <a:pt x="14" y="7"/>
                      </a:move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10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4" name="Freeform 1373"/>
                <p:cNvSpPr>
                  <a:spLocks noEditPoints="1"/>
                </p:cNvSpPr>
                <p:nvPr/>
              </p:nvSpPr>
              <p:spPr bwMode="auto">
                <a:xfrm>
                  <a:off x="1188" y="2858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1" y="22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2"/>
                    </a:cxn>
                    <a:cxn ang="0">
                      <a:pos x="11" y="19"/>
                    </a:cxn>
                    <a:cxn ang="0">
                      <a:pos x="0" y="16"/>
                    </a:cxn>
                    <a:cxn ang="0">
                      <a:pos x="11" y="19"/>
                    </a:cxn>
                    <a:cxn ang="0">
                      <a:pos x="0" y="16"/>
                    </a:cxn>
                    <a:cxn ang="0">
                      <a:pos x="7" y="11"/>
                    </a:cxn>
                    <a:cxn ang="0">
                      <a:pos x="0" y="16"/>
                    </a:cxn>
                    <a:cxn ang="0">
                      <a:pos x="8" y="11"/>
                    </a:cxn>
                    <a:cxn ang="0">
                      <a:pos x="7" y="22"/>
                    </a:cxn>
                    <a:cxn ang="0">
                      <a:pos x="13" y="16"/>
                    </a:cxn>
                    <a:cxn ang="0">
                      <a:pos x="8" y="22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8" y="6"/>
                    </a:cxn>
                    <a:cxn ang="0">
                      <a:pos x="2" y="11"/>
                    </a:cxn>
                    <a:cxn ang="0">
                      <a:pos x="8" y="6"/>
                    </a:cxn>
                    <a:cxn ang="0">
                      <a:pos x="8" y="17"/>
                    </a:cxn>
                    <a:cxn ang="0">
                      <a:pos x="15" y="11"/>
                    </a:cxn>
                    <a:cxn ang="0">
                      <a:pos x="8" y="17"/>
                    </a:cxn>
                    <a:cxn ang="0">
                      <a:pos x="15" y="11"/>
                    </a:cxn>
                    <a:cxn ang="0">
                      <a:pos x="3" y="6"/>
                    </a:cxn>
                    <a:cxn ang="0">
                      <a:pos x="15" y="11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6">
                      <a:moveTo>
                        <a:pt x="11" y="19"/>
                      </a:moveTo>
                      <a:lnTo>
                        <a:pt x="11" y="22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7" y="26"/>
                      </a:lnTo>
                      <a:lnTo>
                        <a:pt x="3" y="24"/>
                      </a:lnTo>
                      <a:lnTo>
                        <a:pt x="2" y="24"/>
                      </a:lnTo>
                      <a:lnTo>
                        <a:pt x="0" y="22"/>
                      </a:lnTo>
                      <a:lnTo>
                        <a:pt x="0" y="19"/>
                      </a:lnTo>
                      <a:lnTo>
                        <a:pt x="11" y="19"/>
                      </a:lnTo>
                      <a:close/>
                      <a:moveTo>
                        <a:pt x="0" y="19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0" y="19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lnTo>
                        <a:pt x="0" y="16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13" y="16"/>
                      </a:moveTo>
                      <a:lnTo>
                        <a:pt x="13" y="22"/>
                      </a:lnTo>
                      <a:lnTo>
                        <a:pt x="8" y="22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8" y="6"/>
                      </a:lnTo>
                      <a:lnTo>
                        <a:pt x="8" y="11"/>
                      </a:lnTo>
                      <a:lnTo>
                        <a:pt x="2" y="11"/>
                      </a:lnTo>
                      <a:close/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8" y="17"/>
                      </a:lnTo>
                      <a:lnTo>
                        <a:pt x="8" y="6"/>
                      </a:lnTo>
                      <a:close/>
                      <a:moveTo>
                        <a:pt x="15" y="11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5" name="Freeform 1374"/>
                <p:cNvSpPr>
                  <a:spLocks noEditPoints="1"/>
                </p:cNvSpPr>
                <p:nvPr/>
              </p:nvSpPr>
              <p:spPr bwMode="auto">
                <a:xfrm>
                  <a:off x="1193" y="2843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5" y="10"/>
                    </a:cxn>
                    <a:cxn ang="0">
                      <a:pos x="0" y="16"/>
                    </a:cxn>
                    <a:cxn ang="0">
                      <a:pos x="6" y="10"/>
                    </a:cxn>
                    <a:cxn ang="0">
                      <a:pos x="5" y="21"/>
                    </a:cxn>
                    <a:cxn ang="0">
                      <a:pos x="13" y="16"/>
                    </a:cxn>
                    <a:cxn ang="0">
                      <a:pos x="6" y="21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6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5" y="10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6">
                      <a:moveTo>
                        <a:pt x="11" y="21"/>
                      </a:moveTo>
                      <a:lnTo>
                        <a:pt x="11" y="23"/>
                      </a:lnTo>
                      <a:lnTo>
                        <a:pt x="10" y="24"/>
                      </a:lnTo>
                      <a:lnTo>
                        <a:pt x="8" y="26"/>
                      </a:lnTo>
                      <a:lnTo>
                        <a:pt x="5" y="26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6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6"/>
                      </a:lnTo>
                      <a:lnTo>
                        <a:pt x="0" y="16"/>
                      </a:lnTo>
                      <a:close/>
                      <a:moveTo>
                        <a:pt x="5" y="10"/>
                      </a:moveTo>
                      <a:lnTo>
                        <a:pt x="6" y="10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6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6" name="Freeform 1375"/>
                <p:cNvSpPr>
                  <a:spLocks noEditPoints="1"/>
                </p:cNvSpPr>
                <p:nvPr/>
              </p:nvSpPr>
              <p:spPr bwMode="auto">
                <a:xfrm>
                  <a:off x="1196" y="2828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10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5" y="13"/>
                    </a:cxn>
                    <a:cxn ang="0">
                      <a:pos x="0" y="20"/>
                    </a:cxn>
                    <a:cxn ang="0">
                      <a:pos x="7" y="13"/>
                    </a:cxn>
                    <a:cxn ang="0">
                      <a:pos x="5" y="25"/>
                    </a:cxn>
                    <a:cxn ang="0">
                      <a:pos x="12" y="20"/>
                    </a:cxn>
                    <a:cxn ang="0">
                      <a:pos x="7" y="25"/>
                    </a:cxn>
                    <a:cxn ang="0">
                      <a:pos x="12" y="20"/>
                    </a:cxn>
                    <a:cxn ang="0">
                      <a:pos x="0" y="15"/>
                    </a:cxn>
                    <a:cxn ang="0">
                      <a:pos x="12" y="20"/>
                    </a:cxn>
                    <a:cxn ang="0">
                      <a:pos x="0" y="15"/>
                    </a:cxn>
                    <a:cxn ang="0">
                      <a:pos x="3" y="10"/>
                    </a:cxn>
                    <a:cxn ang="0">
                      <a:pos x="0" y="15"/>
                    </a:cxn>
                    <a:cxn ang="0">
                      <a:pos x="5" y="8"/>
                    </a:cxn>
                    <a:cxn ang="0">
                      <a:pos x="10" y="20"/>
                    </a:cxn>
                    <a:cxn ang="0">
                      <a:pos x="15" y="13"/>
                    </a:cxn>
                    <a:cxn ang="0">
                      <a:pos x="12" y="18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3" y="5"/>
                    </a:cxn>
                    <a:cxn ang="0">
                      <a:pos x="2" y="8"/>
                    </a:cxn>
                    <a:cxn ang="0">
                      <a:pos x="5" y="4"/>
                    </a:cxn>
                    <a:cxn ang="0">
                      <a:pos x="12" y="13"/>
                    </a:cxn>
                    <a:cxn ang="0">
                      <a:pos x="15" y="8"/>
                    </a:cxn>
                    <a:cxn ang="0">
                      <a:pos x="13" y="12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6">
                      <a:moveTo>
                        <a:pt x="12" y="21"/>
                      </a:moveTo>
                      <a:lnTo>
                        <a:pt x="10" y="23"/>
                      </a:lnTo>
                      <a:lnTo>
                        <a:pt x="10" y="25"/>
                      </a:lnTo>
                      <a:lnTo>
                        <a:pt x="8" y="26"/>
                      </a:lnTo>
                      <a:lnTo>
                        <a:pt x="5" y="26"/>
                      </a:lnTo>
                      <a:lnTo>
                        <a:pt x="3" y="26"/>
                      </a:lnTo>
                      <a:lnTo>
                        <a:pt x="2" y="25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20"/>
                      </a:lnTo>
                      <a:lnTo>
                        <a:pt x="12" y="20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20"/>
                      </a:moveTo>
                      <a:lnTo>
                        <a:pt x="0" y="13"/>
                      </a:lnTo>
                      <a:lnTo>
                        <a:pt x="5" y="13"/>
                      </a:lnTo>
                      <a:lnTo>
                        <a:pt x="5" y="20"/>
                      </a:lnTo>
                      <a:lnTo>
                        <a:pt x="0" y="20"/>
                      </a:lnTo>
                      <a:close/>
                      <a:moveTo>
                        <a:pt x="5" y="13"/>
                      </a:moveTo>
                      <a:lnTo>
                        <a:pt x="7" y="13"/>
                      </a:lnTo>
                      <a:lnTo>
                        <a:pt x="7" y="25"/>
                      </a:lnTo>
                      <a:lnTo>
                        <a:pt x="5" y="25"/>
                      </a:lnTo>
                      <a:lnTo>
                        <a:pt x="5" y="13"/>
                      </a:lnTo>
                      <a:close/>
                      <a:moveTo>
                        <a:pt x="12" y="20"/>
                      </a:moveTo>
                      <a:lnTo>
                        <a:pt x="12" y="25"/>
                      </a:lnTo>
                      <a:lnTo>
                        <a:pt x="7" y="25"/>
                      </a:lnTo>
                      <a:lnTo>
                        <a:pt x="7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5"/>
                      </a:lnTo>
                      <a:lnTo>
                        <a:pt x="12" y="15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3" y="10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3" y="10"/>
                      </a:moveTo>
                      <a:lnTo>
                        <a:pt x="5" y="8"/>
                      </a:ln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3" y="10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12" y="18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2" y="13"/>
                      </a:lnTo>
                      <a:close/>
                      <a:moveTo>
                        <a:pt x="2" y="8"/>
                      </a:moveTo>
                      <a:lnTo>
                        <a:pt x="2" y="7"/>
                      </a:lnTo>
                      <a:lnTo>
                        <a:pt x="3" y="5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3" y="5"/>
                      </a:moveTo>
                      <a:lnTo>
                        <a:pt x="5" y="4"/>
                      </a:lnTo>
                      <a:lnTo>
                        <a:pt x="13" y="12"/>
                      </a:lnTo>
                      <a:lnTo>
                        <a:pt x="12" y="13"/>
                      </a:lnTo>
                      <a:lnTo>
                        <a:pt x="3" y="5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7" name="Freeform 1376"/>
                <p:cNvSpPr>
                  <a:spLocks noEditPoints="1"/>
                </p:cNvSpPr>
                <p:nvPr/>
              </p:nvSpPr>
              <p:spPr bwMode="auto">
                <a:xfrm>
                  <a:off x="1199" y="2814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12" y="22"/>
                    </a:cxn>
                    <a:cxn ang="0">
                      <a:pos x="9" y="26"/>
                    </a:cxn>
                    <a:cxn ang="0">
                      <a:pos x="4" y="26"/>
                    </a:cxn>
                    <a:cxn ang="0">
                      <a:pos x="0" y="22"/>
                    </a:cxn>
                    <a:cxn ang="0">
                      <a:pos x="12" y="21"/>
                    </a:cxn>
                    <a:cxn ang="0">
                      <a:pos x="0" y="18"/>
                    </a:cxn>
                    <a:cxn ang="0">
                      <a:pos x="12" y="21"/>
                    </a:cxn>
                    <a:cxn ang="0">
                      <a:pos x="0" y="18"/>
                    </a:cxn>
                    <a:cxn ang="0">
                      <a:pos x="2" y="13"/>
                    </a:cxn>
                    <a:cxn ang="0">
                      <a:pos x="0" y="18"/>
                    </a:cxn>
                    <a:cxn ang="0">
                      <a:pos x="4" y="13"/>
                    </a:cxn>
                    <a:cxn ang="0">
                      <a:pos x="10" y="21"/>
                    </a:cxn>
                    <a:cxn ang="0">
                      <a:pos x="13" y="16"/>
                    </a:cxn>
                    <a:cxn ang="0">
                      <a:pos x="12" y="2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4" y="6"/>
                    </a:cxn>
                    <a:cxn ang="0">
                      <a:pos x="2" y="11"/>
                    </a:cxn>
                    <a:cxn ang="0">
                      <a:pos x="5" y="6"/>
                    </a:cxn>
                    <a:cxn ang="0">
                      <a:pos x="12" y="16"/>
                    </a:cxn>
                    <a:cxn ang="0">
                      <a:pos x="15" y="9"/>
                    </a:cxn>
                    <a:cxn ang="0">
                      <a:pos x="13" y="14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6">
                      <a:moveTo>
                        <a:pt x="12" y="21"/>
                      </a:moveTo>
                      <a:lnTo>
                        <a:pt x="12" y="22"/>
                      </a:lnTo>
                      <a:lnTo>
                        <a:pt x="10" y="24"/>
                      </a:lnTo>
                      <a:lnTo>
                        <a:pt x="9" y="26"/>
                      </a:lnTo>
                      <a:lnTo>
                        <a:pt x="7" y="26"/>
                      </a:lnTo>
                      <a:lnTo>
                        <a:pt x="4" y="26"/>
                      </a:lnTo>
                      <a:lnTo>
                        <a:pt x="2" y="24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4"/>
                      </a:lnTo>
                      <a:lnTo>
                        <a:pt x="2" y="13"/>
                      </a:lnTo>
                      <a:lnTo>
                        <a:pt x="7" y="18"/>
                      </a:lnTo>
                      <a:lnTo>
                        <a:pt x="0" y="18"/>
                      </a:lnTo>
                      <a:close/>
                      <a:moveTo>
                        <a:pt x="2" y="13"/>
                      </a:moveTo>
                      <a:lnTo>
                        <a:pt x="4" y="13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2" y="13"/>
                      </a:lnTo>
                      <a:close/>
                      <a:moveTo>
                        <a:pt x="13" y="16"/>
                      </a:moveTo>
                      <a:lnTo>
                        <a:pt x="13" y="19"/>
                      </a:lnTo>
                      <a:lnTo>
                        <a:pt x="12" y="21"/>
                      </a:lnTo>
                      <a:lnTo>
                        <a:pt x="9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9" y="11"/>
                      </a:lnTo>
                      <a:lnTo>
                        <a:pt x="2" y="11"/>
                      </a:lnTo>
                      <a:close/>
                      <a:moveTo>
                        <a:pt x="4" y="6"/>
                      </a:moveTo>
                      <a:lnTo>
                        <a:pt x="5" y="6"/>
                      </a:lnTo>
                      <a:lnTo>
                        <a:pt x="13" y="14"/>
                      </a:lnTo>
                      <a:lnTo>
                        <a:pt x="12" y="16"/>
                      </a:lnTo>
                      <a:lnTo>
                        <a:pt x="4" y="6"/>
                      </a:lnTo>
                      <a:close/>
                      <a:moveTo>
                        <a:pt x="15" y="9"/>
                      </a:moveTo>
                      <a:lnTo>
                        <a:pt x="15" y="13"/>
                      </a:lnTo>
                      <a:lnTo>
                        <a:pt x="13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8" name="Freeform 1377"/>
                <p:cNvSpPr>
                  <a:spLocks noEditPoints="1"/>
                </p:cNvSpPr>
                <p:nvPr/>
              </p:nvSpPr>
              <p:spPr bwMode="auto">
                <a:xfrm>
                  <a:off x="1203" y="2797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8" y="28"/>
                    </a:cxn>
                    <a:cxn ang="0">
                      <a:pos x="5" y="28"/>
                    </a:cxn>
                    <a:cxn ang="0">
                      <a:pos x="0" y="26"/>
                    </a:cxn>
                    <a:cxn ang="0">
                      <a:pos x="0" y="22"/>
                    </a:cxn>
                    <a:cxn ang="0">
                      <a:pos x="9" y="26"/>
                    </a:cxn>
                    <a:cxn ang="0">
                      <a:pos x="1" y="18"/>
                    </a:cxn>
                    <a:cxn ang="0">
                      <a:pos x="9" y="26"/>
                    </a:cxn>
                    <a:cxn ang="0">
                      <a:pos x="13" y="22"/>
                    </a:cxn>
                    <a:cxn ang="0">
                      <a:pos x="11" y="25"/>
                    </a:cxn>
                    <a:cxn ang="0">
                      <a:pos x="13" y="22"/>
                    </a:cxn>
                    <a:cxn ang="0">
                      <a:pos x="1" y="15"/>
                    </a:cxn>
                    <a:cxn ang="0">
                      <a:pos x="13" y="22"/>
                    </a:cxn>
                    <a:cxn ang="0">
                      <a:pos x="1" y="15"/>
                    </a:cxn>
                    <a:cxn ang="0">
                      <a:pos x="6" y="10"/>
                    </a:cxn>
                    <a:cxn ang="0">
                      <a:pos x="1" y="15"/>
                    </a:cxn>
                    <a:cxn ang="0">
                      <a:pos x="8" y="10"/>
                    </a:cxn>
                    <a:cxn ang="0">
                      <a:pos x="6" y="22"/>
                    </a:cxn>
                    <a:cxn ang="0">
                      <a:pos x="14" y="15"/>
                    </a:cxn>
                    <a:cxn ang="0">
                      <a:pos x="8" y="22"/>
                    </a:cxn>
                    <a:cxn ang="0">
                      <a:pos x="14" y="15"/>
                    </a:cxn>
                    <a:cxn ang="0">
                      <a:pos x="3" y="10"/>
                    </a:cxn>
                    <a:cxn ang="0">
                      <a:pos x="14" y="15"/>
                    </a:cxn>
                    <a:cxn ang="0">
                      <a:pos x="3" y="10"/>
                    </a:cxn>
                    <a:cxn ang="0">
                      <a:pos x="8" y="4"/>
                    </a:cxn>
                    <a:cxn ang="0">
                      <a:pos x="3" y="10"/>
                    </a:cxn>
                    <a:cxn ang="0">
                      <a:pos x="9" y="4"/>
                    </a:cxn>
                    <a:cxn ang="0">
                      <a:pos x="8" y="15"/>
                    </a:cxn>
                    <a:cxn ang="0">
                      <a:pos x="16" y="10"/>
                    </a:cxn>
                    <a:cxn ang="0">
                      <a:pos x="9" y="15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8">
                      <a:moveTo>
                        <a:pt x="9" y="26"/>
                      </a:moveTo>
                      <a:lnTo>
                        <a:pt x="8" y="28"/>
                      </a:lnTo>
                      <a:lnTo>
                        <a:pt x="6" y="28"/>
                      </a:lnTo>
                      <a:lnTo>
                        <a:pt x="5" y="28"/>
                      </a:lnTo>
                      <a:lnTo>
                        <a:pt x="1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" y="20"/>
                      </a:lnTo>
                      <a:lnTo>
                        <a:pt x="9" y="26"/>
                      </a:lnTo>
                      <a:close/>
                      <a:moveTo>
                        <a:pt x="1" y="20"/>
                      </a:moveTo>
                      <a:lnTo>
                        <a:pt x="1" y="18"/>
                      </a:lnTo>
                      <a:lnTo>
                        <a:pt x="11" y="25"/>
                      </a:lnTo>
                      <a:lnTo>
                        <a:pt x="9" y="26"/>
                      </a:lnTo>
                      <a:lnTo>
                        <a:pt x="1" y="20"/>
                      </a:lnTo>
                      <a:close/>
                      <a:moveTo>
                        <a:pt x="13" y="22"/>
                      </a:moveTo>
                      <a:lnTo>
                        <a:pt x="13" y="23"/>
                      </a:lnTo>
                      <a:lnTo>
                        <a:pt x="11" y="25"/>
                      </a:lnTo>
                      <a:lnTo>
                        <a:pt x="6" y="22"/>
                      </a:lnTo>
                      <a:lnTo>
                        <a:pt x="13" y="22"/>
                      </a:lnTo>
                      <a:close/>
                      <a:moveTo>
                        <a:pt x="1" y="22"/>
                      </a:moveTo>
                      <a:lnTo>
                        <a:pt x="1" y="15"/>
                      </a:lnTo>
                      <a:lnTo>
                        <a:pt x="13" y="15"/>
                      </a:lnTo>
                      <a:lnTo>
                        <a:pt x="13" y="22"/>
                      </a:lnTo>
                      <a:lnTo>
                        <a:pt x="1" y="22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lnTo>
                        <a:pt x="1" y="15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6" y="10"/>
                      </a:lnTo>
                      <a:close/>
                      <a:moveTo>
                        <a:pt x="14" y="15"/>
                      </a:moveTo>
                      <a:lnTo>
                        <a:pt x="14" y="22"/>
                      </a:lnTo>
                      <a:lnTo>
                        <a:pt x="8" y="22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3" y="15"/>
                      </a:moveTo>
                      <a:lnTo>
                        <a:pt x="3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3" y="15"/>
                      </a:lnTo>
                      <a:close/>
                      <a:moveTo>
                        <a:pt x="3" y="10"/>
                      </a:moveTo>
                      <a:lnTo>
                        <a:pt x="3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3" y="10"/>
                      </a:lnTo>
                      <a:close/>
                      <a:moveTo>
                        <a:pt x="8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6" y="10"/>
                      </a:moveTo>
                      <a:lnTo>
                        <a:pt x="16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6" y="10"/>
                      </a:lnTo>
                      <a:close/>
                      <a:moveTo>
                        <a:pt x="5" y="10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5" y="10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4" y="2"/>
                      </a:lnTo>
                      <a:lnTo>
                        <a:pt x="14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" name="Freeform 1378"/>
                <p:cNvSpPr>
                  <a:spLocks noEditPoints="1"/>
                </p:cNvSpPr>
                <p:nvPr/>
              </p:nvSpPr>
              <p:spPr bwMode="auto">
                <a:xfrm>
                  <a:off x="1208" y="2783"/>
                  <a:ext cx="14" cy="27"/>
                </a:xfrm>
                <a:custGeom>
                  <a:avLst/>
                  <a:gdLst/>
                  <a:ahLst/>
                  <a:cxnLst>
                    <a:cxn ang="0">
                      <a:pos x="9" y="23"/>
                    </a:cxn>
                    <a:cxn ang="0">
                      <a:pos x="6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4" y="13"/>
                    </a:cxn>
                    <a:cxn ang="0">
                      <a:pos x="0" y="18"/>
                    </a:cxn>
                    <a:cxn ang="0">
                      <a:pos x="6" y="13"/>
                    </a:cxn>
                    <a:cxn ang="0">
                      <a:pos x="4" y="24"/>
                    </a:cxn>
                    <a:cxn ang="0">
                      <a:pos x="13" y="18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3" y="8"/>
                    </a:cxn>
                    <a:cxn ang="0">
                      <a:pos x="1" y="13"/>
                    </a:cxn>
                    <a:cxn ang="0">
                      <a:pos x="3" y="6"/>
                    </a:cxn>
                    <a:cxn ang="0">
                      <a:pos x="11" y="16"/>
                    </a:cxn>
                    <a:cxn ang="0">
                      <a:pos x="13" y="11"/>
                    </a:cxn>
                    <a:cxn ang="0">
                      <a:pos x="11" y="14"/>
                    </a:cxn>
                    <a:cxn ang="0">
                      <a:pos x="13" y="11"/>
                    </a:cxn>
                    <a:cxn ang="0">
                      <a:pos x="1" y="5"/>
                    </a:cxn>
                    <a:cxn ang="0">
                      <a:pos x="13" y="11"/>
                    </a:cxn>
                    <a:cxn ang="0">
                      <a:pos x="1" y="5"/>
                    </a:cxn>
                    <a:cxn ang="0">
                      <a:pos x="8" y="0"/>
                    </a:cxn>
                    <a:cxn ang="0">
                      <a:pos x="1" y="5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5"/>
                    </a:cxn>
                    <a:cxn ang="0">
                      <a:pos x="13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4" h="27">
                      <a:moveTo>
                        <a:pt x="11" y="21"/>
                      </a:moveTo>
                      <a:lnTo>
                        <a:pt x="9" y="23"/>
                      </a:lnTo>
                      <a:lnTo>
                        <a:pt x="9" y="24"/>
                      </a:lnTo>
                      <a:lnTo>
                        <a:pt x="6" y="26"/>
                      </a:lnTo>
                      <a:lnTo>
                        <a:pt x="4" y="27"/>
                      </a:lnTo>
                      <a:lnTo>
                        <a:pt x="3" y="26"/>
                      </a:lnTo>
                      <a:lnTo>
                        <a:pt x="1" y="24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4" y="13"/>
                      </a:lnTo>
                      <a:lnTo>
                        <a:pt x="4" y="18"/>
                      </a:lnTo>
                      <a:lnTo>
                        <a:pt x="0" y="18"/>
                      </a:lnTo>
                      <a:close/>
                      <a:moveTo>
                        <a:pt x="4" y="13"/>
                      </a:moveTo>
                      <a:lnTo>
                        <a:pt x="6" y="13"/>
                      </a:lnTo>
                      <a:lnTo>
                        <a:pt x="6" y="24"/>
                      </a:lnTo>
                      <a:lnTo>
                        <a:pt x="4" y="24"/>
                      </a:lnTo>
                      <a:lnTo>
                        <a:pt x="4" y="13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1" y="18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1" y="18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3" y="8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1" y="14"/>
                      </a:lnTo>
                      <a:lnTo>
                        <a:pt x="11" y="16"/>
                      </a:lnTo>
                      <a:lnTo>
                        <a:pt x="3" y="8"/>
                      </a:lnTo>
                      <a:close/>
                      <a:moveTo>
                        <a:pt x="13" y="11"/>
                      </a:move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13" y="5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5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1" y="5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0" name="Freeform 1379"/>
                <p:cNvSpPr>
                  <a:spLocks noEditPoints="1"/>
                </p:cNvSpPr>
                <p:nvPr/>
              </p:nvSpPr>
              <p:spPr bwMode="auto">
                <a:xfrm>
                  <a:off x="1211" y="2767"/>
                  <a:ext cx="14" cy="27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8" y="27"/>
                    </a:cxn>
                    <a:cxn ang="0">
                      <a:pos x="5" y="27"/>
                    </a:cxn>
                    <a:cxn ang="0">
                      <a:pos x="1" y="24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6" y="9"/>
                    </a:cxn>
                    <a:cxn ang="0">
                      <a:pos x="0" y="16"/>
                    </a:cxn>
                    <a:cxn ang="0">
                      <a:pos x="8" y="9"/>
                    </a:cxn>
                    <a:cxn ang="0">
                      <a:pos x="6" y="21"/>
                    </a:cxn>
                    <a:cxn ang="0">
                      <a:pos x="13" y="16"/>
                    </a:cxn>
                    <a:cxn ang="0">
                      <a:pos x="8" y="21"/>
                    </a:cxn>
                    <a:cxn ang="0">
                      <a:pos x="13" y="16"/>
                    </a:cxn>
                    <a:cxn ang="0">
                      <a:pos x="1" y="9"/>
                    </a:cxn>
                    <a:cxn ang="0">
                      <a:pos x="13" y="16"/>
                    </a:cxn>
                    <a:cxn ang="0">
                      <a:pos x="1" y="9"/>
                    </a:cxn>
                    <a:cxn ang="0">
                      <a:pos x="5" y="4"/>
                    </a:cxn>
                    <a:cxn ang="0">
                      <a:pos x="1" y="9"/>
                    </a:cxn>
                    <a:cxn ang="0">
                      <a:pos x="6" y="3"/>
                    </a:cxn>
                    <a:cxn ang="0">
                      <a:pos x="11" y="14"/>
                    </a:cxn>
                    <a:cxn ang="0">
                      <a:pos x="14" y="8"/>
                    </a:cxn>
                    <a:cxn ang="0">
                      <a:pos x="13" y="13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27">
                      <a:moveTo>
                        <a:pt x="11" y="21"/>
                      </a:moveTo>
                      <a:lnTo>
                        <a:pt x="11" y="24"/>
                      </a:lnTo>
                      <a:lnTo>
                        <a:pt x="10" y="26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5" y="27"/>
                      </a:lnTo>
                      <a:lnTo>
                        <a:pt x="1" y="26"/>
                      </a:lnTo>
                      <a:lnTo>
                        <a:pt x="1" y="24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6"/>
                      </a:move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6"/>
                      </a:lnTo>
                      <a:lnTo>
                        <a:pt x="0" y="16"/>
                      </a:lnTo>
                      <a:close/>
                      <a:moveTo>
                        <a:pt x="6" y="9"/>
                      </a:moveTo>
                      <a:lnTo>
                        <a:pt x="8" y="9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9"/>
                      </a:lnTo>
                      <a:close/>
                      <a:moveTo>
                        <a:pt x="13" y="16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9"/>
                      </a:moveTo>
                      <a:lnTo>
                        <a:pt x="1" y="6"/>
                      </a:lnTo>
                      <a:lnTo>
                        <a:pt x="5" y="4"/>
                      </a:lnTo>
                      <a:lnTo>
                        <a:pt x="8" y="9"/>
                      </a:lnTo>
                      <a:lnTo>
                        <a:pt x="1" y="9"/>
                      </a:lnTo>
                      <a:close/>
                      <a:moveTo>
                        <a:pt x="5" y="4"/>
                      </a:moveTo>
                      <a:lnTo>
                        <a:pt x="6" y="3"/>
                      </a:ln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5" y="4"/>
                      </a:lnTo>
                      <a:close/>
                      <a:moveTo>
                        <a:pt x="14" y="8"/>
                      </a:moveTo>
                      <a:lnTo>
                        <a:pt x="14" y="11"/>
                      </a:lnTo>
                      <a:lnTo>
                        <a:pt x="13" y="13"/>
                      </a:lnTo>
                      <a:lnTo>
                        <a:pt x="10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" name="Freeform 1380"/>
                <p:cNvSpPr>
                  <a:spLocks noEditPoints="1"/>
                </p:cNvSpPr>
                <p:nvPr/>
              </p:nvSpPr>
              <p:spPr bwMode="auto">
                <a:xfrm>
                  <a:off x="1214" y="2749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29"/>
                    </a:cxn>
                    <a:cxn ang="0">
                      <a:pos x="3" y="29"/>
                    </a:cxn>
                    <a:cxn ang="0">
                      <a:pos x="0" y="26"/>
                    </a:cxn>
                    <a:cxn ang="0">
                      <a:pos x="11" y="24"/>
                    </a:cxn>
                    <a:cxn ang="0">
                      <a:pos x="0" y="21"/>
                    </a:cxn>
                    <a:cxn ang="0">
                      <a:pos x="11" y="24"/>
                    </a:cxn>
                    <a:cxn ang="0">
                      <a:pos x="0" y="21"/>
                    </a:cxn>
                    <a:cxn ang="0">
                      <a:pos x="7" y="14"/>
                    </a:cxn>
                    <a:cxn ang="0">
                      <a:pos x="0" y="21"/>
                    </a:cxn>
                    <a:cxn ang="0">
                      <a:pos x="7" y="14"/>
                    </a:cxn>
                    <a:cxn ang="0">
                      <a:pos x="7" y="26"/>
                    </a:cxn>
                    <a:cxn ang="0">
                      <a:pos x="13" y="21"/>
                    </a:cxn>
                    <a:cxn ang="0">
                      <a:pos x="7" y="26"/>
                    </a:cxn>
                    <a:cxn ang="0">
                      <a:pos x="13" y="21"/>
                    </a:cxn>
                    <a:cxn ang="0">
                      <a:pos x="2" y="13"/>
                    </a:cxn>
                    <a:cxn ang="0">
                      <a:pos x="13" y="21"/>
                    </a:cxn>
                    <a:cxn ang="0">
                      <a:pos x="2" y="13"/>
                    </a:cxn>
                    <a:cxn ang="0">
                      <a:pos x="7" y="8"/>
                    </a:cxn>
                    <a:cxn ang="0">
                      <a:pos x="2" y="13"/>
                    </a:cxn>
                    <a:cxn ang="0">
                      <a:pos x="8" y="8"/>
                    </a:cxn>
                    <a:cxn ang="0">
                      <a:pos x="7" y="19"/>
                    </a:cxn>
                    <a:cxn ang="0">
                      <a:pos x="15" y="13"/>
                    </a:cxn>
                    <a:cxn ang="0">
                      <a:pos x="8" y="19"/>
                    </a:cxn>
                    <a:cxn ang="0">
                      <a:pos x="15" y="13"/>
                    </a:cxn>
                    <a:cxn ang="0">
                      <a:pos x="3" y="8"/>
                    </a:cxn>
                    <a:cxn ang="0">
                      <a:pos x="15" y="13"/>
                    </a:cxn>
                    <a:cxn ang="0">
                      <a:pos x="3" y="8"/>
                    </a:cxn>
                    <a:cxn ang="0">
                      <a:pos x="8" y="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9">
                      <a:moveTo>
                        <a:pt x="11" y="24"/>
                      </a:moveTo>
                      <a:lnTo>
                        <a:pt x="11" y="26"/>
                      </a:lnTo>
                      <a:lnTo>
                        <a:pt x="10" y="27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3" y="29"/>
                      </a:lnTo>
                      <a:lnTo>
                        <a:pt x="2" y="27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11" y="24"/>
                      </a:lnTo>
                      <a:close/>
                      <a:moveTo>
                        <a:pt x="0" y="24"/>
                      </a:moveTo>
                      <a:lnTo>
                        <a:pt x="0" y="21"/>
                      </a:lnTo>
                      <a:lnTo>
                        <a:pt x="11" y="21"/>
                      </a:lnTo>
                      <a:lnTo>
                        <a:pt x="11" y="24"/>
                      </a:lnTo>
                      <a:lnTo>
                        <a:pt x="0" y="24"/>
                      </a:lnTo>
                      <a:close/>
                      <a:moveTo>
                        <a:pt x="0" y="21"/>
                      </a:moveTo>
                      <a:lnTo>
                        <a:pt x="0" y="14"/>
                      </a:lnTo>
                      <a:lnTo>
                        <a:pt x="7" y="14"/>
                      </a:lnTo>
                      <a:lnTo>
                        <a:pt x="7" y="21"/>
                      </a:lnTo>
                      <a:lnTo>
                        <a:pt x="0" y="21"/>
                      </a:lnTo>
                      <a:close/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7" y="26"/>
                      </a:lnTo>
                      <a:lnTo>
                        <a:pt x="7" y="26"/>
                      </a:lnTo>
                      <a:lnTo>
                        <a:pt x="7" y="14"/>
                      </a:lnTo>
                      <a:close/>
                      <a:moveTo>
                        <a:pt x="13" y="21"/>
                      </a:moveTo>
                      <a:lnTo>
                        <a:pt x="13" y="26"/>
                      </a:lnTo>
                      <a:lnTo>
                        <a:pt x="7" y="26"/>
                      </a:lnTo>
                      <a:lnTo>
                        <a:pt x="7" y="21"/>
                      </a:lnTo>
                      <a:lnTo>
                        <a:pt x="13" y="21"/>
                      </a:lnTo>
                      <a:close/>
                      <a:moveTo>
                        <a:pt x="2" y="21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21"/>
                      </a:lnTo>
                      <a:lnTo>
                        <a:pt x="2" y="21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5" y="13"/>
                      </a:moveTo>
                      <a:lnTo>
                        <a:pt x="15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" name="Freeform 1381"/>
                <p:cNvSpPr>
                  <a:spLocks noEditPoints="1"/>
                </p:cNvSpPr>
                <p:nvPr/>
              </p:nvSpPr>
              <p:spPr bwMode="auto">
                <a:xfrm>
                  <a:off x="1219" y="2732"/>
                  <a:ext cx="15" cy="28"/>
                </a:xfrm>
                <a:custGeom>
                  <a:avLst/>
                  <a:gdLst/>
                  <a:ahLst/>
                  <a:cxnLst>
                    <a:cxn ang="0">
                      <a:pos x="11" y="25"/>
                    </a:cxn>
                    <a:cxn ang="0">
                      <a:pos x="8" y="28"/>
                    </a:cxn>
                    <a:cxn ang="0">
                      <a:pos x="3" y="28"/>
                    </a:cxn>
                    <a:cxn ang="0">
                      <a:pos x="0" y="25"/>
                    </a:cxn>
                    <a:cxn ang="0">
                      <a:pos x="11" y="23"/>
                    </a:cxn>
                    <a:cxn ang="0">
                      <a:pos x="0" y="17"/>
                    </a:cxn>
                    <a:cxn ang="0">
                      <a:pos x="11" y="23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0" y="17"/>
                    </a:cxn>
                    <a:cxn ang="0">
                      <a:pos x="6" y="12"/>
                    </a:cxn>
                    <a:cxn ang="0">
                      <a:pos x="5" y="23"/>
                    </a:cxn>
                    <a:cxn ang="0">
                      <a:pos x="13" y="17"/>
                    </a:cxn>
                    <a:cxn ang="0">
                      <a:pos x="6" y="23"/>
                    </a:cxn>
                    <a:cxn ang="0">
                      <a:pos x="13" y="17"/>
                    </a:cxn>
                    <a:cxn ang="0">
                      <a:pos x="2" y="10"/>
                    </a:cxn>
                    <a:cxn ang="0">
                      <a:pos x="13" y="17"/>
                    </a:cxn>
                    <a:cxn ang="0">
                      <a:pos x="2" y="10"/>
                    </a:cxn>
                    <a:cxn ang="0">
                      <a:pos x="6" y="4"/>
                    </a:cxn>
                    <a:cxn ang="0">
                      <a:pos x="2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2" y="5"/>
                    </a:cxn>
                    <a:cxn ang="0">
                      <a:pos x="15" y="10"/>
                    </a:cxn>
                    <a:cxn ang="0">
                      <a:pos x="2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8">
                      <a:moveTo>
                        <a:pt x="11" y="23"/>
                      </a:moveTo>
                      <a:lnTo>
                        <a:pt x="11" y="25"/>
                      </a:lnTo>
                      <a:lnTo>
                        <a:pt x="10" y="26"/>
                      </a:lnTo>
                      <a:lnTo>
                        <a:pt x="8" y="28"/>
                      </a:lnTo>
                      <a:lnTo>
                        <a:pt x="5" y="28"/>
                      </a:lnTo>
                      <a:lnTo>
                        <a:pt x="3" y="28"/>
                      </a:lnTo>
                      <a:lnTo>
                        <a:pt x="2" y="26"/>
                      </a:lnTo>
                      <a:lnTo>
                        <a:pt x="0" y="25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17"/>
                      </a:lnTo>
                      <a:lnTo>
                        <a:pt x="11" y="17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5" y="12"/>
                      </a:lnTo>
                      <a:lnTo>
                        <a:pt x="5" y="17"/>
                      </a:lnTo>
                      <a:lnTo>
                        <a:pt x="0" y="17"/>
                      </a:lnTo>
                      <a:close/>
                      <a:moveTo>
                        <a:pt x="5" y="12"/>
                      </a:moveTo>
                      <a:lnTo>
                        <a:pt x="6" y="12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5" y="12"/>
                      </a:lnTo>
                      <a:close/>
                      <a:moveTo>
                        <a:pt x="13" y="17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3" y="17"/>
                      </a:lnTo>
                      <a:close/>
                      <a:moveTo>
                        <a:pt x="2" y="17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7"/>
                      </a:lnTo>
                      <a:lnTo>
                        <a:pt x="2" y="17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2" y="10"/>
                      </a:lnTo>
                      <a:close/>
                      <a:moveTo>
                        <a:pt x="2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3" name="Freeform 1382"/>
                <p:cNvSpPr>
                  <a:spLocks noEditPoints="1"/>
                </p:cNvSpPr>
                <p:nvPr/>
              </p:nvSpPr>
              <p:spPr bwMode="auto">
                <a:xfrm>
                  <a:off x="1221" y="2713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11" y="28"/>
                    </a:cxn>
                    <a:cxn ang="0">
                      <a:pos x="8" y="31"/>
                    </a:cxn>
                    <a:cxn ang="0">
                      <a:pos x="4" y="31"/>
                    </a:cxn>
                    <a:cxn ang="0">
                      <a:pos x="1" y="28"/>
                    </a:cxn>
                    <a:cxn ang="0">
                      <a:pos x="13" y="24"/>
                    </a:cxn>
                    <a:cxn ang="0">
                      <a:pos x="0" y="23"/>
                    </a:cxn>
                    <a:cxn ang="0">
                      <a:pos x="13" y="24"/>
                    </a:cxn>
                    <a:cxn ang="0">
                      <a:pos x="0" y="23"/>
                    </a:cxn>
                    <a:cxn ang="0">
                      <a:pos x="3" y="18"/>
                    </a:cxn>
                    <a:cxn ang="0">
                      <a:pos x="0" y="23"/>
                    </a:cxn>
                    <a:cxn ang="0">
                      <a:pos x="4" y="18"/>
                    </a:cxn>
                    <a:cxn ang="0">
                      <a:pos x="9" y="28"/>
                    </a:cxn>
                    <a:cxn ang="0">
                      <a:pos x="14" y="23"/>
                    </a:cxn>
                    <a:cxn ang="0">
                      <a:pos x="11" y="26"/>
                    </a:cxn>
                    <a:cxn ang="0">
                      <a:pos x="14" y="23"/>
                    </a:cxn>
                    <a:cxn ang="0">
                      <a:pos x="1" y="16"/>
                    </a:cxn>
                    <a:cxn ang="0">
                      <a:pos x="14" y="23"/>
                    </a:cxn>
                    <a:cxn ang="0">
                      <a:pos x="1" y="16"/>
                    </a:cxn>
                    <a:cxn ang="0">
                      <a:pos x="8" y="10"/>
                    </a:cxn>
                    <a:cxn ang="0">
                      <a:pos x="1" y="16"/>
                    </a:cxn>
                    <a:cxn ang="0">
                      <a:pos x="9" y="10"/>
                    </a:cxn>
                    <a:cxn ang="0">
                      <a:pos x="8" y="23"/>
                    </a:cxn>
                    <a:cxn ang="0">
                      <a:pos x="14" y="16"/>
                    </a:cxn>
                    <a:cxn ang="0">
                      <a:pos x="9" y="23"/>
                    </a:cxn>
                    <a:cxn ang="0">
                      <a:pos x="14" y="16"/>
                    </a:cxn>
                    <a:cxn ang="0">
                      <a:pos x="3" y="8"/>
                    </a:cxn>
                    <a:cxn ang="0">
                      <a:pos x="14" y="16"/>
                    </a:cxn>
                    <a:cxn ang="0">
                      <a:pos x="3" y="8"/>
                    </a:cxn>
                    <a:cxn ang="0">
                      <a:pos x="9" y="3"/>
                    </a:cxn>
                    <a:cxn ang="0">
                      <a:pos x="3" y="8"/>
                    </a:cxn>
                    <a:cxn ang="0">
                      <a:pos x="11" y="3"/>
                    </a:cxn>
                    <a:cxn ang="0">
                      <a:pos x="9" y="15"/>
                    </a:cxn>
                    <a:cxn ang="0">
                      <a:pos x="16" y="8"/>
                    </a:cxn>
                    <a:cxn ang="0">
                      <a:pos x="11" y="15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31">
                      <a:moveTo>
                        <a:pt x="13" y="24"/>
                      </a:moveTo>
                      <a:lnTo>
                        <a:pt x="11" y="28"/>
                      </a:lnTo>
                      <a:lnTo>
                        <a:pt x="11" y="29"/>
                      </a:lnTo>
                      <a:lnTo>
                        <a:pt x="8" y="31"/>
                      </a:lnTo>
                      <a:lnTo>
                        <a:pt x="6" y="31"/>
                      </a:lnTo>
                      <a:lnTo>
                        <a:pt x="4" y="31"/>
                      </a:lnTo>
                      <a:lnTo>
                        <a:pt x="3" y="29"/>
                      </a:lnTo>
                      <a:lnTo>
                        <a:pt x="1" y="28"/>
                      </a:lnTo>
                      <a:lnTo>
                        <a:pt x="0" y="24"/>
                      </a:lnTo>
                      <a:lnTo>
                        <a:pt x="13" y="24"/>
                      </a:lnTo>
                      <a:close/>
                      <a:moveTo>
                        <a:pt x="0" y="24"/>
                      </a:moveTo>
                      <a:lnTo>
                        <a:pt x="0" y="23"/>
                      </a:ln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0" y="24"/>
                      </a:lnTo>
                      <a:close/>
                      <a:moveTo>
                        <a:pt x="0" y="23"/>
                      </a:moveTo>
                      <a:lnTo>
                        <a:pt x="0" y="21"/>
                      </a:lnTo>
                      <a:lnTo>
                        <a:pt x="3" y="18"/>
                      </a:lnTo>
                      <a:lnTo>
                        <a:pt x="6" y="23"/>
                      </a:lnTo>
                      <a:lnTo>
                        <a:pt x="0" y="23"/>
                      </a:lnTo>
                      <a:close/>
                      <a:moveTo>
                        <a:pt x="3" y="18"/>
                      </a:moveTo>
                      <a:lnTo>
                        <a:pt x="4" y="18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3" y="18"/>
                      </a:lnTo>
                      <a:close/>
                      <a:moveTo>
                        <a:pt x="14" y="23"/>
                      </a:moveTo>
                      <a:lnTo>
                        <a:pt x="14" y="24"/>
                      </a:lnTo>
                      <a:lnTo>
                        <a:pt x="11" y="26"/>
                      </a:lnTo>
                      <a:lnTo>
                        <a:pt x="8" y="23"/>
                      </a:lnTo>
                      <a:lnTo>
                        <a:pt x="14" y="23"/>
                      </a:lnTo>
                      <a:close/>
                      <a:moveTo>
                        <a:pt x="1" y="23"/>
                      </a:moveTo>
                      <a:lnTo>
                        <a:pt x="1" y="16"/>
                      </a:lnTo>
                      <a:lnTo>
                        <a:pt x="14" y="16"/>
                      </a:lnTo>
                      <a:lnTo>
                        <a:pt x="14" y="23"/>
                      </a:lnTo>
                      <a:lnTo>
                        <a:pt x="1" y="23"/>
                      </a:lnTo>
                      <a:close/>
                      <a:moveTo>
                        <a:pt x="1" y="16"/>
                      </a:move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lnTo>
                        <a:pt x="1" y="16"/>
                      </a:lnTo>
                      <a:close/>
                      <a:moveTo>
                        <a:pt x="8" y="10"/>
                      </a:moveTo>
                      <a:lnTo>
                        <a:pt x="9" y="10"/>
                      </a:lnTo>
                      <a:lnTo>
                        <a:pt x="9" y="23"/>
                      </a:lnTo>
                      <a:lnTo>
                        <a:pt x="8" y="23"/>
                      </a:lnTo>
                      <a:lnTo>
                        <a:pt x="8" y="10"/>
                      </a:lnTo>
                      <a:close/>
                      <a:moveTo>
                        <a:pt x="14" y="16"/>
                      </a:moveTo>
                      <a:lnTo>
                        <a:pt x="14" y="23"/>
                      </a:lnTo>
                      <a:lnTo>
                        <a:pt x="9" y="23"/>
                      </a:lnTo>
                      <a:lnTo>
                        <a:pt x="9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9" y="3"/>
                      </a:lnTo>
                      <a:lnTo>
                        <a:pt x="9" y="8"/>
                      </a:lnTo>
                      <a:lnTo>
                        <a:pt x="3" y="8"/>
                      </a:lnTo>
                      <a:close/>
                      <a:moveTo>
                        <a:pt x="9" y="3"/>
                      </a:moveTo>
                      <a:lnTo>
                        <a:pt x="11" y="3"/>
                      </a:lnTo>
                      <a:lnTo>
                        <a:pt x="11" y="15"/>
                      </a:lnTo>
                      <a:lnTo>
                        <a:pt x="9" y="15"/>
                      </a:lnTo>
                      <a:lnTo>
                        <a:pt x="9" y="3"/>
                      </a:lnTo>
                      <a:close/>
                      <a:moveTo>
                        <a:pt x="16" y="8"/>
                      </a:moveTo>
                      <a:lnTo>
                        <a:pt x="16" y="15"/>
                      </a:lnTo>
                      <a:lnTo>
                        <a:pt x="11" y="15"/>
                      </a:lnTo>
                      <a:lnTo>
                        <a:pt x="11" y="8"/>
                      </a:lnTo>
                      <a:lnTo>
                        <a:pt x="16" y="8"/>
                      </a:lnTo>
                      <a:close/>
                      <a:moveTo>
                        <a:pt x="4" y="8"/>
                      </a:moveTo>
                      <a:lnTo>
                        <a:pt x="4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4" y="8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4" name="Freeform 1383"/>
                <p:cNvSpPr>
                  <a:spLocks noEditPoints="1"/>
                </p:cNvSpPr>
                <p:nvPr/>
              </p:nvSpPr>
              <p:spPr bwMode="auto">
                <a:xfrm>
                  <a:off x="1225" y="2697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12" y="24"/>
                    </a:cxn>
                    <a:cxn ang="0">
                      <a:pos x="9" y="27"/>
                    </a:cxn>
                    <a:cxn ang="0">
                      <a:pos x="4" y="27"/>
                    </a:cxn>
                    <a:cxn ang="0">
                      <a:pos x="0" y="24"/>
                    </a:cxn>
                    <a:cxn ang="0">
                      <a:pos x="12" y="22"/>
                    </a:cxn>
                    <a:cxn ang="0">
                      <a:pos x="0" y="18"/>
                    </a:cxn>
                    <a:cxn ang="0">
                      <a:pos x="12" y="22"/>
                    </a:cxn>
                    <a:cxn ang="0">
                      <a:pos x="0" y="18"/>
                    </a:cxn>
                    <a:cxn ang="0">
                      <a:pos x="7" y="11"/>
                    </a:cxn>
                    <a:cxn ang="0">
                      <a:pos x="0" y="18"/>
                    </a:cxn>
                    <a:cxn ang="0">
                      <a:pos x="9" y="11"/>
                    </a:cxn>
                    <a:cxn ang="0">
                      <a:pos x="7" y="24"/>
                    </a:cxn>
                    <a:cxn ang="0">
                      <a:pos x="13" y="18"/>
                    </a:cxn>
                    <a:cxn ang="0">
                      <a:pos x="9" y="24"/>
                    </a:cxn>
                    <a:cxn ang="0">
                      <a:pos x="13" y="18"/>
                    </a:cxn>
                    <a:cxn ang="0">
                      <a:pos x="2" y="11"/>
                    </a:cxn>
                    <a:cxn ang="0">
                      <a:pos x="13" y="18"/>
                    </a:cxn>
                    <a:cxn ang="0">
                      <a:pos x="2" y="11"/>
                    </a:cxn>
                    <a:cxn ang="0">
                      <a:pos x="9" y="5"/>
                    </a:cxn>
                    <a:cxn ang="0">
                      <a:pos x="2" y="11"/>
                    </a:cxn>
                    <a:cxn ang="0">
                      <a:pos x="9" y="5"/>
                    </a:cxn>
                    <a:cxn ang="0">
                      <a:pos x="9" y="16"/>
                    </a:cxn>
                    <a:cxn ang="0">
                      <a:pos x="15" y="11"/>
                    </a:cxn>
                    <a:cxn ang="0">
                      <a:pos x="9" y="16"/>
                    </a:cxn>
                    <a:cxn ang="0">
                      <a:pos x="15" y="11"/>
                    </a:cxn>
                    <a:cxn ang="0">
                      <a:pos x="4" y="5"/>
                    </a:cxn>
                    <a:cxn ang="0">
                      <a:pos x="15" y="11"/>
                    </a:cxn>
                    <a:cxn ang="0">
                      <a:pos x="4" y="5"/>
                    </a:cxn>
                    <a:cxn ang="0">
                      <a:pos x="5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7">
                      <a:moveTo>
                        <a:pt x="12" y="22"/>
                      </a:moveTo>
                      <a:lnTo>
                        <a:pt x="12" y="24"/>
                      </a:lnTo>
                      <a:lnTo>
                        <a:pt x="10" y="26"/>
                      </a:lnTo>
                      <a:lnTo>
                        <a:pt x="9" y="27"/>
                      </a:lnTo>
                      <a:lnTo>
                        <a:pt x="7" y="27"/>
                      </a:lnTo>
                      <a:lnTo>
                        <a:pt x="4" y="27"/>
                      </a:lnTo>
                      <a:lnTo>
                        <a:pt x="2" y="26"/>
                      </a:lnTo>
                      <a:lnTo>
                        <a:pt x="0" y="24"/>
                      </a:lnTo>
                      <a:lnTo>
                        <a:pt x="0" y="22"/>
                      </a:lnTo>
                      <a:lnTo>
                        <a:pt x="12" y="22"/>
                      </a:lnTo>
                      <a:close/>
                      <a:moveTo>
                        <a:pt x="0" y="22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2"/>
                      </a:lnTo>
                      <a:lnTo>
                        <a:pt x="0" y="22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18"/>
                      </a:lnTo>
                      <a:lnTo>
                        <a:pt x="0" y="18"/>
                      </a:lnTo>
                      <a:close/>
                      <a:moveTo>
                        <a:pt x="7" y="11"/>
                      </a:moveTo>
                      <a:lnTo>
                        <a:pt x="9" y="11"/>
                      </a:lnTo>
                      <a:lnTo>
                        <a:pt x="9" y="24"/>
                      </a:lnTo>
                      <a:lnTo>
                        <a:pt x="7" y="24"/>
                      </a:lnTo>
                      <a:lnTo>
                        <a:pt x="7" y="11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9" y="24"/>
                      </a:lnTo>
                      <a:lnTo>
                        <a:pt x="9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2" y="11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9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5" name="Freeform 1384"/>
                <p:cNvSpPr>
                  <a:spLocks noEditPoints="1"/>
                </p:cNvSpPr>
                <p:nvPr/>
              </p:nvSpPr>
              <p:spPr bwMode="auto">
                <a:xfrm>
                  <a:off x="1229" y="2677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29"/>
                    </a:cxn>
                    <a:cxn ang="0">
                      <a:pos x="3" y="29"/>
                    </a:cxn>
                    <a:cxn ang="0">
                      <a:pos x="0" y="26"/>
                    </a:cxn>
                    <a:cxn ang="0">
                      <a:pos x="11" y="25"/>
                    </a:cxn>
                    <a:cxn ang="0">
                      <a:pos x="0" y="23"/>
                    </a:cxn>
                    <a:cxn ang="0">
                      <a:pos x="11" y="25"/>
                    </a:cxn>
                    <a:cxn ang="0">
                      <a:pos x="0" y="23"/>
                    </a:cxn>
                    <a:cxn ang="0">
                      <a:pos x="5" y="18"/>
                    </a:cxn>
                    <a:cxn ang="0">
                      <a:pos x="0" y="23"/>
                    </a:cxn>
                    <a:cxn ang="0">
                      <a:pos x="6" y="18"/>
                    </a:cxn>
                    <a:cxn ang="0">
                      <a:pos x="5" y="29"/>
                    </a:cxn>
                    <a:cxn ang="0">
                      <a:pos x="13" y="23"/>
                    </a:cxn>
                    <a:cxn ang="0">
                      <a:pos x="6" y="29"/>
                    </a:cxn>
                    <a:cxn ang="0">
                      <a:pos x="13" y="23"/>
                    </a:cxn>
                    <a:cxn ang="0">
                      <a:pos x="1" y="16"/>
                    </a:cxn>
                    <a:cxn ang="0">
                      <a:pos x="13" y="23"/>
                    </a:cxn>
                    <a:cxn ang="0">
                      <a:pos x="1" y="16"/>
                    </a:cxn>
                    <a:cxn ang="0">
                      <a:pos x="6" y="10"/>
                    </a:cxn>
                    <a:cxn ang="0">
                      <a:pos x="1" y="16"/>
                    </a:cxn>
                    <a:cxn ang="0">
                      <a:pos x="8" y="10"/>
                    </a:cxn>
                    <a:cxn ang="0">
                      <a:pos x="6" y="21"/>
                    </a:cxn>
                    <a:cxn ang="0">
                      <a:pos x="14" y="16"/>
                    </a:cxn>
                    <a:cxn ang="0">
                      <a:pos x="8" y="21"/>
                    </a:cxn>
                    <a:cxn ang="0">
                      <a:pos x="14" y="16"/>
                    </a:cxn>
                    <a:cxn ang="0">
                      <a:pos x="3" y="8"/>
                    </a:cxn>
                    <a:cxn ang="0">
                      <a:pos x="14" y="16"/>
                    </a:cxn>
                    <a:cxn ang="0">
                      <a:pos x="3" y="8"/>
                    </a:cxn>
                    <a:cxn ang="0">
                      <a:pos x="8" y="3"/>
                    </a:cxn>
                    <a:cxn ang="0">
                      <a:pos x="3" y="8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16" y="8"/>
                    </a:cxn>
                    <a:cxn ang="0">
                      <a:pos x="9" y="15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1">
                      <a:moveTo>
                        <a:pt x="11" y="25"/>
                      </a:moveTo>
                      <a:lnTo>
                        <a:pt x="11" y="26"/>
                      </a:lnTo>
                      <a:lnTo>
                        <a:pt x="9" y="29"/>
                      </a:lnTo>
                      <a:lnTo>
                        <a:pt x="8" y="29"/>
                      </a:lnTo>
                      <a:lnTo>
                        <a:pt x="5" y="31"/>
                      </a:lnTo>
                      <a:lnTo>
                        <a:pt x="3" y="29"/>
                      </a:lnTo>
                      <a:lnTo>
                        <a:pt x="1" y="29"/>
                      </a:lnTo>
                      <a:lnTo>
                        <a:pt x="0" y="26"/>
                      </a:lnTo>
                      <a:lnTo>
                        <a:pt x="0" y="25"/>
                      </a:lnTo>
                      <a:lnTo>
                        <a:pt x="11" y="25"/>
                      </a:lnTo>
                      <a:close/>
                      <a:moveTo>
                        <a:pt x="0" y="25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11" y="25"/>
                      </a:lnTo>
                      <a:lnTo>
                        <a:pt x="0" y="25"/>
                      </a:lnTo>
                      <a:close/>
                      <a:moveTo>
                        <a:pt x="0" y="23"/>
                      </a:moveTo>
                      <a:lnTo>
                        <a:pt x="0" y="18"/>
                      </a:lnTo>
                      <a:lnTo>
                        <a:pt x="5" y="18"/>
                      </a:lnTo>
                      <a:lnTo>
                        <a:pt x="5" y="23"/>
                      </a:lnTo>
                      <a:lnTo>
                        <a:pt x="0" y="23"/>
                      </a:lnTo>
                      <a:close/>
                      <a:moveTo>
                        <a:pt x="5" y="18"/>
                      </a:moveTo>
                      <a:lnTo>
                        <a:pt x="6" y="18"/>
                      </a:lnTo>
                      <a:lnTo>
                        <a:pt x="6" y="29"/>
                      </a:lnTo>
                      <a:lnTo>
                        <a:pt x="5" y="29"/>
                      </a:lnTo>
                      <a:lnTo>
                        <a:pt x="5" y="18"/>
                      </a:lnTo>
                      <a:close/>
                      <a:moveTo>
                        <a:pt x="13" y="23"/>
                      </a:moveTo>
                      <a:lnTo>
                        <a:pt x="13" y="29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13" y="23"/>
                      </a:lnTo>
                      <a:close/>
                      <a:moveTo>
                        <a:pt x="1" y="23"/>
                      </a:moveTo>
                      <a:lnTo>
                        <a:pt x="1" y="16"/>
                      </a:lnTo>
                      <a:lnTo>
                        <a:pt x="13" y="16"/>
                      </a:lnTo>
                      <a:lnTo>
                        <a:pt x="13" y="23"/>
                      </a:lnTo>
                      <a:lnTo>
                        <a:pt x="1" y="23"/>
                      </a:lnTo>
                      <a:close/>
                      <a:moveTo>
                        <a:pt x="1" y="16"/>
                      </a:move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lnTo>
                        <a:pt x="1" y="16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10"/>
                      </a:lnTo>
                      <a:close/>
                      <a:moveTo>
                        <a:pt x="14" y="16"/>
                      </a:moveTo>
                      <a:lnTo>
                        <a:pt x="14" y="21"/>
                      </a:lnTo>
                      <a:lnTo>
                        <a:pt x="8" y="21"/>
                      </a:lnTo>
                      <a:lnTo>
                        <a:pt x="8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6" y="8"/>
                      </a:moveTo>
                      <a:lnTo>
                        <a:pt x="16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4" y="3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6" name="Freeform 1385"/>
                <p:cNvSpPr>
                  <a:spLocks noEditPoints="1"/>
                </p:cNvSpPr>
                <p:nvPr/>
              </p:nvSpPr>
              <p:spPr bwMode="auto">
                <a:xfrm>
                  <a:off x="1234" y="2658"/>
                  <a:ext cx="14" cy="31"/>
                </a:xfrm>
                <a:custGeom>
                  <a:avLst/>
                  <a:gdLst/>
                  <a:ahLst/>
                  <a:cxnLst>
                    <a:cxn ang="0">
                      <a:pos x="9" y="27"/>
                    </a:cxn>
                    <a:cxn ang="0">
                      <a:pos x="8" y="31"/>
                    </a:cxn>
                    <a:cxn ang="0">
                      <a:pos x="3" y="31"/>
                    </a:cxn>
                    <a:cxn ang="0">
                      <a:pos x="0" y="27"/>
                    </a:cxn>
                    <a:cxn ang="0">
                      <a:pos x="11" y="26"/>
                    </a:cxn>
                    <a:cxn ang="0">
                      <a:pos x="0" y="21"/>
                    </a:cxn>
                    <a:cxn ang="0">
                      <a:pos x="11" y="26"/>
                    </a:cxn>
                    <a:cxn ang="0">
                      <a:pos x="0" y="21"/>
                    </a:cxn>
                    <a:cxn ang="0">
                      <a:pos x="4" y="14"/>
                    </a:cxn>
                    <a:cxn ang="0">
                      <a:pos x="0" y="21"/>
                    </a:cxn>
                    <a:cxn ang="0">
                      <a:pos x="6" y="14"/>
                    </a:cxn>
                    <a:cxn ang="0">
                      <a:pos x="4" y="26"/>
                    </a:cxn>
                    <a:cxn ang="0">
                      <a:pos x="13" y="21"/>
                    </a:cxn>
                    <a:cxn ang="0">
                      <a:pos x="6" y="26"/>
                    </a:cxn>
                    <a:cxn ang="0">
                      <a:pos x="13" y="21"/>
                    </a:cxn>
                    <a:cxn ang="0">
                      <a:pos x="0" y="13"/>
                    </a:cxn>
                    <a:cxn ang="0">
                      <a:pos x="13" y="21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0" y="13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14" y="13"/>
                    </a:cxn>
                    <a:cxn ang="0">
                      <a:pos x="8" y="19"/>
                    </a:cxn>
                    <a:cxn ang="0">
                      <a:pos x="14" y="13"/>
                    </a:cxn>
                    <a:cxn ang="0">
                      <a:pos x="1" y="6"/>
                    </a:cxn>
                    <a:cxn ang="0">
                      <a:pos x="14" y="13"/>
                    </a:cxn>
                    <a:cxn ang="0">
                      <a:pos x="1" y="6"/>
                    </a:cxn>
                    <a:cxn ang="0">
                      <a:pos x="8" y="0"/>
                    </a:cxn>
                    <a:cxn ang="0">
                      <a:pos x="1" y="6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6"/>
                    </a:cxn>
                    <a:cxn ang="0">
                      <a:pos x="13" y="9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4" h="31">
                      <a:moveTo>
                        <a:pt x="11" y="26"/>
                      </a:moveTo>
                      <a:lnTo>
                        <a:pt x="9" y="27"/>
                      </a:lnTo>
                      <a:lnTo>
                        <a:pt x="9" y="29"/>
                      </a:lnTo>
                      <a:lnTo>
                        <a:pt x="8" y="31"/>
                      </a:lnTo>
                      <a:lnTo>
                        <a:pt x="4" y="31"/>
                      </a:lnTo>
                      <a:lnTo>
                        <a:pt x="3" y="31"/>
                      </a:lnTo>
                      <a:lnTo>
                        <a:pt x="1" y="29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21"/>
                      </a:lnTo>
                      <a:lnTo>
                        <a:pt x="11" y="21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21"/>
                      </a:move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21"/>
                      </a:lnTo>
                      <a:lnTo>
                        <a:pt x="0" y="21"/>
                      </a:lnTo>
                      <a:close/>
                      <a:moveTo>
                        <a:pt x="4" y="14"/>
                      </a:moveTo>
                      <a:lnTo>
                        <a:pt x="6" y="14"/>
                      </a:lnTo>
                      <a:lnTo>
                        <a:pt x="6" y="26"/>
                      </a:lnTo>
                      <a:lnTo>
                        <a:pt x="4" y="26"/>
                      </a:lnTo>
                      <a:lnTo>
                        <a:pt x="4" y="14"/>
                      </a:lnTo>
                      <a:close/>
                      <a:moveTo>
                        <a:pt x="13" y="21"/>
                      </a:moveTo>
                      <a:lnTo>
                        <a:pt x="13" y="26"/>
                      </a:lnTo>
                      <a:lnTo>
                        <a:pt x="6" y="26"/>
                      </a:lnTo>
                      <a:lnTo>
                        <a:pt x="6" y="21"/>
                      </a:lnTo>
                      <a:lnTo>
                        <a:pt x="13" y="21"/>
                      </a:lnTo>
                      <a:close/>
                      <a:moveTo>
                        <a:pt x="0" y="21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21"/>
                      </a:lnTo>
                      <a:lnTo>
                        <a:pt x="0" y="21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4" y="13"/>
                      </a:moveTo>
                      <a:lnTo>
                        <a:pt x="14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1" y="13"/>
                      </a:moveTo>
                      <a:lnTo>
                        <a:pt x="1" y="6"/>
                      </a:ln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1" y="13"/>
                      </a:lnTo>
                      <a:close/>
                      <a:moveTo>
                        <a:pt x="1" y="6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7" name="Freeform 1386"/>
                <p:cNvSpPr>
                  <a:spLocks noEditPoints="1"/>
                </p:cNvSpPr>
                <p:nvPr/>
              </p:nvSpPr>
              <p:spPr bwMode="auto">
                <a:xfrm>
                  <a:off x="1237" y="2640"/>
                  <a:ext cx="14" cy="31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29"/>
                    </a:cxn>
                    <a:cxn ang="0">
                      <a:pos x="3" y="29"/>
                    </a:cxn>
                    <a:cxn ang="0">
                      <a:pos x="0" y="26"/>
                    </a:cxn>
                    <a:cxn ang="0">
                      <a:pos x="11" y="24"/>
                    </a:cxn>
                    <a:cxn ang="0">
                      <a:pos x="0" y="16"/>
                    </a:cxn>
                    <a:cxn ang="0">
                      <a:pos x="11" y="24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0" y="16"/>
                    </a:cxn>
                    <a:cxn ang="0">
                      <a:pos x="8" y="11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8" y="23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3" y="6"/>
                    </a:cxn>
                    <a:cxn ang="0">
                      <a:pos x="1" y="11"/>
                    </a:cxn>
                    <a:cxn ang="0">
                      <a:pos x="5" y="6"/>
                    </a:cxn>
                    <a:cxn ang="0">
                      <a:pos x="11" y="15"/>
                    </a:cxn>
                    <a:cxn ang="0">
                      <a:pos x="14" y="10"/>
                    </a:cxn>
                    <a:cxn ang="0">
                      <a:pos x="13" y="15"/>
                    </a:cxn>
                    <a:cxn ang="0">
                      <a:pos x="14" y="10"/>
                    </a:cxn>
                    <a:cxn ang="0">
                      <a:pos x="3" y="5"/>
                    </a:cxn>
                    <a:cxn ang="0">
                      <a:pos x="14" y="10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31">
                      <a:moveTo>
                        <a:pt x="11" y="24"/>
                      </a:moveTo>
                      <a:lnTo>
                        <a:pt x="11" y="26"/>
                      </a:lnTo>
                      <a:lnTo>
                        <a:pt x="10" y="29"/>
                      </a:lnTo>
                      <a:lnTo>
                        <a:pt x="8" y="29"/>
                      </a:lnTo>
                      <a:lnTo>
                        <a:pt x="6" y="31"/>
                      </a:lnTo>
                      <a:lnTo>
                        <a:pt x="3" y="29"/>
                      </a:lnTo>
                      <a:lnTo>
                        <a:pt x="1" y="29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11" y="24"/>
                      </a:lnTo>
                      <a:close/>
                      <a:moveTo>
                        <a:pt x="0" y="24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4"/>
                      </a:lnTo>
                      <a:lnTo>
                        <a:pt x="0" y="24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lnTo>
                        <a:pt x="0" y="16"/>
                      </a:lnTo>
                      <a:close/>
                      <a:moveTo>
                        <a:pt x="6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3" y="6"/>
                      </a:moveTo>
                      <a:lnTo>
                        <a:pt x="5" y="6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3" y="6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13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8" name="Freeform 1387"/>
                <p:cNvSpPr>
                  <a:spLocks noEditPoints="1"/>
                </p:cNvSpPr>
                <p:nvPr/>
              </p:nvSpPr>
              <p:spPr bwMode="auto">
                <a:xfrm>
                  <a:off x="1240" y="2622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29"/>
                    </a:cxn>
                    <a:cxn ang="0">
                      <a:pos x="3" y="29"/>
                    </a:cxn>
                    <a:cxn ang="0">
                      <a:pos x="0" y="26"/>
                    </a:cxn>
                    <a:cxn ang="0">
                      <a:pos x="11" y="23"/>
                    </a:cxn>
                    <a:cxn ang="0">
                      <a:pos x="0" y="23"/>
                    </a:cxn>
                    <a:cxn ang="0">
                      <a:pos x="11" y="23"/>
                    </a:cxn>
                    <a:cxn ang="0">
                      <a:pos x="0" y="23"/>
                    </a:cxn>
                    <a:cxn ang="0">
                      <a:pos x="2" y="18"/>
                    </a:cxn>
                    <a:cxn ang="0">
                      <a:pos x="0" y="23"/>
                    </a:cxn>
                    <a:cxn ang="0">
                      <a:pos x="3" y="16"/>
                    </a:cxn>
                    <a:cxn ang="0">
                      <a:pos x="10" y="26"/>
                    </a:cxn>
                    <a:cxn ang="0">
                      <a:pos x="13" y="21"/>
                    </a:cxn>
                    <a:cxn ang="0">
                      <a:pos x="11" y="24"/>
                    </a:cxn>
                    <a:cxn ang="0">
                      <a:pos x="13" y="21"/>
                    </a:cxn>
                    <a:cxn ang="0">
                      <a:pos x="2" y="15"/>
                    </a:cxn>
                    <a:cxn ang="0">
                      <a:pos x="13" y="21"/>
                    </a:cxn>
                    <a:cxn ang="0">
                      <a:pos x="2" y="15"/>
                    </a:cxn>
                    <a:cxn ang="0">
                      <a:pos x="8" y="10"/>
                    </a:cxn>
                    <a:cxn ang="0">
                      <a:pos x="2" y="15"/>
                    </a:cxn>
                    <a:cxn ang="0">
                      <a:pos x="8" y="10"/>
                    </a:cxn>
                    <a:cxn ang="0">
                      <a:pos x="8" y="21"/>
                    </a:cxn>
                    <a:cxn ang="0">
                      <a:pos x="15" y="15"/>
                    </a:cxn>
                    <a:cxn ang="0">
                      <a:pos x="8" y="21"/>
                    </a:cxn>
                    <a:cxn ang="0">
                      <a:pos x="15" y="15"/>
                    </a:cxn>
                    <a:cxn ang="0">
                      <a:pos x="3" y="8"/>
                    </a:cxn>
                    <a:cxn ang="0">
                      <a:pos x="15" y="15"/>
                    </a:cxn>
                    <a:cxn ang="0">
                      <a:pos x="3" y="8"/>
                    </a:cxn>
                    <a:cxn ang="0">
                      <a:pos x="8" y="2"/>
                    </a:cxn>
                    <a:cxn ang="0">
                      <a:pos x="3" y="8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9">
                      <a:moveTo>
                        <a:pt x="11" y="23"/>
                      </a:moveTo>
                      <a:lnTo>
                        <a:pt x="11" y="26"/>
                      </a:lnTo>
                      <a:lnTo>
                        <a:pt x="10" y="28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3" y="29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23"/>
                      </a:moveTo>
                      <a:lnTo>
                        <a:pt x="0" y="20"/>
                      </a:lnTo>
                      <a:lnTo>
                        <a:pt x="2" y="18"/>
                      </a:lnTo>
                      <a:lnTo>
                        <a:pt x="7" y="23"/>
                      </a:lnTo>
                      <a:lnTo>
                        <a:pt x="0" y="23"/>
                      </a:lnTo>
                      <a:close/>
                      <a:moveTo>
                        <a:pt x="2" y="18"/>
                      </a:moveTo>
                      <a:lnTo>
                        <a:pt x="3" y="16"/>
                      </a:lnTo>
                      <a:lnTo>
                        <a:pt x="11" y="24"/>
                      </a:lnTo>
                      <a:lnTo>
                        <a:pt x="10" y="26"/>
                      </a:lnTo>
                      <a:lnTo>
                        <a:pt x="2" y="18"/>
                      </a:lnTo>
                      <a:close/>
                      <a:moveTo>
                        <a:pt x="13" y="21"/>
                      </a:move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8" y="21"/>
                      </a:lnTo>
                      <a:lnTo>
                        <a:pt x="13" y="21"/>
                      </a:lnTo>
                      <a:close/>
                      <a:moveTo>
                        <a:pt x="2" y="21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1"/>
                      </a:lnTo>
                      <a:lnTo>
                        <a:pt x="2" y="21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lnTo>
                        <a:pt x="2" y="15"/>
                      </a:lnTo>
                      <a:close/>
                      <a:moveTo>
                        <a:pt x="8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5" y="15"/>
                      </a:moveTo>
                      <a:lnTo>
                        <a:pt x="15" y="21"/>
                      </a:lnTo>
                      <a:lnTo>
                        <a:pt x="8" y="21"/>
                      </a:lnTo>
                      <a:lnTo>
                        <a:pt x="8" y="15"/>
                      </a:lnTo>
                      <a:lnTo>
                        <a:pt x="15" y="15"/>
                      </a:lnTo>
                      <a:close/>
                      <a:moveTo>
                        <a:pt x="3" y="15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5"/>
                      </a:lnTo>
                      <a:lnTo>
                        <a:pt x="3" y="15"/>
                      </a:lnTo>
                      <a:close/>
                      <a:moveTo>
                        <a:pt x="3" y="8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9" name="Freeform 1388"/>
                <p:cNvSpPr>
                  <a:spLocks noEditPoints="1"/>
                </p:cNvSpPr>
                <p:nvPr/>
              </p:nvSpPr>
              <p:spPr bwMode="auto">
                <a:xfrm>
                  <a:off x="1245" y="2606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8" y="27"/>
                    </a:cxn>
                    <a:cxn ang="0">
                      <a:pos x="3" y="27"/>
                    </a:cxn>
                    <a:cxn ang="0">
                      <a:pos x="0" y="24"/>
                    </a:cxn>
                    <a:cxn ang="0">
                      <a:pos x="11" y="23"/>
                    </a:cxn>
                    <a:cxn ang="0">
                      <a:pos x="0" y="18"/>
                    </a:cxn>
                    <a:cxn ang="0">
                      <a:pos x="11" y="23"/>
                    </a:cxn>
                    <a:cxn ang="0">
                      <a:pos x="0" y="18"/>
                    </a:cxn>
                    <a:cxn ang="0">
                      <a:pos x="2" y="14"/>
                    </a:cxn>
                    <a:cxn ang="0">
                      <a:pos x="0" y="18"/>
                    </a:cxn>
                    <a:cxn ang="0">
                      <a:pos x="3" y="13"/>
                    </a:cxn>
                    <a:cxn ang="0">
                      <a:pos x="10" y="23"/>
                    </a:cxn>
                    <a:cxn ang="0">
                      <a:pos x="13" y="16"/>
                    </a:cxn>
                    <a:cxn ang="0">
                      <a:pos x="11" y="2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6" y="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5" y="11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3" y="6"/>
                    </a:cxn>
                    <a:cxn ang="0">
                      <a:pos x="15" y="11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7">
                      <a:moveTo>
                        <a:pt x="11" y="23"/>
                      </a:moveTo>
                      <a:lnTo>
                        <a:pt x="11" y="24"/>
                      </a:lnTo>
                      <a:lnTo>
                        <a:pt x="10" y="26"/>
                      </a:lnTo>
                      <a:lnTo>
                        <a:pt x="8" y="27"/>
                      </a:lnTo>
                      <a:lnTo>
                        <a:pt x="5" y="27"/>
                      </a:lnTo>
                      <a:lnTo>
                        <a:pt x="3" y="27"/>
                      </a:lnTo>
                      <a:lnTo>
                        <a:pt x="2" y="26"/>
                      </a:lnTo>
                      <a:lnTo>
                        <a:pt x="0" y="24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2" y="14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2" y="14"/>
                      </a:moveTo>
                      <a:lnTo>
                        <a:pt x="3" y="13"/>
                      </a:ln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2" y="14"/>
                      </a:lnTo>
                      <a:close/>
                      <a:moveTo>
                        <a:pt x="13" y="16"/>
                      </a:move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3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0" name="Freeform 1389"/>
                <p:cNvSpPr>
                  <a:spLocks noEditPoints="1"/>
                </p:cNvSpPr>
                <p:nvPr/>
              </p:nvSpPr>
              <p:spPr bwMode="auto">
                <a:xfrm>
                  <a:off x="1248" y="2591"/>
                  <a:ext cx="15" cy="28"/>
                </a:xfrm>
                <a:custGeom>
                  <a:avLst/>
                  <a:gdLst/>
                  <a:ahLst/>
                  <a:cxnLst>
                    <a:cxn ang="0">
                      <a:pos x="10" y="25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5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12" y="21"/>
                    </a:cxn>
                    <a:cxn ang="0">
                      <a:pos x="0" y="20"/>
                    </a:cxn>
                    <a:cxn ang="0">
                      <a:pos x="5" y="15"/>
                    </a:cxn>
                    <a:cxn ang="0">
                      <a:pos x="0" y="20"/>
                    </a:cxn>
                    <a:cxn ang="0">
                      <a:pos x="7" y="15"/>
                    </a:cxn>
                    <a:cxn ang="0">
                      <a:pos x="5" y="26"/>
                    </a:cxn>
                    <a:cxn ang="0">
                      <a:pos x="12" y="20"/>
                    </a:cxn>
                    <a:cxn ang="0">
                      <a:pos x="7" y="26"/>
                    </a:cxn>
                    <a:cxn ang="0">
                      <a:pos x="12" y="20"/>
                    </a:cxn>
                    <a:cxn ang="0">
                      <a:pos x="0" y="15"/>
                    </a:cxn>
                    <a:cxn ang="0">
                      <a:pos x="12" y="20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2" y="8"/>
                    </a:cxn>
                    <a:cxn ang="0">
                      <a:pos x="13" y="15"/>
                    </a:cxn>
                    <a:cxn ang="0">
                      <a:pos x="2" y="8"/>
                    </a:cxn>
                    <a:cxn ang="0">
                      <a:pos x="8" y="2"/>
                    </a:cxn>
                    <a:cxn ang="0">
                      <a:pos x="2" y="8"/>
                    </a:cxn>
                    <a:cxn ang="0">
                      <a:pos x="10" y="2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10" y="1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8">
                      <a:moveTo>
                        <a:pt x="12" y="21"/>
                      </a:moveTo>
                      <a:lnTo>
                        <a:pt x="10" y="25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2" y="26"/>
                      </a:lnTo>
                      <a:lnTo>
                        <a:pt x="0" y="25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20"/>
                      </a:lnTo>
                      <a:lnTo>
                        <a:pt x="12" y="20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20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close/>
                      <a:moveTo>
                        <a:pt x="5" y="15"/>
                      </a:moveTo>
                      <a:lnTo>
                        <a:pt x="7" y="15"/>
                      </a:lnTo>
                      <a:lnTo>
                        <a:pt x="7" y="26"/>
                      </a:lnTo>
                      <a:lnTo>
                        <a:pt x="5" y="26"/>
                      </a:lnTo>
                      <a:lnTo>
                        <a:pt x="5" y="15"/>
                      </a:lnTo>
                      <a:close/>
                      <a:moveTo>
                        <a:pt x="12" y="20"/>
                      </a:moveTo>
                      <a:lnTo>
                        <a:pt x="12" y="26"/>
                      </a:lnTo>
                      <a:lnTo>
                        <a:pt x="7" y="26"/>
                      </a:lnTo>
                      <a:lnTo>
                        <a:pt x="7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5"/>
                      </a:lnTo>
                      <a:lnTo>
                        <a:pt x="12" y="15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8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2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1" name="Freeform 1390"/>
                <p:cNvSpPr>
                  <a:spLocks noEditPoints="1"/>
                </p:cNvSpPr>
                <p:nvPr/>
              </p:nvSpPr>
              <p:spPr bwMode="auto">
                <a:xfrm>
                  <a:off x="1251" y="2580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9" y="21"/>
                    </a:cxn>
                    <a:cxn ang="0">
                      <a:pos x="4" y="21"/>
                    </a:cxn>
                    <a:cxn ang="0">
                      <a:pos x="0" y="19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7" y="19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9" y="3"/>
                    </a:cxn>
                    <a:cxn ang="0">
                      <a:pos x="7" y="14"/>
                    </a:cxn>
                    <a:cxn ang="0">
                      <a:pos x="15" y="10"/>
                    </a:cxn>
                    <a:cxn ang="0">
                      <a:pos x="9" y="14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5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3">
                      <a:moveTo>
                        <a:pt x="12" y="16"/>
                      </a:moveTo>
                      <a:lnTo>
                        <a:pt x="12" y="19"/>
                      </a:lnTo>
                      <a:lnTo>
                        <a:pt x="10" y="21"/>
                      </a:lnTo>
                      <a:lnTo>
                        <a:pt x="9" y="21"/>
                      </a:lnTo>
                      <a:lnTo>
                        <a:pt x="7" y="23"/>
                      </a:lnTo>
                      <a:lnTo>
                        <a:pt x="4" y="21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2" name="Freeform 1391"/>
                <p:cNvSpPr>
                  <a:spLocks noEditPoints="1"/>
                </p:cNvSpPr>
                <p:nvPr/>
              </p:nvSpPr>
              <p:spPr bwMode="auto">
                <a:xfrm>
                  <a:off x="1255" y="2568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8" y="22"/>
                    </a:cxn>
                    <a:cxn ang="0">
                      <a:pos x="5" y="23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9" y="20"/>
                    </a:cxn>
                    <a:cxn ang="0">
                      <a:pos x="1" y="12"/>
                    </a:cxn>
                    <a:cxn ang="0">
                      <a:pos x="9" y="20"/>
                    </a:cxn>
                    <a:cxn ang="0">
                      <a:pos x="13" y="15"/>
                    </a:cxn>
                    <a:cxn ang="0">
                      <a:pos x="11" y="18"/>
                    </a:cxn>
                    <a:cxn ang="0">
                      <a:pos x="13" y="15"/>
                    </a:cxn>
                    <a:cxn ang="0">
                      <a:pos x="1" y="12"/>
                    </a:cxn>
                    <a:cxn ang="0">
                      <a:pos x="13" y="15"/>
                    </a:cxn>
                    <a:cxn ang="0">
                      <a:pos x="1" y="12"/>
                    </a:cxn>
                    <a:cxn ang="0">
                      <a:pos x="6" y="7"/>
                    </a:cxn>
                    <a:cxn ang="0">
                      <a:pos x="1" y="12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4" y="12"/>
                    </a:cxn>
                    <a:cxn ang="0">
                      <a:pos x="8" y="18"/>
                    </a:cxn>
                    <a:cxn ang="0">
                      <a:pos x="14" y="12"/>
                    </a:cxn>
                    <a:cxn ang="0">
                      <a:pos x="3" y="9"/>
                    </a:cxn>
                    <a:cxn ang="0">
                      <a:pos x="14" y="12"/>
                    </a:cxn>
                    <a:cxn ang="0">
                      <a:pos x="3" y="9"/>
                    </a:cxn>
                    <a:cxn ang="0">
                      <a:pos x="8" y="2"/>
                    </a:cxn>
                    <a:cxn ang="0">
                      <a:pos x="3" y="9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6" y="9"/>
                    </a:cxn>
                    <a:cxn ang="0">
                      <a:pos x="9" y="13"/>
                    </a:cxn>
                    <a:cxn ang="0">
                      <a:pos x="16" y="9"/>
                    </a:cxn>
                    <a:cxn ang="0">
                      <a:pos x="3" y="7"/>
                    </a:cxn>
                    <a:cxn ang="0">
                      <a:pos x="16" y="9"/>
                    </a:cxn>
                    <a:cxn ang="0">
                      <a:pos x="3" y="7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3">
                      <a:moveTo>
                        <a:pt x="9" y="20"/>
                      </a:moveTo>
                      <a:lnTo>
                        <a:pt x="8" y="22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1" y="22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9" y="20"/>
                      </a:lnTo>
                      <a:close/>
                      <a:moveTo>
                        <a:pt x="1" y="13"/>
                      </a:moveTo>
                      <a:lnTo>
                        <a:pt x="1" y="12"/>
                      </a:ln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1" y="13"/>
                      </a:lnTo>
                      <a:close/>
                      <a:moveTo>
                        <a:pt x="13" y="15"/>
                      </a:moveTo>
                      <a:lnTo>
                        <a:pt x="13" y="17"/>
                      </a:lnTo>
                      <a:lnTo>
                        <a:pt x="11" y="18"/>
                      </a:lnTo>
                      <a:lnTo>
                        <a:pt x="6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2"/>
                      </a:lnTo>
                      <a:lnTo>
                        <a:pt x="13" y="12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2"/>
                      </a:moveTo>
                      <a:lnTo>
                        <a:pt x="1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1" y="12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4" y="12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4" y="12"/>
                      </a:lnTo>
                      <a:close/>
                      <a:moveTo>
                        <a:pt x="3" y="12"/>
                      </a:moveTo>
                      <a:lnTo>
                        <a:pt x="3" y="9"/>
                      </a:lnTo>
                      <a:lnTo>
                        <a:pt x="14" y="9"/>
                      </a:lnTo>
                      <a:lnTo>
                        <a:pt x="14" y="12"/>
                      </a:lnTo>
                      <a:lnTo>
                        <a:pt x="3" y="12"/>
                      </a:lnTo>
                      <a:close/>
                      <a:moveTo>
                        <a:pt x="3" y="9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9"/>
                      </a:lnTo>
                      <a:lnTo>
                        <a:pt x="3" y="9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9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9"/>
                      </a:lnTo>
                      <a:lnTo>
                        <a:pt x="16" y="9"/>
                      </a:lnTo>
                      <a:close/>
                      <a:moveTo>
                        <a:pt x="3" y="9"/>
                      </a:move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9"/>
                      </a:lnTo>
                      <a:lnTo>
                        <a:pt x="3" y="9"/>
                      </a:lnTo>
                      <a:close/>
                      <a:moveTo>
                        <a:pt x="3" y="7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6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3" name="Freeform 1392"/>
                <p:cNvSpPr>
                  <a:spLocks noEditPoints="1"/>
                </p:cNvSpPr>
                <p:nvPr/>
              </p:nvSpPr>
              <p:spPr bwMode="auto">
                <a:xfrm>
                  <a:off x="1258" y="2564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11" y="13"/>
                    </a:cxn>
                    <a:cxn ang="0">
                      <a:pos x="8" y="16"/>
                    </a:cxn>
                    <a:cxn ang="0">
                      <a:pos x="5" y="16"/>
                    </a:cxn>
                    <a:cxn ang="0">
                      <a:pos x="2" y="13"/>
                    </a:cxn>
                    <a:cxn ang="0">
                      <a:pos x="13" y="11"/>
                    </a:cxn>
                    <a:cxn ang="0">
                      <a:pos x="0" y="9"/>
                    </a:cxn>
                    <a:cxn ang="0">
                      <a:pos x="13" y="11"/>
                    </a:cxn>
                    <a:cxn ang="0">
                      <a:pos x="0" y="9"/>
                    </a:cxn>
                    <a:cxn ang="0">
                      <a:pos x="6" y="4"/>
                    </a:cxn>
                    <a:cxn ang="0">
                      <a:pos x="0" y="9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5" y="9"/>
                    </a:cxn>
                    <a:cxn ang="0">
                      <a:pos x="8" y="1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10" y="0"/>
                    </a:cxn>
                    <a:cxn ang="0">
                      <a:pos x="3" y="4"/>
                    </a:cxn>
                    <a:cxn ang="0">
                      <a:pos x="11" y="0"/>
                    </a:cxn>
                    <a:cxn ang="0">
                      <a:pos x="10" y="11"/>
                    </a:cxn>
                    <a:cxn ang="0">
                      <a:pos x="11" y="0"/>
                    </a:cxn>
                    <a:cxn ang="0">
                      <a:pos x="15" y="1"/>
                    </a:cxn>
                    <a:cxn ang="0">
                      <a:pos x="16" y="4"/>
                    </a:cxn>
                    <a:cxn ang="0">
                      <a:pos x="15" y="9"/>
                    </a:cxn>
                    <a:cxn ang="0">
                      <a:pos x="11" y="11"/>
                    </a:cxn>
                  </a:cxnLst>
                  <a:rect l="0" t="0" r="r" b="b"/>
                  <a:pathLst>
                    <a:path w="16" h="16">
                      <a:moveTo>
                        <a:pt x="13" y="11"/>
                      </a:moveTo>
                      <a:lnTo>
                        <a:pt x="11" y="13"/>
                      </a:lnTo>
                      <a:lnTo>
                        <a:pt x="11" y="1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3" y="14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3" y="11"/>
                      </a:lnTo>
                      <a:close/>
                      <a:moveTo>
                        <a:pt x="0" y="11"/>
                      </a:moveTo>
                      <a:lnTo>
                        <a:pt x="0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0" y="11"/>
                      </a:lnTo>
                      <a:close/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9"/>
                      </a:lnTo>
                      <a:lnTo>
                        <a:pt x="0" y="9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5" y="9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3" y="4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  <a:moveTo>
                        <a:pt x="11" y="0"/>
                      </a:move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3" y="11"/>
                      </a:lnTo>
                      <a:lnTo>
                        <a:pt x="11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4" name="Freeform 1393"/>
                <p:cNvSpPr>
                  <a:spLocks noEditPoints="1"/>
                </p:cNvSpPr>
                <p:nvPr/>
              </p:nvSpPr>
              <p:spPr bwMode="auto">
                <a:xfrm>
                  <a:off x="1263" y="2560"/>
                  <a:ext cx="14" cy="15"/>
                </a:xfrm>
                <a:custGeom>
                  <a:avLst/>
                  <a:gdLst/>
                  <a:ahLst/>
                  <a:cxnLst>
                    <a:cxn ang="0">
                      <a:pos x="11" y="8"/>
                    </a:cxn>
                    <a:cxn ang="0">
                      <a:pos x="11" y="12"/>
                    </a:cxn>
                    <a:cxn ang="0">
                      <a:pos x="10" y="13"/>
                    </a:cxn>
                    <a:cxn ang="0">
                      <a:pos x="8" y="15"/>
                    </a:cxn>
                    <a:cxn ang="0">
                      <a:pos x="6" y="15"/>
                    </a:cxn>
                    <a:cxn ang="0">
                      <a:pos x="3" y="15"/>
                    </a:cxn>
                    <a:cxn ang="0">
                      <a:pos x="1" y="13"/>
                    </a:cxn>
                    <a:cxn ang="0">
                      <a:pos x="1" y="12"/>
                    </a:cxn>
                    <a:cxn ang="0">
                      <a:pos x="0" y="8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0" y="8"/>
                    </a:cxn>
                    <a:cxn ang="0">
                      <a:pos x="11" y="8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0" y="8"/>
                    </a:cxn>
                    <a:cxn ang="0">
                      <a:pos x="0" y="2"/>
                    </a:cxn>
                    <a:cxn ang="0">
                      <a:pos x="6" y="2"/>
                    </a:cxn>
                    <a:cxn ang="0">
                      <a:pos x="6" y="8"/>
                    </a:cxn>
                    <a:cxn ang="0">
                      <a:pos x="0" y="8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13" y="13"/>
                    </a:cxn>
                    <a:cxn ang="0">
                      <a:pos x="8" y="13"/>
                    </a:cxn>
                    <a:cxn ang="0">
                      <a:pos x="8" y="8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7"/>
                    </a:cxn>
                    <a:cxn ang="0">
                      <a:pos x="13" y="7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7"/>
                    </a:cxn>
                    <a:cxn ang="0">
                      <a:pos x="1" y="0"/>
                    </a:cxn>
                    <a:cxn ang="0">
                      <a:pos x="8" y="0"/>
                    </a:cxn>
                    <a:cxn ang="0">
                      <a:pos x="8" y="7"/>
                    </a:cxn>
                    <a:cxn ang="0">
                      <a:pos x="1" y="7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3" y="2"/>
                    </a:cxn>
                    <a:cxn ang="0">
                      <a:pos x="14" y="4"/>
                    </a:cxn>
                    <a:cxn ang="0">
                      <a:pos x="14" y="7"/>
                    </a:cxn>
                    <a:cxn ang="0">
                      <a:pos x="14" y="8"/>
                    </a:cxn>
                    <a:cxn ang="0">
                      <a:pos x="13" y="10"/>
                    </a:cxn>
                    <a:cxn ang="0">
                      <a:pos x="11" y="12"/>
                    </a:cxn>
                    <a:cxn ang="0">
                      <a:pos x="1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15">
                      <a:moveTo>
                        <a:pt x="11" y="8"/>
                      </a:moveTo>
                      <a:lnTo>
                        <a:pt x="11" y="12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3" y="15"/>
                      </a:lnTo>
                      <a:lnTo>
                        <a:pt x="1" y="13"/>
                      </a:lnTo>
                      <a:lnTo>
                        <a:pt x="1" y="12"/>
                      </a:lnTo>
                      <a:lnTo>
                        <a:pt x="0" y="8"/>
                      </a:lnTo>
                      <a:lnTo>
                        <a:pt x="11" y="8"/>
                      </a:lnTo>
                      <a:close/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0" y="8"/>
                      </a:lnTo>
                      <a:close/>
                      <a:moveTo>
                        <a:pt x="0" y="8"/>
                      </a:move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6" y="8"/>
                      </a:lnTo>
                      <a:lnTo>
                        <a:pt x="0" y="8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7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1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5" name="Freeform 1394"/>
                <p:cNvSpPr>
                  <a:spLocks noEditPoints="1"/>
                </p:cNvSpPr>
                <p:nvPr/>
              </p:nvSpPr>
              <p:spPr bwMode="auto">
                <a:xfrm>
                  <a:off x="1266" y="2560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7" y="12"/>
                    </a:cxn>
                    <a:cxn ang="0">
                      <a:pos x="7" y="0"/>
                    </a:cxn>
                    <a:cxn ang="0">
                      <a:pos x="7" y="12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8"/>
                    </a:cxn>
                    <a:cxn ang="0">
                      <a:pos x="2" y="7"/>
                    </a:cxn>
                    <a:cxn ang="0">
                      <a:pos x="7" y="13"/>
                    </a:cxn>
                    <a:cxn ang="0">
                      <a:pos x="2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5" y="8"/>
                    </a:cxn>
                    <a:cxn ang="0">
                      <a:pos x="8" y="2"/>
                    </a:cxn>
                    <a:cxn ang="0">
                      <a:pos x="15" y="8"/>
                    </a:cxn>
                    <a:cxn ang="0">
                      <a:pos x="3" y="8"/>
                    </a:cxn>
                    <a:cxn ang="0">
                      <a:pos x="8" y="15"/>
                    </a:cxn>
                    <a:cxn ang="0">
                      <a:pos x="3" y="8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15" y="5"/>
                    </a:cxn>
                    <a:cxn ang="0">
                      <a:pos x="16" y="8"/>
                    </a:cxn>
                    <a:cxn ang="0">
                      <a:pos x="15" y="13"/>
                    </a:cxn>
                    <a:cxn ang="0">
                      <a:pos x="10" y="15"/>
                    </a:cxn>
                  </a:cxnLst>
                  <a:rect l="0" t="0" r="r" b="b"/>
                  <a:pathLst>
                    <a:path w="16" h="15">
                      <a:moveTo>
                        <a:pt x="7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12"/>
                      </a:lnTo>
                      <a:close/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7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3"/>
                      </a:move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3" y="8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8" y="15"/>
                      </a:moveTo>
                      <a:lnTo>
                        <a:pt x="3" y="15"/>
                      </a:lnTo>
                      <a:lnTo>
                        <a:pt x="3" y="8"/>
                      </a:lnTo>
                      <a:lnTo>
                        <a:pt x="8" y="8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6" y="8"/>
                      </a:lnTo>
                      <a:lnTo>
                        <a:pt x="15" y="12"/>
                      </a:ln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10" y="15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6" name="Freeform 1395"/>
                <p:cNvSpPr>
                  <a:spLocks noEditPoints="1"/>
                </p:cNvSpPr>
                <p:nvPr/>
              </p:nvSpPr>
              <p:spPr bwMode="auto">
                <a:xfrm>
                  <a:off x="1271" y="2564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3" y="6"/>
                    </a:cxn>
                    <a:cxn ang="0">
                      <a:pos x="6" y="1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2" y="11"/>
                    </a:cxn>
                    <a:cxn ang="0">
                      <a:pos x="2" y="8"/>
                    </a:cxn>
                    <a:cxn ang="0">
                      <a:pos x="2" y="11"/>
                    </a:cxn>
                    <a:cxn ang="0">
                      <a:pos x="13" y="6"/>
                    </a:cxn>
                    <a:cxn ang="0">
                      <a:pos x="2" y="11"/>
                    </a:cxn>
                    <a:cxn ang="0">
                      <a:pos x="13" y="6"/>
                    </a:cxn>
                    <a:cxn ang="0">
                      <a:pos x="15" y="9"/>
                    </a:cxn>
                    <a:cxn ang="0">
                      <a:pos x="13" y="6"/>
                    </a:cxn>
                    <a:cxn ang="0">
                      <a:pos x="15" y="11"/>
                    </a:cxn>
                    <a:cxn ang="0">
                      <a:pos x="2" y="9"/>
                    </a:cxn>
                    <a:cxn ang="0">
                      <a:pos x="15" y="11"/>
                    </a:cxn>
                    <a:cxn ang="0">
                      <a:pos x="11" y="14"/>
                    </a:cxn>
                    <a:cxn ang="0">
                      <a:pos x="8" y="16"/>
                    </a:cxn>
                    <a:cxn ang="0">
                      <a:pos x="3" y="14"/>
                    </a:cxn>
                    <a:cxn ang="0">
                      <a:pos x="2" y="11"/>
                    </a:cxn>
                  </a:cxnLst>
                  <a:rect l="0" t="0" r="r" b="b"/>
                  <a:pathLst>
                    <a:path w="15" h="16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6" y="8"/>
                      </a:lnTo>
                      <a:lnTo>
                        <a:pt x="2" y="11"/>
                      </a:lnTo>
                      <a:close/>
                      <a:moveTo>
                        <a:pt x="11" y="4"/>
                      </a:moveTo>
                      <a:lnTo>
                        <a:pt x="13" y="6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1" y="4"/>
                      </a:lnTo>
                      <a:close/>
                      <a:moveTo>
                        <a:pt x="13" y="6"/>
                      </a:move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13" y="6"/>
                      </a:lnTo>
                      <a:close/>
                      <a:moveTo>
                        <a:pt x="15" y="9"/>
                      </a:moveTo>
                      <a:lnTo>
                        <a:pt x="15" y="11"/>
                      </a:lnTo>
                      <a:lnTo>
                        <a:pt x="2" y="11"/>
                      </a:lnTo>
                      <a:lnTo>
                        <a:pt x="2" y="9"/>
                      </a:lnTo>
                      <a:lnTo>
                        <a:pt x="15" y="9"/>
                      </a:lnTo>
                      <a:close/>
                      <a:moveTo>
                        <a:pt x="15" y="11"/>
                      </a:move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7" name="Freeform 1396"/>
                <p:cNvSpPr>
                  <a:spLocks noEditPoints="1"/>
                </p:cNvSpPr>
                <p:nvPr/>
              </p:nvSpPr>
              <p:spPr bwMode="auto">
                <a:xfrm>
                  <a:off x="1273" y="2568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3" y="9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0" y="9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4" y="9"/>
                    </a:cxn>
                    <a:cxn ang="0">
                      <a:pos x="8" y="2"/>
                    </a:cxn>
                    <a:cxn ang="0">
                      <a:pos x="14" y="12"/>
                    </a:cxn>
                    <a:cxn ang="0">
                      <a:pos x="1" y="9"/>
                    </a:cxn>
                    <a:cxn ang="0">
                      <a:pos x="8" y="17"/>
                    </a:cxn>
                    <a:cxn ang="0">
                      <a:pos x="1" y="12"/>
                    </a:cxn>
                    <a:cxn ang="0">
                      <a:pos x="8" y="17"/>
                    </a:cxn>
                    <a:cxn ang="0">
                      <a:pos x="9" y="5"/>
                    </a:cxn>
                    <a:cxn ang="0">
                      <a:pos x="8" y="17"/>
                    </a:cxn>
                    <a:cxn ang="0">
                      <a:pos x="9" y="5"/>
                    </a:cxn>
                    <a:cxn ang="0">
                      <a:pos x="14" y="12"/>
                    </a:cxn>
                    <a:cxn ang="0">
                      <a:pos x="9" y="5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9" y="22"/>
                    </a:cxn>
                    <a:cxn ang="0">
                      <a:pos x="3" y="15"/>
                    </a:cxn>
                    <a:cxn ang="0">
                      <a:pos x="9" y="22"/>
                    </a:cxn>
                    <a:cxn ang="0">
                      <a:pos x="11" y="10"/>
                    </a:cxn>
                    <a:cxn ang="0">
                      <a:pos x="9" y="22"/>
                    </a:cxn>
                    <a:cxn ang="0">
                      <a:pos x="11" y="10"/>
                    </a:cxn>
                    <a:cxn ang="0">
                      <a:pos x="16" y="15"/>
                    </a:cxn>
                    <a:cxn ang="0">
                      <a:pos x="11" y="10"/>
                    </a:cxn>
                    <a:cxn ang="0">
                      <a:pos x="16" y="17"/>
                    </a:cxn>
                    <a:cxn ang="0">
                      <a:pos x="4" y="15"/>
                    </a:cxn>
                    <a:cxn ang="0">
                      <a:pos x="16" y="17"/>
                    </a:cxn>
                    <a:cxn ang="0">
                      <a:pos x="14" y="22"/>
                    </a:cxn>
                    <a:cxn ang="0">
                      <a:pos x="11" y="23"/>
                    </a:cxn>
                    <a:cxn ang="0">
                      <a:pos x="6" y="22"/>
                    </a:cxn>
                    <a:cxn ang="0">
                      <a:pos x="4" y="17"/>
                    </a:cxn>
                  </a:cxnLst>
                  <a:rect l="0" t="0" r="r" b="b"/>
                  <a:pathLst>
                    <a:path w="16" h="23">
                      <a:moveTo>
                        <a:pt x="0" y="7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3" y="7"/>
                      </a:lnTo>
                      <a:lnTo>
                        <a:pt x="0" y="7"/>
                      </a:lnTo>
                      <a:close/>
                      <a:moveTo>
                        <a:pt x="13" y="7"/>
                      </a:moveTo>
                      <a:lnTo>
                        <a:pt x="13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4" y="9"/>
                      </a:moveTo>
                      <a:lnTo>
                        <a:pt x="14" y="12"/>
                      </a:lnTo>
                      <a:lnTo>
                        <a:pt x="1" y="12"/>
                      </a:lnTo>
                      <a:lnTo>
                        <a:pt x="1" y="9"/>
                      </a:lnTo>
                      <a:lnTo>
                        <a:pt x="14" y="9"/>
                      </a:lnTo>
                      <a:close/>
                      <a:moveTo>
                        <a:pt x="8" y="17"/>
                      </a:moveTo>
                      <a:lnTo>
                        <a:pt x="1" y="17"/>
                      </a:lnTo>
                      <a:lnTo>
                        <a:pt x="1" y="12"/>
                      </a:lnTo>
                      <a:lnTo>
                        <a:pt x="8" y="12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9" y="12"/>
                      </a:lnTo>
                      <a:lnTo>
                        <a:pt x="9" y="5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9" y="22"/>
                      </a:moveTo>
                      <a:lnTo>
                        <a:pt x="3" y="22"/>
                      </a:lnTo>
                      <a:lnTo>
                        <a:pt x="3" y="15"/>
                      </a:lnTo>
                      <a:lnTo>
                        <a:pt x="9" y="15"/>
                      </a:lnTo>
                      <a:lnTo>
                        <a:pt x="9" y="22"/>
                      </a:lnTo>
                      <a:close/>
                      <a:moveTo>
                        <a:pt x="9" y="10"/>
                      </a:moveTo>
                      <a:lnTo>
                        <a:pt x="11" y="10"/>
                      </a:lnTo>
                      <a:lnTo>
                        <a:pt x="11" y="22"/>
                      </a:lnTo>
                      <a:lnTo>
                        <a:pt x="9" y="22"/>
                      </a:lnTo>
                      <a:lnTo>
                        <a:pt x="9" y="10"/>
                      </a:lnTo>
                      <a:close/>
                      <a:moveTo>
                        <a:pt x="11" y="10"/>
                      </a:moveTo>
                      <a:lnTo>
                        <a:pt x="16" y="10"/>
                      </a:lnTo>
                      <a:lnTo>
                        <a:pt x="16" y="15"/>
                      </a:lnTo>
                      <a:lnTo>
                        <a:pt x="11" y="15"/>
                      </a:lnTo>
                      <a:lnTo>
                        <a:pt x="11" y="10"/>
                      </a:lnTo>
                      <a:close/>
                      <a:moveTo>
                        <a:pt x="16" y="15"/>
                      </a:moveTo>
                      <a:lnTo>
                        <a:pt x="16" y="17"/>
                      </a:lnTo>
                      <a:lnTo>
                        <a:pt x="4" y="17"/>
                      </a:lnTo>
                      <a:lnTo>
                        <a:pt x="4" y="15"/>
                      </a:lnTo>
                      <a:lnTo>
                        <a:pt x="16" y="15"/>
                      </a:lnTo>
                      <a:close/>
                      <a:moveTo>
                        <a:pt x="16" y="17"/>
                      </a:moveTo>
                      <a:lnTo>
                        <a:pt x="16" y="20"/>
                      </a:lnTo>
                      <a:lnTo>
                        <a:pt x="14" y="22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8" y="23"/>
                      </a:lnTo>
                      <a:lnTo>
                        <a:pt x="6" y="22"/>
                      </a:lnTo>
                      <a:lnTo>
                        <a:pt x="4" y="20"/>
                      </a:lnTo>
                      <a:lnTo>
                        <a:pt x="4" y="17"/>
                      </a:lnTo>
                      <a:lnTo>
                        <a:pt x="16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8" name="Freeform 1397"/>
                <p:cNvSpPr>
                  <a:spLocks noEditPoints="1"/>
                </p:cNvSpPr>
                <p:nvPr/>
              </p:nvSpPr>
              <p:spPr bwMode="auto">
                <a:xfrm>
                  <a:off x="1277" y="2580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8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9" y="1"/>
                    </a:cxn>
                    <a:cxn ang="0">
                      <a:pos x="7" y="13"/>
                    </a:cxn>
                    <a:cxn ang="0">
                      <a:pos x="9" y="1"/>
                    </a:cxn>
                    <a:cxn ang="0">
                      <a:pos x="13" y="8"/>
                    </a:cxn>
                    <a:cxn ang="0">
                      <a:pos x="9" y="1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9" y="18"/>
                    </a:cxn>
                    <a:cxn ang="0">
                      <a:pos x="2" y="13"/>
                    </a:cxn>
                    <a:cxn ang="0">
                      <a:pos x="9" y="18"/>
                    </a:cxn>
                    <a:cxn ang="0">
                      <a:pos x="9" y="6"/>
                    </a:cxn>
                    <a:cxn ang="0">
                      <a:pos x="9" y="18"/>
                    </a:cxn>
                    <a:cxn ang="0">
                      <a:pos x="9" y="6"/>
                    </a:cxn>
                    <a:cxn ang="0">
                      <a:pos x="15" y="13"/>
                    </a:cxn>
                    <a:cxn ang="0">
                      <a:pos x="9" y="6"/>
                    </a:cxn>
                    <a:cxn ang="0">
                      <a:pos x="15" y="18"/>
                    </a:cxn>
                    <a:cxn ang="0">
                      <a:pos x="4" y="13"/>
                    </a:cxn>
                    <a:cxn ang="0">
                      <a:pos x="15" y="18"/>
                    </a:cxn>
                    <a:cxn ang="0">
                      <a:pos x="13" y="23"/>
                    </a:cxn>
                    <a:cxn ang="0">
                      <a:pos x="9" y="24"/>
                    </a:cxn>
                    <a:cxn ang="0">
                      <a:pos x="5" y="23"/>
                    </a:cxn>
                    <a:cxn ang="0">
                      <a:pos x="4" y="18"/>
                    </a:cxn>
                  </a:cxnLst>
                  <a:rect l="0" t="0" r="r" b="b"/>
                  <a:pathLst>
                    <a:path w="15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9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9" y="8"/>
                      </a:lnTo>
                      <a:lnTo>
                        <a:pt x="9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9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9" y="13"/>
                      </a:lnTo>
                      <a:lnTo>
                        <a:pt x="9" y="18"/>
                      </a:lnTo>
                      <a:close/>
                      <a:moveTo>
                        <a:pt x="9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9" y="18"/>
                      </a:lnTo>
                      <a:lnTo>
                        <a:pt x="9" y="6"/>
                      </a:lnTo>
                      <a:close/>
                      <a:moveTo>
                        <a:pt x="9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  <a:moveTo>
                        <a:pt x="15" y="18"/>
                      </a:move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12" y="23"/>
                      </a:lnTo>
                      <a:lnTo>
                        <a:pt x="9" y="24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9" name="Freeform 1398"/>
                <p:cNvSpPr>
                  <a:spLocks noEditPoints="1"/>
                </p:cNvSpPr>
                <p:nvPr/>
              </p:nvSpPr>
              <p:spPr bwMode="auto">
                <a:xfrm>
                  <a:off x="1281" y="2593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1"/>
                    </a:cxn>
                    <a:cxn ang="0">
                      <a:pos x="6" y="0"/>
                    </a:cxn>
                    <a:cxn ang="0">
                      <a:pos x="5" y="11"/>
                    </a:cxn>
                    <a:cxn ang="0">
                      <a:pos x="6" y="0"/>
                    </a:cxn>
                    <a:cxn ang="0">
                      <a:pos x="13" y="5"/>
                    </a:cxn>
                    <a:cxn ang="0">
                      <a:pos x="6" y="0"/>
                    </a:cxn>
                    <a:cxn ang="0">
                      <a:pos x="13" y="11"/>
                    </a:cxn>
                    <a:cxn ang="0">
                      <a:pos x="1" y="5"/>
                    </a:cxn>
                    <a:cxn ang="0">
                      <a:pos x="6" y="16"/>
                    </a:cxn>
                    <a:cxn ang="0">
                      <a:pos x="1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16" y="16"/>
                    </a:cxn>
                    <a:cxn ang="0">
                      <a:pos x="9" y="11"/>
                    </a:cxn>
                    <a:cxn ang="0">
                      <a:pos x="16" y="19"/>
                    </a:cxn>
                    <a:cxn ang="0">
                      <a:pos x="5" y="16"/>
                    </a:cxn>
                    <a:cxn ang="0">
                      <a:pos x="16" y="19"/>
                    </a:cxn>
                    <a:cxn ang="0">
                      <a:pos x="14" y="23"/>
                    </a:cxn>
                    <a:cxn ang="0">
                      <a:pos x="9" y="24"/>
                    </a:cxn>
                    <a:cxn ang="0">
                      <a:pos x="6" y="23"/>
                    </a:cxn>
                    <a:cxn ang="0">
                      <a:pos x="5" y="19"/>
                    </a:cxn>
                  </a:cxnLst>
                  <a:rect l="0" t="0" r="r" b="b"/>
                  <a:pathLst>
                    <a:path w="16" h="24">
                      <a:moveTo>
                        <a:pt x="5" y="11"/>
                      </a:move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  <a:moveTo>
                        <a:pt x="13" y="5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9" y="11"/>
                      </a:lnTo>
                      <a:lnTo>
                        <a:pt x="9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9" y="11"/>
                      </a:moveTo>
                      <a:lnTo>
                        <a:pt x="16" y="11"/>
                      </a:lnTo>
                      <a:lnTo>
                        <a:pt x="16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close/>
                      <a:moveTo>
                        <a:pt x="16" y="16"/>
                      </a:moveTo>
                      <a:lnTo>
                        <a:pt x="16" y="19"/>
                      </a:lnTo>
                      <a:lnTo>
                        <a:pt x="5" y="19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19"/>
                      </a:moveTo>
                      <a:lnTo>
                        <a:pt x="14" y="21"/>
                      </a:lnTo>
                      <a:lnTo>
                        <a:pt x="14" y="23"/>
                      </a:lnTo>
                      <a:lnTo>
                        <a:pt x="13" y="24"/>
                      </a:lnTo>
                      <a:lnTo>
                        <a:pt x="9" y="24"/>
                      </a:lnTo>
                      <a:lnTo>
                        <a:pt x="8" y="24"/>
                      </a:lnTo>
                      <a:lnTo>
                        <a:pt x="6" y="23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16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0" name="Freeform 1399"/>
                <p:cNvSpPr>
                  <a:spLocks noEditPoints="1"/>
                </p:cNvSpPr>
                <p:nvPr/>
              </p:nvSpPr>
              <p:spPr bwMode="auto">
                <a:xfrm>
                  <a:off x="1286" y="2607"/>
                  <a:ext cx="14" cy="2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4" y="13"/>
                    </a:cxn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6" y="2"/>
                    </a:cxn>
                    <a:cxn ang="0">
                      <a:pos x="4" y="13"/>
                    </a:cxn>
                    <a:cxn ang="0">
                      <a:pos x="6" y="2"/>
                    </a:cxn>
                    <a:cxn ang="0">
                      <a:pos x="11" y="9"/>
                    </a:cxn>
                    <a:cxn ang="0">
                      <a:pos x="6" y="2"/>
                    </a:cxn>
                    <a:cxn ang="0">
                      <a:pos x="11" y="13"/>
                    </a:cxn>
                    <a:cxn ang="0">
                      <a:pos x="0" y="9"/>
                    </a:cxn>
                    <a:cxn ang="0">
                      <a:pos x="1" y="18"/>
                    </a:cxn>
                    <a:cxn ang="0">
                      <a:pos x="0" y="13"/>
                    </a:cxn>
                    <a:cxn ang="0">
                      <a:pos x="1" y="18"/>
                    </a:cxn>
                    <a:cxn ang="0">
                      <a:pos x="11" y="12"/>
                    </a:cxn>
                    <a:cxn ang="0">
                      <a:pos x="1" y="18"/>
                    </a:cxn>
                    <a:cxn ang="0">
                      <a:pos x="11" y="12"/>
                    </a:cxn>
                    <a:cxn ang="0">
                      <a:pos x="13" y="15"/>
                    </a:cxn>
                    <a:cxn ang="0">
                      <a:pos x="11" y="12"/>
                    </a:cxn>
                    <a:cxn ang="0">
                      <a:pos x="13" y="22"/>
                    </a:cxn>
                    <a:cxn ang="0">
                      <a:pos x="1" y="15"/>
                    </a:cxn>
                    <a:cxn ang="0">
                      <a:pos x="8" y="26"/>
                    </a:cxn>
                    <a:cxn ang="0">
                      <a:pos x="1" y="22"/>
                    </a:cxn>
                    <a:cxn ang="0">
                      <a:pos x="8" y="26"/>
                    </a:cxn>
                    <a:cxn ang="0">
                      <a:pos x="9" y="15"/>
                    </a:cxn>
                    <a:cxn ang="0">
                      <a:pos x="8" y="26"/>
                    </a:cxn>
                    <a:cxn ang="0">
                      <a:pos x="9" y="15"/>
                    </a:cxn>
                    <a:cxn ang="0">
                      <a:pos x="14" y="22"/>
                    </a:cxn>
                    <a:cxn ang="0">
                      <a:pos x="9" y="15"/>
                    </a:cxn>
                    <a:cxn ang="0">
                      <a:pos x="14" y="23"/>
                    </a:cxn>
                    <a:cxn ang="0">
                      <a:pos x="3" y="22"/>
                    </a:cxn>
                    <a:cxn ang="0">
                      <a:pos x="14" y="23"/>
                    </a:cxn>
                    <a:cxn ang="0">
                      <a:pos x="13" y="26"/>
                    </a:cxn>
                    <a:cxn ang="0">
                      <a:pos x="9" y="28"/>
                    </a:cxn>
                    <a:cxn ang="0">
                      <a:pos x="4" y="26"/>
                    </a:cxn>
                    <a:cxn ang="0">
                      <a:pos x="3" y="23"/>
                    </a:cxn>
                  </a:cxnLst>
                  <a:rect l="0" t="0" r="r" b="b"/>
                  <a:pathLst>
                    <a:path w="14" h="28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4" y="13"/>
                      </a:move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4" y="13"/>
                      </a:lnTo>
                      <a:close/>
                      <a:moveTo>
                        <a:pt x="4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4" y="2"/>
                      </a:lnTo>
                      <a:close/>
                      <a:moveTo>
                        <a:pt x="6" y="2"/>
                      </a:moveTo>
                      <a:lnTo>
                        <a:pt x="11" y="2"/>
                      </a:lnTo>
                      <a:lnTo>
                        <a:pt x="11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close/>
                      <a:moveTo>
                        <a:pt x="11" y="9"/>
                      </a:moveTo>
                      <a:lnTo>
                        <a:pt x="11" y="13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11" y="9"/>
                      </a:lnTo>
                      <a:close/>
                      <a:moveTo>
                        <a:pt x="1" y="18"/>
                      </a:move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1" y="18"/>
                      </a:lnTo>
                      <a:close/>
                      <a:moveTo>
                        <a:pt x="9" y="10"/>
                      </a:moveTo>
                      <a:lnTo>
                        <a:pt x="11" y="12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9" y="10"/>
                      </a:lnTo>
                      <a:close/>
                      <a:moveTo>
                        <a:pt x="11" y="12"/>
                      </a:moveTo>
                      <a:lnTo>
                        <a:pt x="13" y="13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11" y="12"/>
                      </a:lnTo>
                      <a:close/>
                      <a:moveTo>
                        <a:pt x="13" y="15"/>
                      </a:moveTo>
                      <a:lnTo>
                        <a:pt x="13" y="22"/>
                      </a:lnTo>
                      <a:lnTo>
                        <a:pt x="1" y="22"/>
                      </a:lnTo>
                      <a:lnTo>
                        <a:pt x="1" y="15"/>
                      </a:lnTo>
                      <a:lnTo>
                        <a:pt x="13" y="15"/>
                      </a:lnTo>
                      <a:close/>
                      <a:moveTo>
                        <a:pt x="8" y="26"/>
                      </a:moveTo>
                      <a:lnTo>
                        <a:pt x="1" y="26"/>
                      </a:lnTo>
                      <a:lnTo>
                        <a:pt x="1" y="22"/>
                      </a:lnTo>
                      <a:lnTo>
                        <a:pt x="8" y="22"/>
                      </a:lnTo>
                      <a:lnTo>
                        <a:pt x="8" y="26"/>
                      </a:lnTo>
                      <a:close/>
                      <a:moveTo>
                        <a:pt x="8" y="15"/>
                      </a:moveTo>
                      <a:lnTo>
                        <a:pt x="9" y="15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8" y="15"/>
                      </a:lnTo>
                      <a:close/>
                      <a:moveTo>
                        <a:pt x="9" y="15"/>
                      </a:moveTo>
                      <a:lnTo>
                        <a:pt x="14" y="15"/>
                      </a:lnTo>
                      <a:lnTo>
                        <a:pt x="14" y="22"/>
                      </a:lnTo>
                      <a:lnTo>
                        <a:pt x="9" y="22"/>
                      </a:lnTo>
                      <a:lnTo>
                        <a:pt x="9" y="15"/>
                      </a:lnTo>
                      <a:close/>
                      <a:moveTo>
                        <a:pt x="14" y="22"/>
                      </a:moveTo>
                      <a:lnTo>
                        <a:pt x="14" y="23"/>
                      </a:lnTo>
                      <a:lnTo>
                        <a:pt x="3" y="23"/>
                      </a:lnTo>
                      <a:lnTo>
                        <a:pt x="3" y="22"/>
                      </a:lnTo>
                      <a:lnTo>
                        <a:pt x="14" y="22"/>
                      </a:lnTo>
                      <a:close/>
                      <a:moveTo>
                        <a:pt x="14" y="23"/>
                      </a:moveTo>
                      <a:lnTo>
                        <a:pt x="14" y="25"/>
                      </a:lnTo>
                      <a:lnTo>
                        <a:pt x="13" y="26"/>
                      </a:lnTo>
                      <a:lnTo>
                        <a:pt x="11" y="28"/>
                      </a:lnTo>
                      <a:lnTo>
                        <a:pt x="9" y="28"/>
                      </a:lnTo>
                      <a:lnTo>
                        <a:pt x="6" y="28"/>
                      </a:lnTo>
                      <a:lnTo>
                        <a:pt x="4" y="26"/>
                      </a:lnTo>
                      <a:lnTo>
                        <a:pt x="3" y="25"/>
                      </a:lnTo>
                      <a:lnTo>
                        <a:pt x="3" y="23"/>
                      </a:lnTo>
                      <a:lnTo>
                        <a:pt x="1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1" name="Freeform 1400"/>
                <p:cNvSpPr>
                  <a:spLocks noEditPoints="1"/>
                </p:cNvSpPr>
                <p:nvPr/>
              </p:nvSpPr>
              <p:spPr bwMode="auto">
                <a:xfrm>
                  <a:off x="1289" y="2624"/>
                  <a:ext cx="14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11"/>
                    </a:cxn>
                    <a:cxn ang="0">
                      <a:pos x="0" y="6"/>
                    </a:cxn>
                    <a:cxn ang="0">
                      <a:pos x="6" y="18"/>
                    </a:cxn>
                    <a:cxn ang="0">
                      <a:pos x="0" y="11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3" y="11"/>
                    </a:cxn>
                    <a:cxn ang="0">
                      <a:pos x="8" y="6"/>
                    </a:cxn>
                    <a:cxn ang="0">
                      <a:pos x="13" y="18"/>
                    </a:cxn>
                    <a:cxn ang="0">
                      <a:pos x="1" y="11"/>
                    </a:cxn>
                    <a:cxn ang="0">
                      <a:pos x="3" y="21"/>
                    </a:cxn>
                    <a:cxn ang="0">
                      <a:pos x="1" y="18"/>
                    </a:cxn>
                    <a:cxn ang="0">
                      <a:pos x="3" y="21"/>
                    </a:cxn>
                    <a:cxn ang="0">
                      <a:pos x="13" y="14"/>
                    </a:cxn>
                    <a:cxn ang="0">
                      <a:pos x="3" y="21"/>
                    </a:cxn>
                    <a:cxn ang="0">
                      <a:pos x="13" y="14"/>
                    </a:cxn>
                    <a:cxn ang="0">
                      <a:pos x="14" y="19"/>
                    </a:cxn>
                    <a:cxn ang="0">
                      <a:pos x="13" y="14"/>
                    </a:cxn>
                    <a:cxn ang="0">
                      <a:pos x="14" y="22"/>
                    </a:cxn>
                    <a:cxn ang="0">
                      <a:pos x="3" y="19"/>
                    </a:cxn>
                    <a:cxn ang="0">
                      <a:pos x="14" y="22"/>
                    </a:cxn>
                    <a:cxn ang="0">
                      <a:pos x="13" y="27"/>
                    </a:cxn>
                    <a:cxn ang="0">
                      <a:pos x="8" y="29"/>
                    </a:cxn>
                    <a:cxn ang="0">
                      <a:pos x="5" y="27"/>
                    </a:cxn>
                    <a:cxn ang="0">
                      <a:pos x="3" y="22"/>
                    </a:cxn>
                  </a:cxnLst>
                  <a:rect l="0" t="0" r="r" b="b"/>
                  <a:pathLst>
                    <a:path w="14" h="2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8"/>
                      </a:moveTo>
                      <a:lnTo>
                        <a:pt x="0" y="18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13" y="11"/>
                      </a:lnTo>
                      <a:close/>
                      <a:moveTo>
                        <a:pt x="3" y="21"/>
                      </a:moveTo>
                      <a:lnTo>
                        <a:pt x="1" y="19"/>
                      </a:lnTo>
                      <a:lnTo>
                        <a:pt x="1" y="18"/>
                      </a:lnTo>
                      <a:lnTo>
                        <a:pt x="8" y="18"/>
                      </a:lnTo>
                      <a:lnTo>
                        <a:pt x="3" y="21"/>
                      </a:lnTo>
                      <a:close/>
                      <a:moveTo>
                        <a:pt x="11" y="13"/>
                      </a:moveTo>
                      <a:lnTo>
                        <a:pt x="13" y="14"/>
                      </a:lnTo>
                      <a:lnTo>
                        <a:pt x="5" y="22"/>
                      </a:lnTo>
                      <a:lnTo>
                        <a:pt x="3" y="21"/>
                      </a:lnTo>
                      <a:lnTo>
                        <a:pt x="11" y="13"/>
                      </a:lnTo>
                      <a:close/>
                      <a:moveTo>
                        <a:pt x="13" y="14"/>
                      </a:moveTo>
                      <a:lnTo>
                        <a:pt x="14" y="16"/>
                      </a:lnTo>
                      <a:lnTo>
                        <a:pt x="14" y="19"/>
                      </a:lnTo>
                      <a:lnTo>
                        <a:pt x="8" y="19"/>
                      </a:lnTo>
                      <a:lnTo>
                        <a:pt x="13" y="14"/>
                      </a:lnTo>
                      <a:close/>
                      <a:moveTo>
                        <a:pt x="14" y="19"/>
                      </a:moveTo>
                      <a:lnTo>
                        <a:pt x="14" y="22"/>
                      </a:lnTo>
                      <a:lnTo>
                        <a:pt x="3" y="22"/>
                      </a:lnTo>
                      <a:lnTo>
                        <a:pt x="3" y="19"/>
                      </a:lnTo>
                      <a:lnTo>
                        <a:pt x="14" y="19"/>
                      </a:lnTo>
                      <a:close/>
                      <a:moveTo>
                        <a:pt x="14" y="22"/>
                      </a:moveTo>
                      <a:lnTo>
                        <a:pt x="14" y="26"/>
                      </a:lnTo>
                      <a:lnTo>
                        <a:pt x="13" y="27"/>
                      </a:lnTo>
                      <a:lnTo>
                        <a:pt x="11" y="29"/>
                      </a:lnTo>
                      <a:lnTo>
                        <a:pt x="8" y="29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3" y="22"/>
                      </a:lnTo>
                      <a:lnTo>
                        <a:pt x="14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2" name="Freeform 1401"/>
                <p:cNvSpPr>
                  <a:spLocks noEditPoints="1"/>
                </p:cNvSpPr>
                <p:nvPr/>
              </p:nvSpPr>
              <p:spPr bwMode="auto">
                <a:xfrm>
                  <a:off x="1292" y="2642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8" y="1"/>
                    </a:cxn>
                    <a:cxn ang="0">
                      <a:pos x="5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4"/>
                    </a:cxn>
                    <a:cxn ang="0">
                      <a:pos x="2" y="6"/>
                    </a:cxn>
                    <a:cxn ang="0">
                      <a:pos x="8" y="19"/>
                    </a:cxn>
                    <a:cxn ang="0">
                      <a:pos x="2" y="14"/>
                    </a:cxn>
                    <a:cxn ang="0">
                      <a:pos x="8" y="19"/>
                    </a:cxn>
                    <a:cxn ang="0">
                      <a:pos x="8" y="8"/>
                    </a:cxn>
                    <a:cxn ang="0">
                      <a:pos x="8" y="19"/>
                    </a:cxn>
                    <a:cxn ang="0">
                      <a:pos x="8" y="8"/>
                    </a:cxn>
                    <a:cxn ang="0">
                      <a:pos x="15" y="14"/>
                    </a:cxn>
                    <a:cxn ang="0">
                      <a:pos x="8" y="8"/>
                    </a:cxn>
                    <a:cxn ang="0">
                      <a:pos x="15" y="21"/>
                    </a:cxn>
                    <a:cxn ang="0">
                      <a:pos x="3" y="14"/>
                    </a:cxn>
                    <a:cxn ang="0">
                      <a:pos x="8" y="27"/>
                    </a:cxn>
                    <a:cxn ang="0">
                      <a:pos x="3" y="21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16" y="21"/>
                    </a:cxn>
                    <a:cxn ang="0">
                      <a:pos x="10" y="16"/>
                    </a:cxn>
                    <a:cxn ang="0">
                      <a:pos x="16" y="24"/>
                    </a:cxn>
                    <a:cxn ang="0">
                      <a:pos x="5" y="21"/>
                    </a:cxn>
                    <a:cxn ang="0">
                      <a:pos x="16" y="24"/>
                    </a:cxn>
                    <a:cxn ang="0">
                      <a:pos x="15" y="27"/>
                    </a:cxn>
                    <a:cxn ang="0">
                      <a:pos x="10" y="29"/>
                    </a:cxn>
                    <a:cxn ang="0">
                      <a:pos x="7" y="27"/>
                    </a:cxn>
                    <a:cxn ang="0">
                      <a:pos x="5" y="24"/>
                    </a:cxn>
                  </a:cxnLst>
                  <a:rect l="0" t="0" r="r" b="b"/>
                  <a:pathLst>
                    <a:path w="16" h="29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9"/>
                      </a:moveTo>
                      <a:lnTo>
                        <a:pt x="2" y="19"/>
                      </a:lnTo>
                      <a:lnTo>
                        <a:pt x="2" y="14"/>
                      </a:lnTo>
                      <a:lnTo>
                        <a:pt x="8" y="14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close/>
                      <a:moveTo>
                        <a:pt x="15" y="14"/>
                      </a:moveTo>
                      <a:lnTo>
                        <a:pt x="15" y="21"/>
                      </a:lnTo>
                      <a:lnTo>
                        <a:pt x="3" y="21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  <a:moveTo>
                        <a:pt x="8" y="27"/>
                      </a:moveTo>
                      <a:lnTo>
                        <a:pt x="3" y="27"/>
                      </a:lnTo>
                      <a:lnTo>
                        <a:pt x="3" y="21"/>
                      </a:lnTo>
                      <a:lnTo>
                        <a:pt x="8" y="21"/>
                      </a:lnTo>
                      <a:lnTo>
                        <a:pt x="8" y="27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6" y="16"/>
                      </a:lnTo>
                      <a:lnTo>
                        <a:pt x="16" y="21"/>
                      </a:lnTo>
                      <a:lnTo>
                        <a:pt x="10" y="21"/>
                      </a:lnTo>
                      <a:lnTo>
                        <a:pt x="10" y="16"/>
                      </a:lnTo>
                      <a:close/>
                      <a:moveTo>
                        <a:pt x="16" y="21"/>
                      </a:moveTo>
                      <a:lnTo>
                        <a:pt x="16" y="24"/>
                      </a:lnTo>
                      <a:lnTo>
                        <a:pt x="5" y="24"/>
                      </a:lnTo>
                      <a:lnTo>
                        <a:pt x="5" y="21"/>
                      </a:lnTo>
                      <a:lnTo>
                        <a:pt x="16" y="21"/>
                      </a:lnTo>
                      <a:close/>
                      <a:moveTo>
                        <a:pt x="16" y="24"/>
                      </a:moveTo>
                      <a:lnTo>
                        <a:pt x="16" y="25"/>
                      </a:ln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0" y="29"/>
                      </a:lnTo>
                      <a:lnTo>
                        <a:pt x="8" y="29"/>
                      </a:lnTo>
                      <a:lnTo>
                        <a:pt x="7" y="27"/>
                      </a:lnTo>
                      <a:lnTo>
                        <a:pt x="5" y="25"/>
                      </a:lnTo>
                      <a:lnTo>
                        <a:pt x="5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3" name="Freeform 1402"/>
                <p:cNvSpPr>
                  <a:spLocks noEditPoints="1"/>
                </p:cNvSpPr>
                <p:nvPr/>
              </p:nvSpPr>
              <p:spPr bwMode="auto">
                <a:xfrm>
                  <a:off x="1297" y="2659"/>
                  <a:ext cx="15" cy="3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5" y="17"/>
                    </a:cxn>
                    <a:cxn ang="0">
                      <a:pos x="0" y="10"/>
                    </a:cxn>
                    <a:cxn ang="0">
                      <a:pos x="5" y="17"/>
                    </a:cxn>
                    <a:cxn ang="0">
                      <a:pos x="6" y="5"/>
                    </a:cxn>
                    <a:cxn ang="0">
                      <a:pos x="5" y="17"/>
                    </a:cxn>
                    <a:cxn ang="0">
                      <a:pos x="6" y="5"/>
                    </a:cxn>
                    <a:cxn ang="0">
                      <a:pos x="13" y="10"/>
                    </a:cxn>
                    <a:cxn ang="0">
                      <a:pos x="6" y="5"/>
                    </a:cxn>
                    <a:cxn ang="0">
                      <a:pos x="13" y="18"/>
                    </a:cxn>
                    <a:cxn ang="0">
                      <a:pos x="2" y="10"/>
                    </a:cxn>
                    <a:cxn ang="0">
                      <a:pos x="6" y="25"/>
                    </a:cxn>
                    <a:cxn ang="0">
                      <a:pos x="2" y="18"/>
                    </a:cxn>
                    <a:cxn ang="0">
                      <a:pos x="6" y="25"/>
                    </a:cxn>
                    <a:cxn ang="0">
                      <a:pos x="8" y="12"/>
                    </a:cxn>
                    <a:cxn ang="0">
                      <a:pos x="6" y="25"/>
                    </a:cxn>
                    <a:cxn ang="0">
                      <a:pos x="8" y="12"/>
                    </a:cxn>
                    <a:cxn ang="0">
                      <a:pos x="15" y="18"/>
                    </a:cxn>
                    <a:cxn ang="0">
                      <a:pos x="8" y="12"/>
                    </a:cxn>
                    <a:cxn ang="0">
                      <a:pos x="15" y="25"/>
                    </a:cxn>
                    <a:cxn ang="0">
                      <a:pos x="3" y="18"/>
                    </a:cxn>
                    <a:cxn ang="0">
                      <a:pos x="15" y="25"/>
                    </a:cxn>
                    <a:cxn ang="0">
                      <a:pos x="13" y="28"/>
                    </a:cxn>
                    <a:cxn ang="0">
                      <a:pos x="8" y="30"/>
                    </a:cxn>
                    <a:cxn ang="0">
                      <a:pos x="5" y="28"/>
                    </a:cxn>
                    <a:cxn ang="0">
                      <a:pos x="3" y="25"/>
                    </a:cxn>
                  </a:cxnLst>
                  <a:rect l="0" t="0" r="r" b="b"/>
                  <a:pathLst>
                    <a:path w="15" h="30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7"/>
                      </a:move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7"/>
                      </a:lnTo>
                      <a:close/>
                      <a:moveTo>
                        <a:pt x="5" y="5"/>
                      </a:moveTo>
                      <a:lnTo>
                        <a:pt x="6" y="5"/>
                      </a:lnTo>
                      <a:lnTo>
                        <a:pt x="6" y="17"/>
                      </a:lnTo>
                      <a:lnTo>
                        <a:pt x="5" y="17"/>
                      </a:lnTo>
                      <a:lnTo>
                        <a:pt x="5" y="5"/>
                      </a:lnTo>
                      <a:close/>
                      <a:moveTo>
                        <a:pt x="6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6" y="5"/>
                      </a:lnTo>
                      <a:close/>
                      <a:moveTo>
                        <a:pt x="13" y="10"/>
                      </a:moveTo>
                      <a:lnTo>
                        <a:pt x="13" y="18"/>
                      </a:lnTo>
                      <a:lnTo>
                        <a:pt x="2" y="18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6" y="25"/>
                      </a:moveTo>
                      <a:lnTo>
                        <a:pt x="2" y="25"/>
                      </a:lnTo>
                      <a:lnTo>
                        <a:pt x="2" y="18"/>
                      </a:lnTo>
                      <a:lnTo>
                        <a:pt x="6" y="18"/>
                      </a:lnTo>
                      <a:lnTo>
                        <a:pt x="6" y="25"/>
                      </a:lnTo>
                      <a:close/>
                      <a:moveTo>
                        <a:pt x="6" y="12"/>
                      </a:moveTo>
                      <a:lnTo>
                        <a:pt x="8" y="12"/>
                      </a:lnTo>
                      <a:lnTo>
                        <a:pt x="8" y="25"/>
                      </a:lnTo>
                      <a:lnTo>
                        <a:pt x="6" y="25"/>
                      </a:lnTo>
                      <a:lnTo>
                        <a:pt x="6" y="12"/>
                      </a:lnTo>
                      <a:close/>
                      <a:moveTo>
                        <a:pt x="8" y="12"/>
                      </a:moveTo>
                      <a:lnTo>
                        <a:pt x="15" y="12"/>
                      </a:ln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close/>
                      <a:moveTo>
                        <a:pt x="15" y="18"/>
                      </a:moveTo>
                      <a:lnTo>
                        <a:pt x="15" y="25"/>
                      </a:lnTo>
                      <a:lnTo>
                        <a:pt x="3" y="25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  <a:moveTo>
                        <a:pt x="15" y="25"/>
                      </a:moveTo>
                      <a:lnTo>
                        <a:pt x="13" y="26"/>
                      </a:lnTo>
                      <a:lnTo>
                        <a:pt x="13" y="28"/>
                      </a:lnTo>
                      <a:lnTo>
                        <a:pt x="10" y="30"/>
                      </a:lnTo>
                      <a:lnTo>
                        <a:pt x="8" y="30"/>
                      </a:lnTo>
                      <a:lnTo>
                        <a:pt x="6" y="30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15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4" name="Freeform 1403"/>
                <p:cNvSpPr>
                  <a:spLocks noEditPoints="1"/>
                </p:cNvSpPr>
                <p:nvPr/>
              </p:nvSpPr>
              <p:spPr bwMode="auto">
                <a:xfrm>
                  <a:off x="1300" y="2677"/>
                  <a:ext cx="15" cy="3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0" y="3"/>
                    </a:cxn>
                    <a:cxn ang="0">
                      <a:pos x="0" y="7"/>
                    </a:cxn>
                    <a:cxn ang="0">
                      <a:pos x="12" y="7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12" y="15"/>
                    </a:cxn>
                    <a:cxn ang="0">
                      <a:pos x="0" y="7"/>
                    </a:cxn>
                    <a:cxn ang="0">
                      <a:pos x="7" y="20"/>
                    </a:cxn>
                    <a:cxn ang="0">
                      <a:pos x="0" y="15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13" y="15"/>
                    </a:cxn>
                    <a:cxn ang="0">
                      <a:pos x="8" y="8"/>
                    </a:cxn>
                    <a:cxn ang="0">
                      <a:pos x="13" y="21"/>
                    </a:cxn>
                    <a:cxn ang="0">
                      <a:pos x="2" y="15"/>
                    </a:cxn>
                    <a:cxn ang="0">
                      <a:pos x="8" y="28"/>
                    </a:cxn>
                    <a:cxn ang="0">
                      <a:pos x="2" y="21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15" y="21"/>
                    </a:cxn>
                    <a:cxn ang="0">
                      <a:pos x="10" y="16"/>
                    </a:cxn>
                    <a:cxn ang="0">
                      <a:pos x="15" y="25"/>
                    </a:cxn>
                    <a:cxn ang="0">
                      <a:pos x="3" y="21"/>
                    </a:cxn>
                    <a:cxn ang="0">
                      <a:pos x="15" y="25"/>
                    </a:cxn>
                    <a:cxn ang="0">
                      <a:pos x="13" y="29"/>
                    </a:cxn>
                    <a:cxn ang="0">
                      <a:pos x="10" y="31"/>
                    </a:cxn>
                    <a:cxn ang="0">
                      <a:pos x="5" y="29"/>
                    </a:cxn>
                    <a:cxn ang="0">
                      <a:pos x="3" y="25"/>
                    </a:cxn>
                  </a:cxnLst>
                  <a:rect l="0" t="0" r="r" b="b"/>
                  <a:pathLst>
                    <a:path w="15" h="31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2" y="2"/>
                      </a:lnTo>
                      <a:lnTo>
                        <a:pt x="12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2" y="7"/>
                      </a:moveTo>
                      <a:lnTo>
                        <a:pt x="12" y="15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7" y="15"/>
                      </a:lnTo>
                      <a:lnTo>
                        <a:pt x="7" y="20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3" y="8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13" y="15"/>
                      </a:lnTo>
                      <a:close/>
                      <a:moveTo>
                        <a:pt x="8" y="28"/>
                      </a:moveTo>
                      <a:lnTo>
                        <a:pt x="2" y="28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8" y="28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8"/>
                      </a:lnTo>
                      <a:lnTo>
                        <a:pt x="8" y="28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5" y="16"/>
                      </a:lnTo>
                      <a:lnTo>
                        <a:pt x="15" y="21"/>
                      </a:lnTo>
                      <a:lnTo>
                        <a:pt x="10" y="21"/>
                      </a:lnTo>
                      <a:lnTo>
                        <a:pt x="10" y="16"/>
                      </a:lnTo>
                      <a:close/>
                      <a:moveTo>
                        <a:pt x="15" y="21"/>
                      </a:moveTo>
                      <a:lnTo>
                        <a:pt x="15" y="25"/>
                      </a:lnTo>
                      <a:lnTo>
                        <a:pt x="3" y="25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  <a:moveTo>
                        <a:pt x="15" y="25"/>
                      </a:moveTo>
                      <a:lnTo>
                        <a:pt x="15" y="26"/>
                      </a:lnTo>
                      <a:lnTo>
                        <a:pt x="13" y="29"/>
                      </a:lnTo>
                      <a:lnTo>
                        <a:pt x="12" y="29"/>
                      </a:lnTo>
                      <a:lnTo>
                        <a:pt x="10" y="31"/>
                      </a:lnTo>
                      <a:lnTo>
                        <a:pt x="7" y="29"/>
                      </a:lnTo>
                      <a:lnTo>
                        <a:pt x="5" y="29"/>
                      </a:ln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15" y="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5" name="Freeform 1404"/>
                <p:cNvSpPr>
                  <a:spLocks noEditPoints="1"/>
                </p:cNvSpPr>
                <p:nvPr/>
              </p:nvSpPr>
              <p:spPr bwMode="auto">
                <a:xfrm>
                  <a:off x="1303" y="2697"/>
                  <a:ext cx="17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9"/>
                    </a:cxn>
                    <a:cxn ang="0">
                      <a:pos x="0" y="5"/>
                    </a:cxn>
                    <a:cxn ang="0">
                      <a:pos x="7" y="14"/>
                    </a:cxn>
                    <a:cxn ang="0">
                      <a:pos x="0" y="9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13" y="9"/>
                    </a:cxn>
                    <a:cxn ang="0">
                      <a:pos x="7" y="3"/>
                    </a:cxn>
                    <a:cxn ang="0">
                      <a:pos x="13" y="16"/>
                    </a:cxn>
                    <a:cxn ang="0">
                      <a:pos x="2" y="9"/>
                    </a:cxn>
                    <a:cxn ang="0">
                      <a:pos x="7" y="22"/>
                    </a:cxn>
                    <a:cxn ang="0">
                      <a:pos x="2" y="16"/>
                    </a:cxn>
                    <a:cxn ang="0">
                      <a:pos x="7" y="22"/>
                    </a:cxn>
                    <a:cxn ang="0">
                      <a:pos x="9" y="11"/>
                    </a:cxn>
                    <a:cxn ang="0">
                      <a:pos x="7" y="22"/>
                    </a:cxn>
                    <a:cxn ang="0">
                      <a:pos x="9" y="11"/>
                    </a:cxn>
                    <a:cxn ang="0">
                      <a:pos x="15" y="16"/>
                    </a:cxn>
                    <a:cxn ang="0">
                      <a:pos x="9" y="11"/>
                    </a:cxn>
                    <a:cxn ang="0">
                      <a:pos x="15" y="24"/>
                    </a:cxn>
                    <a:cxn ang="0">
                      <a:pos x="4" y="16"/>
                    </a:cxn>
                    <a:cxn ang="0">
                      <a:pos x="9" y="29"/>
                    </a:cxn>
                    <a:cxn ang="0">
                      <a:pos x="4" y="24"/>
                    </a:cxn>
                    <a:cxn ang="0">
                      <a:pos x="9" y="29"/>
                    </a:cxn>
                    <a:cxn ang="0">
                      <a:pos x="10" y="18"/>
                    </a:cxn>
                    <a:cxn ang="0">
                      <a:pos x="9" y="29"/>
                    </a:cxn>
                    <a:cxn ang="0">
                      <a:pos x="10" y="18"/>
                    </a:cxn>
                    <a:cxn ang="0">
                      <a:pos x="15" y="19"/>
                    </a:cxn>
                    <a:cxn ang="0">
                      <a:pos x="17" y="24"/>
                    </a:cxn>
                    <a:cxn ang="0">
                      <a:pos x="15" y="27"/>
                    </a:cxn>
                    <a:cxn ang="0">
                      <a:pos x="10" y="29"/>
                    </a:cxn>
                  </a:cxnLst>
                  <a:rect l="0" t="0" r="r" b="b"/>
                  <a:pathLst>
                    <a:path w="17" h="2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3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7" y="22"/>
                      </a:moveTo>
                      <a:lnTo>
                        <a:pt x="2" y="22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2"/>
                      </a:lnTo>
                      <a:close/>
                      <a:moveTo>
                        <a:pt x="7" y="11"/>
                      </a:moveTo>
                      <a:lnTo>
                        <a:pt x="9" y="11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9" y="11"/>
                      </a:moveTo>
                      <a:lnTo>
                        <a:pt x="15" y="11"/>
                      </a:ln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close/>
                      <a:moveTo>
                        <a:pt x="15" y="16"/>
                      </a:moveTo>
                      <a:lnTo>
                        <a:pt x="15" y="24"/>
                      </a:lnTo>
                      <a:lnTo>
                        <a:pt x="4" y="24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  <a:moveTo>
                        <a:pt x="9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close/>
                      <a:moveTo>
                        <a:pt x="9" y="18"/>
                      </a:moveTo>
                      <a:lnTo>
                        <a:pt x="10" y="18"/>
                      </a:lnTo>
                      <a:lnTo>
                        <a:pt x="10" y="29"/>
                      </a:lnTo>
                      <a:lnTo>
                        <a:pt x="9" y="29"/>
                      </a:lnTo>
                      <a:lnTo>
                        <a:pt x="9" y="18"/>
                      </a:lnTo>
                      <a:close/>
                      <a:moveTo>
                        <a:pt x="10" y="18"/>
                      </a:moveTo>
                      <a:lnTo>
                        <a:pt x="13" y="18"/>
                      </a:lnTo>
                      <a:lnTo>
                        <a:pt x="15" y="19"/>
                      </a:lnTo>
                      <a:lnTo>
                        <a:pt x="15" y="21"/>
                      </a:lnTo>
                      <a:lnTo>
                        <a:pt x="17" y="24"/>
                      </a:lnTo>
                      <a:lnTo>
                        <a:pt x="15" y="26"/>
                      </a:ln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0" y="29"/>
                      </a:lnTo>
                      <a:lnTo>
                        <a:pt x="10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" name="Freeform 1405"/>
                <p:cNvSpPr>
                  <a:spLocks noEditPoints="1"/>
                </p:cNvSpPr>
                <p:nvPr/>
              </p:nvSpPr>
              <p:spPr bwMode="auto">
                <a:xfrm>
                  <a:off x="1308" y="2715"/>
                  <a:ext cx="15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6"/>
                    </a:cxn>
                    <a:cxn ang="0">
                      <a:pos x="12" y="11"/>
                    </a:cxn>
                    <a:cxn ang="0">
                      <a:pos x="0" y="6"/>
                    </a:cxn>
                    <a:cxn ang="0">
                      <a:pos x="2" y="16"/>
                    </a:cxn>
                    <a:cxn ang="0">
                      <a:pos x="0" y="11"/>
                    </a:cxn>
                    <a:cxn ang="0">
                      <a:pos x="2" y="16"/>
                    </a:cxn>
                    <a:cxn ang="0">
                      <a:pos x="10" y="8"/>
                    </a:cxn>
                    <a:cxn ang="0">
                      <a:pos x="2" y="16"/>
                    </a:cxn>
                    <a:cxn ang="0">
                      <a:pos x="10" y="8"/>
                    </a:cxn>
                    <a:cxn ang="0">
                      <a:pos x="13" y="13"/>
                    </a:cxn>
                    <a:cxn ang="0">
                      <a:pos x="10" y="8"/>
                    </a:cxn>
                    <a:cxn ang="0">
                      <a:pos x="13" y="19"/>
                    </a:cxn>
                    <a:cxn ang="0">
                      <a:pos x="2" y="13"/>
                    </a:cxn>
                    <a:cxn ang="0">
                      <a:pos x="2" y="22"/>
                    </a:cxn>
                    <a:cxn ang="0">
                      <a:pos x="2" y="19"/>
                    </a:cxn>
                    <a:cxn ang="0">
                      <a:pos x="2" y="22"/>
                    </a:cxn>
                    <a:cxn ang="0">
                      <a:pos x="13" y="16"/>
                    </a:cxn>
                    <a:cxn ang="0">
                      <a:pos x="2" y="22"/>
                    </a:cxn>
                    <a:cxn ang="0">
                      <a:pos x="13" y="16"/>
                    </a:cxn>
                    <a:cxn ang="0">
                      <a:pos x="15" y="21"/>
                    </a:cxn>
                    <a:cxn ang="0">
                      <a:pos x="13" y="16"/>
                    </a:cxn>
                    <a:cxn ang="0">
                      <a:pos x="15" y="22"/>
                    </a:cxn>
                    <a:cxn ang="0">
                      <a:pos x="2" y="21"/>
                    </a:cxn>
                    <a:cxn ang="0">
                      <a:pos x="15" y="22"/>
                    </a:cxn>
                    <a:cxn ang="0">
                      <a:pos x="12" y="27"/>
                    </a:cxn>
                    <a:cxn ang="0">
                      <a:pos x="8" y="29"/>
                    </a:cxn>
                    <a:cxn ang="0">
                      <a:pos x="4" y="27"/>
                    </a:cxn>
                    <a:cxn ang="0">
                      <a:pos x="2" y="22"/>
                    </a:cxn>
                  </a:cxnLst>
                  <a:rect l="0" t="0" r="r" b="b"/>
                  <a:pathLst>
                    <a:path w="15" h="2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2" y="16"/>
                      </a:move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2" y="16"/>
                      </a:lnTo>
                      <a:close/>
                      <a:moveTo>
                        <a:pt x="8" y="6"/>
                      </a:moveTo>
                      <a:lnTo>
                        <a:pt x="10" y="8"/>
                      </a:lnTo>
                      <a:lnTo>
                        <a:pt x="4" y="17"/>
                      </a:lnTo>
                      <a:lnTo>
                        <a:pt x="2" y="16"/>
                      </a:lnTo>
                      <a:lnTo>
                        <a:pt x="8" y="6"/>
                      </a:lnTo>
                      <a:close/>
                      <a:moveTo>
                        <a:pt x="10" y="8"/>
                      </a:move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7" y="13"/>
                      </a:lnTo>
                      <a:lnTo>
                        <a:pt x="10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2" y="22"/>
                      </a:moveTo>
                      <a:lnTo>
                        <a:pt x="2" y="21"/>
                      </a:lnTo>
                      <a:lnTo>
                        <a:pt x="2" y="19"/>
                      </a:lnTo>
                      <a:lnTo>
                        <a:pt x="7" y="19"/>
                      </a:lnTo>
                      <a:lnTo>
                        <a:pt x="2" y="22"/>
                      </a:lnTo>
                      <a:close/>
                      <a:moveTo>
                        <a:pt x="12" y="14"/>
                      </a:moveTo>
                      <a:lnTo>
                        <a:pt x="13" y="16"/>
                      </a:lnTo>
                      <a:lnTo>
                        <a:pt x="4" y="24"/>
                      </a:lnTo>
                      <a:lnTo>
                        <a:pt x="2" y="22"/>
                      </a:lnTo>
                      <a:lnTo>
                        <a:pt x="12" y="14"/>
                      </a:lnTo>
                      <a:close/>
                      <a:moveTo>
                        <a:pt x="13" y="16"/>
                      </a:moveTo>
                      <a:lnTo>
                        <a:pt x="15" y="17"/>
                      </a:lnTo>
                      <a:lnTo>
                        <a:pt x="15" y="21"/>
                      </a:lnTo>
                      <a:lnTo>
                        <a:pt x="8" y="21"/>
                      </a:lnTo>
                      <a:lnTo>
                        <a:pt x="13" y="16"/>
                      </a:lnTo>
                      <a:close/>
                      <a:moveTo>
                        <a:pt x="15" y="21"/>
                      </a:moveTo>
                      <a:lnTo>
                        <a:pt x="15" y="22"/>
                      </a:lnTo>
                      <a:lnTo>
                        <a:pt x="2" y="22"/>
                      </a:lnTo>
                      <a:lnTo>
                        <a:pt x="2" y="21"/>
                      </a:lnTo>
                      <a:lnTo>
                        <a:pt x="15" y="21"/>
                      </a:lnTo>
                      <a:close/>
                      <a:moveTo>
                        <a:pt x="15" y="22"/>
                      </a:moveTo>
                      <a:lnTo>
                        <a:pt x="13" y="26"/>
                      </a:lnTo>
                      <a:lnTo>
                        <a:pt x="12" y="27"/>
                      </a:lnTo>
                      <a:lnTo>
                        <a:pt x="10" y="29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4" y="27"/>
                      </a:lnTo>
                      <a:lnTo>
                        <a:pt x="4" y="26"/>
                      </a:lnTo>
                      <a:lnTo>
                        <a:pt x="2" y="22"/>
                      </a:lnTo>
                      <a:lnTo>
                        <a:pt x="15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" name="Freeform 1406"/>
                <p:cNvSpPr>
                  <a:spLocks noEditPoints="1"/>
                </p:cNvSpPr>
                <p:nvPr/>
              </p:nvSpPr>
              <p:spPr bwMode="auto">
                <a:xfrm>
                  <a:off x="1310" y="2732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3" y="9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9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15" y="9"/>
                    </a:cxn>
                    <a:cxn ang="0">
                      <a:pos x="8" y="4"/>
                    </a:cxn>
                    <a:cxn ang="0">
                      <a:pos x="15" y="15"/>
                    </a:cxn>
                    <a:cxn ang="0">
                      <a:pos x="2" y="9"/>
                    </a:cxn>
                    <a:cxn ang="0">
                      <a:pos x="8" y="22"/>
                    </a:cxn>
                    <a:cxn ang="0">
                      <a:pos x="2" y="15"/>
                    </a:cxn>
                    <a:cxn ang="0">
                      <a:pos x="8" y="22"/>
                    </a:cxn>
                    <a:cxn ang="0">
                      <a:pos x="10" y="10"/>
                    </a:cxn>
                    <a:cxn ang="0">
                      <a:pos x="8" y="22"/>
                    </a:cxn>
                    <a:cxn ang="0">
                      <a:pos x="10" y="10"/>
                    </a:cxn>
                    <a:cxn ang="0">
                      <a:pos x="15" y="15"/>
                    </a:cxn>
                    <a:cxn ang="0">
                      <a:pos x="10" y="10"/>
                    </a:cxn>
                    <a:cxn ang="0">
                      <a:pos x="15" y="22"/>
                    </a:cxn>
                    <a:cxn ang="0">
                      <a:pos x="3" y="15"/>
                    </a:cxn>
                    <a:cxn ang="0">
                      <a:pos x="6" y="26"/>
                    </a:cxn>
                    <a:cxn ang="0">
                      <a:pos x="3" y="22"/>
                    </a:cxn>
                    <a:cxn ang="0">
                      <a:pos x="6" y="26"/>
                    </a:cxn>
                    <a:cxn ang="0">
                      <a:pos x="15" y="18"/>
                    </a:cxn>
                    <a:cxn ang="0">
                      <a:pos x="6" y="26"/>
                    </a:cxn>
                    <a:cxn ang="0">
                      <a:pos x="15" y="18"/>
                    </a:cxn>
                    <a:cxn ang="0">
                      <a:pos x="16" y="22"/>
                    </a:cxn>
                    <a:cxn ang="0">
                      <a:pos x="16" y="26"/>
                    </a:cxn>
                    <a:cxn ang="0">
                      <a:pos x="11" y="28"/>
                    </a:cxn>
                    <a:cxn ang="0">
                      <a:pos x="8" y="28"/>
                    </a:cxn>
                  </a:cxnLst>
                  <a:rect l="0" t="0" r="r" b="b"/>
                  <a:pathLst>
                    <a:path w="16" h="28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5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5"/>
                      </a:lnTo>
                      <a:lnTo>
                        <a:pt x="2" y="15"/>
                      </a:lnTo>
                      <a:lnTo>
                        <a:pt x="2" y="9"/>
                      </a:lnTo>
                      <a:lnTo>
                        <a:pt x="15" y="9"/>
                      </a:lnTo>
                      <a:close/>
                      <a:moveTo>
                        <a:pt x="8" y="22"/>
                      </a:moveTo>
                      <a:lnTo>
                        <a:pt x="2" y="22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8" y="22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close/>
                      <a:moveTo>
                        <a:pt x="15" y="15"/>
                      </a:moveTo>
                      <a:lnTo>
                        <a:pt x="15" y="22"/>
                      </a:lnTo>
                      <a:lnTo>
                        <a:pt x="3" y="22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  <a:moveTo>
                        <a:pt x="6" y="26"/>
                      </a:moveTo>
                      <a:lnTo>
                        <a:pt x="3" y="25"/>
                      </a:lnTo>
                      <a:lnTo>
                        <a:pt x="3" y="22"/>
                      </a:lnTo>
                      <a:lnTo>
                        <a:pt x="10" y="22"/>
                      </a:lnTo>
                      <a:lnTo>
                        <a:pt x="6" y="26"/>
                      </a:lnTo>
                      <a:close/>
                      <a:moveTo>
                        <a:pt x="13" y="17"/>
                      </a:moveTo>
                      <a:lnTo>
                        <a:pt x="15" y="18"/>
                      </a:lnTo>
                      <a:lnTo>
                        <a:pt x="8" y="28"/>
                      </a:lnTo>
                      <a:lnTo>
                        <a:pt x="6" y="26"/>
                      </a:lnTo>
                      <a:lnTo>
                        <a:pt x="13" y="17"/>
                      </a:lnTo>
                      <a:close/>
                      <a:moveTo>
                        <a:pt x="15" y="18"/>
                      </a:moveTo>
                      <a:lnTo>
                        <a:pt x="16" y="20"/>
                      </a:lnTo>
                      <a:lnTo>
                        <a:pt x="16" y="22"/>
                      </a:lnTo>
                      <a:lnTo>
                        <a:pt x="16" y="25"/>
                      </a:lnTo>
                      <a:lnTo>
                        <a:pt x="16" y="26"/>
                      </a:lnTo>
                      <a:lnTo>
                        <a:pt x="15" y="28"/>
                      </a:lnTo>
                      <a:lnTo>
                        <a:pt x="11" y="28"/>
                      </a:lnTo>
                      <a:lnTo>
                        <a:pt x="10" y="28"/>
                      </a:lnTo>
                      <a:lnTo>
                        <a:pt x="8" y="2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8" name="Freeform 1407"/>
                <p:cNvSpPr>
                  <a:spLocks noEditPoints="1"/>
                </p:cNvSpPr>
                <p:nvPr/>
              </p:nvSpPr>
              <p:spPr bwMode="auto">
                <a:xfrm>
                  <a:off x="1315" y="2749"/>
                  <a:ext cx="14" cy="29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11"/>
                    </a:cxn>
                    <a:cxn ang="0">
                      <a:pos x="0" y="6"/>
                    </a:cxn>
                    <a:cxn ang="0">
                      <a:pos x="6" y="18"/>
                    </a:cxn>
                    <a:cxn ang="0">
                      <a:pos x="0" y="11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3" y="11"/>
                    </a:cxn>
                    <a:cxn ang="0">
                      <a:pos x="8" y="6"/>
                    </a:cxn>
                    <a:cxn ang="0">
                      <a:pos x="13" y="19"/>
                    </a:cxn>
                    <a:cxn ang="0">
                      <a:pos x="1" y="11"/>
                    </a:cxn>
                    <a:cxn ang="0">
                      <a:pos x="8" y="24"/>
                    </a:cxn>
                    <a:cxn ang="0">
                      <a:pos x="1" y="19"/>
                    </a:cxn>
                    <a:cxn ang="0">
                      <a:pos x="8" y="24"/>
                    </a:cxn>
                    <a:cxn ang="0">
                      <a:pos x="10" y="13"/>
                    </a:cxn>
                    <a:cxn ang="0">
                      <a:pos x="8" y="24"/>
                    </a:cxn>
                    <a:cxn ang="0">
                      <a:pos x="10" y="13"/>
                    </a:cxn>
                    <a:cxn ang="0">
                      <a:pos x="14" y="19"/>
                    </a:cxn>
                    <a:cxn ang="0">
                      <a:pos x="10" y="13"/>
                    </a:cxn>
                    <a:cxn ang="0">
                      <a:pos x="14" y="24"/>
                    </a:cxn>
                    <a:cxn ang="0">
                      <a:pos x="3" y="19"/>
                    </a:cxn>
                    <a:cxn ang="0">
                      <a:pos x="14" y="24"/>
                    </a:cxn>
                    <a:cxn ang="0">
                      <a:pos x="13" y="27"/>
                    </a:cxn>
                    <a:cxn ang="0">
                      <a:pos x="10" y="29"/>
                    </a:cxn>
                    <a:cxn ang="0">
                      <a:pos x="5" y="27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4" h="29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8"/>
                      </a:moveTo>
                      <a:lnTo>
                        <a:pt x="0" y="18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3" y="11"/>
                      </a:moveTo>
                      <a:lnTo>
                        <a:pt x="13" y="19"/>
                      </a:lnTo>
                      <a:lnTo>
                        <a:pt x="1" y="19"/>
                      </a:lnTo>
                      <a:lnTo>
                        <a:pt x="1" y="11"/>
                      </a:lnTo>
                      <a:lnTo>
                        <a:pt x="13" y="11"/>
                      </a:lnTo>
                      <a:close/>
                      <a:moveTo>
                        <a:pt x="8" y="24"/>
                      </a:moveTo>
                      <a:lnTo>
                        <a:pt x="1" y="24"/>
                      </a:lnTo>
                      <a:lnTo>
                        <a:pt x="1" y="19"/>
                      </a:lnTo>
                      <a:lnTo>
                        <a:pt x="8" y="19"/>
                      </a:lnTo>
                      <a:lnTo>
                        <a:pt x="8" y="24"/>
                      </a:lnTo>
                      <a:close/>
                      <a:moveTo>
                        <a:pt x="8" y="13"/>
                      </a:moveTo>
                      <a:lnTo>
                        <a:pt x="10" y="13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8" y="13"/>
                      </a:lnTo>
                      <a:close/>
                      <a:moveTo>
                        <a:pt x="10" y="13"/>
                      </a:moveTo>
                      <a:lnTo>
                        <a:pt x="14" y="13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10" y="13"/>
                      </a:lnTo>
                      <a:close/>
                      <a:moveTo>
                        <a:pt x="14" y="19"/>
                      </a:moveTo>
                      <a:lnTo>
                        <a:pt x="14" y="24"/>
                      </a:lnTo>
                      <a:lnTo>
                        <a:pt x="3" y="24"/>
                      </a:lnTo>
                      <a:lnTo>
                        <a:pt x="3" y="19"/>
                      </a:lnTo>
                      <a:lnTo>
                        <a:pt x="14" y="19"/>
                      </a:lnTo>
                      <a:close/>
                      <a:moveTo>
                        <a:pt x="14" y="24"/>
                      </a:moveTo>
                      <a:lnTo>
                        <a:pt x="14" y="26"/>
                      </a:lnTo>
                      <a:lnTo>
                        <a:pt x="13" y="27"/>
                      </a:lnTo>
                      <a:lnTo>
                        <a:pt x="11" y="29"/>
                      </a:lnTo>
                      <a:lnTo>
                        <a:pt x="10" y="29"/>
                      </a:lnTo>
                      <a:lnTo>
                        <a:pt x="6" y="29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3" y="24"/>
                      </a:lnTo>
                      <a:lnTo>
                        <a:pt x="14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9" name="Freeform 1408"/>
                <p:cNvSpPr>
                  <a:spLocks noEditPoints="1"/>
                </p:cNvSpPr>
                <p:nvPr/>
              </p:nvSpPr>
              <p:spPr bwMode="auto">
                <a:xfrm>
                  <a:off x="1318" y="2767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13" y="6"/>
                    </a:cxn>
                    <a:cxn ang="0">
                      <a:pos x="7" y="1"/>
                    </a:cxn>
                    <a:cxn ang="0">
                      <a:pos x="13" y="14"/>
                    </a:cxn>
                    <a:cxn ang="0">
                      <a:pos x="2" y="6"/>
                    </a:cxn>
                    <a:cxn ang="0">
                      <a:pos x="7" y="19"/>
                    </a:cxn>
                    <a:cxn ang="0">
                      <a:pos x="2" y="14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15" y="14"/>
                    </a:cxn>
                    <a:cxn ang="0">
                      <a:pos x="8" y="8"/>
                    </a:cxn>
                    <a:cxn ang="0">
                      <a:pos x="15" y="19"/>
                    </a:cxn>
                    <a:cxn ang="0">
                      <a:pos x="3" y="14"/>
                    </a:cxn>
                    <a:cxn ang="0">
                      <a:pos x="8" y="26"/>
                    </a:cxn>
                    <a:cxn ang="0">
                      <a:pos x="3" y="19"/>
                    </a:cxn>
                    <a:cxn ang="0">
                      <a:pos x="8" y="26"/>
                    </a:cxn>
                    <a:cxn ang="0">
                      <a:pos x="10" y="14"/>
                    </a:cxn>
                    <a:cxn ang="0">
                      <a:pos x="8" y="26"/>
                    </a:cxn>
                    <a:cxn ang="0">
                      <a:pos x="10" y="14"/>
                    </a:cxn>
                    <a:cxn ang="0">
                      <a:pos x="16" y="19"/>
                    </a:cxn>
                    <a:cxn ang="0">
                      <a:pos x="10" y="14"/>
                    </a:cxn>
                    <a:cxn ang="0">
                      <a:pos x="16" y="22"/>
                    </a:cxn>
                    <a:cxn ang="0">
                      <a:pos x="5" y="19"/>
                    </a:cxn>
                    <a:cxn ang="0">
                      <a:pos x="16" y="22"/>
                    </a:cxn>
                    <a:cxn ang="0">
                      <a:pos x="15" y="27"/>
                    </a:cxn>
                    <a:cxn ang="0">
                      <a:pos x="10" y="29"/>
                    </a:cxn>
                    <a:cxn ang="0">
                      <a:pos x="7" y="27"/>
                    </a:cxn>
                    <a:cxn ang="0">
                      <a:pos x="5" y="22"/>
                    </a:cxn>
                  </a:cxnLst>
                  <a:rect l="0" t="0" r="r" b="b"/>
                  <a:pathLst>
                    <a:path w="16" h="2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9"/>
                      </a:moveTo>
                      <a:lnTo>
                        <a:pt x="2" y="19"/>
                      </a:lnTo>
                      <a:lnTo>
                        <a:pt x="2" y="14"/>
                      </a:lnTo>
                      <a:lnTo>
                        <a:pt x="7" y="14"/>
                      </a:lnTo>
                      <a:lnTo>
                        <a:pt x="7" y="19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close/>
                      <a:moveTo>
                        <a:pt x="15" y="14"/>
                      </a:moveTo>
                      <a:lnTo>
                        <a:pt x="15" y="19"/>
                      </a:lnTo>
                      <a:lnTo>
                        <a:pt x="3" y="19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  <a:moveTo>
                        <a:pt x="8" y="26"/>
                      </a:moveTo>
                      <a:lnTo>
                        <a:pt x="3" y="26"/>
                      </a:lnTo>
                      <a:lnTo>
                        <a:pt x="3" y="19"/>
                      </a:lnTo>
                      <a:lnTo>
                        <a:pt x="8" y="19"/>
                      </a:lnTo>
                      <a:lnTo>
                        <a:pt x="8" y="26"/>
                      </a:lnTo>
                      <a:close/>
                      <a:moveTo>
                        <a:pt x="8" y="14"/>
                      </a:moveTo>
                      <a:lnTo>
                        <a:pt x="10" y="14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8" y="14"/>
                      </a:lnTo>
                      <a:close/>
                      <a:moveTo>
                        <a:pt x="10" y="14"/>
                      </a:moveTo>
                      <a:lnTo>
                        <a:pt x="16" y="14"/>
                      </a:lnTo>
                      <a:lnTo>
                        <a:pt x="16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close/>
                      <a:moveTo>
                        <a:pt x="16" y="19"/>
                      </a:moveTo>
                      <a:lnTo>
                        <a:pt x="16" y="22"/>
                      </a:lnTo>
                      <a:lnTo>
                        <a:pt x="5" y="22"/>
                      </a:lnTo>
                      <a:lnTo>
                        <a:pt x="5" y="19"/>
                      </a:lnTo>
                      <a:lnTo>
                        <a:pt x="16" y="19"/>
                      </a:lnTo>
                      <a:close/>
                      <a:moveTo>
                        <a:pt x="16" y="22"/>
                      </a:moveTo>
                      <a:lnTo>
                        <a:pt x="15" y="26"/>
                      </a:lnTo>
                      <a:lnTo>
                        <a:pt x="15" y="27"/>
                      </a:lnTo>
                      <a:lnTo>
                        <a:pt x="13" y="29"/>
                      </a:lnTo>
                      <a:lnTo>
                        <a:pt x="10" y="29"/>
                      </a:lnTo>
                      <a:lnTo>
                        <a:pt x="8" y="29"/>
                      </a:lnTo>
                      <a:lnTo>
                        <a:pt x="7" y="27"/>
                      </a:lnTo>
                      <a:lnTo>
                        <a:pt x="5" y="26"/>
                      </a:lnTo>
                      <a:lnTo>
                        <a:pt x="5" y="22"/>
                      </a:lnTo>
                      <a:lnTo>
                        <a:pt x="16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0" name="Freeform 1409"/>
                <p:cNvSpPr>
                  <a:spLocks noEditPoints="1"/>
                </p:cNvSpPr>
                <p:nvPr/>
              </p:nvSpPr>
              <p:spPr bwMode="auto">
                <a:xfrm>
                  <a:off x="1323" y="2784"/>
                  <a:ext cx="13" cy="2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0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2" y="13"/>
                    </a:cxn>
                    <a:cxn ang="0">
                      <a:pos x="0" y="9"/>
                    </a:cxn>
                    <a:cxn ang="0">
                      <a:pos x="2" y="13"/>
                    </a:cxn>
                    <a:cxn ang="0">
                      <a:pos x="10" y="5"/>
                    </a:cxn>
                    <a:cxn ang="0">
                      <a:pos x="2" y="13"/>
                    </a:cxn>
                    <a:cxn ang="0">
                      <a:pos x="10" y="5"/>
                    </a:cxn>
                    <a:cxn ang="0">
                      <a:pos x="13" y="10"/>
                    </a:cxn>
                    <a:cxn ang="0">
                      <a:pos x="10" y="5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6" y="22"/>
                    </a:cxn>
                    <a:cxn ang="0">
                      <a:pos x="2" y="15"/>
                    </a:cxn>
                    <a:cxn ang="0">
                      <a:pos x="6" y="22"/>
                    </a:cxn>
                    <a:cxn ang="0">
                      <a:pos x="8" y="10"/>
                    </a:cxn>
                    <a:cxn ang="0">
                      <a:pos x="6" y="22"/>
                    </a:cxn>
                    <a:cxn ang="0">
                      <a:pos x="8" y="10"/>
                    </a:cxn>
                    <a:cxn ang="0">
                      <a:pos x="13" y="15"/>
                    </a:cxn>
                    <a:cxn ang="0">
                      <a:pos x="8" y="10"/>
                    </a:cxn>
                    <a:cxn ang="0">
                      <a:pos x="13" y="22"/>
                    </a:cxn>
                    <a:cxn ang="0">
                      <a:pos x="2" y="15"/>
                    </a:cxn>
                    <a:cxn ang="0">
                      <a:pos x="13" y="22"/>
                    </a:cxn>
                    <a:cxn ang="0">
                      <a:pos x="11" y="25"/>
                    </a:cxn>
                    <a:cxn ang="0">
                      <a:pos x="8" y="28"/>
                    </a:cxn>
                    <a:cxn ang="0">
                      <a:pos x="3" y="25"/>
                    </a:cxn>
                    <a:cxn ang="0">
                      <a:pos x="2" y="22"/>
                    </a:cxn>
                  </a:cxnLst>
                  <a:rect l="0" t="0" r="r" b="b"/>
                  <a:pathLst>
                    <a:path w="13" h="28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2" y="13"/>
                      </a:move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2" y="13"/>
                      </a:lnTo>
                      <a:close/>
                      <a:moveTo>
                        <a:pt x="8" y="4"/>
                      </a:moveTo>
                      <a:lnTo>
                        <a:pt x="10" y="5"/>
                      </a:lnTo>
                      <a:lnTo>
                        <a:pt x="3" y="15"/>
                      </a:lnTo>
                      <a:lnTo>
                        <a:pt x="2" y="13"/>
                      </a:lnTo>
                      <a:lnTo>
                        <a:pt x="8" y="4"/>
                      </a:lnTo>
                      <a:close/>
                      <a:moveTo>
                        <a:pt x="10" y="5"/>
                      </a:move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10" y="5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6" y="22"/>
                      </a:moveTo>
                      <a:lnTo>
                        <a:pt x="2" y="22"/>
                      </a:lnTo>
                      <a:lnTo>
                        <a:pt x="2" y="15"/>
                      </a:lnTo>
                      <a:lnTo>
                        <a:pt x="6" y="15"/>
                      </a:lnTo>
                      <a:lnTo>
                        <a:pt x="6" y="22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6" y="10"/>
                      </a:lnTo>
                      <a:close/>
                      <a:moveTo>
                        <a:pt x="8" y="10"/>
                      </a:move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close/>
                      <a:moveTo>
                        <a:pt x="13" y="15"/>
                      </a:moveTo>
                      <a:lnTo>
                        <a:pt x="13" y="22"/>
                      </a:lnTo>
                      <a:lnTo>
                        <a:pt x="2" y="22"/>
                      </a:lnTo>
                      <a:lnTo>
                        <a:pt x="2" y="15"/>
                      </a:lnTo>
                      <a:lnTo>
                        <a:pt x="13" y="15"/>
                      </a:lnTo>
                      <a:close/>
                      <a:moveTo>
                        <a:pt x="13" y="22"/>
                      </a:moveTo>
                      <a:lnTo>
                        <a:pt x="13" y="23"/>
                      </a:lnTo>
                      <a:lnTo>
                        <a:pt x="11" y="25"/>
                      </a:lnTo>
                      <a:lnTo>
                        <a:pt x="10" y="26"/>
                      </a:lnTo>
                      <a:lnTo>
                        <a:pt x="8" y="28"/>
                      </a:lnTo>
                      <a:lnTo>
                        <a:pt x="6" y="26"/>
                      </a:lnTo>
                      <a:lnTo>
                        <a:pt x="3" y="25"/>
                      </a:lnTo>
                      <a:lnTo>
                        <a:pt x="3" y="23"/>
                      </a:lnTo>
                      <a:lnTo>
                        <a:pt x="2" y="22"/>
                      </a:lnTo>
                      <a:lnTo>
                        <a:pt x="13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1" name="Freeform 1410"/>
                <p:cNvSpPr>
                  <a:spLocks noEditPoints="1"/>
                </p:cNvSpPr>
                <p:nvPr/>
              </p:nvSpPr>
              <p:spPr bwMode="auto">
                <a:xfrm>
                  <a:off x="1325" y="2799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4" y="11"/>
                    </a:cxn>
                    <a:cxn ang="0">
                      <a:pos x="1" y="8"/>
                    </a:cxn>
                    <a:cxn ang="0">
                      <a:pos x="1" y="5"/>
                    </a:cxn>
                    <a:cxn ang="0">
                      <a:pos x="4" y="2"/>
                    </a:cxn>
                    <a:cxn ang="0">
                      <a:pos x="6" y="13"/>
                    </a:cxn>
                    <a:cxn ang="0">
                      <a:pos x="8" y="0"/>
                    </a:cxn>
                    <a:cxn ang="0">
                      <a:pos x="6" y="13"/>
                    </a:cxn>
                    <a:cxn ang="0">
                      <a:pos x="8" y="0"/>
                    </a:cxn>
                    <a:cxn ang="0">
                      <a:pos x="14" y="7"/>
                    </a:cxn>
                    <a:cxn ang="0">
                      <a:pos x="8" y="0"/>
                    </a:cxn>
                    <a:cxn ang="0">
                      <a:pos x="14" y="13"/>
                    </a:cxn>
                    <a:cxn ang="0">
                      <a:pos x="1" y="7"/>
                    </a:cxn>
                    <a:cxn ang="0">
                      <a:pos x="8" y="18"/>
                    </a:cxn>
                    <a:cxn ang="0">
                      <a:pos x="1" y="13"/>
                    </a:cxn>
                    <a:cxn ang="0">
                      <a:pos x="8" y="18"/>
                    </a:cxn>
                    <a:cxn ang="0">
                      <a:pos x="9" y="7"/>
                    </a:cxn>
                    <a:cxn ang="0">
                      <a:pos x="8" y="18"/>
                    </a:cxn>
                    <a:cxn ang="0">
                      <a:pos x="9" y="7"/>
                    </a:cxn>
                    <a:cxn ang="0">
                      <a:pos x="14" y="13"/>
                    </a:cxn>
                    <a:cxn ang="0">
                      <a:pos x="9" y="7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4" y="23"/>
                    </a:cxn>
                    <a:cxn ang="0">
                      <a:pos x="3" y="18"/>
                    </a:cxn>
                    <a:cxn ang="0">
                      <a:pos x="4" y="23"/>
                    </a:cxn>
                    <a:cxn ang="0">
                      <a:pos x="14" y="15"/>
                    </a:cxn>
                    <a:cxn ang="0">
                      <a:pos x="4" y="23"/>
                    </a:cxn>
                    <a:cxn ang="0">
                      <a:pos x="14" y="15"/>
                    </a:cxn>
                    <a:cxn ang="0">
                      <a:pos x="16" y="20"/>
                    </a:cxn>
                    <a:cxn ang="0">
                      <a:pos x="14" y="15"/>
                    </a:cxn>
                    <a:cxn ang="0">
                      <a:pos x="16" y="23"/>
                    </a:cxn>
                    <a:cxn ang="0">
                      <a:pos x="4" y="20"/>
                    </a:cxn>
                    <a:cxn ang="0">
                      <a:pos x="16" y="23"/>
                    </a:cxn>
                    <a:cxn ang="0">
                      <a:pos x="14" y="26"/>
                    </a:cxn>
                    <a:cxn ang="0">
                      <a:pos x="9" y="28"/>
                    </a:cxn>
                    <a:cxn ang="0">
                      <a:pos x="6" y="26"/>
                    </a:cxn>
                    <a:cxn ang="0">
                      <a:pos x="4" y="23"/>
                    </a:cxn>
                  </a:cxnLst>
                  <a:rect l="0" t="0" r="r" b="b"/>
                  <a:pathLst>
                    <a:path w="16" h="28">
                      <a:moveTo>
                        <a:pt x="6" y="13"/>
                      </a:moveTo>
                      <a:lnTo>
                        <a:pt x="4" y="11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0" y="7"/>
                      </a:lnTo>
                      <a:lnTo>
                        <a:pt x="1" y="5"/>
                      </a:lnTo>
                      <a:lnTo>
                        <a:pt x="1" y="2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6" y="13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4" y="0"/>
                      </a:lnTo>
                      <a:lnTo>
                        <a:pt x="14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1" y="13"/>
                      </a:lnTo>
                      <a:lnTo>
                        <a:pt x="1" y="7"/>
                      </a:lnTo>
                      <a:lnTo>
                        <a:pt x="14" y="7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9" y="7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9" y="7"/>
                      </a:move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4" y="23"/>
                      </a:move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9" y="18"/>
                      </a:lnTo>
                      <a:lnTo>
                        <a:pt x="4" y="23"/>
                      </a:lnTo>
                      <a:close/>
                      <a:moveTo>
                        <a:pt x="13" y="15"/>
                      </a:moveTo>
                      <a:lnTo>
                        <a:pt x="14" y="15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13" y="15"/>
                      </a:lnTo>
                      <a:close/>
                      <a:moveTo>
                        <a:pt x="14" y="15"/>
                      </a:moveTo>
                      <a:lnTo>
                        <a:pt x="16" y="16"/>
                      </a:lnTo>
                      <a:lnTo>
                        <a:pt x="16" y="20"/>
                      </a:lnTo>
                      <a:lnTo>
                        <a:pt x="9" y="20"/>
                      </a:lnTo>
                      <a:lnTo>
                        <a:pt x="14" y="15"/>
                      </a:lnTo>
                      <a:close/>
                      <a:moveTo>
                        <a:pt x="16" y="20"/>
                      </a:moveTo>
                      <a:lnTo>
                        <a:pt x="16" y="23"/>
                      </a:lnTo>
                      <a:lnTo>
                        <a:pt x="4" y="23"/>
                      </a:lnTo>
                      <a:lnTo>
                        <a:pt x="4" y="20"/>
                      </a:lnTo>
                      <a:lnTo>
                        <a:pt x="16" y="20"/>
                      </a:lnTo>
                      <a:close/>
                      <a:moveTo>
                        <a:pt x="16" y="23"/>
                      </a:moveTo>
                      <a:lnTo>
                        <a:pt x="16" y="24"/>
                      </a:lnTo>
                      <a:lnTo>
                        <a:pt x="14" y="26"/>
                      </a:lnTo>
                      <a:lnTo>
                        <a:pt x="13" y="28"/>
                      </a:lnTo>
                      <a:lnTo>
                        <a:pt x="9" y="28"/>
                      </a:lnTo>
                      <a:lnTo>
                        <a:pt x="8" y="28"/>
                      </a:lnTo>
                      <a:lnTo>
                        <a:pt x="6" y="26"/>
                      </a:lnTo>
                      <a:lnTo>
                        <a:pt x="4" y="24"/>
                      </a:lnTo>
                      <a:lnTo>
                        <a:pt x="4" y="23"/>
                      </a:lnTo>
                      <a:lnTo>
                        <a:pt x="16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2" name="Freeform 1411"/>
                <p:cNvSpPr>
                  <a:spLocks noEditPoints="1"/>
                </p:cNvSpPr>
                <p:nvPr/>
              </p:nvSpPr>
              <p:spPr bwMode="auto">
                <a:xfrm>
                  <a:off x="1329" y="2815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7"/>
                    </a:cxn>
                    <a:cxn ang="0">
                      <a:pos x="0" y="7"/>
                    </a:cxn>
                    <a:cxn ang="0">
                      <a:pos x="2" y="12"/>
                    </a:cxn>
                    <a:cxn ang="0">
                      <a:pos x="0" y="7"/>
                    </a:cxn>
                    <a:cxn ang="0">
                      <a:pos x="2" y="12"/>
                    </a:cxn>
                    <a:cxn ang="0">
                      <a:pos x="12" y="5"/>
                    </a:cxn>
                    <a:cxn ang="0">
                      <a:pos x="2" y="12"/>
                    </a:cxn>
                    <a:cxn ang="0">
                      <a:pos x="12" y="5"/>
                    </a:cxn>
                    <a:cxn ang="0">
                      <a:pos x="13" y="8"/>
                    </a:cxn>
                    <a:cxn ang="0">
                      <a:pos x="12" y="5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4" y="17"/>
                    </a:cxn>
                    <a:cxn ang="0">
                      <a:pos x="2" y="13"/>
                    </a:cxn>
                    <a:cxn ang="0">
                      <a:pos x="4" y="17"/>
                    </a:cxn>
                    <a:cxn ang="0">
                      <a:pos x="13" y="12"/>
                    </a:cxn>
                    <a:cxn ang="0">
                      <a:pos x="4" y="17"/>
                    </a:cxn>
                    <a:cxn ang="0">
                      <a:pos x="13" y="12"/>
                    </a:cxn>
                    <a:cxn ang="0">
                      <a:pos x="15" y="15"/>
                    </a:cxn>
                    <a:cxn ang="0">
                      <a:pos x="13" y="12"/>
                    </a:cxn>
                    <a:cxn ang="0">
                      <a:pos x="15" y="20"/>
                    </a:cxn>
                    <a:cxn ang="0">
                      <a:pos x="4" y="15"/>
                    </a:cxn>
                    <a:cxn ang="0">
                      <a:pos x="5" y="23"/>
                    </a:cxn>
                    <a:cxn ang="0">
                      <a:pos x="4" y="20"/>
                    </a:cxn>
                    <a:cxn ang="0">
                      <a:pos x="5" y="23"/>
                    </a:cxn>
                    <a:cxn ang="0">
                      <a:pos x="15" y="17"/>
                    </a:cxn>
                    <a:cxn ang="0">
                      <a:pos x="5" y="23"/>
                    </a:cxn>
                    <a:cxn ang="0">
                      <a:pos x="15" y="17"/>
                    </a:cxn>
                    <a:cxn ang="0">
                      <a:pos x="17" y="21"/>
                    </a:cxn>
                    <a:cxn ang="0">
                      <a:pos x="15" y="25"/>
                    </a:cxn>
                    <a:cxn ang="0">
                      <a:pos x="10" y="26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7" h="26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2" y="12"/>
                      </a:move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2" y="12"/>
                      </a:lnTo>
                      <a:close/>
                      <a:moveTo>
                        <a:pt x="10" y="4"/>
                      </a:moveTo>
                      <a:lnTo>
                        <a:pt x="12" y="5"/>
                      </a:lnTo>
                      <a:lnTo>
                        <a:pt x="4" y="13"/>
                      </a:lnTo>
                      <a:lnTo>
                        <a:pt x="2" y="12"/>
                      </a:lnTo>
                      <a:lnTo>
                        <a:pt x="10" y="4"/>
                      </a:lnTo>
                      <a:close/>
                      <a:moveTo>
                        <a:pt x="12" y="5"/>
                      </a:move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9" y="8"/>
                      </a:lnTo>
                      <a:lnTo>
                        <a:pt x="12" y="5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4" y="17"/>
                      </a:moveTo>
                      <a:lnTo>
                        <a:pt x="2" y="15"/>
                      </a:lnTo>
                      <a:lnTo>
                        <a:pt x="2" y="13"/>
                      </a:lnTo>
                      <a:lnTo>
                        <a:pt x="9" y="13"/>
                      </a:lnTo>
                      <a:lnTo>
                        <a:pt x="4" y="17"/>
                      </a:lnTo>
                      <a:close/>
                      <a:moveTo>
                        <a:pt x="12" y="10"/>
                      </a:moveTo>
                      <a:lnTo>
                        <a:pt x="13" y="12"/>
                      </a:lnTo>
                      <a:lnTo>
                        <a:pt x="4" y="18"/>
                      </a:lnTo>
                      <a:lnTo>
                        <a:pt x="4" y="17"/>
                      </a:lnTo>
                      <a:lnTo>
                        <a:pt x="12" y="10"/>
                      </a:lnTo>
                      <a:close/>
                      <a:moveTo>
                        <a:pt x="13" y="12"/>
                      </a:moveTo>
                      <a:lnTo>
                        <a:pt x="15" y="13"/>
                      </a:lnTo>
                      <a:lnTo>
                        <a:pt x="15" y="15"/>
                      </a:lnTo>
                      <a:lnTo>
                        <a:pt x="9" y="15"/>
                      </a:lnTo>
                      <a:lnTo>
                        <a:pt x="13" y="12"/>
                      </a:lnTo>
                      <a:close/>
                      <a:moveTo>
                        <a:pt x="15" y="15"/>
                      </a:moveTo>
                      <a:lnTo>
                        <a:pt x="15" y="20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15" y="15"/>
                      </a:lnTo>
                      <a:close/>
                      <a:moveTo>
                        <a:pt x="5" y="23"/>
                      </a:moveTo>
                      <a:lnTo>
                        <a:pt x="4" y="21"/>
                      </a:lnTo>
                      <a:lnTo>
                        <a:pt x="4" y="20"/>
                      </a:lnTo>
                      <a:lnTo>
                        <a:pt x="9" y="20"/>
                      </a:lnTo>
                      <a:lnTo>
                        <a:pt x="5" y="23"/>
                      </a:lnTo>
                      <a:close/>
                      <a:moveTo>
                        <a:pt x="13" y="15"/>
                      </a:moveTo>
                      <a:lnTo>
                        <a:pt x="15" y="17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13" y="15"/>
                      </a:lnTo>
                      <a:close/>
                      <a:moveTo>
                        <a:pt x="15" y="17"/>
                      </a:moveTo>
                      <a:lnTo>
                        <a:pt x="17" y="18"/>
                      </a:lnTo>
                      <a:lnTo>
                        <a:pt x="17" y="21"/>
                      </a:lnTo>
                      <a:lnTo>
                        <a:pt x="17" y="23"/>
                      </a:lnTo>
                      <a:lnTo>
                        <a:pt x="15" y="25"/>
                      </a:lnTo>
                      <a:lnTo>
                        <a:pt x="13" y="26"/>
                      </a:lnTo>
                      <a:lnTo>
                        <a:pt x="10" y="26"/>
                      </a:lnTo>
                      <a:lnTo>
                        <a:pt x="9" y="26"/>
                      </a:lnTo>
                      <a:lnTo>
                        <a:pt x="7" y="25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3" name="Freeform 1412"/>
                <p:cNvSpPr>
                  <a:spLocks noEditPoints="1"/>
                </p:cNvSpPr>
                <p:nvPr/>
              </p:nvSpPr>
              <p:spPr bwMode="auto">
                <a:xfrm>
                  <a:off x="1334" y="2830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10"/>
                    </a:cxn>
                    <a:cxn ang="0">
                      <a:pos x="0" y="6"/>
                    </a:cxn>
                    <a:cxn ang="0">
                      <a:pos x="0" y="13"/>
                    </a:cxn>
                    <a:cxn ang="0">
                      <a:pos x="0" y="10"/>
                    </a:cxn>
                    <a:cxn ang="0">
                      <a:pos x="0" y="13"/>
                    </a:cxn>
                    <a:cxn ang="0">
                      <a:pos x="12" y="8"/>
                    </a:cxn>
                    <a:cxn ang="0">
                      <a:pos x="0" y="13"/>
                    </a:cxn>
                    <a:cxn ang="0">
                      <a:pos x="12" y="8"/>
                    </a:cxn>
                    <a:cxn ang="0">
                      <a:pos x="13" y="11"/>
                    </a:cxn>
                    <a:cxn ang="0">
                      <a:pos x="12" y="8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7" y="21"/>
                    </a:cxn>
                    <a:cxn ang="0">
                      <a:pos x="2" y="16"/>
                    </a:cxn>
                    <a:cxn ang="0">
                      <a:pos x="7" y="21"/>
                    </a:cxn>
                    <a:cxn ang="0">
                      <a:pos x="8" y="10"/>
                    </a:cxn>
                    <a:cxn ang="0">
                      <a:pos x="7" y="21"/>
                    </a:cxn>
                    <a:cxn ang="0">
                      <a:pos x="8" y="10"/>
                    </a:cxn>
                    <a:cxn ang="0">
                      <a:pos x="15" y="16"/>
                    </a:cxn>
                    <a:cxn ang="0">
                      <a:pos x="8" y="10"/>
                    </a:cxn>
                    <a:cxn ang="0">
                      <a:pos x="15" y="19"/>
                    </a:cxn>
                    <a:cxn ang="0">
                      <a:pos x="4" y="16"/>
                    </a:cxn>
                    <a:cxn ang="0">
                      <a:pos x="15" y="19"/>
                    </a:cxn>
                    <a:cxn ang="0">
                      <a:pos x="13" y="24"/>
                    </a:cxn>
                    <a:cxn ang="0">
                      <a:pos x="8" y="26"/>
                    </a:cxn>
                    <a:cxn ang="0">
                      <a:pos x="5" y="24"/>
                    </a:cxn>
                    <a:cxn ang="0">
                      <a:pos x="4" y="19"/>
                    </a:cxn>
                  </a:cxnLst>
                  <a:rect l="0" t="0" r="r" b="b"/>
                  <a:pathLst>
                    <a:path w="15" h="26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0" y="13"/>
                      </a:lnTo>
                      <a:close/>
                      <a:moveTo>
                        <a:pt x="10" y="6"/>
                      </a:moveTo>
                      <a:lnTo>
                        <a:pt x="12" y="8"/>
                      </a:lnTo>
                      <a:lnTo>
                        <a:pt x="2" y="15"/>
                      </a:lnTo>
                      <a:lnTo>
                        <a:pt x="0" y="13"/>
                      </a:lnTo>
                      <a:lnTo>
                        <a:pt x="10" y="6"/>
                      </a:lnTo>
                      <a:close/>
                      <a:moveTo>
                        <a:pt x="12" y="8"/>
                      </a:move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7" y="11"/>
                      </a:lnTo>
                      <a:lnTo>
                        <a:pt x="12" y="8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7" y="21"/>
                      </a:moveTo>
                      <a:lnTo>
                        <a:pt x="2" y="21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1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8" y="10"/>
                      </a:moveTo>
                      <a:lnTo>
                        <a:pt x="15" y="10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close/>
                      <a:moveTo>
                        <a:pt x="15" y="16"/>
                      </a:moveTo>
                      <a:lnTo>
                        <a:pt x="15" y="19"/>
                      </a:lnTo>
                      <a:lnTo>
                        <a:pt x="4" y="19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  <a:moveTo>
                        <a:pt x="15" y="19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4" y="23"/>
                      </a:lnTo>
                      <a:lnTo>
                        <a:pt x="4" y="19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4" name="Freeform 1413"/>
                <p:cNvSpPr>
                  <a:spLocks noEditPoints="1"/>
                </p:cNvSpPr>
                <p:nvPr/>
              </p:nvSpPr>
              <p:spPr bwMode="auto">
                <a:xfrm>
                  <a:off x="1338" y="2845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9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4" y="13"/>
                    </a:cxn>
                    <a:cxn ang="0">
                      <a:pos x="0" y="6"/>
                    </a:cxn>
                    <a:cxn ang="0">
                      <a:pos x="4" y="13"/>
                    </a:cxn>
                    <a:cxn ang="0">
                      <a:pos x="6" y="1"/>
                    </a:cxn>
                    <a:cxn ang="0">
                      <a:pos x="4" y="13"/>
                    </a:cxn>
                    <a:cxn ang="0">
                      <a:pos x="6" y="1"/>
                    </a:cxn>
                    <a:cxn ang="0">
                      <a:pos x="11" y="6"/>
                    </a:cxn>
                    <a:cxn ang="0">
                      <a:pos x="6" y="1"/>
                    </a:cxn>
                    <a:cxn ang="0">
                      <a:pos x="11" y="13"/>
                    </a:cxn>
                    <a:cxn ang="0">
                      <a:pos x="0" y="6"/>
                    </a:cxn>
                    <a:cxn ang="0">
                      <a:pos x="6" y="17"/>
                    </a:cxn>
                    <a:cxn ang="0">
                      <a:pos x="0" y="13"/>
                    </a:cxn>
                    <a:cxn ang="0">
                      <a:pos x="6" y="17"/>
                    </a:cxn>
                    <a:cxn ang="0">
                      <a:pos x="8" y="6"/>
                    </a:cxn>
                    <a:cxn ang="0">
                      <a:pos x="6" y="17"/>
                    </a:cxn>
                    <a:cxn ang="0">
                      <a:pos x="8" y="6"/>
                    </a:cxn>
                    <a:cxn ang="0">
                      <a:pos x="13" y="13"/>
                    </a:cxn>
                    <a:cxn ang="0">
                      <a:pos x="8" y="6"/>
                    </a:cxn>
                    <a:cxn ang="0">
                      <a:pos x="13" y="19"/>
                    </a:cxn>
                    <a:cxn ang="0">
                      <a:pos x="1" y="13"/>
                    </a:cxn>
                    <a:cxn ang="0">
                      <a:pos x="8" y="24"/>
                    </a:cxn>
                    <a:cxn ang="0">
                      <a:pos x="1" y="19"/>
                    </a:cxn>
                    <a:cxn ang="0">
                      <a:pos x="8" y="24"/>
                    </a:cxn>
                    <a:cxn ang="0">
                      <a:pos x="9" y="13"/>
                    </a:cxn>
                    <a:cxn ang="0">
                      <a:pos x="8" y="24"/>
                    </a:cxn>
                    <a:cxn ang="0">
                      <a:pos x="9" y="13"/>
                    </a:cxn>
                    <a:cxn ang="0">
                      <a:pos x="14" y="19"/>
                    </a:cxn>
                    <a:cxn ang="0">
                      <a:pos x="9" y="13"/>
                    </a:cxn>
                    <a:cxn ang="0">
                      <a:pos x="14" y="19"/>
                    </a:cxn>
                    <a:cxn ang="0">
                      <a:pos x="3" y="19"/>
                    </a:cxn>
                    <a:cxn ang="0">
                      <a:pos x="14" y="19"/>
                    </a:cxn>
                    <a:cxn ang="0">
                      <a:pos x="13" y="24"/>
                    </a:cxn>
                    <a:cxn ang="0">
                      <a:pos x="9" y="26"/>
                    </a:cxn>
                    <a:cxn ang="0">
                      <a:pos x="4" y="24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14" h="26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4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4" y="13"/>
                      </a:lnTo>
                      <a:close/>
                      <a:moveTo>
                        <a:pt x="4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4" y="1"/>
                      </a:lnTo>
                      <a:close/>
                      <a:moveTo>
                        <a:pt x="6" y="1"/>
                      </a:moveTo>
                      <a:lnTo>
                        <a:pt x="11" y="1"/>
                      </a:lnTo>
                      <a:lnTo>
                        <a:pt x="11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1" y="6"/>
                      </a:moveTo>
                      <a:lnTo>
                        <a:pt x="11" y="13"/>
                      </a:ln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7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3" y="6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1" y="19"/>
                      </a:lnTo>
                      <a:lnTo>
                        <a:pt x="1" y="13"/>
                      </a:lnTo>
                      <a:lnTo>
                        <a:pt x="13" y="13"/>
                      </a:lnTo>
                      <a:close/>
                      <a:moveTo>
                        <a:pt x="8" y="24"/>
                      </a:moveTo>
                      <a:lnTo>
                        <a:pt x="1" y="24"/>
                      </a:lnTo>
                      <a:lnTo>
                        <a:pt x="1" y="19"/>
                      </a:lnTo>
                      <a:lnTo>
                        <a:pt x="8" y="19"/>
                      </a:lnTo>
                      <a:lnTo>
                        <a:pt x="8" y="24"/>
                      </a:lnTo>
                      <a:close/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9" y="24"/>
                      </a:lnTo>
                      <a:lnTo>
                        <a:pt x="8" y="24"/>
                      </a:lnTo>
                      <a:lnTo>
                        <a:pt x="8" y="13"/>
                      </a:lnTo>
                      <a:close/>
                      <a:moveTo>
                        <a:pt x="9" y="13"/>
                      </a:moveTo>
                      <a:lnTo>
                        <a:pt x="14" y="13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3"/>
                      </a:lnTo>
                      <a:close/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3" y="19"/>
                      </a:lnTo>
                      <a:lnTo>
                        <a:pt x="3" y="19"/>
                      </a:lnTo>
                      <a:lnTo>
                        <a:pt x="14" y="19"/>
                      </a:lnTo>
                      <a:close/>
                      <a:moveTo>
                        <a:pt x="14" y="19"/>
                      </a:moveTo>
                      <a:lnTo>
                        <a:pt x="14" y="22"/>
                      </a:ln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9" y="26"/>
                      </a:lnTo>
                      <a:lnTo>
                        <a:pt x="6" y="26"/>
                      </a:lnTo>
                      <a:lnTo>
                        <a:pt x="4" y="24"/>
                      </a:lnTo>
                      <a:lnTo>
                        <a:pt x="3" y="22"/>
                      </a:lnTo>
                      <a:lnTo>
                        <a:pt x="3" y="19"/>
                      </a:lnTo>
                      <a:lnTo>
                        <a:pt x="1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5" name="Freeform 1414"/>
                <p:cNvSpPr>
                  <a:spLocks noEditPoints="1"/>
                </p:cNvSpPr>
                <p:nvPr/>
              </p:nvSpPr>
              <p:spPr bwMode="auto">
                <a:xfrm>
                  <a:off x="1341" y="2859"/>
                  <a:ext cx="14" cy="2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5"/>
                    </a:cxn>
                    <a:cxn ang="0">
                      <a:pos x="1" y="8"/>
                    </a:cxn>
                    <a:cxn ang="0">
                      <a:pos x="8" y="20"/>
                    </a:cxn>
                    <a:cxn ang="0">
                      <a:pos x="1" y="15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14" y="15"/>
                    </a:cxn>
                    <a:cxn ang="0">
                      <a:pos x="8" y="8"/>
                    </a:cxn>
                    <a:cxn ang="0">
                      <a:pos x="14" y="18"/>
                    </a:cxn>
                    <a:cxn ang="0">
                      <a:pos x="3" y="15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8" y="25"/>
                    </a:cxn>
                    <a:cxn ang="0">
                      <a:pos x="5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4" h="2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close/>
                      <a:moveTo>
                        <a:pt x="14" y="15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  <a:moveTo>
                        <a:pt x="14" y="18"/>
                      </a:move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8" y="25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6" name="Freeform 1415"/>
                <p:cNvSpPr>
                  <a:spLocks noEditPoints="1"/>
                </p:cNvSpPr>
                <p:nvPr/>
              </p:nvSpPr>
              <p:spPr bwMode="auto">
                <a:xfrm>
                  <a:off x="1344" y="2872"/>
                  <a:ext cx="16" cy="2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7" y="16"/>
                    </a:cxn>
                    <a:cxn ang="0">
                      <a:pos x="2" y="12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2"/>
                    </a:cxn>
                    <a:cxn ang="0">
                      <a:pos x="8" y="5"/>
                    </a:cxn>
                    <a:cxn ang="0">
                      <a:pos x="15" y="16"/>
                    </a:cxn>
                    <a:cxn ang="0">
                      <a:pos x="3" y="12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10" y="12"/>
                    </a:cxn>
                    <a:cxn ang="0">
                      <a:pos x="8" y="23"/>
                    </a:cxn>
                    <a:cxn ang="0">
                      <a:pos x="10" y="12"/>
                    </a:cxn>
                    <a:cxn ang="0">
                      <a:pos x="16" y="16"/>
                    </a:cxn>
                    <a:cxn ang="0">
                      <a:pos x="10" y="12"/>
                    </a:cxn>
                    <a:cxn ang="0">
                      <a:pos x="16" y="18"/>
                    </a:cxn>
                    <a:cxn ang="0">
                      <a:pos x="5" y="16"/>
                    </a:cxn>
                    <a:cxn ang="0">
                      <a:pos x="16" y="18"/>
                    </a:cxn>
                    <a:cxn ang="0">
                      <a:pos x="15" y="23"/>
                    </a:cxn>
                    <a:cxn ang="0">
                      <a:pos x="10" y="25"/>
                    </a:cxn>
                    <a:cxn ang="0">
                      <a:pos x="7" y="23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6" h="2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5" y="12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2"/>
                      </a:lnTo>
                      <a:lnTo>
                        <a:pt x="15" y="12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2"/>
                      </a:moveTo>
                      <a:lnTo>
                        <a:pt x="10" y="12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2"/>
                      </a:lnTo>
                      <a:close/>
                      <a:moveTo>
                        <a:pt x="10" y="12"/>
                      </a:moveTo>
                      <a:lnTo>
                        <a:pt x="16" y="12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2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18"/>
                      </a:moveTo>
                      <a:lnTo>
                        <a:pt x="16" y="21"/>
                      </a:lnTo>
                      <a:lnTo>
                        <a:pt x="15" y="23"/>
                      </a:lnTo>
                      <a:lnTo>
                        <a:pt x="13" y="25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7" y="23"/>
                      </a:lnTo>
                      <a:lnTo>
                        <a:pt x="5" y="21"/>
                      </a:lnTo>
                      <a:lnTo>
                        <a:pt x="5" y="18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7" name="Freeform 1416"/>
                <p:cNvSpPr>
                  <a:spLocks noEditPoints="1"/>
                </p:cNvSpPr>
                <p:nvPr/>
              </p:nvSpPr>
              <p:spPr bwMode="auto">
                <a:xfrm>
                  <a:off x="1349" y="2885"/>
                  <a:ext cx="15" cy="2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13" y="8"/>
                    </a:cxn>
                    <a:cxn ang="0">
                      <a:pos x="6" y="3"/>
                    </a:cxn>
                    <a:cxn ang="0">
                      <a:pos x="13" y="13"/>
                    </a:cxn>
                    <a:cxn ang="0">
                      <a:pos x="0" y="8"/>
                    </a:cxn>
                    <a:cxn ang="0">
                      <a:pos x="6" y="20"/>
                    </a:cxn>
                    <a:cxn ang="0">
                      <a:pos x="0" y="13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8"/>
                    </a:cxn>
                    <a:cxn ang="0">
                      <a:pos x="2" y="13"/>
                    </a:cxn>
                    <a:cxn ang="0">
                      <a:pos x="15" y="18"/>
                    </a:cxn>
                    <a:cxn ang="0">
                      <a:pos x="13" y="23"/>
                    </a:cxn>
                    <a:cxn ang="0">
                      <a:pos x="8" y="25"/>
                    </a:cxn>
                    <a:cxn ang="0">
                      <a:pos x="5" y="23"/>
                    </a:cxn>
                    <a:cxn ang="0">
                      <a:pos x="2" y="18"/>
                    </a:cxn>
                  </a:cxnLst>
                  <a:rect l="0" t="0" r="r" b="b"/>
                  <a:pathLst>
                    <a:path w="15" h="2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6" y="3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6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6" y="20"/>
                      </a:moveTo>
                      <a:lnTo>
                        <a:pt x="0" y="20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20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15" y="13"/>
                      </a:lnTo>
                      <a:close/>
                      <a:moveTo>
                        <a:pt x="15" y="18"/>
                      </a:moveTo>
                      <a:lnTo>
                        <a:pt x="13" y="21"/>
                      </a:lnTo>
                      <a:lnTo>
                        <a:pt x="13" y="23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6" y="25"/>
                      </a:lnTo>
                      <a:lnTo>
                        <a:pt x="5" y="23"/>
                      </a:lnTo>
                      <a:lnTo>
                        <a:pt x="3" y="21"/>
                      </a:lnTo>
                      <a:lnTo>
                        <a:pt x="2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8" name="Freeform 1417"/>
                <p:cNvSpPr>
                  <a:spLocks noEditPoints="1"/>
                </p:cNvSpPr>
                <p:nvPr/>
              </p:nvSpPr>
              <p:spPr bwMode="auto">
                <a:xfrm>
                  <a:off x="1351" y="2898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4" y="12"/>
                    </a:cxn>
                    <a:cxn ang="0">
                      <a:pos x="1" y="8"/>
                    </a:cxn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10"/>
                    </a:cxn>
                    <a:cxn ang="0">
                      <a:pos x="1" y="5"/>
                    </a:cxn>
                    <a:cxn ang="0">
                      <a:pos x="8" y="15"/>
                    </a:cxn>
                    <a:cxn ang="0">
                      <a:pos x="1" y="10"/>
                    </a:cxn>
                    <a:cxn ang="0">
                      <a:pos x="8" y="15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9" y="3"/>
                    </a:cxn>
                    <a:cxn ang="0">
                      <a:pos x="14" y="10"/>
                    </a:cxn>
                    <a:cxn ang="0">
                      <a:pos x="9" y="3"/>
                    </a:cxn>
                    <a:cxn ang="0">
                      <a:pos x="14" y="15"/>
                    </a:cxn>
                    <a:cxn ang="0">
                      <a:pos x="3" y="10"/>
                    </a:cxn>
                    <a:cxn ang="0">
                      <a:pos x="9" y="21"/>
                    </a:cxn>
                    <a:cxn ang="0">
                      <a:pos x="3" y="15"/>
                    </a:cxn>
                    <a:cxn ang="0">
                      <a:pos x="9" y="21"/>
                    </a:cxn>
                    <a:cxn ang="0">
                      <a:pos x="11" y="10"/>
                    </a:cxn>
                    <a:cxn ang="0">
                      <a:pos x="9" y="21"/>
                    </a:cxn>
                    <a:cxn ang="0">
                      <a:pos x="11" y="10"/>
                    </a:cxn>
                    <a:cxn ang="0">
                      <a:pos x="16" y="15"/>
                    </a:cxn>
                    <a:cxn ang="0">
                      <a:pos x="11" y="10"/>
                    </a:cxn>
                    <a:cxn ang="0">
                      <a:pos x="16" y="16"/>
                    </a:cxn>
                    <a:cxn ang="0">
                      <a:pos x="4" y="15"/>
                    </a:cxn>
                    <a:cxn ang="0">
                      <a:pos x="16" y="16"/>
                    </a:cxn>
                    <a:cxn ang="0">
                      <a:pos x="14" y="21"/>
                    </a:cxn>
                    <a:cxn ang="0">
                      <a:pos x="11" y="23"/>
                    </a:cxn>
                    <a:cxn ang="0">
                      <a:pos x="6" y="21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6" h="23">
                      <a:moveTo>
                        <a:pt x="6" y="12"/>
                      </a:moveTo>
                      <a:lnTo>
                        <a:pt x="4" y="12"/>
                      </a:lnTo>
                      <a:lnTo>
                        <a:pt x="3" y="10"/>
                      </a:lnTo>
                      <a:lnTo>
                        <a:pt x="1" y="8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15"/>
                      </a:move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9" y="3"/>
                      </a:moveTo>
                      <a:lnTo>
                        <a:pt x="14" y="3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9" y="21"/>
                      </a:moveTo>
                      <a:lnTo>
                        <a:pt x="3" y="21"/>
                      </a:lnTo>
                      <a:lnTo>
                        <a:pt x="3" y="15"/>
                      </a:lnTo>
                      <a:lnTo>
                        <a:pt x="9" y="15"/>
                      </a:lnTo>
                      <a:lnTo>
                        <a:pt x="9" y="21"/>
                      </a:lnTo>
                      <a:close/>
                      <a:moveTo>
                        <a:pt x="9" y="10"/>
                      </a:moveTo>
                      <a:lnTo>
                        <a:pt x="11" y="10"/>
                      </a:lnTo>
                      <a:lnTo>
                        <a:pt x="11" y="21"/>
                      </a:lnTo>
                      <a:lnTo>
                        <a:pt x="9" y="21"/>
                      </a:lnTo>
                      <a:lnTo>
                        <a:pt x="9" y="10"/>
                      </a:lnTo>
                      <a:close/>
                      <a:moveTo>
                        <a:pt x="11" y="10"/>
                      </a:moveTo>
                      <a:lnTo>
                        <a:pt x="16" y="10"/>
                      </a:lnTo>
                      <a:lnTo>
                        <a:pt x="16" y="15"/>
                      </a:lnTo>
                      <a:lnTo>
                        <a:pt x="11" y="15"/>
                      </a:lnTo>
                      <a:lnTo>
                        <a:pt x="11" y="10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16" y="15"/>
                      </a:lnTo>
                      <a:close/>
                      <a:moveTo>
                        <a:pt x="16" y="16"/>
                      </a:moveTo>
                      <a:lnTo>
                        <a:pt x="16" y="20"/>
                      </a:ln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8" y="23"/>
                      </a:lnTo>
                      <a:lnTo>
                        <a:pt x="6" y="21"/>
                      </a:lnTo>
                      <a:lnTo>
                        <a:pt x="4" y="20"/>
                      </a:lnTo>
                      <a:lnTo>
                        <a:pt x="4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9" name="Freeform 1418"/>
                <p:cNvSpPr>
                  <a:spLocks noEditPoints="1"/>
                </p:cNvSpPr>
                <p:nvPr/>
              </p:nvSpPr>
              <p:spPr bwMode="auto">
                <a:xfrm>
                  <a:off x="1355" y="2910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4"/>
                    </a:cxn>
                    <a:cxn ang="0">
                      <a:pos x="12" y="8"/>
                    </a:cxn>
                    <a:cxn ang="0">
                      <a:pos x="0" y="4"/>
                    </a:cxn>
                    <a:cxn ang="0">
                      <a:pos x="7" y="14"/>
                    </a:cxn>
                    <a:cxn ang="0">
                      <a:pos x="0" y="8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13" y="8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7" y="17"/>
                    </a:cxn>
                    <a:cxn ang="0">
                      <a:pos x="2" y="13"/>
                    </a:cxn>
                    <a:cxn ang="0">
                      <a:pos x="7" y="17"/>
                    </a:cxn>
                    <a:cxn ang="0">
                      <a:pos x="9" y="6"/>
                    </a:cxn>
                    <a:cxn ang="0">
                      <a:pos x="7" y="17"/>
                    </a:cxn>
                    <a:cxn ang="0">
                      <a:pos x="9" y="6"/>
                    </a:cxn>
                    <a:cxn ang="0">
                      <a:pos x="15" y="13"/>
                    </a:cxn>
                    <a:cxn ang="0">
                      <a:pos x="9" y="6"/>
                    </a:cxn>
                    <a:cxn ang="0">
                      <a:pos x="15" y="16"/>
                    </a:cxn>
                    <a:cxn ang="0">
                      <a:pos x="4" y="13"/>
                    </a:cxn>
                    <a:cxn ang="0">
                      <a:pos x="15" y="16"/>
                    </a:cxn>
                    <a:cxn ang="0">
                      <a:pos x="13" y="21"/>
                    </a:cxn>
                    <a:cxn ang="0">
                      <a:pos x="9" y="22"/>
                    </a:cxn>
                    <a:cxn ang="0">
                      <a:pos x="5" y="21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5" h="22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0" y="4"/>
                      </a:lnTo>
                      <a:close/>
                      <a:moveTo>
                        <a:pt x="12" y="4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12" y="4"/>
                      </a:lnTo>
                      <a:close/>
                      <a:moveTo>
                        <a:pt x="7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7"/>
                      </a:moveTo>
                      <a:lnTo>
                        <a:pt x="2" y="17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17"/>
                      </a:lnTo>
                      <a:close/>
                      <a:moveTo>
                        <a:pt x="7" y="6"/>
                      </a:moveTo>
                      <a:lnTo>
                        <a:pt x="9" y="6"/>
                      </a:lnTo>
                      <a:lnTo>
                        <a:pt x="9" y="17"/>
                      </a:lnTo>
                      <a:lnTo>
                        <a:pt x="7" y="17"/>
                      </a:lnTo>
                      <a:lnTo>
                        <a:pt x="7" y="6"/>
                      </a:lnTo>
                      <a:close/>
                      <a:moveTo>
                        <a:pt x="9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4" y="16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  <a:moveTo>
                        <a:pt x="15" y="16"/>
                      </a:move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2" y="22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5" y="21"/>
                      </a:lnTo>
                      <a:lnTo>
                        <a:pt x="4" y="19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0" name="Freeform 1419"/>
                <p:cNvSpPr>
                  <a:spLocks noEditPoints="1"/>
                </p:cNvSpPr>
                <p:nvPr/>
              </p:nvSpPr>
              <p:spPr bwMode="auto">
                <a:xfrm>
                  <a:off x="1164" y="2913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5" y="5"/>
                    </a:cxn>
                    <a:cxn ang="0">
                      <a:pos x="0" y="11"/>
                    </a:cxn>
                    <a:cxn ang="0">
                      <a:pos x="8" y="5"/>
                    </a:cxn>
                    <a:cxn ang="0">
                      <a:pos x="5" y="16"/>
                    </a:cxn>
                    <a:cxn ang="0">
                      <a:pos x="13" y="11"/>
                    </a:cxn>
                    <a:cxn ang="0">
                      <a:pos x="8" y="16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1"/>
                    </a:cxn>
                    <a:cxn ang="0">
                      <a:pos x="1" y="8"/>
                    </a:cxn>
                    <a:cxn ang="0">
                      <a:pos x="8" y="1"/>
                    </a:cxn>
                    <a:cxn ang="0">
                      <a:pos x="8" y="14"/>
                    </a:cxn>
                    <a:cxn ang="0">
                      <a:pos x="14" y="8"/>
                    </a:cxn>
                    <a:cxn ang="0">
                      <a:pos x="8" y="14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9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9" y="18"/>
                      </a:lnTo>
                      <a:lnTo>
                        <a:pt x="8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8" y="14"/>
                      </a:lnTo>
                      <a:lnTo>
                        <a:pt x="8" y="14"/>
                      </a:lnTo>
                      <a:lnTo>
                        <a:pt x="8" y="1"/>
                      </a:lnTo>
                      <a:close/>
                      <a:moveTo>
                        <a:pt x="14" y="8"/>
                      </a:moveTo>
                      <a:lnTo>
                        <a:pt x="14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1" name="Freeform 1420"/>
                <p:cNvSpPr>
                  <a:spLocks noEditPoints="1"/>
                </p:cNvSpPr>
                <p:nvPr/>
              </p:nvSpPr>
              <p:spPr bwMode="auto">
                <a:xfrm>
                  <a:off x="1167" y="2903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0" y="13"/>
                    </a:cxn>
                    <a:cxn ang="0">
                      <a:pos x="3" y="10"/>
                    </a:cxn>
                    <a:cxn ang="0">
                      <a:pos x="5" y="21"/>
                    </a:cxn>
                    <a:cxn ang="0">
                      <a:pos x="6" y="10"/>
                    </a:cxn>
                    <a:cxn ang="0">
                      <a:pos x="5" y="21"/>
                    </a:cxn>
                    <a:cxn ang="0">
                      <a:pos x="13" y="15"/>
                    </a:cxn>
                    <a:cxn ang="0">
                      <a:pos x="6" y="21"/>
                    </a:cxn>
                    <a:cxn ang="0">
                      <a:pos x="13" y="15"/>
                    </a:cxn>
                    <a:cxn ang="0">
                      <a:pos x="2" y="11"/>
                    </a:cxn>
                    <a:cxn ang="0">
                      <a:pos x="13" y="15"/>
                    </a:cxn>
                    <a:cxn ang="0">
                      <a:pos x="2" y="11"/>
                    </a:cxn>
                    <a:cxn ang="0">
                      <a:pos x="2" y="8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11" y="16"/>
                    </a:cxn>
                    <a:cxn ang="0">
                      <a:pos x="15" y="10"/>
                    </a:cxn>
                    <a:cxn ang="0">
                      <a:pos x="13" y="15"/>
                    </a:cxn>
                    <a:cxn ang="0">
                      <a:pos x="15" y="10"/>
                    </a:cxn>
                    <a:cxn ang="0">
                      <a:pos x="3" y="8"/>
                    </a:cxn>
                    <a:cxn ang="0">
                      <a:pos x="15" y="10"/>
                    </a:cxn>
                    <a:cxn ang="0">
                      <a:pos x="3" y="8"/>
                    </a:cxn>
                    <a:cxn ang="0">
                      <a:pos x="8" y="2"/>
                    </a:cxn>
                    <a:cxn ang="0">
                      <a:pos x="3" y="8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16" y="8"/>
                    </a:cxn>
                    <a:cxn ang="0">
                      <a:pos x="5" y="7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1">
                      <a:moveTo>
                        <a:pt x="5" y="21"/>
                      </a:moveTo>
                      <a:lnTo>
                        <a:pt x="3" y="21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3" y="10"/>
                      </a:lnTo>
                      <a:lnTo>
                        <a:pt x="5" y="10"/>
                      </a:lnTo>
                      <a:lnTo>
                        <a:pt x="5" y="21"/>
                      </a:lnTo>
                      <a:close/>
                      <a:moveTo>
                        <a:pt x="5" y="10"/>
                      </a:moveTo>
                      <a:lnTo>
                        <a:pt x="6" y="10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1"/>
                      </a:move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2" y="8"/>
                      </a:moveTo>
                      <a:lnTo>
                        <a:pt x="3" y="7"/>
                      </a:lnTo>
                      <a:lnTo>
                        <a:pt x="13" y="15"/>
                      </a:lnTo>
                      <a:lnTo>
                        <a:pt x="11" y="16"/>
                      </a:lnTo>
                      <a:lnTo>
                        <a:pt x="2" y="8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8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2" name="Freeform 1421"/>
                <p:cNvSpPr>
                  <a:spLocks noEditPoints="1"/>
                </p:cNvSpPr>
                <p:nvPr/>
              </p:nvSpPr>
              <p:spPr bwMode="auto">
                <a:xfrm>
                  <a:off x="1172" y="2895"/>
                  <a:ext cx="13" cy="19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6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5" y="6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5" y="18"/>
                    </a:cxn>
                    <a:cxn ang="0">
                      <a:pos x="11" y="13"/>
                    </a:cxn>
                    <a:cxn ang="0">
                      <a:pos x="6" y="18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" y="6"/>
                    </a:cxn>
                    <a:cxn ang="0">
                      <a:pos x="0" y="10"/>
                    </a:cxn>
                    <a:cxn ang="0">
                      <a:pos x="3" y="5"/>
                    </a:cxn>
                    <a:cxn ang="0">
                      <a:pos x="10" y="15"/>
                    </a:cxn>
                    <a:cxn ang="0">
                      <a:pos x="13" y="8"/>
                    </a:cxn>
                    <a:cxn ang="0">
                      <a:pos x="11" y="13"/>
                    </a:cxn>
                    <a:cxn ang="0">
                      <a:pos x="13" y="8"/>
                    </a:cxn>
                    <a:cxn ang="0">
                      <a:pos x="1" y="6"/>
                    </a:cxn>
                    <a:cxn ang="0">
                      <a:pos x="13" y="8"/>
                    </a:cxn>
                    <a:cxn ang="0">
                      <a:pos x="1" y="6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19">
                      <a:moveTo>
                        <a:pt x="11" y="15"/>
                      </a:moveTo>
                      <a:lnTo>
                        <a:pt x="10" y="16"/>
                      </a:lnTo>
                      <a:lnTo>
                        <a:pt x="10" y="18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6"/>
                      </a:move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1" y="13"/>
                      </a:moveTo>
                      <a:lnTo>
                        <a:pt x="11" y="18"/>
                      </a:lnTo>
                      <a:lnTo>
                        <a:pt x="6" y="18"/>
                      </a:lnTo>
                      <a:lnTo>
                        <a:pt x="6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8"/>
                      </a:lnTo>
                      <a:lnTo>
                        <a:pt x="1" y="6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1" y="6"/>
                      </a:moveTo>
                      <a:lnTo>
                        <a:pt x="3" y="5"/>
                      </a:lnTo>
                      <a:lnTo>
                        <a:pt x="11" y="13"/>
                      </a:lnTo>
                      <a:lnTo>
                        <a:pt x="10" y="15"/>
                      </a:lnTo>
                      <a:lnTo>
                        <a:pt x="1" y="6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6"/>
                      </a:move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3" name="Freeform 1422"/>
                <p:cNvSpPr>
                  <a:spLocks noEditPoints="1"/>
                </p:cNvSpPr>
                <p:nvPr/>
              </p:nvSpPr>
              <p:spPr bwMode="auto">
                <a:xfrm>
                  <a:off x="1173" y="2887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4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4" y="8"/>
                    </a:cxn>
                    <a:cxn ang="0">
                      <a:pos x="7" y="19"/>
                    </a:cxn>
                    <a:cxn ang="0">
                      <a:pos x="9" y="8"/>
                    </a:cxn>
                    <a:cxn ang="0">
                      <a:pos x="7" y="19"/>
                    </a:cxn>
                    <a:cxn ang="0">
                      <a:pos x="13" y="14"/>
                    </a:cxn>
                    <a:cxn ang="0">
                      <a:pos x="9" y="19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9" y="5"/>
                    </a:cxn>
                    <a:cxn ang="0">
                      <a:pos x="2" y="11"/>
                    </a:cxn>
                    <a:cxn ang="0">
                      <a:pos x="9" y="5"/>
                    </a:cxn>
                    <a:cxn ang="0">
                      <a:pos x="9" y="16"/>
                    </a:cxn>
                    <a:cxn ang="0">
                      <a:pos x="15" y="11"/>
                    </a:cxn>
                    <a:cxn ang="0">
                      <a:pos x="9" y="16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5" y="3"/>
                    </a:cxn>
                    <a:cxn ang="0">
                      <a:pos x="4" y="8"/>
                    </a:cxn>
                    <a:cxn ang="0">
                      <a:pos x="7" y="1"/>
                    </a:cxn>
                    <a:cxn ang="0">
                      <a:pos x="13" y="13"/>
                    </a:cxn>
                    <a:cxn ang="0">
                      <a:pos x="17" y="6"/>
                    </a:cxn>
                    <a:cxn ang="0">
                      <a:pos x="15" y="11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19">
                      <a:moveTo>
                        <a:pt x="7" y="19"/>
                      </a:moveTo>
                      <a:lnTo>
                        <a:pt x="4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4" y="8"/>
                      </a:lnTo>
                      <a:lnTo>
                        <a:pt x="7" y="8"/>
                      </a:lnTo>
                      <a:lnTo>
                        <a:pt x="7" y="19"/>
                      </a:lnTo>
                      <a:close/>
                      <a:moveTo>
                        <a:pt x="7" y="8"/>
                      </a:moveTo>
                      <a:lnTo>
                        <a:pt x="9" y="8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2" y="11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9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8"/>
                      </a:moveTo>
                      <a:lnTo>
                        <a:pt x="4" y="5"/>
                      </a:lnTo>
                      <a:lnTo>
                        <a:pt x="5" y="3"/>
                      </a:lnTo>
                      <a:lnTo>
                        <a:pt x="9" y="8"/>
                      </a:lnTo>
                      <a:lnTo>
                        <a:pt x="4" y="8"/>
                      </a:lnTo>
                      <a:close/>
                      <a:moveTo>
                        <a:pt x="5" y="3"/>
                      </a:moveTo>
                      <a:lnTo>
                        <a:pt x="7" y="1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5" y="3"/>
                      </a:lnTo>
                      <a:close/>
                      <a:moveTo>
                        <a:pt x="17" y="6"/>
                      </a:moveTo>
                      <a:lnTo>
                        <a:pt x="17" y="10"/>
                      </a:lnTo>
                      <a:lnTo>
                        <a:pt x="15" y="11"/>
                      </a:lnTo>
                      <a:lnTo>
                        <a:pt x="10" y="6"/>
                      </a:lnTo>
                      <a:lnTo>
                        <a:pt x="17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4" name="Freeform 1423"/>
                <p:cNvSpPr>
                  <a:spLocks noEditPoints="1"/>
                </p:cNvSpPr>
                <p:nvPr/>
              </p:nvSpPr>
              <p:spPr bwMode="auto">
                <a:xfrm>
                  <a:off x="1178" y="2877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8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2" y="11"/>
                    </a:cxn>
                    <a:cxn ang="0">
                      <a:pos x="13" y="13"/>
                    </a:cxn>
                    <a:cxn ang="0">
                      <a:pos x="2" y="11"/>
                    </a:cxn>
                    <a:cxn ang="0">
                      <a:pos x="7" y="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5" y="11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4" y="7"/>
                    </a:cxn>
                    <a:cxn ang="0">
                      <a:pos x="15" y="11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1">
                      <a:moveTo>
                        <a:pt x="12" y="15"/>
                      </a:move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21"/>
                      </a:lnTo>
                      <a:lnTo>
                        <a:pt x="4" y="20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1"/>
                      </a:lnTo>
                      <a:lnTo>
                        <a:pt x="2" y="11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5" name="Freeform 1424"/>
                <p:cNvSpPr>
                  <a:spLocks noEditPoints="1"/>
                </p:cNvSpPr>
                <p:nvPr/>
              </p:nvSpPr>
              <p:spPr bwMode="auto">
                <a:xfrm>
                  <a:off x="1182" y="2869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4" y="19"/>
                    </a:cxn>
                    <a:cxn ang="0">
                      <a:pos x="1" y="16"/>
                    </a:cxn>
                    <a:cxn ang="0">
                      <a:pos x="13" y="15"/>
                    </a:cxn>
                    <a:cxn ang="0">
                      <a:pos x="0" y="11"/>
                    </a:cxn>
                    <a:cxn ang="0">
                      <a:pos x="13" y="15"/>
                    </a:cxn>
                    <a:cxn ang="0">
                      <a:pos x="0" y="11"/>
                    </a:cxn>
                    <a:cxn ang="0">
                      <a:pos x="6" y="5"/>
                    </a:cxn>
                    <a:cxn ang="0">
                      <a:pos x="0" y="11"/>
                    </a:cxn>
                    <a:cxn ang="0">
                      <a:pos x="8" y="5"/>
                    </a:cxn>
                    <a:cxn ang="0">
                      <a:pos x="6" y="18"/>
                    </a:cxn>
                    <a:cxn ang="0">
                      <a:pos x="14" y="11"/>
                    </a:cxn>
                    <a:cxn ang="0">
                      <a:pos x="8" y="18"/>
                    </a:cxn>
                    <a:cxn ang="0">
                      <a:pos x="14" y="11"/>
                    </a:cxn>
                    <a:cxn ang="0">
                      <a:pos x="1" y="6"/>
                    </a:cxn>
                    <a:cxn ang="0">
                      <a:pos x="14" y="11"/>
                    </a:cxn>
                    <a:cxn ang="0">
                      <a:pos x="1" y="6"/>
                    </a:cxn>
                    <a:cxn ang="0">
                      <a:pos x="8" y="2"/>
                    </a:cxn>
                    <a:cxn ang="0">
                      <a:pos x="1" y="6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4" y="6"/>
                    </a:cxn>
                    <a:cxn ang="0">
                      <a:pos x="9" y="13"/>
                    </a:cxn>
                    <a:cxn ang="0">
                      <a:pos x="14" y="6"/>
                    </a:cxn>
                    <a:cxn ang="0">
                      <a:pos x="3" y="5"/>
                    </a:cxn>
                    <a:cxn ang="0">
                      <a:pos x="14" y="6"/>
                    </a:cxn>
                    <a:cxn ang="0">
                      <a:pos x="3" y="5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9">
                      <a:moveTo>
                        <a:pt x="13" y="15"/>
                      </a:move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4" y="19"/>
                      </a:lnTo>
                      <a:lnTo>
                        <a:pt x="1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13" y="15"/>
                      </a:lnTo>
                      <a:close/>
                      <a:moveTo>
                        <a:pt x="0" y="15"/>
                      </a:moveTo>
                      <a:lnTo>
                        <a:pt x="0" y="11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0" y="15"/>
                      </a:lnTo>
                      <a:close/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0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5"/>
                      </a:lnTo>
                      <a:close/>
                      <a:moveTo>
                        <a:pt x="14" y="11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4" y="11"/>
                      </a:lnTo>
                      <a:close/>
                      <a:moveTo>
                        <a:pt x="1" y="11"/>
                      </a:moveTo>
                      <a:lnTo>
                        <a:pt x="1" y="6"/>
                      </a:ln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1" y="11"/>
                      </a:lnTo>
                      <a:close/>
                      <a:moveTo>
                        <a:pt x="1" y="6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6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" name="Freeform 1425"/>
                <p:cNvSpPr>
                  <a:spLocks noEditPoints="1"/>
                </p:cNvSpPr>
                <p:nvPr/>
              </p:nvSpPr>
              <p:spPr bwMode="auto">
                <a:xfrm>
                  <a:off x="1185" y="2859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1" y="18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6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1" y="10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10" y="16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3" y="7"/>
                    </a:cxn>
                    <a:cxn ang="0">
                      <a:pos x="11" y="2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1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1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10" y="16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2"/>
                      </a:moveTo>
                      <a:lnTo>
                        <a:pt x="11" y="2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" name="Freeform 1426"/>
                <p:cNvSpPr>
                  <a:spLocks noEditPoints="1"/>
                </p:cNvSpPr>
                <p:nvPr/>
              </p:nvSpPr>
              <p:spPr bwMode="auto">
                <a:xfrm>
                  <a:off x="1190" y="2849"/>
                  <a:ext cx="14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8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1" y="10"/>
                    </a:cxn>
                    <a:cxn ang="0">
                      <a:pos x="13" y="12"/>
                    </a:cxn>
                    <a:cxn ang="0">
                      <a:pos x="1" y="10"/>
                    </a:cxn>
                    <a:cxn ang="0">
                      <a:pos x="6" y="4"/>
                    </a:cxn>
                    <a:cxn ang="0">
                      <a:pos x="1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2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22"/>
                      </a:ln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  <a:moveTo>
                        <a:pt x="6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10"/>
                      </a:moveTo>
                      <a:lnTo>
                        <a:pt x="1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" name="Freeform 1427"/>
                <p:cNvSpPr>
                  <a:spLocks noEditPoints="1"/>
                </p:cNvSpPr>
                <p:nvPr/>
              </p:nvSpPr>
              <p:spPr bwMode="auto">
                <a:xfrm>
                  <a:off x="1193" y="2840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5" y="9"/>
                    </a:cxn>
                    <a:cxn ang="0">
                      <a:pos x="0" y="14"/>
                    </a:cxn>
                    <a:cxn ang="0">
                      <a:pos x="6" y="9"/>
                    </a:cxn>
                    <a:cxn ang="0">
                      <a:pos x="5" y="21"/>
                    </a:cxn>
                    <a:cxn ang="0">
                      <a:pos x="13" y="14"/>
                    </a:cxn>
                    <a:cxn ang="0">
                      <a:pos x="6" y="2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6" y="6"/>
                    </a:cxn>
                    <a:cxn ang="0">
                      <a:pos x="2" y="11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5" y="11"/>
                    </a:cxn>
                    <a:cxn ang="0">
                      <a:pos x="8" y="18"/>
                    </a:cxn>
                    <a:cxn ang="0">
                      <a:pos x="15" y="11"/>
                    </a:cxn>
                    <a:cxn ang="0">
                      <a:pos x="3" y="8"/>
                    </a:cxn>
                    <a:cxn ang="0">
                      <a:pos x="15" y="11"/>
                    </a:cxn>
                    <a:cxn ang="0">
                      <a:pos x="3" y="8"/>
                    </a:cxn>
                    <a:cxn ang="0">
                      <a:pos x="8" y="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10" y="13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1">
                      <a:moveTo>
                        <a:pt x="11" y="16"/>
                      </a:moveTo>
                      <a:lnTo>
                        <a:pt x="11" y="18"/>
                      </a:lnTo>
                      <a:lnTo>
                        <a:pt x="10" y="19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3" y="21"/>
                      </a:lnTo>
                      <a:lnTo>
                        <a:pt x="2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5" y="9"/>
                      </a:moveTo>
                      <a:lnTo>
                        <a:pt x="6" y="9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9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6" y="6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5" y="11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" name="Freeform 1428"/>
                <p:cNvSpPr>
                  <a:spLocks noEditPoints="1"/>
                </p:cNvSpPr>
                <p:nvPr/>
              </p:nvSpPr>
              <p:spPr bwMode="auto">
                <a:xfrm>
                  <a:off x="1196" y="2832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19"/>
                    </a:cxn>
                    <a:cxn ang="0">
                      <a:pos x="5" y="19"/>
                    </a:cxn>
                    <a:cxn ang="0">
                      <a:pos x="2" y="16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7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7" y="19"/>
                    </a:cxn>
                    <a:cxn ang="0">
                      <a:pos x="15" y="13"/>
                    </a:cxn>
                    <a:cxn ang="0">
                      <a:pos x="8" y="19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8"/>
                    </a:cxn>
                    <a:cxn ang="0">
                      <a:pos x="10" y="14"/>
                    </a:cxn>
                    <a:cxn ang="0">
                      <a:pos x="15" y="8"/>
                    </a:cxn>
                    <a:cxn ang="0">
                      <a:pos x="3" y="4"/>
                    </a:cxn>
                    <a:cxn ang="0">
                      <a:pos x="15" y="8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19">
                      <a:moveTo>
                        <a:pt x="12" y="14"/>
                      </a:moveTo>
                      <a:lnTo>
                        <a:pt x="12" y="16"/>
                      </a:lnTo>
                      <a:lnTo>
                        <a:pt x="10" y="17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2" y="17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6"/>
                      </a:lnTo>
                      <a:close/>
                      <a:moveTo>
                        <a:pt x="15" y="13"/>
                      </a:moveTo>
                      <a:lnTo>
                        <a:pt x="15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2" y="13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4"/>
                      </a:ln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" name="Freeform 1429"/>
                <p:cNvSpPr>
                  <a:spLocks noEditPoints="1"/>
                </p:cNvSpPr>
                <p:nvPr/>
              </p:nvSpPr>
              <p:spPr bwMode="auto">
                <a:xfrm>
                  <a:off x="1199" y="2822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9" y="21"/>
                    </a:cxn>
                    <a:cxn ang="0">
                      <a:pos x="4" y="21"/>
                    </a:cxn>
                    <a:cxn ang="0">
                      <a:pos x="0" y="18"/>
                    </a:cxn>
                    <a:cxn ang="0">
                      <a:pos x="12" y="14"/>
                    </a:cxn>
                    <a:cxn ang="0">
                      <a:pos x="0" y="14"/>
                    </a:cxn>
                    <a:cxn ang="0">
                      <a:pos x="12" y="14"/>
                    </a:cxn>
                    <a:cxn ang="0">
                      <a:pos x="0" y="14"/>
                    </a:cxn>
                    <a:cxn ang="0">
                      <a:pos x="7" y="8"/>
                    </a:cxn>
                    <a:cxn ang="0">
                      <a:pos x="0" y="14"/>
                    </a:cxn>
                    <a:cxn ang="0">
                      <a:pos x="9" y="8"/>
                    </a:cxn>
                    <a:cxn ang="0">
                      <a:pos x="7" y="19"/>
                    </a:cxn>
                    <a:cxn ang="0">
                      <a:pos x="13" y="14"/>
                    </a:cxn>
                    <a:cxn ang="0">
                      <a:pos x="9" y="19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9" y="5"/>
                    </a:cxn>
                    <a:cxn ang="0">
                      <a:pos x="2" y="11"/>
                    </a:cxn>
                    <a:cxn ang="0">
                      <a:pos x="10" y="5"/>
                    </a:cxn>
                    <a:cxn ang="0">
                      <a:pos x="9" y="16"/>
                    </a:cxn>
                    <a:cxn ang="0">
                      <a:pos x="15" y="11"/>
                    </a:cxn>
                    <a:cxn ang="0">
                      <a:pos x="10" y="1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7" y="6"/>
                    </a:cxn>
                    <a:cxn ang="0">
                      <a:pos x="10" y="13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21">
                      <a:moveTo>
                        <a:pt x="12" y="14"/>
                      </a:moveTo>
                      <a:lnTo>
                        <a:pt x="12" y="18"/>
                      </a:lnTo>
                      <a:lnTo>
                        <a:pt x="10" y="19"/>
                      </a:lnTo>
                      <a:lnTo>
                        <a:pt x="9" y="21"/>
                      </a:lnTo>
                      <a:lnTo>
                        <a:pt x="7" y="21"/>
                      </a:lnTo>
                      <a:lnTo>
                        <a:pt x="4" y="21"/>
                      </a:lnTo>
                      <a:lnTo>
                        <a:pt x="2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12" y="14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4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lnTo>
                        <a:pt x="0" y="14"/>
                      </a:lnTo>
                      <a:close/>
                      <a:moveTo>
                        <a:pt x="7" y="8"/>
                      </a:moveTo>
                      <a:lnTo>
                        <a:pt x="9" y="8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9" y="5"/>
                      </a:lnTo>
                      <a:lnTo>
                        <a:pt x="9" y="11"/>
                      </a:lnTo>
                      <a:lnTo>
                        <a:pt x="2" y="11"/>
                      </a:lnTo>
                      <a:close/>
                      <a:moveTo>
                        <a:pt x="9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9" y="16"/>
                      </a:lnTo>
                      <a:lnTo>
                        <a:pt x="9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0" y="6"/>
                      </a:lnTo>
                      <a:lnTo>
                        <a:pt x="4" y="6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7" y="6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7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1" name="Freeform 1430"/>
                <p:cNvSpPr>
                  <a:spLocks noEditPoints="1"/>
                </p:cNvSpPr>
                <p:nvPr/>
              </p:nvSpPr>
              <p:spPr bwMode="auto">
                <a:xfrm>
                  <a:off x="1204" y="2812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1"/>
                    </a:cxn>
                    <a:cxn ang="0">
                      <a:pos x="4" y="21"/>
                    </a:cxn>
                    <a:cxn ang="0">
                      <a:pos x="0" y="18"/>
                    </a:cxn>
                    <a:cxn ang="0">
                      <a:pos x="12" y="15"/>
                    </a:cxn>
                    <a:cxn ang="0">
                      <a:pos x="0" y="11"/>
                    </a:cxn>
                    <a:cxn ang="0">
                      <a:pos x="12" y="15"/>
                    </a:cxn>
                    <a:cxn ang="0">
                      <a:pos x="0" y="11"/>
                    </a:cxn>
                    <a:cxn ang="0">
                      <a:pos x="5" y="7"/>
                    </a:cxn>
                    <a:cxn ang="0">
                      <a:pos x="0" y="11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1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8" y="0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5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1">
                      <a:moveTo>
                        <a:pt x="12" y="15"/>
                      </a:move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4" y="21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5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4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7" y="5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0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" name="Freeform 1431"/>
                <p:cNvSpPr>
                  <a:spLocks noEditPoints="1"/>
                </p:cNvSpPr>
                <p:nvPr/>
              </p:nvSpPr>
              <p:spPr bwMode="auto">
                <a:xfrm>
                  <a:off x="1209" y="2801"/>
                  <a:ext cx="13" cy="22"/>
                </a:xfrm>
                <a:custGeom>
                  <a:avLst/>
                  <a:gdLst/>
                  <a:ahLst/>
                  <a:cxnLst>
                    <a:cxn ang="0">
                      <a:pos x="10" y="19"/>
                    </a:cxn>
                    <a:cxn ang="0">
                      <a:pos x="7" y="21"/>
                    </a:cxn>
                    <a:cxn ang="0">
                      <a:pos x="3" y="21"/>
                    </a:cxn>
                    <a:cxn ang="0">
                      <a:pos x="0" y="19"/>
                    </a:cxn>
                    <a:cxn ang="0">
                      <a:pos x="12" y="16"/>
                    </a:cxn>
                    <a:cxn ang="0">
                      <a:pos x="0" y="11"/>
                    </a:cxn>
                    <a:cxn ang="0">
                      <a:pos x="12" y="16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2" y="11"/>
                    </a:cxn>
                    <a:cxn ang="0">
                      <a:pos x="7" y="18"/>
                    </a:cxn>
                    <a:cxn ang="0">
                      <a:pos x="12" y="11"/>
                    </a:cxn>
                    <a:cxn ang="0">
                      <a:pos x="0" y="9"/>
                    </a:cxn>
                    <a:cxn ang="0">
                      <a:pos x="12" y="11"/>
                    </a:cxn>
                    <a:cxn ang="0">
                      <a:pos x="0" y="9"/>
                    </a:cxn>
                    <a:cxn ang="0">
                      <a:pos x="3" y="5"/>
                    </a:cxn>
                    <a:cxn ang="0">
                      <a:pos x="0" y="9"/>
                    </a:cxn>
                    <a:cxn ang="0">
                      <a:pos x="5" y="3"/>
                    </a:cxn>
                    <a:cxn ang="0">
                      <a:pos x="10" y="13"/>
                    </a:cxn>
                    <a:cxn ang="0">
                      <a:pos x="13" y="8"/>
                    </a:cxn>
                    <a:cxn ang="0">
                      <a:pos x="12" y="13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3" y="1"/>
                    </a:cxn>
                    <a:cxn ang="0">
                      <a:pos x="8" y="0"/>
                    </a:cxn>
                    <a:cxn ang="0">
                      <a:pos x="12" y="1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22">
                      <a:moveTo>
                        <a:pt x="12" y="16"/>
                      </a:moveTo>
                      <a:lnTo>
                        <a:pt x="10" y="19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5" y="22"/>
                      </a:ln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2" y="11"/>
                      </a:moveTo>
                      <a:lnTo>
                        <a:pt x="12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2" y="11"/>
                      </a:lnTo>
                      <a:close/>
                      <a:moveTo>
                        <a:pt x="0" y="11"/>
                      </a:moveTo>
                      <a:lnTo>
                        <a:pt x="0" y="9"/>
                      </a:lnTo>
                      <a:lnTo>
                        <a:pt x="12" y="9"/>
                      </a:lnTo>
                      <a:lnTo>
                        <a:pt x="12" y="11"/>
                      </a:lnTo>
                      <a:lnTo>
                        <a:pt x="0" y="11"/>
                      </a:lnTo>
                      <a:close/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3" y="5"/>
                      </a:lnTo>
                      <a:lnTo>
                        <a:pt x="7" y="9"/>
                      </a:lnTo>
                      <a:lnTo>
                        <a:pt x="0" y="9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12" y="13"/>
                      </a:lnTo>
                      <a:lnTo>
                        <a:pt x="10" y="13"/>
                      </a:lnTo>
                      <a:lnTo>
                        <a:pt x="3" y="5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2" y="13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" name="Freeform 1432"/>
                <p:cNvSpPr>
                  <a:spLocks noEditPoints="1"/>
                </p:cNvSpPr>
                <p:nvPr/>
              </p:nvSpPr>
              <p:spPr bwMode="auto">
                <a:xfrm>
                  <a:off x="1211" y="279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5" y="21"/>
                    </a:cxn>
                    <a:cxn ang="0">
                      <a:pos x="1" y="18"/>
                    </a:cxn>
                    <a:cxn ang="0">
                      <a:pos x="11" y="16"/>
                    </a:cxn>
                    <a:cxn ang="0">
                      <a:pos x="0" y="15"/>
                    </a:cxn>
                    <a:cxn ang="0">
                      <a:pos x="11" y="16"/>
                    </a:cxn>
                    <a:cxn ang="0">
                      <a:pos x="0" y="15"/>
                    </a:cxn>
                    <a:cxn ang="0">
                      <a:pos x="6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6" y="21"/>
                    </a:cxn>
                    <a:cxn ang="0">
                      <a:pos x="13" y="15"/>
                    </a:cxn>
                    <a:cxn ang="0">
                      <a:pos x="8" y="21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1" y="10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10" y="1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6"/>
                    </a:cxn>
                    <a:cxn ang="0">
                      <a:pos x="14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6" h="21">
                      <a:moveTo>
                        <a:pt x="11" y="16"/>
                      </a:moveTo>
                      <a:lnTo>
                        <a:pt x="11" y="18"/>
                      </a:lnTo>
                      <a:lnTo>
                        <a:pt x="10" y="19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1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8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10" y="16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" name="Freeform 1433"/>
                <p:cNvSpPr>
                  <a:spLocks noEditPoints="1"/>
                </p:cNvSpPr>
                <p:nvPr/>
              </p:nvSpPr>
              <p:spPr bwMode="auto">
                <a:xfrm>
                  <a:off x="1216" y="2780"/>
                  <a:ext cx="14" cy="22"/>
                </a:xfrm>
                <a:custGeom>
                  <a:avLst/>
                  <a:gdLst/>
                  <a:ahLst/>
                  <a:cxnLst>
                    <a:cxn ang="0">
                      <a:pos x="11" y="19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9"/>
                    </a:cxn>
                    <a:cxn ang="0">
                      <a:pos x="11" y="17"/>
                    </a:cxn>
                    <a:cxn ang="0">
                      <a:pos x="0" y="14"/>
                    </a:cxn>
                    <a:cxn ang="0">
                      <a:pos x="11" y="17"/>
                    </a:cxn>
                    <a:cxn ang="0">
                      <a:pos x="0" y="14"/>
                    </a:cxn>
                    <a:cxn ang="0">
                      <a:pos x="1" y="9"/>
                    </a:cxn>
                    <a:cxn ang="0">
                      <a:pos x="0" y="14"/>
                    </a:cxn>
                    <a:cxn ang="0">
                      <a:pos x="3" y="8"/>
                    </a:cxn>
                    <a:cxn ang="0">
                      <a:pos x="9" y="19"/>
                    </a:cxn>
                    <a:cxn ang="0">
                      <a:pos x="13" y="13"/>
                    </a:cxn>
                    <a:cxn ang="0">
                      <a:pos x="11" y="17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6" y="4"/>
                    </a:cxn>
                    <a:cxn ang="0">
                      <a:pos x="1" y="9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4" y="9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3" y="4"/>
                    </a:cxn>
                    <a:cxn ang="0">
                      <a:pos x="14" y="9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14" h="22">
                      <a:moveTo>
                        <a:pt x="11" y="17"/>
                      </a:move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8" y="22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11" y="17"/>
                      </a:lnTo>
                      <a:close/>
                      <a:moveTo>
                        <a:pt x="0" y="17"/>
                      </a:move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11" y="17"/>
                      </a:lnTo>
                      <a:lnTo>
                        <a:pt x="0" y="17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1" y="9"/>
                      </a:moveTo>
                      <a:lnTo>
                        <a:pt x="3" y="8"/>
                      </a:lnTo>
                      <a:lnTo>
                        <a:pt x="11" y="17"/>
                      </a:lnTo>
                      <a:lnTo>
                        <a:pt x="9" y="19"/>
                      </a:lnTo>
                      <a:lnTo>
                        <a:pt x="1" y="9"/>
                      </a:lnTo>
                      <a:close/>
                      <a:moveTo>
                        <a:pt x="13" y="13"/>
                      </a:moveTo>
                      <a:lnTo>
                        <a:pt x="13" y="16"/>
                      </a:lnTo>
                      <a:lnTo>
                        <a:pt x="11" y="17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9"/>
                      </a:moveTo>
                      <a:lnTo>
                        <a:pt x="1" y="4"/>
                      </a:lnTo>
                      <a:lnTo>
                        <a:pt x="6" y="4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" name="Freeform 1434"/>
                <p:cNvSpPr>
                  <a:spLocks noEditPoints="1"/>
                </p:cNvSpPr>
                <p:nvPr/>
              </p:nvSpPr>
              <p:spPr bwMode="auto">
                <a:xfrm>
                  <a:off x="1219" y="2770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0" y="13"/>
                    </a:cxn>
                    <a:cxn ang="0">
                      <a:pos x="3" y="10"/>
                    </a:cxn>
                    <a:cxn ang="0">
                      <a:pos x="5" y="21"/>
                    </a:cxn>
                    <a:cxn ang="0">
                      <a:pos x="6" y="10"/>
                    </a:cxn>
                    <a:cxn ang="0">
                      <a:pos x="5" y="21"/>
                    </a:cxn>
                    <a:cxn ang="0">
                      <a:pos x="13" y="14"/>
                    </a:cxn>
                    <a:cxn ang="0">
                      <a:pos x="6" y="2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6" y="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5" y="11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2" y="6"/>
                    </a:cxn>
                    <a:cxn ang="0">
                      <a:pos x="15" y="11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2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3" y="5"/>
                    </a:cxn>
                    <a:cxn ang="0">
                      <a:pos x="16" y="6"/>
                    </a:cxn>
                    <a:cxn ang="0">
                      <a:pos x="3" y="5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1">
                      <a:moveTo>
                        <a:pt x="5" y="21"/>
                      </a:moveTo>
                      <a:lnTo>
                        <a:pt x="3" y="21"/>
                      </a:lnTo>
                      <a:lnTo>
                        <a:pt x="2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3" y="10"/>
                      </a:lnTo>
                      <a:lnTo>
                        <a:pt x="5" y="10"/>
                      </a:lnTo>
                      <a:lnTo>
                        <a:pt x="5" y="21"/>
                      </a:lnTo>
                      <a:close/>
                      <a:moveTo>
                        <a:pt x="5" y="10"/>
                      </a:moveTo>
                      <a:lnTo>
                        <a:pt x="6" y="10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2" y="11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6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" name="Freeform 1435"/>
                <p:cNvSpPr>
                  <a:spLocks noEditPoints="1"/>
                </p:cNvSpPr>
                <p:nvPr/>
              </p:nvSpPr>
              <p:spPr bwMode="auto">
                <a:xfrm>
                  <a:off x="1222" y="2760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1"/>
                    </a:cxn>
                    <a:cxn ang="0">
                      <a:pos x="5" y="21"/>
                    </a:cxn>
                    <a:cxn ang="0">
                      <a:pos x="2" y="18"/>
                    </a:cxn>
                    <a:cxn ang="0">
                      <a:pos x="13" y="15"/>
                    </a:cxn>
                    <a:cxn ang="0">
                      <a:pos x="0" y="13"/>
                    </a:cxn>
                    <a:cxn ang="0">
                      <a:pos x="13" y="15"/>
                    </a:cxn>
                    <a:cxn ang="0">
                      <a:pos x="0" y="13"/>
                    </a:cxn>
                    <a:cxn ang="0">
                      <a:pos x="3" y="10"/>
                    </a:cxn>
                    <a:cxn ang="0">
                      <a:pos x="0" y="13"/>
                    </a:cxn>
                    <a:cxn ang="0">
                      <a:pos x="3" y="8"/>
                    </a:cxn>
                    <a:cxn ang="0">
                      <a:pos x="12" y="18"/>
                    </a:cxn>
                    <a:cxn ang="0">
                      <a:pos x="13" y="13"/>
                    </a:cxn>
                    <a:cxn ang="0">
                      <a:pos x="12" y="16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1">
                      <a:moveTo>
                        <a:pt x="13" y="15"/>
                      </a:moveTo>
                      <a:lnTo>
                        <a:pt x="12" y="18"/>
                      </a:lnTo>
                      <a:lnTo>
                        <a:pt x="12" y="2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13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3" y="10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12" y="16"/>
                      </a:lnTo>
                      <a:lnTo>
                        <a:pt x="12" y="18"/>
                      </a:lnTo>
                      <a:lnTo>
                        <a:pt x="3" y="10"/>
                      </a:lnTo>
                      <a:close/>
                      <a:moveTo>
                        <a:pt x="13" y="13"/>
                      </a:moveTo>
                      <a:lnTo>
                        <a:pt x="13" y="15"/>
                      </a:lnTo>
                      <a:lnTo>
                        <a:pt x="12" y="16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7" name="Freeform 1436"/>
                <p:cNvSpPr>
                  <a:spLocks noEditPoints="1"/>
                </p:cNvSpPr>
                <p:nvPr/>
              </p:nvSpPr>
              <p:spPr bwMode="auto">
                <a:xfrm>
                  <a:off x="1225" y="2749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4" y="21"/>
                    </a:cxn>
                    <a:cxn ang="0">
                      <a:pos x="0" y="19"/>
                    </a:cxn>
                    <a:cxn ang="0">
                      <a:pos x="0" y="14"/>
                    </a:cxn>
                    <a:cxn ang="0">
                      <a:pos x="4" y="11"/>
                    </a:cxn>
                    <a:cxn ang="0">
                      <a:pos x="7" y="22"/>
                    </a:cxn>
                    <a:cxn ang="0">
                      <a:pos x="9" y="11"/>
                    </a:cxn>
                    <a:cxn ang="0">
                      <a:pos x="7" y="22"/>
                    </a:cxn>
                    <a:cxn ang="0">
                      <a:pos x="13" y="16"/>
                    </a:cxn>
                    <a:cxn ang="0">
                      <a:pos x="9" y="22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9" y="6"/>
                    </a:cxn>
                    <a:cxn ang="0">
                      <a:pos x="2" y="11"/>
                    </a:cxn>
                    <a:cxn ang="0">
                      <a:pos x="9" y="6"/>
                    </a:cxn>
                    <a:cxn ang="0">
                      <a:pos x="9" y="18"/>
                    </a:cxn>
                    <a:cxn ang="0">
                      <a:pos x="15" y="11"/>
                    </a:cxn>
                    <a:cxn ang="0">
                      <a:pos x="9" y="18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9" y="1"/>
                    </a:cxn>
                    <a:cxn ang="0">
                      <a:pos x="4" y="8"/>
                    </a:cxn>
                    <a:cxn ang="0">
                      <a:pos x="10" y="1"/>
                    </a:cxn>
                    <a:cxn ang="0">
                      <a:pos x="9" y="13"/>
                    </a:cxn>
                    <a:cxn ang="0">
                      <a:pos x="17" y="8"/>
                    </a:cxn>
                    <a:cxn ang="0">
                      <a:pos x="10" y="13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</a:cxnLst>
                  <a:rect l="0" t="0" r="r" b="b"/>
                  <a:pathLst>
                    <a:path w="17" h="22">
                      <a:moveTo>
                        <a:pt x="7" y="22"/>
                      </a:moveTo>
                      <a:lnTo>
                        <a:pt x="4" y="21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2" y="13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7" y="22"/>
                      </a:lnTo>
                      <a:close/>
                      <a:moveTo>
                        <a:pt x="7" y="11"/>
                      </a:moveTo>
                      <a:lnTo>
                        <a:pt x="9" y="11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13" y="16"/>
                      </a:moveTo>
                      <a:lnTo>
                        <a:pt x="13" y="22"/>
                      </a:lnTo>
                      <a:lnTo>
                        <a:pt x="9" y="22"/>
                      </a:lnTo>
                      <a:lnTo>
                        <a:pt x="9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9" y="6"/>
                      </a:lnTo>
                      <a:lnTo>
                        <a:pt x="9" y="11"/>
                      </a:lnTo>
                      <a:lnTo>
                        <a:pt x="2" y="11"/>
                      </a:lnTo>
                      <a:close/>
                      <a:moveTo>
                        <a:pt x="9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9" y="18"/>
                      </a:lnTo>
                      <a:lnTo>
                        <a:pt x="9" y="6"/>
                      </a:lnTo>
                      <a:close/>
                      <a:moveTo>
                        <a:pt x="15" y="11"/>
                      </a:moveTo>
                      <a:lnTo>
                        <a:pt x="15" y="18"/>
                      </a:lnTo>
                      <a:lnTo>
                        <a:pt x="9" y="18"/>
                      </a:lnTo>
                      <a:lnTo>
                        <a:pt x="9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8"/>
                      </a:moveTo>
                      <a:lnTo>
                        <a:pt x="4" y="1"/>
                      </a:lnTo>
                      <a:lnTo>
                        <a:pt x="9" y="1"/>
                      </a:lnTo>
                      <a:lnTo>
                        <a:pt x="9" y="8"/>
                      </a:lnTo>
                      <a:lnTo>
                        <a:pt x="4" y="8"/>
                      </a:lnTo>
                      <a:close/>
                      <a:moveTo>
                        <a:pt x="9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9" y="13"/>
                      </a:lnTo>
                      <a:lnTo>
                        <a:pt x="9" y="1"/>
                      </a:lnTo>
                      <a:close/>
                      <a:moveTo>
                        <a:pt x="17" y="8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7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8" name="Freeform 1437"/>
                <p:cNvSpPr>
                  <a:spLocks noEditPoints="1"/>
                </p:cNvSpPr>
                <p:nvPr/>
              </p:nvSpPr>
              <p:spPr bwMode="auto">
                <a:xfrm>
                  <a:off x="1230" y="2739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1"/>
                    </a:cxn>
                    <a:cxn ang="0">
                      <a:pos x="4" y="21"/>
                    </a:cxn>
                    <a:cxn ang="0">
                      <a:pos x="0" y="18"/>
                    </a:cxn>
                    <a:cxn ang="0">
                      <a:pos x="12" y="16"/>
                    </a:cxn>
                    <a:cxn ang="0">
                      <a:pos x="0" y="15"/>
                    </a:cxn>
                    <a:cxn ang="0">
                      <a:pos x="12" y="16"/>
                    </a:cxn>
                    <a:cxn ang="0">
                      <a:pos x="0" y="15"/>
                    </a:cxn>
                    <a:cxn ang="0">
                      <a:pos x="5" y="8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5" y="21"/>
                    </a:cxn>
                    <a:cxn ang="0">
                      <a:pos x="13" y="15"/>
                    </a:cxn>
                    <a:cxn ang="0">
                      <a:pos x="7" y="21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5" y="10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8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7" y="6"/>
                    </a:cxn>
                    <a:cxn ang="0">
                      <a:pos x="13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1">
                      <a:moveTo>
                        <a:pt x="12" y="16"/>
                      </a:moveTo>
                      <a:lnTo>
                        <a:pt x="12" y="18"/>
                      </a:lnTo>
                      <a:lnTo>
                        <a:pt x="10" y="19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4" y="21"/>
                      </a:lnTo>
                      <a:lnTo>
                        <a:pt x="2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5"/>
                      </a:lnTo>
                      <a:lnTo>
                        <a:pt x="12" y="15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8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7" y="21"/>
                      </a:lnTo>
                      <a:lnTo>
                        <a:pt x="7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4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9" name="Freeform 1438"/>
                <p:cNvSpPr>
                  <a:spLocks noEditPoints="1"/>
                </p:cNvSpPr>
                <p:nvPr/>
              </p:nvSpPr>
              <p:spPr bwMode="auto">
                <a:xfrm>
                  <a:off x="1234" y="2729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4" y="21"/>
                    </a:cxn>
                    <a:cxn ang="0">
                      <a:pos x="1" y="18"/>
                    </a:cxn>
                    <a:cxn ang="0">
                      <a:pos x="13" y="16"/>
                    </a:cxn>
                    <a:cxn ang="0">
                      <a:pos x="0" y="12"/>
                    </a:cxn>
                    <a:cxn ang="0">
                      <a:pos x="13" y="16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0" y="12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4" y="12"/>
                    </a:cxn>
                    <a:cxn ang="0">
                      <a:pos x="8" y="18"/>
                    </a:cxn>
                    <a:cxn ang="0">
                      <a:pos x="14" y="12"/>
                    </a:cxn>
                    <a:cxn ang="0">
                      <a:pos x="1" y="8"/>
                    </a:cxn>
                    <a:cxn ang="0">
                      <a:pos x="14" y="12"/>
                    </a:cxn>
                    <a:cxn ang="0">
                      <a:pos x="1" y="8"/>
                    </a:cxn>
                    <a:cxn ang="0">
                      <a:pos x="3" y="5"/>
                    </a:cxn>
                    <a:cxn ang="0">
                      <a:pos x="1" y="8"/>
                    </a:cxn>
                    <a:cxn ang="0">
                      <a:pos x="4" y="3"/>
                    </a:cxn>
                    <a:cxn ang="0">
                      <a:pos x="13" y="12"/>
                    </a:cxn>
                    <a:cxn ang="0">
                      <a:pos x="14" y="7"/>
                    </a:cxn>
                    <a:cxn ang="0">
                      <a:pos x="14" y="10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1">
                      <a:moveTo>
                        <a:pt x="13" y="16"/>
                      </a:move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4" y="21"/>
                      </a:lnTo>
                      <a:lnTo>
                        <a:pt x="1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3" y="16"/>
                      </a:lnTo>
                      <a:close/>
                      <a:moveTo>
                        <a:pt x="0" y="16"/>
                      </a:moveTo>
                      <a:lnTo>
                        <a:pt x="0" y="12"/>
                      </a:lnTo>
                      <a:lnTo>
                        <a:pt x="13" y="12"/>
                      </a:lnTo>
                      <a:lnTo>
                        <a:pt x="13" y="16"/>
                      </a:lnTo>
                      <a:lnTo>
                        <a:pt x="0" y="16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4" y="12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4" y="12"/>
                      </a:lnTo>
                      <a:close/>
                      <a:moveTo>
                        <a:pt x="1" y="12"/>
                      </a:moveTo>
                      <a:lnTo>
                        <a:pt x="1" y="8"/>
                      </a:lnTo>
                      <a:lnTo>
                        <a:pt x="14" y="8"/>
                      </a:lnTo>
                      <a:lnTo>
                        <a:pt x="14" y="12"/>
                      </a:lnTo>
                      <a:lnTo>
                        <a:pt x="1" y="12"/>
                      </a:lnTo>
                      <a:close/>
                      <a:moveTo>
                        <a:pt x="1" y="8"/>
                      </a:moveTo>
                      <a:lnTo>
                        <a:pt x="1" y="7"/>
                      </a:lnTo>
                      <a:lnTo>
                        <a:pt x="3" y="5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3" y="5"/>
                      </a:moveTo>
                      <a:lnTo>
                        <a:pt x="4" y="3"/>
                      </a:ln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3" y="5"/>
                      </a:lnTo>
                      <a:close/>
                      <a:moveTo>
                        <a:pt x="14" y="7"/>
                      </a:move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9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0" name="Freeform 1439"/>
                <p:cNvSpPr>
                  <a:spLocks noEditPoints="1"/>
                </p:cNvSpPr>
                <p:nvPr/>
              </p:nvSpPr>
              <p:spPr bwMode="auto">
                <a:xfrm>
                  <a:off x="1237" y="2719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8"/>
                    </a:cxn>
                    <a:cxn ang="0">
                      <a:pos x="11" y="17"/>
                    </a:cxn>
                    <a:cxn ang="0">
                      <a:pos x="0" y="15"/>
                    </a:cxn>
                    <a:cxn ang="0">
                      <a:pos x="11" y="17"/>
                    </a:cxn>
                    <a:cxn ang="0">
                      <a:pos x="0" y="15"/>
                    </a:cxn>
                    <a:cxn ang="0">
                      <a:pos x="6" y="9"/>
                    </a:cxn>
                    <a:cxn ang="0">
                      <a:pos x="0" y="15"/>
                    </a:cxn>
                    <a:cxn ang="0">
                      <a:pos x="8" y="9"/>
                    </a:cxn>
                    <a:cxn ang="0">
                      <a:pos x="6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4"/>
                    </a:cxn>
                    <a:cxn ang="0">
                      <a:pos x="1" y="10"/>
                    </a:cxn>
                    <a:cxn ang="0">
                      <a:pos x="10" y="4"/>
                    </a:cxn>
                    <a:cxn ang="0">
                      <a:pos x="8" y="17"/>
                    </a:cxn>
                    <a:cxn ang="0">
                      <a:pos x="14" y="10"/>
                    </a:cxn>
                    <a:cxn ang="0">
                      <a:pos x="10" y="1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5" y="4"/>
                    </a:cxn>
                    <a:cxn ang="0">
                      <a:pos x="3" y="7"/>
                    </a:cxn>
                    <a:cxn ang="0">
                      <a:pos x="6" y="2"/>
                    </a:cxn>
                    <a:cxn ang="0">
                      <a:pos x="13" y="12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5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6" h="22">
                      <a:moveTo>
                        <a:pt x="11" y="17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22"/>
                      </a:ln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0" y="17"/>
                      </a:lnTo>
                      <a:lnTo>
                        <a:pt x="11" y="17"/>
                      </a:lnTo>
                      <a:close/>
                      <a:moveTo>
                        <a:pt x="0" y="17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7"/>
                      </a:lnTo>
                      <a:lnTo>
                        <a:pt x="0" y="17"/>
                      </a:lnTo>
                      <a:close/>
                      <a:moveTo>
                        <a:pt x="0" y="15"/>
                      </a:move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9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4"/>
                      </a:lnTo>
                      <a:close/>
                      <a:moveTo>
                        <a:pt x="14" y="10"/>
                      </a:moveTo>
                      <a:lnTo>
                        <a:pt x="14" y="17"/>
                      </a:lnTo>
                      <a:lnTo>
                        <a:pt x="10" y="17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4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5" y="4"/>
                      </a:moveTo>
                      <a:lnTo>
                        <a:pt x="6" y="2"/>
                      </a:ln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5" y="4"/>
                      </a:lnTo>
                      <a:close/>
                      <a:moveTo>
                        <a:pt x="6" y="2"/>
                      </a:move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4" y="1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1" name="Freeform 1440"/>
                <p:cNvSpPr>
                  <a:spLocks noEditPoints="1"/>
                </p:cNvSpPr>
                <p:nvPr/>
              </p:nvSpPr>
              <p:spPr bwMode="auto">
                <a:xfrm>
                  <a:off x="1242" y="2708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1" y="20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0" y="20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11" y="16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6" y="3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3">
                      <a:moveTo>
                        <a:pt x="11" y="16"/>
                      </a:moveTo>
                      <a:lnTo>
                        <a:pt x="11" y="20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6" y="23"/>
                      </a:lnTo>
                      <a:lnTo>
                        <a:pt x="3" y="21"/>
                      </a:lnTo>
                      <a:lnTo>
                        <a:pt x="1" y="21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6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6" y="20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2" name="Freeform 1441"/>
                <p:cNvSpPr>
                  <a:spLocks noEditPoints="1"/>
                </p:cNvSpPr>
                <p:nvPr/>
              </p:nvSpPr>
              <p:spPr bwMode="auto">
                <a:xfrm>
                  <a:off x="1245" y="2698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0" y="15"/>
                    </a:cxn>
                    <a:cxn ang="0">
                      <a:pos x="3" y="12"/>
                    </a:cxn>
                    <a:cxn ang="0">
                      <a:pos x="5" y="23"/>
                    </a:cxn>
                    <a:cxn ang="0">
                      <a:pos x="6" y="10"/>
                    </a:cxn>
                    <a:cxn ang="0">
                      <a:pos x="5" y="23"/>
                    </a:cxn>
                    <a:cxn ang="0">
                      <a:pos x="13" y="17"/>
                    </a:cxn>
                    <a:cxn ang="0">
                      <a:pos x="6" y="23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2" y="12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5" y="12"/>
                    </a:cxn>
                    <a:cxn ang="0">
                      <a:pos x="8" y="18"/>
                    </a:cxn>
                    <a:cxn ang="0">
                      <a:pos x="15" y="12"/>
                    </a:cxn>
                    <a:cxn ang="0">
                      <a:pos x="3" y="10"/>
                    </a:cxn>
                    <a:cxn ang="0">
                      <a:pos x="15" y="12"/>
                    </a:cxn>
                    <a:cxn ang="0">
                      <a:pos x="3" y="10"/>
                    </a:cxn>
                    <a:cxn ang="0">
                      <a:pos x="3" y="7"/>
                    </a:cxn>
                    <a:cxn ang="0">
                      <a:pos x="3" y="10"/>
                    </a:cxn>
                    <a:cxn ang="0">
                      <a:pos x="5" y="5"/>
                    </a:cxn>
                    <a:cxn ang="0">
                      <a:pos x="13" y="13"/>
                    </a:cxn>
                    <a:cxn ang="0">
                      <a:pos x="15" y="8"/>
                    </a:cxn>
                    <a:cxn ang="0">
                      <a:pos x="15" y="12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3">
                      <a:moveTo>
                        <a:pt x="5" y="23"/>
                      </a:move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0" y="18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2" y="12"/>
                      </a:lnTo>
                      <a:lnTo>
                        <a:pt x="3" y="12"/>
                      </a:lnTo>
                      <a:lnTo>
                        <a:pt x="5" y="10"/>
                      </a:lnTo>
                      <a:lnTo>
                        <a:pt x="5" y="23"/>
                      </a:lnTo>
                      <a:close/>
                      <a:moveTo>
                        <a:pt x="5" y="10"/>
                      </a:moveTo>
                      <a:lnTo>
                        <a:pt x="6" y="10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5" y="10"/>
                      </a:lnTo>
                      <a:close/>
                      <a:moveTo>
                        <a:pt x="13" y="17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3" y="17"/>
                      </a:lnTo>
                      <a:close/>
                      <a:moveTo>
                        <a:pt x="2" y="17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2" y="17"/>
                      </a:lnTo>
                      <a:close/>
                      <a:moveTo>
                        <a:pt x="2" y="12"/>
                      </a:moveTo>
                      <a:lnTo>
                        <a:pt x="2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2" y="12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5" y="12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5" y="12"/>
                      </a:lnTo>
                      <a:close/>
                      <a:moveTo>
                        <a:pt x="3" y="12"/>
                      </a:moveTo>
                      <a:lnTo>
                        <a:pt x="3" y="10"/>
                      </a:ln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3" y="12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8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5" y="5"/>
                      </a:lnTo>
                      <a:lnTo>
                        <a:pt x="15" y="12"/>
                      </a:lnTo>
                      <a:lnTo>
                        <a:pt x="13" y="13"/>
                      </a:lnTo>
                      <a:lnTo>
                        <a:pt x="3" y="7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3" name="Freeform 1442"/>
                <p:cNvSpPr>
                  <a:spLocks noEditPoints="1"/>
                </p:cNvSpPr>
                <p:nvPr/>
              </p:nvSpPr>
              <p:spPr bwMode="auto">
                <a:xfrm>
                  <a:off x="1248" y="2690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20"/>
                    </a:cxn>
                    <a:cxn ang="0">
                      <a:pos x="5" y="20"/>
                    </a:cxn>
                    <a:cxn ang="0">
                      <a:pos x="2" y="16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0" y="13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2" y="10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10" y="16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" h="20">
                      <a:moveTo>
                        <a:pt x="12" y="15"/>
                      </a:move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2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4" name="Freeform 1443"/>
                <p:cNvSpPr>
                  <a:spLocks noEditPoints="1"/>
                </p:cNvSpPr>
                <p:nvPr/>
              </p:nvSpPr>
              <p:spPr bwMode="auto">
                <a:xfrm>
                  <a:off x="1253" y="2682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1"/>
                    </a:cxn>
                    <a:cxn ang="0">
                      <a:pos x="11" y="15"/>
                    </a:cxn>
                    <a:cxn ang="0">
                      <a:pos x="0" y="11"/>
                    </a:cxn>
                    <a:cxn ang="0">
                      <a:pos x="5" y="5"/>
                    </a:cxn>
                    <a:cxn ang="0">
                      <a:pos x="0" y="11"/>
                    </a:cxn>
                    <a:cxn ang="0">
                      <a:pos x="7" y="5"/>
                    </a:cxn>
                    <a:cxn ang="0">
                      <a:pos x="5" y="16"/>
                    </a:cxn>
                    <a:cxn ang="0">
                      <a:pos x="13" y="11"/>
                    </a:cxn>
                    <a:cxn ang="0">
                      <a:pos x="7" y="16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2"/>
                    </a:cxn>
                    <a:cxn ang="0">
                      <a:pos x="2" y="8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15" y="8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0">
                      <a:moveTo>
                        <a:pt x="11" y="15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8"/>
                      </a:moveTo>
                      <a:lnTo>
                        <a:pt x="2" y="2"/>
                      </a:lnTo>
                      <a:lnTo>
                        <a:pt x="7" y="2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5" name="Freeform 1444"/>
                <p:cNvSpPr>
                  <a:spLocks noEditPoints="1"/>
                </p:cNvSpPr>
                <p:nvPr/>
              </p:nvSpPr>
              <p:spPr bwMode="auto">
                <a:xfrm>
                  <a:off x="1256" y="2674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4" y="18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4" y="8"/>
                    </a:cxn>
                    <a:cxn ang="0">
                      <a:pos x="5" y="19"/>
                    </a:cxn>
                    <a:cxn ang="0">
                      <a:pos x="7" y="8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4" y="6"/>
                    </a:cxn>
                    <a:cxn ang="0">
                      <a:pos x="2" y="10"/>
                    </a:cxn>
                    <a:cxn ang="0">
                      <a:pos x="5" y="5"/>
                    </a:cxn>
                    <a:cxn ang="0">
                      <a:pos x="12" y="15"/>
                    </a:cxn>
                    <a:cxn ang="0">
                      <a:pos x="15" y="10"/>
                    </a:cxn>
                    <a:cxn ang="0">
                      <a:pos x="13" y="13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5" y="3"/>
                    </a:cxn>
                    <a:cxn ang="0">
                      <a:pos x="2" y="8"/>
                    </a:cxn>
                    <a:cxn ang="0">
                      <a:pos x="7" y="2"/>
                    </a:cxn>
                    <a:cxn ang="0">
                      <a:pos x="12" y="11"/>
                    </a:cxn>
                    <a:cxn ang="0">
                      <a:pos x="7" y="2"/>
                    </a:cxn>
                    <a:cxn ang="0">
                      <a:pos x="12" y="0"/>
                    </a:cxn>
                    <a:cxn ang="0">
                      <a:pos x="15" y="3"/>
                    </a:cxn>
                    <a:cxn ang="0">
                      <a:pos x="17" y="6"/>
                    </a:cxn>
                    <a:cxn ang="0">
                      <a:pos x="13" y="11"/>
                    </a:cxn>
                  </a:cxnLst>
                  <a:rect l="0" t="0" r="r" b="b"/>
                  <a:pathLst>
                    <a:path w="17" h="19">
                      <a:moveTo>
                        <a:pt x="5" y="19"/>
                      </a:moveTo>
                      <a:lnTo>
                        <a:pt x="4" y="18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4" y="8"/>
                      </a:lnTo>
                      <a:lnTo>
                        <a:pt x="5" y="8"/>
                      </a:lnTo>
                      <a:lnTo>
                        <a:pt x="5" y="19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4" y="6"/>
                      </a:moveTo>
                      <a:lnTo>
                        <a:pt x="5" y="5"/>
                      </a:lnTo>
                      <a:lnTo>
                        <a:pt x="13" y="13"/>
                      </a:lnTo>
                      <a:lnTo>
                        <a:pt x="12" y="15"/>
                      </a:lnTo>
                      <a:lnTo>
                        <a:pt x="4" y="6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5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5" y="3"/>
                      </a:moveTo>
                      <a:lnTo>
                        <a:pt x="7" y="2"/>
                      </a:lnTo>
                      <a:lnTo>
                        <a:pt x="13" y="11"/>
                      </a:lnTo>
                      <a:lnTo>
                        <a:pt x="12" y="11"/>
                      </a:lnTo>
                      <a:lnTo>
                        <a:pt x="5" y="3"/>
                      </a:lnTo>
                      <a:close/>
                      <a:moveTo>
                        <a:pt x="7" y="2"/>
                      </a:move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5" y="10"/>
                      </a:lnTo>
                      <a:lnTo>
                        <a:pt x="13" y="11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6" name="Freeform 1445"/>
                <p:cNvSpPr>
                  <a:spLocks noEditPoints="1"/>
                </p:cNvSpPr>
                <p:nvPr/>
              </p:nvSpPr>
              <p:spPr bwMode="auto">
                <a:xfrm>
                  <a:off x="1261" y="2667"/>
                  <a:ext cx="13" cy="18"/>
                </a:xfrm>
                <a:custGeom>
                  <a:avLst/>
                  <a:gdLst/>
                  <a:ahLst/>
                  <a:cxnLst>
                    <a:cxn ang="0">
                      <a:pos x="10" y="15"/>
                    </a:cxn>
                    <a:cxn ang="0">
                      <a:pos x="7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5" y="5"/>
                    </a:cxn>
                    <a:cxn ang="0">
                      <a:pos x="0" y="12"/>
                    </a:cxn>
                    <a:cxn ang="0">
                      <a:pos x="7" y="5"/>
                    </a:cxn>
                    <a:cxn ang="0">
                      <a:pos x="5" y="17"/>
                    </a:cxn>
                    <a:cxn ang="0">
                      <a:pos x="12" y="12"/>
                    </a:cxn>
                    <a:cxn ang="0">
                      <a:pos x="7" y="17"/>
                    </a:cxn>
                    <a:cxn ang="0">
                      <a:pos x="12" y="12"/>
                    </a:cxn>
                    <a:cxn ang="0">
                      <a:pos x="0" y="9"/>
                    </a:cxn>
                    <a:cxn ang="0">
                      <a:pos x="12" y="12"/>
                    </a:cxn>
                    <a:cxn ang="0">
                      <a:pos x="0" y="9"/>
                    </a:cxn>
                    <a:cxn ang="0">
                      <a:pos x="7" y="2"/>
                    </a:cxn>
                    <a:cxn ang="0">
                      <a:pos x="0" y="9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13" y="9"/>
                    </a:cxn>
                    <a:cxn ang="0">
                      <a:pos x="8" y="15"/>
                    </a:cxn>
                    <a:cxn ang="0">
                      <a:pos x="13" y="9"/>
                    </a:cxn>
                    <a:cxn ang="0">
                      <a:pos x="2" y="5"/>
                    </a:cxn>
                    <a:cxn ang="0">
                      <a:pos x="13" y="9"/>
                    </a:cxn>
                    <a:cxn ang="0">
                      <a:pos x="2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2" y="2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18">
                      <a:moveTo>
                        <a:pt x="12" y="13"/>
                      </a:moveTo>
                      <a:lnTo>
                        <a:pt x="10" y="15"/>
                      </a:lnTo>
                      <a:lnTo>
                        <a:pt x="10" y="1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3" y="18"/>
                      </a:lnTo>
                      <a:lnTo>
                        <a:pt x="2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7"/>
                      </a:lnTo>
                      <a:lnTo>
                        <a:pt x="5" y="17"/>
                      </a:lnTo>
                      <a:lnTo>
                        <a:pt x="5" y="5"/>
                      </a:lnTo>
                      <a:close/>
                      <a:moveTo>
                        <a:pt x="12" y="12"/>
                      </a:moveTo>
                      <a:lnTo>
                        <a:pt x="12" y="17"/>
                      </a:lnTo>
                      <a:lnTo>
                        <a:pt x="7" y="17"/>
                      </a:lnTo>
                      <a:lnTo>
                        <a:pt x="7" y="12"/>
                      </a:lnTo>
                      <a:lnTo>
                        <a:pt x="12" y="12"/>
                      </a:lnTo>
                      <a:close/>
                      <a:moveTo>
                        <a:pt x="0" y="12"/>
                      </a:moveTo>
                      <a:lnTo>
                        <a:pt x="0" y="9"/>
                      </a:lnTo>
                      <a:lnTo>
                        <a:pt x="12" y="9"/>
                      </a:lnTo>
                      <a:lnTo>
                        <a:pt x="12" y="12"/>
                      </a:lnTo>
                      <a:lnTo>
                        <a:pt x="0" y="12"/>
                      </a:lnTo>
                      <a:close/>
                      <a:moveTo>
                        <a:pt x="0" y="9"/>
                      </a:moveTo>
                      <a:lnTo>
                        <a:pt x="0" y="2"/>
                      </a:lnTo>
                      <a:lnTo>
                        <a:pt x="7" y="2"/>
                      </a:lnTo>
                      <a:lnTo>
                        <a:pt x="7" y="9"/>
                      </a:lnTo>
                      <a:lnTo>
                        <a:pt x="0" y="9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13" y="9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5"/>
                      </a:lnTo>
                      <a:lnTo>
                        <a:pt x="13" y="5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5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4"/>
                      </a:lnTo>
                      <a:lnTo>
                        <a:pt x="1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7" name="Freeform 1446"/>
                <p:cNvSpPr>
                  <a:spLocks noEditPoints="1"/>
                </p:cNvSpPr>
                <p:nvPr/>
              </p:nvSpPr>
              <p:spPr bwMode="auto">
                <a:xfrm>
                  <a:off x="1263" y="2661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6"/>
                    </a:cxn>
                    <a:cxn ang="0">
                      <a:pos x="1" y="15"/>
                    </a:cxn>
                    <a:cxn ang="0">
                      <a:pos x="1" y="10"/>
                    </a:cxn>
                    <a:cxn ang="0">
                      <a:pos x="3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8" y="1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1" y="8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10" y="15"/>
                    </a:cxn>
                    <a:cxn ang="0">
                      <a:pos x="14" y="8"/>
                    </a:cxn>
                    <a:cxn ang="0">
                      <a:pos x="3" y="8"/>
                    </a:cxn>
                    <a:cxn ang="0">
                      <a:pos x="14" y="8"/>
                    </a:cxn>
                    <a:cxn ang="0">
                      <a:pos x="3" y="8"/>
                    </a:cxn>
                    <a:cxn ang="0">
                      <a:pos x="10" y="2"/>
                    </a:cxn>
                    <a:cxn ang="0">
                      <a:pos x="3" y="8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8">
                      <a:moveTo>
                        <a:pt x="6" y="18"/>
                      </a:moveTo>
                      <a:lnTo>
                        <a:pt x="3" y="16"/>
                      </a:lnTo>
                      <a:lnTo>
                        <a:pt x="1" y="16"/>
                      </a:lnTo>
                      <a:lnTo>
                        <a:pt x="1" y="15"/>
                      </a:lnTo>
                      <a:lnTo>
                        <a:pt x="0" y="11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8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8" name="Freeform 1447"/>
                <p:cNvSpPr>
                  <a:spLocks noEditPoints="1"/>
                </p:cNvSpPr>
                <p:nvPr/>
              </p:nvSpPr>
              <p:spPr bwMode="auto">
                <a:xfrm>
                  <a:off x="1268" y="2658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11" y="11"/>
                    </a:cxn>
                    <a:cxn ang="0">
                      <a:pos x="8" y="14"/>
                    </a:cxn>
                    <a:cxn ang="0">
                      <a:pos x="3" y="14"/>
                    </a:cxn>
                    <a:cxn ang="0">
                      <a:pos x="0" y="11"/>
                    </a:cxn>
                    <a:cxn ang="0">
                      <a:pos x="11" y="9"/>
                    </a:cxn>
                    <a:cxn ang="0">
                      <a:pos x="0" y="8"/>
                    </a:cxn>
                    <a:cxn ang="0">
                      <a:pos x="11" y="9"/>
                    </a:cxn>
                    <a:cxn ang="0">
                      <a:pos x="0" y="8"/>
                    </a:cxn>
                    <a:cxn ang="0">
                      <a:pos x="5" y="1"/>
                    </a:cxn>
                    <a:cxn ang="0">
                      <a:pos x="0" y="8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13" y="8"/>
                    </a:cxn>
                    <a:cxn ang="0">
                      <a:pos x="6" y="13"/>
                    </a:cxn>
                    <a:cxn ang="0">
                      <a:pos x="13" y="8"/>
                    </a:cxn>
                    <a:cxn ang="0">
                      <a:pos x="1" y="6"/>
                    </a:cxn>
                    <a:cxn ang="0">
                      <a:pos x="13" y="8"/>
                    </a:cxn>
                    <a:cxn ang="0">
                      <a:pos x="1" y="6"/>
                    </a:cxn>
                    <a:cxn ang="0">
                      <a:pos x="6" y="0"/>
                    </a:cxn>
                    <a:cxn ang="0">
                      <a:pos x="1" y="6"/>
                    </a:cxn>
                    <a:cxn ang="0">
                      <a:pos x="8" y="0"/>
                    </a:cxn>
                    <a:cxn ang="0">
                      <a:pos x="6" y="11"/>
                    </a:cxn>
                    <a:cxn ang="0">
                      <a:pos x="14" y="6"/>
                    </a:cxn>
                    <a:cxn ang="0">
                      <a:pos x="8" y="11"/>
                    </a:cxn>
                    <a:cxn ang="0">
                      <a:pos x="14" y="6"/>
                    </a:cxn>
                    <a:cxn ang="0">
                      <a:pos x="3" y="5"/>
                    </a:cxn>
                    <a:cxn ang="0">
                      <a:pos x="14" y="6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4">
                      <a:moveTo>
                        <a:pt x="11" y="9"/>
                      </a:moveTo>
                      <a:lnTo>
                        <a:pt x="11" y="11"/>
                      </a:lnTo>
                      <a:lnTo>
                        <a:pt x="9" y="13"/>
                      </a:lnTo>
                      <a:lnTo>
                        <a:pt x="8" y="14"/>
                      </a:lnTo>
                      <a:lnTo>
                        <a:pt x="5" y="14"/>
                      </a:lnTo>
                      <a:lnTo>
                        <a:pt x="3" y="14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11" y="9"/>
                      </a:lnTo>
                      <a:close/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9"/>
                      </a:lnTo>
                      <a:lnTo>
                        <a:pt x="0" y="9"/>
                      </a:lnTo>
                      <a:close/>
                      <a:moveTo>
                        <a:pt x="0" y="8"/>
                      </a:moveTo>
                      <a:lnTo>
                        <a:pt x="0" y="1"/>
                      </a:lnTo>
                      <a:lnTo>
                        <a:pt x="5" y="1"/>
                      </a:lnTo>
                      <a:lnTo>
                        <a:pt x="5" y="8"/>
                      </a:lnTo>
                      <a:lnTo>
                        <a:pt x="0" y="8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6" y="13"/>
                      </a:lnTo>
                      <a:lnTo>
                        <a:pt x="6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6"/>
                      </a:moveTo>
                      <a:lnTo>
                        <a:pt x="1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1" y="6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14" y="6"/>
                      </a:move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9" name="Freeform 1448"/>
                <p:cNvSpPr>
                  <a:spLocks noEditPoints="1"/>
                </p:cNvSpPr>
                <p:nvPr/>
              </p:nvSpPr>
              <p:spPr bwMode="auto">
                <a:xfrm>
                  <a:off x="1271" y="2653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3" y="14"/>
                    </a:cxn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3" y="5"/>
                    </a:cxn>
                    <a:cxn ang="0">
                      <a:pos x="5" y="16"/>
                    </a:cxn>
                    <a:cxn ang="0">
                      <a:pos x="6" y="5"/>
                    </a:cxn>
                    <a:cxn ang="0">
                      <a:pos x="5" y="16"/>
                    </a:cxn>
                    <a:cxn ang="0">
                      <a:pos x="13" y="10"/>
                    </a:cxn>
                    <a:cxn ang="0">
                      <a:pos x="6" y="16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6" y="3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5" y="8"/>
                    </a:cxn>
                    <a:cxn ang="0">
                      <a:pos x="8" y="14"/>
                    </a:cxn>
                    <a:cxn ang="0">
                      <a:pos x="15" y="8"/>
                    </a:cxn>
                    <a:cxn ang="0">
                      <a:pos x="2" y="6"/>
                    </a:cxn>
                    <a:cxn ang="0">
                      <a:pos x="15" y="8"/>
                    </a:cxn>
                    <a:cxn ang="0">
                      <a:pos x="2" y="6"/>
                    </a:cxn>
                    <a:cxn ang="0">
                      <a:pos x="8" y="2"/>
                    </a:cxn>
                    <a:cxn ang="0">
                      <a:pos x="2" y="6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3" y="6"/>
                    </a:cxn>
                    <a:cxn ang="0">
                      <a:pos x="16" y="6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6">
                      <a:moveTo>
                        <a:pt x="5" y="16"/>
                      </a:moveTo>
                      <a:lnTo>
                        <a:pt x="3" y="14"/>
                      </a:lnTo>
                      <a:lnTo>
                        <a:pt x="2" y="14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16"/>
                      </a:lnTo>
                      <a:close/>
                      <a:moveTo>
                        <a:pt x="5" y="5"/>
                      </a:moveTo>
                      <a:lnTo>
                        <a:pt x="6" y="5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6" y="16"/>
                      </a:lnTo>
                      <a:lnTo>
                        <a:pt x="6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2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3" y="6"/>
                      </a:lnTo>
                      <a:close/>
                      <a:moveTo>
                        <a:pt x="3" y="6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0" name="Freeform 1449"/>
                <p:cNvSpPr>
                  <a:spLocks noEditPoints="1"/>
                </p:cNvSpPr>
                <p:nvPr/>
              </p:nvSpPr>
              <p:spPr bwMode="auto">
                <a:xfrm>
                  <a:off x="1274" y="2651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7" y="13"/>
                    </a:cxn>
                    <a:cxn ang="0">
                      <a:pos x="5" y="13"/>
                    </a:cxn>
                    <a:cxn ang="0">
                      <a:pos x="2" y="12"/>
                    </a:cxn>
                    <a:cxn ang="0">
                      <a:pos x="2" y="10"/>
                    </a:cxn>
                    <a:cxn ang="0">
                      <a:pos x="0" y="8"/>
                    </a:cxn>
                    <a:cxn ang="0">
                      <a:pos x="2" y="5"/>
                    </a:cxn>
                    <a:cxn ang="0">
                      <a:pos x="2" y="4"/>
                    </a:cxn>
                    <a:cxn ang="0">
                      <a:pos x="5" y="2"/>
                    </a:cxn>
                    <a:cxn ang="0">
                      <a:pos x="7" y="2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13" y="13"/>
                    </a:cxn>
                    <a:cxn ang="0">
                      <a:pos x="8" y="13"/>
                    </a:cxn>
                    <a:cxn ang="0">
                      <a:pos x="8" y="8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5"/>
                    </a:cxn>
                    <a:cxn ang="0">
                      <a:pos x="13" y="5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5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8" y="5"/>
                    </a:cxn>
                    <a:cxn ang="0">
                      <a:pos x="2" y="5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2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3" y="0"/>
                    </a:cxn>
                    <a:cxn ang="0">
                      <a:pos x="15" y="2"/>
                    </a:cxn>
                    <a:cxn ang="0">
                      <a:pos x="16" y="4"/>
                    </a:cxn>
                    <a:cxn ang="0">
                      <a:pos x="16" y="5"/>
                    </a:cxn>
                    <a:cxn ang="0">
                      <a:pos x="16" y="8"/>
                    </a:cxn>
                    <a:cxn ang="0">
                      <a:pos x="15" y="10"/>
                    </a:cxn>
                    <a:cxn ang="0">
                      <a:pos x="13" y="12"/>
                    </a:cxn>
                    <a:cxn ang="0">
                      <a:pos x="12" y="1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6" h="13">
                      <a:moveTo>
                        <a:pt x="7" y="13"/>
                      </a:moveTo>
                      <a:lnTo>
                        <a:pt x="5" y="13"/>
                      </a:lnTo>
                      <a:lnTo>
                        <a:pt x="2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5"/>
                      </a:ln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5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2" y="5"/>
                      </a:lnTo>
                      <a:close/>
                      <a:moveTo>
                        <a:pt x="8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2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4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2" y="1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91" name="Group 1450"/>
              <p:cNvGrpSpPr>
                <a:grpSpLocks/>
              </p:cNvGrpSpPr>
              <p:nvPr/>
            </p:nvGrpSpPr>
            <p:grpSpPr bwMode="auto">
              <a:xfrm>
                <a:off x="1295" y="2674"/>
                <a:ext cx="242" cy="394"/>
                <a:chOff x="1250" y="2538"/>
                <a:chExt cx="242" cy="394"/>
              </a:xfrm>
            </p:grpSpPr>
            <p:sp>
              <p:nvSpPr>
                <p:cNvPr id="491" name="Freeform 1451"/>
                <p:cNvSpPr>
                  <a:spLocks noEditPoints="1"/>
                </p:cNvSpPr>
                <p:nvPr/>
              </p:nvSpPr>
              <p:spPr bwMode="auto">
                <a:xfrm>
                  <a:off x="1279" y="2650"/>
                  <a:ext cx="15" cy="13"/>
                </a:xfrm>
                <a:custGeom>
                  <a:avLst/>
                  <a:gdLst/>
                  <a:ahLst/>
                  <a:cxnLst>
                    <a:cxn ang="0">
                      <a:pos x="11" y="6"/>
                    </a:cxn>
                    <a:cxn ang="0">
                      <a:pos x="11" y="9"/>
                    </a:cxn>
                    <a:cxn ang="0">
                      <a:pos x="10" y="11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3" y="13"/>
                    </a:cxn>
                    <a:cxn ang="0">
                      <a:pos x="2" y="11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0" y="0"/>
                    </a:cxn>
                    <a:cxn ang="0">
                      <a:pos x="7" y="0"/>
                    </a:cxn>
                    <a:cxn ang="0">
                      <a:pos x="7" y="6"/>
                    </a:cxn>
                    <a:cxn ang="0">
                      <a:pos x="0" y="6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3" y="1"/>
                    </a:cxn>
                    <a:cxn ang="0">
                      <a:pos x="15" y="3"/>
                    </a:cxn>
                    <a:cxn ang="0">
                      <a:pos x="15" y="6"/>
                    </a:cxn>
                    <a:cxn ang="0">
                      <a:pos x="15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8" y="1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5" h="13">
                      <a:moveTo>
                        <a:pt x="11" y="6"/>
                      </a:moveTo>
                      <a:lnTo>
                        <a:pt x="11" y="9"/>
                      </a:lnTo>
                      <a:lnTo>
                        <a:pt x="10" y="1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11" y="6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6"/>
                      </a:lnTo>
                      <a:lnTo>
                        <a:pt x="0" y="6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Freeform 1452"/>
                <p:cNvSpPr>
                  <a:spLocks noEditPoints="1"/>
                </p:cNvSpPr>
                <p:nvPr/>
              </p:nvSpPr>
              <p:spPr bwMode="auto">
                <a:xfrm>
                  <a:off x="1282" y="2650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4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5" y="3"/>
                    </a:cxn>
                    <a:cxn ang="0">
                      <a:pos x="15" y="6"/>
                    </a:cxn>
                    <a:cxn ang="0">
                      <a:pos x="15" y="8"/>
                    </a:cxn>
                    <a:cxn ang="0">
                      <a:pos x="13" y="9"/>
                    </a:cxn>
                    <a:cxn ang="0">
                      <a:pos x="12" y="11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5" h="11">
                      <a:moveTo>
                        <a:pt x="5" y="11"/>
                      </a:move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Freeform 1453"/>
                <p:cNvSpPr>
                  <a:spLocks noEditPoints="1"/>
                </p:cNvSpPr>
                <p:nvPr/>
              </p:nvSpPr>
              <p:spPr bwMode="auto">
                <a:xfrm>
                  <a:off x="1286" y="2650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4" y="11"/>
                    </a:cxn>
                    <a:cxn ang="0">
                      <a:pos x="1" y="9"/>
                    </a:cxn>
                    <a:cxn ang="0">
                      <a:pos x="1" y="8"/>
                    </a:cxn>
                    <a:cxn ang="0">
                      <a:pos x="0" y="6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14" y="0"/>
                    </a:cxn>
                    <a:cxn ang="0">
                      <a:pos x="14" y="6"/>
                    </a:cxn>
                    <a:cxn ang="0">
                      <a:pos x="9" y="6"/>
                    </a:cxn>
                    <a:cxn ang="0">
                      <a:pos x="9" y="0"/>
                    </a:cxn>
                    <a:cxn ang="0">
                      <a:pos x="14" y="6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3" y="6"/>
                    </a:cxn>
                    <a:cxn ang="0">
                      <a:pos x="14" y="6"/>
                    </a:cxn>
                    <a:cxn ang="0">
                      <a:pos x="14" y="6"/>
                    </a:cxn>
                    <a:cxn ang="0">
                      <a:pos x="14" y="9"/>
                    </a:cxn>
                    <a:cxn ang="0">
                      <a:pos x="13" y="11"/>
                    </a:cxn>
                    <a:cxn ang="0">
                      <a:pos x="11" y="13"/>
                    </a:cxn>
                    <a:cxn ang="0">
                      <a:pos x="9" y="13"/>
                    </a:cxn>
                    <a:cxn ang="0">
                      <a:pos x="6" y="13"/>
                    </a:cxn>
                    <a:cxn ang="0">
                      <a:pos x="4" y="11"/>
                    </a:cxn>
                    <a:cxn ang="0">
                      <a:pos x="3" y="9"/>
                    </a:cxn>
                    <a:cxn ang="0">
                      <a:pos x="3" y="6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3">
                      <a:moveTo>
                        <a:pt x="6" y="11"/>
                      </a:move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9" y="0"/>
                      </a:moveTo>
                      <a:lnTo>
                        <a:pt x="14" y="0"/>
                      </a:lnTo>
                      <a:lnTo>
                        <a:pt x="14" y="6"/>
                      </a:lnTo>
                      <a:lnTo>
                        <a:pt x="9" y="6"/>
                      </a:lnTo>
                      <a:lnTo>
                        <a:pt x="9" y="0"/>
                      </a:lnTo>
                      <a:close/>
                      <a:moveTo>
                        <a:pt x="14" y="6"/>
                      </a:moveTo>
                      <a:lnTo>
                        <a:pt x="14" y="6"/>
                      </a:lnTo>
                      <a:lnTo>
                        <a:pt x="3" y="6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  <a:moveTo>
                        <a:pt x="14" y="6"/>
                      </a:moveTo>
                      <a:lnTo>
                        <a:pt x="14" y="9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9" y="13"/>
                      </a:lnTo>
                      <a:lnTo>
                        <a:pt x="6" y="13"/>
                      </a:lnTo>
                      <a:lnTo>
                        <a:pt x="4" y="11"/>
                      </a:lnTo>
                      <a:lnTo>
                        <a:pt x="3" y="9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Freeform 1454"/>
                <p:cNvSpPr>
                  <a:spLocks noEditPoints="1"/>
                </p:cNvSpPr>
                <p:nvPr/>
              </p:nvSpPr>
              <p:spPr bwMode="auto">
                <a:xfrm>
                  <a:off x="1289" y="2651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3" y="12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0" y="4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12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3" y="0"/>
                    </a:cxn>
                    <a:cxn ang="0">
                      <a:pos x="13" y="5"/>
                    </a:cxn>
                    <a:cxn ang="0">
                      <a:pos x="8" y="5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5"/>
                    </a:cxn>
                    <a:cxn ang="0">
                      <a:pos x="13" y="5"/>
                    </a:cxn>
                    <a:cxn ang="0">
                      <a:pos x="8" y="13"/>
                    </a:cxn>
                    <a:cxn ang="0">
                      <a:pos x="1" y="13"/>
                    </a:cxn>
                    <a:cxn ang="0">
                      <a:pos x="1" y="8"/>
                    </a:cxn>
                    <a:cxn ang="0">
                      <a:pos x="8" y="8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1" y="13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6" y="2"/>
                    </a:cxn>
                    <a:cxn ang="0">
                      <a:pos x="16" y="8"/>
                    </a:cxn>
                    <a:cxn ang="0">
                      <a:pos x="11" y="8"/>
                    </a:cxn>
                    <a:cxn ang="0">
                      <a:pos x="11" y="2"/>
                    </a:cxn>
                    <a:cxn ang="0">
                      <a:pos x="16" y="8"/>
                    </a:cxn>
                    <a:cxn ang="0">
                      <a:pos x="16" y="8"/>
                    </a:cxn>
                    <a:cxn ang="0">
                      <a:pos x="5" y="8"/>
                    </a:cxn>
                    <a:cxn ang="0">
                      <a:pos x="5" y="8"/>
                    </a:cxn>
                    <a:cxn ang="0">
                      <a:pos x="16" y="8"/>
                    </a:cxn>
                    <a:cxn ang="0">
                      <a:pos x="16" y="8"/>
                    </a:cxn>
                    <a:cxn ang="0">
                      <a:pos x="16" y="12"/>
                    </a:cxn>
                    <a:cxn ang="0">
                      <a:pos x="14" y="13"/>
                    </a:cxn>
                    <a:cxn ang="0">
                      <a:pos x="13" y="15"/>
                    </a:cxn>
                    <a:cxn ang="0">
                      <a:pos x="11" y="15"/>
                    </a:cxn>
                    <a:cxn ang="0">
                      <a:pos x="8" y="15"/>
                    </a:cxn>
                    <a:cxn ang="0">
                      <a:pos x="6" y="13"/>
                    </a:cxn>
                    <a:cxn ang="0">
                      <a:pos x="5" y="12"/>
                    </a:cxn>
                    <a:cxn ang="0">
                      <a:pos x="5" y="8"/>
                    </a:cxn>
                    <a:cxn ang="0">
                      <a:pos x="16" y="8"/>
                    </a:cxn>
                  </a:cxnLst>
                  <a:rect l="0" t="0" r="r" b="b"/>
                  <a:pathLst>
                    <a:path w="16" h="15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11" y="2"/>
                      </a:lnTo>
                      <a:lnTo>
                        <a:pt x="11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1" y="2"/>
                      </a:moveTo>
                      <a:lnTo>
                        <a:pt x="16" y="2"/>
                      </a:lnTo>
                      <a:lnTo>
                        <a:pt x="16" y="8"/>
                      </a:lnTo>
                      <a:lnTo>
                        <a:pt x="11" y="8"/>
                      </a:lnTo>
                      <a:lnTo>
                        <a:pt x="11" y="2"/>
                      </a:lnTo>
                      <a:close/>
                      <a:moveTo>
                        <a:pt x="16" y="8"/>
                      </a:moveTo>
                      <a:lnTo>
                        <a:pt x="16" y="8"/>
                      </a:lnTo>
                      <a:lnTo>
                        <a:pt x="5" y="8"/>
                      </a:lnTo>
                      <a:lnTo>
                        <a:pt x="5" y="8"/>
                      </a:lnTo>
                      <a:lnTo>
                        <a:pt x="16" y="8"/>
                      </a:lnTo>
                      <a:close/>
                      <a:moveTo>
                        <a:pt x="16" y="8"/>
                      </a:moveTo>
                      <a:lnTo>
                        <a:pt x="16" y="12"/>
                      </a:lnTo>
                      <a:lnTo>
                        <a:pt x="14" y="13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8" y="15"/>
                      </a:lnTo>
                      <a:lnTo>
                        <a:pt x="6" y="13"/>
                      </a:lnTo>
                      <a:lnTo>
                        <a:pt x="5" y="12"/>
                      </a:lnTo>
                      <a:lnTo>
                        <a:pt x="5" y="8"/>
                      </a:lnTo>
                      <a:lnTo>
                        <a:pt x="16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Freeform 1455"/>
                <p:cNvSpPr>
                  <a:spLocks noEditPoints="1"/>
                </p:cNvSpPr>
                <p:nvPr/>
              </p:nvSpPr>
              <p:spPr bwMode="auto">
                <a:xfrm>
                  <a:off x="1294" y="2655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3" y="11"/>
                    </a:cxn>
                    <a:cxn ang="0">
                      <a:pos x="1" y="9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3" y="0"/>
                    </a:cxn>
                    <a:cxn ang="0">
                      <a:pos x="13" y="4"/>
                    </a:cxn>
                    <a:cxn ang="0">
                      <a:pos x="6" y="4"/>
                    </a:cxn>
                    <a:cxn ang="0">
                      <a:pos x="6" y="0"/>
                    </a:cxn>
                    <a:cxn ang="0">
                      <a:pos x="13" y="4"/>
                    </a:cxn>
                    <a:cxn ang="0">
                      <a:pos x="13" y="6"/>
                    </a:cxn>
                    <a:cxn ang="0">
                      <a:pos x="1" y="6"/>
                    </a:cxn>
                    <a:cxn ang="0">
                      <a:pos x="1" y="4"/>
                    </a:cxn>
                    <a:cxn ang="0">
                      <a:pos x="13" y="4"/>
                    </a:cxn>
                    <a:cxn ang="0">
                      <a:pos x="6" y="12"/>
                    </a:cxn>
                    <a:cxn ang="0">
                      <a:pos x="1" y="12"/>
                    </a:cxn>
                    <a:cxn ang="0">
                      <a:pos x="1" y="6"/>
                    </a:cxn>
                    <a:cxn ang="0">
                      <a:pos x="6" y="6"/>
                    </a:cxn>
                    <a:cxn ang="0">
                      <a:pos x="6" y="12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8" y="12"/>
                    </a:cxn>
                    <a:cxn ang="0">
                      <a:pos x="6" y="12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14" y="1"/>
                    </a:cxn>
                    <a:cxn ang="0">
                      <a:pos x="14" y="6"/>
                    </a:cxn>
                    <a:cxn ang="0">
                      <a:pos x="8" y="6"/>
                    </a:cxn>
                    <a:cxn ang="0">
                      <a:pos x="8" y="1"/>
                    </a:cxn>
                    <a:cxn ang="0">
                      <a:pos x="14" y="6"/>
                    </a:cxn>
                    <a:cxn ang="0">
                      <a:pos x="14" y="8"/>
                    </a:cxn>
                    <a:cxn ang="0">
                      <a:pos x="3" y="8"/>
                    </a:cxn>
                    <a:cxn ang="0">
                      <a:pos x="3" y="6"/>
                    </a:cxn>
                    <a:cxn ang="0">
                      <a:pos x="14" y="6"/>
                    </a:cxn>
                    <a:cxn ang="0">
                      <a:pos x="14" y="8"/>
                    </a:cxn>
                    <a:cxn ang="0">
                      <a:pos x="14" y="9"/>
                    </a:cxn>
                    <a:cxn ang="0">
                      <a:pos x="13" y="12"/>
                    </a:cxn>
                    <a:cxn ang="0">
                      <a:pos x="11" y="12"/>
                    </a:cxn>
                    <a:cxn ang="0">
                      <a:pos x="8" y="14"/>
                    </a:cxn>
                    <a:cxn ang="0">
                      <a:pos x="6" y="12"/>
                    </a:cxn>
                    <a:cxn ang="0">
                      <a:pos x="5" y="12"/>
                    </a:cxn>
                    <a:cxn ang="0">
                      <a:pos x="3" y="9"/>
                    </a:cxn>
                    <a:cxn ang="0">
                      <a:pos x="3" y="8"/>
                    </a:cxn>
                    <a:cxn ang="0">
                      <a:pos x="14" y="8"/>
                    </a:cxn>
                  </a:cxnLst>
                  <a:rect l="0" t="0" r="r" b="b"/>
                  <a:pathLst>
                    <a:path w="14" h="14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6" y="4"/>
                      </a:lnTo>
                      <a:lnTo>
                        <a:pt x="6" y="0"/>
                      </a:lnTo>
                      <a:close/>
                      <a:moveTo>
                        <a:pt x="13" y="4"/>
                      </a:moveTo>
                      <a:lnTo>
                        <a:pt x="13" y="6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13" y="4"/>
                      </a:lnTo>
                      <a:close/>
                      <a:moveTo>
                        <a:pt x="6" y="12"/>
                      </a:moveTo>
                      <a:lnTo>
                        <a:pt x="1" y="12"/>
                      </a:lnTo>
                      <a:lnTo>
                        <a:pt x="1" y="6"/>
                      </a:lnTo>
                      <a:lnTo>
                        <a:pt x="6" y="6"/>
                      </a:lnTo>
                      <a:lnTo>
                        <a:pt x="6" y="12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4" y="1"/>
                      </a:lnTo>
                      <a:lnTo>
                        <a:pt x="14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4" y="6"/>
                      </a:moveTo>
                      <a:lnTo>
                        <a:pt x="14" y="8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  <a:moveTo>
                        <a:pt x="14" y="8"/>
                      </a:moveTo>
                      <a:lnTo>
                        <a:pt x="14" y="9"/>
                      </a:lnTo>
                      <a:lnTo>
                        <a:pt x="13" y="12"/>
                      </a:lnTo>
                      <a:lnTo>
                        <a:pt x="11" y="12"/>
                      </a:lnTo>
                      <a:lnTo>
                        <a:pt x="8" y="14"/>
                      </a:lnTo>
                      <a:lnTo>
                        <a:pt x="6" y="12"/>
                      </a:lnTo>
                      <a:lnTo>
                        <a:pt x="5" y="12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14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Freeform 1456"/>
                <p:cNvSpPr>
                  <a:spLocks noEditPoints="1"/>
                </p:cNvSpPr>
                <p:nvPr/>
              </p:nvSpPr>
              <p:spPr bwMode="auto">
                <a:xfrm>
                  <a:off x="1297" y="2658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2" y="9"/>
                    </a:cxn>
                    <a:cxn ang="0">
                      <a:pos x="11" y="1"/>
                    </a:cxn>
                    <a:cxn ang="0">
                      <a:pos x="2" y="9"/>
                    </a:cxn>
                    <a:cxn ang="0">
                      <a:pos x="11" y="1"/>
                    </a:cxn>
                    <a:cxn ang="0">
                      <a:pos x="13" y="6"/>
                    </a:cxn>
                    <a:cxn ang="0">
                      <a:pos x="11" y="1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6" y="13"/>
                    </a:cxn>
                    <a:cxn ang="0">
                      <a:pos x="2" y="8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5" y="8"/>
                    </a:cxn>
                    <a:cxn ang="0">
                      <a:pos x="8" y="1"/>
                    </a:cxn>
                    <a:cxn ang="0">
                      <a:pos x="15" y="9"/>
                    </a:cxn>
                    <a:cxn ang="0">
                      <a:pos x="3" y="8"/>
                    </a:cxn>
                    <a:cxn ang="0">
                      <a:pos x="8" y="14"/>
                    </a:cxn>
                    <a:cxn ang="0">
                      <a:pos x="3" y="9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9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3" y="9"/>
                    </a:cxn>
                    <a:cxn ang="0">
                      <a:pos x="15" y="11"/>
                    </a:cxn>
                    <a:cxn ang="0">
                      <a:pos x="13" y="14"/>
                    </a:cxn>
                    <a:cxn ang="0">
                      <a:pos x="10" y="16"/>
                    </a:cxn>
                    <a:cxn ang="0">
                      <a:pos x="5" y="14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5" h="16">
                      <a:moveTo>
                        <a:pt x="2" y="9"/>
                      </a:move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2" y="9"/>
                      </a:lnTo>
                      <a:close/>
                      <a:moveTo>
                        <a:pt x="10" y="1"/>
                      </a:moveTo>
                      <a:lnTo>
                        <a:pt x="11" y="1"/>
                      </a:lnTo>
                      <a:lnTo>
                        <a:pt x="3" y="9"/>
                      </a:lnTo>
                      <a:lnTo>
                        <a:pt x="2" y="9"/>
                      </a:lnTo>
                      <a:lnTo>
                        <a:pt x="10" y="1"/>
                      </a:lnTo>
                      <a:close/>
                      <a:moveTo>
                        <a:pt x="11" y="1"/>
                      </a:move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11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6" y="13"/>
                      </a:move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5" y="1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9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8" y="14"/>
                      </a:moveTo>
                      <a:lnTo>
                        <a:pt x="3" y="14"/>
                      </a:lnTo>
                      <a:lnTo>
                        <a:pt x="3" y="9"/>
                      </a:lnTo>
                      <a:lnTo>
                        <a:pt x="8" y="9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3"/>
                      </a:lnTo>
                      <a:close/>
                      <a:moveTo>
                        <a:pt x="15" y="9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9"/>
                      </a:lnTo>
                      <a:lnTo>
                        <a:pt x="15" y="9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10" y="16"/>
                      </a:lnTo>
                      <a:lnTo>
                        <a:pt x="6" y="16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Freeform 1457"/>
                <p:cNvSpPr>
                  <a:spLocks noEditPoints="1"/>
                </p:cNvSpPr>
                <p:nvPr/>
              </p:nvSpPr>
              <p:spPr bwMode="auto">
                <a:xfrm>
                  <a:off x="1300" y="2663"/>
                  <a:ext cx="16" cy="17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8" y="14"/>
                    </a:cxn>
                    <a:cxn ang="0">
                      <a:pos x="2" y="8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8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3" y="8"/>
                    </a:cxn>
                    <a:cxn ang="0">
                      <a:pos x="10" y="17"/>
                    </a:cxn>
                    <a:cxn ang="0">
                      <a:pos x="3" y="11"/>
                    </a:cxn>
                    <a:cxn ang="0">
                      <a:pos x="10" y="17"/>
                    </a:cxn>
                    <a:cxn ang="0">
                      <a:pos x="10" y="6"/>
                    </a:cxn>
                    <a:cxn ang="0">
                      <a:pos x="10" y="17"/>
                    </a:cxn>
                    <a:cxn ang="0">
                      <a:pos x="10" y="6"/>
                    </a:cxn>
                    <a:cxn ang="0">
                      <a:pos x="15" y="8"/>
                    </a:cxn>
                    <a:cxn ang="0">
                      <a:pos x="16" y="11"/>
                    </a:cxn>
                    <a:cxn ang="0">
                      <a:pos x="15" y="16"/>
                    </a:cxn>
                    <a:cxn ang="0">
                      <a:pos x="10" y="17"/>
                    </a:cxn>
                  </a:cxnLst>
                  <a:rect l="0" t="0" r="r" b="b"/>
                  <a:pathLst>
                    <a:path w="16" h="17">
                      <a:moveTo>
                        <a:pt x="0" y="6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0" y="3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10" y="17"/>
                      </a:moveTo>
                      <a:lnTo>
                        <a:pt x="3" y="17"/>
                      </a:lnTo>
                      <a:lnTo>
                        <a:pt x="3" y="11"/>
                      </a:lnTo>
                      <a:lnTo>
                        <a:pt x="10" y="11"/>
                      </a:lnTo>
                      <a:lnTo>
                        <a:pt x="10" y="17"/>
                      </a:lnTo>
                      <a:close/>
                      <a:moveTo>
                        <a:pt x="10" y="6"/>
                      </a:moveTo>
                      <a:lnTo>
                        <a:pt x="10" y="6"/>
                      </a:lnTo>
                      <a:lnTo>
                        <a:pt x="10" y="17"/>
                      </a:lnTo>
                      <a:lnTo>
                        <a:pt x="10" y="17"/>
                      </a:lnTo>
                      <a:lnTo>
                        <a:pt x="10" y="6"/>
                      </a:lnTo>
                      <a:close/>
                      <a:moveTo>
                        <a:pt x="10" y="6"/>
                      </a:moveTo>
                      <a:lnTo>
                        <a:pt x="13" y="6"/>
                      </a:lnTo>
                      <a:lnTo>
                        <a:pt x="15" y="8"/>
                      </a:lnTo>
                      <a:lnTo>
                        <a:pt x="16" y="9"/>
                      </a:lnTo>
                      <a:lnTo>
                        <a:pt x="16" y="11"/>
                      </a:lnTo>
                      <a:lnTo>
                        <a:pt x="16" y="14"/>
                      </a:lnTo>
                      <a:lnTo>
                        <a:pt x="15" y="16"/>
                      </a:lnTo>
                      <a:lnTo>
                        <a:pt x="13" y="16"/>
                      </a:lnTo>
                      <a:lnTo>
                        <a:pt x="10" y="17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Freeform 1458"/>
                <p:cNvSpPr>
                  <a:spLocks noEditPoints="1"/>
                </p:cNvSpPr>
                <p:nvPr/>
              </p:nvSpPr>
              <p:spPr bwMode="auto">
                <a:xfrm>
                  <a:off x="1305" y="2669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7" y="2"/>
                    </a:cxn>
                    <a:cxn ang="0">
                      <a:pos x="5" y="15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16"/>
                    </a:cxn>
                    <a:cxn ang="0">
                      <a:pos x="2" y="11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6"/>
                    </a:cxn>
                    <a:cxn ang="0">
                      <a:pos x="8" y="18"/>
                    </a:cxn>
                    <a:cxn ang="0">
                      <a:pos x="5" y="16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Freeform 1459"/>
                <p:cNvSpPr>
                  <a:spLocks noEditPoints="1"/>
                </p:cNvSpPr>
                <p:nvPr/>
              </p:nvSpPr>
              <p:spPr bwMode="auto">
                <a:xfrm>
                  <a:off x="1308" y="2676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7" y="1"/>
                    </a:cxn>
                    <a:cxn ang="0">
                      <a:pos x="13" y="9"/>
                    </a:cxn>
                    <a:cxn ang="0">
                      <a:pos x="2" y="8"/>
                    </a:cxn>
                    <a:cxn ang="0">
                      <a:pos x="7" y="16"/>
                    </a:cxn>
                    <a:cxn ang="0">
                      <a:pos x="2" y="9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15" y="9"/>
                    </a:cxn>
                    <a:cxn ang="0">
                      <a:pos x="8" y="4"/>
                    </a:cxn>
                    <a:cxn ang="0">
                      <a:pos x="15" y="13"/>
                    </a:cxn>
                    <a:cxn ang="0">
                      <a:pos x="2" y="9"/>
                    </a:cxn>
                    <a:cxn ang="0">
                      <a:pos x="8" y="19"/>
                    </a:cxn>
                    <a:cxn ang="0">
                      <a:pos x="2" y="13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15" y="9"/>
                    </a:cxn>
                    <a:cxn ang="0">
                      <a:pos x="17" y="13"/>
                    </a:cxn>
                    <a:cxn ang="0">
                      <a:pos x="15" y="17"/>
                    </a:cxn>
                    <a:cxn ang="0">
                      <a:pos x="10" y="19"/>
                    </a:cxn>
                  </a:cxnLst>
                  <a:rect l="0" t="0" r="r" b="b"/>
                  <a:pathLst>
                    <a:path w="17" h="1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15" y="9"/>
                      </a:lnTo>
                      <a:close/>
                      <a:moveTo>
                        <a:pt x="8" y="19"/>
                      </a:move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2" y="8"/>
                      </a:lnTo>
                      <a:lnTo>
                        <a:pt x="15" y="9"/>
                      </a:lnTo>
                      <a:lnTo>
                        <a:pt x="15" y="11"/>
                      </a:lnTo>
                      <a:lnTo>
                        <a:pt x="17" y="13"/>
                      </a:ln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2" y="17"/>
                      </a:lnTo>
                      <a:lnTo>
                        <a:pt x="10" y="19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Freeform 1460"/>
                <p:cNvSpPr>
                  <a:spLocks noEditPoints="1"/>
                </p:cNvSpPr>
                <p:nvPr/>
              </p:nvSpPr>
              <p:spPr bwMode="auto">
                <a:xfrm>
                  <a:off x="1312" y="2684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8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8" y="1"/>
                    </a:cxn>
                    <a:cxn ang="0">
                      <a:pos x="13" y="9"/>
                    </a:cxn>
                    <a:cxn ang="0">
                      <a:pos x="1" y="8"/>
                    </a:cxn>
                    <a:cxn ang="0">
                      <a:pos x="8" y="16"/>
                    </a:cxn>
                    <a:cxn ang="0">
                      <a:pos x="1" y="9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4" y="9"/>
                    </a:cxn>
                    <a:cxn ang="0">
                      <a:pos x="9" y="5"/>
                    </a:cxn>
                    <a:cxn ang="0">
                      <a:pos x="14" y="13"/>
                    </a:cxn>
                    <a:cxn ang="0">
                      <a:pos x="3" y="9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9" y="19"/>
                    </a:cxn>
                    <a:cxn ang="0">
                      <a:pos x="4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19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9" y="5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9" y="19"/>
                      </a:lnTo>
                      <a:lnTo>
                        <a:pt x="6" y="19"/>
                      </a:lnTo>
                      <a:lnTo>
                        <a:pt x="4" y="18"/>
                      </a:lnTo>
                      <a:lnTo>
                        <a:pt x="4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Freeform 1461"/>
                <p:cNvSpPr>
                  <a:spLocks noEditPoints="1"/>
                </p:cNvSpPr>
                <p:nvPr/>
              </p:nvSpPr>
              <p:spPr bwMode="auto">
                <a:xfrm>
                  <a:off x="1315" y="2692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0"/>
                    </a:cxn>
                    <a:cxn ang="0">
                      <a:pos x="1" y="6"/>
                    </a:cxn>
                    <a:cxn ang="0">
                      <a:pos x="8" y="16"/>
                    </a:cxn>
                    <a:cxn ang="0">
                      <a:pos x="1" y="10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14" y="10"/>
                    </a:cxn>
                    <a:cxn ang="0">
                      <a:pos x="10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0" y="6"/>
                    </a:cxn>
                    <a:cxn ang="0">
                      <a:pos x="10" y="18"/>
                    </a:cxn>
                    <a:cxn ang="0">
                      <a:pos x="10" y="6"/>
                    </a:cxn>
                    <a:cxn ang="0">
                      <a:pos x="16" y="13"/>
                    </a:cxn>
                    <a:cxn ang="0">
                      <a:pos x="10" y="6"/>
                    </a:cxn>
                    <a:cxn ang="0">
                      <a:pos x="16" y="14"/>
                    </a:cxn>
                    <a:cxn ang="0">
                      <a:pos x="5" y="13"/>
                    </a:cxn>
                    <a:cxn ang="0">
                      <a:pos x="16" y="14"/>
                    </a:cxn>
                    <a:cxn ang="0">
                      <a:pos x="14" y="18"/>
                    </a:cxn>
                    <a:cxn ang="0">
                      <a:pos x="10" y="19"/>
                    </a:cxn>
                    <a:cxn ang="0">
                      <a:pos x="6" y="18"/>
                    </a:cxn>
                    <a:cxn ang="0">
                      <a:pos x="5" y="14"/>
                    </a:cxn>
                  </a:cxnLst>
                  <a:rect l="0" t="0" r="r" b="b"/>
                  <a:pathLst>
                    <a:path w="16" h="19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  <a:moveTo>
                        <a:pt x="10" y="6"/>
                      </a:moveTo>
                      <a:lnTo>
                        <a:pt x="16" y="6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6" y="13"/>
                      </a:moveTo>
                      <a:lnTo>
                        <a:pt x="16" y="14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4"/>
                      </a:moveTo>
                      <a:lnTo>
                        <a:pt x="16" y="16"/>
                      </a:lnTo>
                      <a:lnTo>
                        <a:pt x="14" y="18"/>
                      </a:lnTo>
                      <a:lnTo>
                        <a:pt x="13" y="19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6" y="18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Freeform 1462"/>
                <p:cNvSpPr>
                  <a:spLocks noEditPoints="1"/>
                </p:cNvSpPr>
                <p:nvPr/>
              </p:nvSpPr>
              <p:spPr bwMode="auto">
                <a:xfrm>
                  <a:off x="1320" y="2700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13" y="8"/>
                    </a:cxn>
                    <a:cxn ang="0">
                      <a:pos x="6" y="3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1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4" y="11"/>
                    </a:cxn>
                    <a:cxn ang="0">
                      <a:pos x="8" y="6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14" y="16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9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4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6" y="3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6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6"/>
                      </a:moveTo>
                      <a:lnTo>
                        <a:pt x="13" y="18"/>
                      </a:ln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Freeform 1463"/>
                <p:cNvSpPr>
                  <a:spLocks noEditPoints="1"/>
                </p:cNvSpPr>
                <p:nvPr/>
              </p:nvSpPr>
              <p:spPr bwMode="auto">
                <a:xfrm>
                  <a:off x="1323" y="2710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1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6" y="0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6" y="16"/>
                    </a:cxn>
                    <a:cxn ang="0">
                      <a:pos x="2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3" y="11"/>
                    </a:cxn>
                    <a:cxn ang="0">
                      <a:pos x="8" y="5"/>
                    </a:cxn>
                    <a:cxn ang="0">
                      <a:pos x="13" y="13"/>
                    </a:cxn>
                    <a:cxn ang="0">
                      <a:pos x="2" y="11"/>
                    </a:cxn>
                    <a:cxn ang="0">
                      <a:pos x="8" y="19"/>
                    </a:cxn>
                    <a:cxn ang="0">
                      <a:pos x="2" y="13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16" y="13"/>
                    </a:cxn>
                    <a:cxn ang="0">
                      <a:pos x="10" y="8"/>
                    </a:cxn>
                    <a:cxn ang="0">
                      <a:pos x="16" y="16"/>
                    </a:cxn>
                    <a:cxn ang="0">
                      <a:pos x="3" y="13"/>
                    </a:cxn>
                    <a:cxn ang="0">
                      <a:pos x="16" y="16"/>
                    </a:cxn>
                    <a:cxn ang="0">
                      <a:pos x="13" y="21"/>
                    </a:cxn>
                    <a:cxn ang="0">
                      <a:pos x="10" y="22"/>
                    </a:cxn>
                    <a:cxn ang="0">
                      <a:pos x="5" y="21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6" h="22">
                      <a:moveTo>
                        <a:pt x="5" y="13"/>
                      </a:moveTo>
                      <a:lnTo>
                        <a:pt x="3" y="11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6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3" y="11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8" y="19"/>
                      </a:move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6" y="13"/>
                      </a:moveTo>
                      <a:lnTo>
                        <a:pt x="16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6" y="13"/>
                      </a:lnTo>
                      <a:close/>
                      <a:moveTo>
                        <a:pt x="16" y="16"/>
                      </a:move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3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Freeform 1464"/>
                <p:cNvSpPr>
                  <a:spLocks noEditPoints="1"/>
                </p:cNvSpPr>
                <p:nvPr/>
              </p:nvSpPr>
              <p:spPr bwMode="auto">
                <a:xfrm>
                  <a:off x="1326" y="272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7" y="11"/>
                    </a:cxn>
                    <a:cxn ang="0">
                      <a:pos x="0" y="7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8" y="0"/>
                    </a:cxn>
                    <a:cxn ang="0">
                      <a:pos x="13" y="11"/>
                    </a:cxn>
                    <a:cxn ang="0">
                      <a:pos x="2" y="7"/>
                    </a:cxn>
                    <a:cxn ang="0">
                      <a:pos x="8" y="16"/>
                    </a:cxn>
                    <a:cxn ang="0">
                      <a:pos x="2" y="11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5"/>
                    </a:cxn>
                    <a:cxn ang="0">
                      <a:pos x="3" y="11"/>
                    </a:cxn>
                    <a:cxn ang="0">
                      <a:pos x="8" y="20"/>
                    </a:cxn>
                    <a:cxn ang="0">
                      <a:pos x="3" y="15"/>
                    </a:cxn>
                    <a:cxn ang="0">
                      <a:pos x="8" y="20"/>
                    </a:cxn>
                    <a:cxn ang="0">
                      <a:pos x="12" y="8"/>
                    </a:cxn>
                    <a:cxn ang="0">
                      <a:pos x="8" y="20"/>
                    </a:cxn>
                    <a:cxn ang="0">
                      <a:pos x="12" y="8"/>
                    </a:cxn>
                    <a:cxn ang="0">
                      <a:pos x="16" y="15"/>
                    </a:cxn>
                    <a:cxn ang="0">
                      <a:pos x="12" y="8"/>
                    </a:cxn>
                    <a:cxn ang="0">
                      <a:pos x="16" y="15"/>
                    </a:cxn>
                    <a:cxn ang="0">
                      <a:pos x="5" y="15"/>
                    </a:cxn>
                    <a:cxn ang="0">
                      <a:pos x="16" y="15"/>
                    </a:cxn>
                    <a:cxn ang="0">
                      <a:pos x="15" y="20"/>
                    </a:cxn>
                    <a:cxn ang="0">
                      <a:pos x="12" y="21"/>
                    </a:cxn>
                    <a:cxn ang="0">
                      <a:pos x="7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1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7" y="11"/>
                      </a:move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3" y="7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8" y="20"/>
                      </a:moveTo>
                      <a:lnTo>
                        <a:pt x="3" y="20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2" y="8"/>
                      </a:lnTo>
                      <a:lnTo>
                        <a:pt x="12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2" y="8"/>
                      </a:moveTo>
                      <a:lnTo>
                        <a:pt x="16" y="8"/>
                      </a:lnTo>
                      <a:lnTo>
                        <a:pt x="16" y="15"/>
                      </a:lnTo>
                      <a:lnTo>
                        <a:pt x="12" y="15"/>
                      </a:lnTo>
                      <a:lnTo>
                        <a:pt x="12" y="8"/>
                      </a:lnTo>
                      <a:close/>
                      <a:moveTo>
                        <a:pt x="16" y="15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  <a:moveTo>
                        <a:pt x="16" y="15"/>
                      </a:moveTo>
                      <a:lnTo>
                        <a:pt x="16" y="18"/>
                      </a:lnTo>
                      <a:lnTo>
                        <a:pt x="15" y="20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8" y="21"/>
                      </a:lnTo>
                      <a:lnTo>
                        <a:pt x="7" y="20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Freeform 1465"/>
                <p:cNvSpPr>
                  <a:spLocks noEditPoints="1"/>
                </p:cNvSpPr>
                <p:nvPr/>
              </p:nvSpPr>
              <p:spPr bwMode="auto">
                <a:xfrm>
                  <a:off x="1331" y="2731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7" y="14"/>
                    </a:cxn>
                    <a:cxn ang="0">
                      <a:pos x="0" y="8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13" y="8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7" y="18"/>
                    </a:cxn>
                    <a:cxn ang="0">
                      <a:pos x="2" y="13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5" y="13"/>
                    </a:cxn>
                    <a:cxn ang="0">
                      <a:pos x="8" y="6"/>
                    </a:cxn>
                    <a:cxn ang="0">
                      <a:pos x="15" y="14"/>
                    </a:cxn>
                    <a:cxn ang="0">
                      <a:pos x="3" y="13"/>
                    </a:cxn>
                    <a:cxn ang="0">
                      <a:pos x="15" y="14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9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5" h="21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7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5" y="13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4"/>
                      </a:move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Freeform 1466"/>
                <p:cNvSpPr>
                  <a:spLocks noEditPoints="1"/>
                </p:cNvSpPr>
                <p:nvPr/>
              </p:nvSpPr>
              <p:spPr bwMode="auto">
                <a:xfrm>
                  <a:off x="1334" y="2741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0" y="9"/>
                    </a:cxn>
                    <a:cxn ang="0">
                      <a:pos x="12" y="3"/>
                    </a:cxn>
                    <a:cxn ang="0">
                      <a:pos x="0" y="9"/>
                    </a:cxn>
                    <a:cxn ang="0">
                      <a:pos x="12" y="3"/>
                    </a:cxn>
                    <a:cxn ang="0">
                      <a:pos x="13" y="6"/>
                    </a:cxn>
                    <a:cxn ang="0">
                      <a:pos x="12" y="3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7" y="16"/>
                    </a:cxn>
                    <a:cxn ang="0">
                      <a:pos x="2" y="9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15" y="9"/>
                    </a:cxn>
                    <a:cxn ang="0">
                      <a:pos x="8" y="4"/>
                    </a:cxn>
                    <a:cxn ang="0">
                      <a:pos x="15" y="14"/>
                    </a:cxn>
                    <a:cxn ang="0">
                      <a:pos x="4" y="9"/>
                    </a:cxn>
                    <a:cxn ang="0">
                      <a:pos x="8" y="19"/>
                    </a:cxn>
                    <a:cxn ang="0">
                      <a:pos x="4" y="14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15" y="14"/>
                    </a:cxn>
                    <a:cxn ang="0">
                      <a:pos x="10" y="8"/>
                    </a:cxn>
                    <a:cxn ang="0">
                      <a:pos x="15" y="16"/>
                    </a:cxn>
                    <a:cxn ang="0">
                      <a:pos x="4" y="14"/>
                    </a:cxn>
                    <a:cxn ang="0">
                      <a:pos x="15" y="16"/>
                    </a:cxn>
                    <a:cxn ang="0">
                      <a:pos x="13" y="19"/>
                    </a:cxn>
                    <a:cxn ang="0">
                      <a:pos x="10" y="21"/>
                    </a:cxn>
                    <a:cxn ang="0">
                      <a:pos x="5" y="19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5" h="21"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0" y="9"/>
                      </a:lnTo>
                      <a:close/>
                      <a:moveTo>
                        <a:pt x="10" y="1"/>
                      </a:moveTo>
                      <a:lnTo>
                        <a:pt x="12" y="3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10" y="1"/>
                      </a:lnTo>
                      <a:close/>
                      <a:moveTo>
                        <a:pt x="12" y="3"/>
                      </a:moveTo>
                      <a:lnTo>
                        <a:pt x="13" y="4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12" y="3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15" y="9"/>
                      </a:lnTo>
                      <a:close/>
                      <a:moveTo>
                        <a:pt x="8" y="19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8" y="14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close/>
                      <a:moveTo>
                        <a:pt x="15" y="14"/>
                      </a:moveTo>
                      <a:lnTo>
                        <a:pt x="15" y="16"/>
                      </a:lnTo>
                      <a:lnTo>
                        <a:pt x="4" y="16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  <a:moveTo>
                        <a:pt x="15" y="16"/>
                      </a:moveTo>
                      <a:lnTo>
                        <a:pt x="15" y="17"/>
                      </a:lnTo>
                      <a:lnTo>
                        <a:pt x="13" y="19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5" y="17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Freeform 1467"/>
                <p:cNvSpPr>
                  <a:spLocks noEditPoints="1"/>
                </p:cNvSpPr>
                <p:nvPr/>
              </p:nvSpPr>
              <p:spPr bwMode="auto">
                <a:xfrm>
                  <a:off x="1338" y="2750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13" y="10"/>
                    </a:cxn>
                    <a:cxn ang="0">
                      <a:pos x="8" y="4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20"/>
                    </a:cxn>
                    <a:cxn ang="0">
                      <a:pos x="1" y="13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14" y="13"/>
                    </a:cxn>
                    <a:cxn ang="0">
                      <a:pos x="9" y="8"/>
                    </a:cxn>
                    <a:cxn ang="0">
                      <a:pos x="14" y="17"/>
                    </a:cxn>
                    <a:cxn ang="0">
                      <a:pos x="3" y="13"/>
                    </a:cxn>
                    <a:cxn ang="0">
                      <a:pos x="14" y="17"/>
                    </a:cxn>
                    <a:cxn ang="0">
                      <a:pos x="13" y="20"/>
                    </a:cxn>
                    <a:cxn ang="0">
                      <a:pos x="9" y="23"/>
                    </a:cxn>
                    <a:cxn ang="0">
                      <a:pos x="4" y="20"/>
                    </a:cxn>
                    <a:cxn ang="0">
                      <a:pos x="3" y="17"/>
                    </a:cxn>
                  </a:cxnLst>
                  <a:rect l="0" t="0" r="r" b="b"/>
                  <a:pathLst>
                    <a:path w="14" h="23">
                      <a:moveTo>
                        <a:pt x="0" y="7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close/>
                      <a:moveTo>
                        <a:pt x="14" y="13"/>
                      </a:moveTo>
                      <a:lnTo>
                        <a:pt x="14" y="17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7"/>
                      </a:moveTo>
                      <a:lnTo>
                        <a:pt x="14" y="18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9" y="23"/>
                      </a:lnTo>
                      <a:lnTo>
                        <a:pt x="6" y="21"/>
                      </a:lnTo>
                      <a:lnTo>
                        <a:pt x="4" y="20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Freeform 1468"/>
                <p:cNvSpPr>
                  <a:spLocks noEditPoints="1"/>
                </p:cNvSpPr>
                <p:nvPr/>
              </p:nvSpPr>
              <p:spPr bwMode="auto">
                <a:xfrm>
                  <a:off x="1341" y="2760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1" y="10"/>
                    </a:cxn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2"/>
                    </a:cxn>
                    <a:cxn ang="0">
                      <a:pos x="3" y="11"/>
                    </a:cxn>
                    <a:cxn ang="0">
                      <a:pos x="11" y="3"/>
                    </a:cxn>
                    <a:cxn ang="0">
                      <a:pos x="3" y="11"/>
                    </a:cxn>
                    <a:cxn ang="0">
                      <a:pos x="11" y="3"/>
                    </a:cxn>
                    <a:cxn ang="0">
                      <a:pos x="13" y="8"/>
                    </a:cxn>
                    <a:cxn ang="0">
                      <a:pos x="11" y="3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16"/>
                    </a:cxn>
                    <a:cxn ang="0">
                      <a:pos x="1" y="11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5"/>
                    </a:cxn>
                    <a:cxn ang="0">
                      <a:pos x="3" y="11"/>
                    </a:cxn>
                    <a:cxn ang="0">
                      <a:pos x="8" y="21"/>
                    </a:cxn>
                    <a:cxn ang="0">
                      <a:pos x="3" y="15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16" y="15"/>
                    </a:cxn>
                    <a:cxn ang="0">
                      <a:pos x="10" y="10"/>
                    </a:cxn>
                    <a:cxn ang="0">
                      <a:pos x="16" y="16"/>
                    </a:cxn>
                    <a:cxn ang="0">
                      <a:pos x="5" y="15"/>
                    </a:cxn>
                    <a:cxn ang="0">
                      <a:pos x="16" y="16"/>
                    </a:cxn>
                    <a:cxn ang="0">
                      <a:pos x="14" y="21"/>
                    </a:cxn>
                    <a:cxn ang="0">
                      <a:pos x="10" y="23"/>
                    </a:cxn>
                    <a:cxn ang="0">
                      <a:pos x="6" y="21"/>
                    </a:cxn>
                    <a:cxn ang="0">
                      <a:pos x="5" y="16"/>
                    </a:cxn>
                  </a:cxnLst>
                  <a:rect l="0" t="0" r="r" b="b"/>
                  <a:pathLst>
                    <a:path w="16" h="23">
                      <a:moveTo>
                        <a:pt x="3" y="11"/>
                      </a:move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2"/>
                      </a:lnTo>
                      <a:lnTo>
                        <a:pt x="10" y="2"/>
                      </a:lnTo>
                      <a:lnTo>
                        <a:pt x="3" y="11"/>
                      </a:lnTo>
                      <a:close/>
                      <a:moveTo>
                        <a:pt x="10" y="2"/>
                      </a:moveTo>
                      <a:lnTo>
                        <a:pt x="11" y="3"/>
                      </a:lnTo>
                      <a:lnTo>
                        <a:pt x="5" y="13"/>
                      </a:lnTo>
                      <a:lnTo>
                        <a:pt x="3" y="11"/>
                      </a:lnTo>
                      <a:lnTo>
                        <a:pt x="10" y="2"/>
                      </a:lnTo>
                      <a:close/>
                      <a:moveTo>
                        <a:pt x="11" y="3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1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1"/>
                      </a:moveTo>
                      <a:lnTo>
                        <a:pt x="3" y="21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6" y="10"/>
                      </a:ln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14" y="21"/>
                      </a:lnTo>
                      <a:lnTo>
                        <a:pt x="13" y="21"/>
                      </a:lnTo>
                      <a:lnTo>
                        <a:pt x="10" y="23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Freeform 1469"/>
                <p:cNvSpPr>
                  <a:spLocks noEditPoints="1"/>
                </p:cNvSpPr>
                <p:nvPr/>
              </p:nvSpPr>
              <p:spPr bwMode="auto">
                <a:xfrm>
                  <a:off x="1346" y="2771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9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9"/>
                    </a:cxn>
                    <a:cxn ang="0">
                      <a:pos x="6" y="2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6" y="18"/>
                    </a:cxn>
                    <a:cxn ang="0">
                      <a:pos x="1" y="13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14" y="13"/>
                    </a:cxn>
                    <a:cxn ang="0">
                      <a:pos x="8" y="7"/>
                    </a:cxn>
                    <a:cxn ang="0">
                      <a:pos x="14" y="15"/>
                    </a:cxn>
                    <a:cxn ang="0">
                      <a:pos x="3" y="13"/>
                    </a:cxn>
                    <a:cxn ang="0">
                      <a:pos x="5" y="20"/>
                    </a:cxn>
                    <a:cxn ang="0">
                      <a:pos x="3" y="15"/>
                    </a:cxn>
                    <a:cxn ang="0">
                      <a:pos x="5" y="20"/>
                    </a:cxn>
                    <a:cxn ang="0">
                      <a:pos x="14" y="13"/>
                    </a:cxn>
                    <a:cxn ang="0">
                      <a:pos x="5" y="20"/>
                    </a:cxn>
                    <a:cxn ang="0">
                      <a:pos x="14" y="13"/>
                    </a:cxn>
                    <a:cxn ang="0">
                      <a:pos x="16" y="17"/>
                    </a:cxn>
                    <a:cxn ang="0">
                      <a:pos x="14" y="22"/>
                    </a:cxn>
                    <a:cxn ang="0">
                      <a:pos x="9" y="23"/>
                    </a:cxn>
                    <a:cxn ang="0">
                      <a:pos x="5" y="22"/>
                    </a:cxn>
                  </a:cxnLst>
                  <a:rect l="0" t="0" r="r" b="b"/>
                  <a:pathLst>
                    <a:path w="16" h="23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close/>
                      <a:moveTo>
                        <a:pt x="13" y="9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8" y="7"/>
                      </a:move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close/>
                      <a:moveTo>
                        <a:pt x="14" y="13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5" y="20"/>
                      </a:move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5" y="20"/>
                      </a:lnTo>
                      <a:close/>
                      <a:moveTo>
                        <a:pt x="13" y="12"/>
                      </a:moveTo>
                      <a:lnTo>
                        <a:pt x="14" y="13"/>
                      </a:lnTo>
                      <a:lnTo>
                        <a:pt x="5" y="22"/>
                      </a:lnTo>
                      <a:lnTo>
                        <a:pt x="5" y="20"/>
                      </a:lnTo>
                      <a:lnTo>
                        <a:pt x="13" y="12"/>
                      </a:lnTo>
                      <a:close/>
                      <a:moveTo>
                        <a:pt x="14" y="13"/>
                      </a:moveTo>
                      <a:lnTo>
                        <a:pt x="14" y="15"/>
                      </a:lnTo>
                      <a:lnTo>
                        <a:pt x="16" y="17"/>
                      </a:ln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1" y="23"/>
                      </a:lnTo>
                      <a:lnTo>
                        <a:pt x="9" y="23"/>
                      </a:lnTo>
                      <a:lnTo>
                        <a:pt x="8" y="23"/>
                      </a:lnTo>
                      <a:lnTo>
                        <a:pt x="5" y="22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Freeform 1470"/>
                <p:cNvSpPr>
                  <a:spLocks noEditPoints="1"/>
                </p:cNvSpPr>
                <p:nvPr/>
              </p:nvSpPr>
              <p:spPr bwMode="auto">
                <a:xfrm>
                  <a:off x="1349" y="2783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8"/>
                    </a:cxn>
                    <a:cxn ang="0">
                      <a:pos x="0" y="5"/>
                    </a:cxn>
                    <a:cxn ang="0">
                      <a:pos x="6" y="14"/>
                    </a:cxn>
                    <a:cxn ang="0">
                      <a:pos x="0" y="8"/>
                    </a:cxn>
                    <a:cxn ang="0">
                      <a:pos x="6" y="14"/>
                    </a:cxn>
                    <a:cxn ang="0">
                      <a:pos x="8" y="1"/>
                    </a:cxn>
                    <a:cxn ang="0">
                      <a:pos x="6" y="14"/>
                    </a:cxn>
                    <a:cxn ang="0">
                      <a:pos x="8" y="1"/>
                    </a:cxn>
                    <a:cxn ang="0">
                      <a:pos x="15" y="8"/>
                    </a:cxn>
                    <a:cxn ang="0">
                      <a:pos x="8" y="1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5" y="13"/>
                    </a:cxn>
                    <a:cxn ang="0">
                      <a:pos x="10" y="6"/>
                    </a:cxn>
                    <a:cxn ang="0">
                      <a:pos x="15" y="14"/>
                    </a:cxn>
                    <a:cxn ang="0">
                      <a:pos x="3" y="13"/>
                    </a:cxn>
                    <a:cxn ang="0">
                      <a:pos x="15" y="14"/>
                    </a:cxn>
                    <a:cxn ang="0">
                      <a:pos x="13" y="19"/>
                    </a:cxn>
                    <a:cxn ang="0">
                      <a:pos x="10" y="21"/>
                    </a:cxn>
                    <a:cxn ang="0">
                      <a:pos x="5" y="19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5" h="21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4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5" y="1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5" y="13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4"/>
                      </a:move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10" y="21"/>
                      </a:lnTo>
                      <a:lnTo>
                        <a:pt x="6" y="21"/>
                      </a:lnTo>
                      <a:lnTo>
                        <a:pt x="5" y="19"/>
                      </a:lnTo>
                      <a:lnTo>
                        <a:pt x="5" y="18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Freeform 1471"/>
                <p:cNvSpPr>
                  <a:spLocks noEditPoints="1"/>
                </p:cNvSpPr>
                <p:nvPr/>
              </p:nvSpPr>
              <p:spPr bwMode="auto">
                <a:xfrm>
                  <a:off x="1352" y="2793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4"/>
                    </a:cxn>
                    <a:cxn ang="0">
                      <a:pos x="12" y="6"/>
                    </a:cxn>
                    <a:cxn ang="0">
                      <a:pos x="0" y="4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8" y="17"/>
                    </a:cxn>
                    <a:cxn ang="0">
                      <a:pos x="2" y="11"/>
                    </a:cxn>
                    <a:cxn ang="0">
                      <a:pos x="8" y="17"/>
                    </a:cxn>
                    <a:cxn ang="0">
                      <a:pos x="10" y="4"/>
                    </a:cxn>
                    <a:cxn ang="0">
                      <a:pos x="8" y="17"/>
                    </a:cxn>
                    <a:cxn ang="0">
                      <a:pos x="10" y="4"/>
                    </a:cxn>
                    <a:cxn ang="0">
                      <a:pos x="15" y="11"/>
                    </a:cxn>
                    <a:cxn ang="0">
                      <a:pos x="10" y="4"/>
                    </a:cxn>
                    <a:cxn ang="0">
                      <a:pos x="15" y="14"/>
                    </a:cxn>
                    <a:cxn ang="0">
                      <a:pos x="3" y="11"/>
                    </a:cxn>
                    <a:cxn ang="0">
                      <a:pos x="10" y="19"/>
                    </a:cxn>
                    <a:cxn ang="0">
                      <a:pos x="3" y="14"/>
                    </a:cxn>
                    <a:cxn ang="0">
                      <a:pos x="10" y="19"/>
                    </a:cxn>
                    <a:cxn ang="0">
                      <a:pos x="10" y="8"/>
                    </a:cxn>
                    <a:cxn ang="0">
                      <a:pos x="10" y="19"/>
                    </a:cxn>
                    <a:cxn ang="0">
                      <a:pos x="10" y="8"/>
                    </a:cxn>
                    <a:cxn ang="0">
                      <a:pos x="16" y="14"/>
                    </a:cxn>
                    <a:cxn ang="0">
                      <a:pos x="10" y="8"/>
                    </a:cxn>
                    <a:cxn ang="0">
                      <a:pos x="16" y="16"/>
                    </a:cxn>
                    <a:cxn ang="0">
                      <a:pos x="5" y="14"/>
                    </a:cxn>
                    <a:cxn ang="0">
                      <a:pos x="16" y="16"/>
                    </a:cxn>
                    <a:cxn ang="0">
                      <a:pos x="15" y="19"/>
                    </a:cxn>
                    <a:cxn ang="0">
                      <a:pos x="10" y="21"/>
                    </a:cxn>
                    <a:cxn ang="0">
                      <a:pos x="7" y="19"/>
                    </a:cxn>
                    <a:cxn ang="0">
                      <a:pos x="5" y="16"/>
                    </a:cxn>
                  </a:cxnLst>
                  <a:rect l="0" t="0" r="r" b="b"/>
                  <a:pathLst>
                    <a:path w="16" h="21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0" y="4"/>
                      </a:lnTo>
                      <a:close/>
                      <a:moveTo>
                        <a:pt x="12" y="4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2" y="4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7"/>
                      </a:moveTo>
                      <a:lnTo>
                        <a:pt x="2" y="17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7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5" y="4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4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0" y="19"/>
                      </a:moveTo>
                      <a:lnTo>
                        <a:pt x="3" y="19"/>
                      </a:lnTo>
                      <a:lnTo>
                        <a:pt x="3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close/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10" y="19"/>
                      </a:lnTo>
                      <a:lnTo>
                        <a:pt x="10" y="19"/>
                      </a:lnTo>
                      <a:lnTo>
                        <a:pt x="10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close/>
                      <a:moveTo>
                        <a:pt x="16" y="14"/>
                      </a:move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16" y="14"/>
                      </a:lnTo>
                      <a:close/>
                      <a:moveTo>
                        <a:pt x="16" y="16"/>
                      </a:moveTo>
                      <a:lnTo>
                        <a:pt x="16" y="17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7" y="19"/>
                      </a:lnTo>
                      <a:lnTo>
                        <a:pt x="5" y="17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Freeform 1472"/>
                <p:cNvSpPr>
                  <a:spLocks noEditPoints="1"/>
                </p:cNvSpPr>
                <p:nvPr/>
              </p:nvSpPr>
              <p:spPr bwMode="auto">
                <a:xfrm>
                  <a:off x="1357" y="2802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20"/>
                    </a:cxn>
                    <a:cxn ang="0">
                      <a:pos x="2" y="13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7"/>
                    </a:cxn>
                    <a:cxn ang="0">
                      <a:pos x="3" y="13"/>
                    </a:cxn>
                    <a:cxn ang="0">
                      <a:pos x="15" y="17"/>
                    </a:cxn>
                    <a:cxn ang="0">
                      <a:pos x="13" y="20"/>
                    </a:cxn>
                    <a:cxn ang="0">
                      <a:pos x="8" y="21"/>
                    </a:cxn>
                    <a:cxn ang="0">
                      <a:pos x="5" y="20"/>
                    </a:cxn>
                    <a:cxn ang="0">
                      <a:pos x="3" y="17"/>
                    </a:cxn>
                  </a:cxnLst>
                  <a:rect l="0" t="0" r="r" b="b"/>
                  <a:pathLst>
                    <a:path w="15" h="2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7"/>
                      </a:moveTo>
                      <a:lnTo>
                        <a:pt x="13" y="18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Freeform 1473"/>
                <p:cNvSpPr>
                  <a:spLocks noEditPoints="1"/>
                </p:cNvSpPr>
                <p:nvPr/>
              </p:nvSpPr>
              <p:spPr bwMode="auto">
                <a:xfrm>
                  <a:off x="1360" y="2812"/>
                  <a:ext cx="17" cy="2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0" y="5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7" y="16"/>
                    </a:cxn>
                    <a:cxn ang="0">
                      <a:pos x="2" y="10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3" y="10"/>
                    </a:cxn>
                    <a:cxn ang="0">
                      <a:pos x="8" y="5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8" y="21"/>
                    </a:cxn>
                    <a:cxn ang="0">
                      <a:pos x="2" y="15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17" y="15"/>
                    </a:cxn>
                    <a:cxn ang="0">
                      <a:pos x="10" y="10"/>
                    </a:cxn>
                    <a:cxn ang="0">
                      <a:pos x="17" y="16"/>
                    </a:cxn>
                    <a:cxn ang="0">
                      <a:pos x="4" y="15"/>
                    </a:cxn>
                    <a:cxn ang="0">
                      <a:pos x="17" y="16"/>
                    </a:cxn>
                    <a:cxn ang="0">
                      <a:pos x="13" y="21"/>
                    </a:cxn>
                    <a:cxn ang="0">
                      <a:pos x="10" y="23"/>
                    </a:cxn>
                    <a:cxn ang="0">
                      <a:pos x="5" y="21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7" h="23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21"/>
                      </a:move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7" y="10"/>
                      </a:lnTo>
                      <a:lnTo>
                        <a:pt x="17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close/>
                      <a:moveTo>
                        <a:pt x="17" y="15"/>
                      </a:moveTo>
                      <a:lnTo>
                        <a:pt x="17" y="16"/>
                      </a:ln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17" y="15"/>
                      </a:lnTo>
                      <a:close/>
                      <a:moveTo>
                        <a:pt x="17" y="16"/>
                      </a:moveTo>
                      <a:lnTo>
                        <a:pt x="15" y="18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Freeform 1474"/>
                <p:cNvSpPr>
                  <a:spLocks noEditPoints="1"/>
                </p:cNvSpPr>
                <p:nvPr/>
              </p:nvSpPr>
              <p:spPr bwMode="auto">
                <a:xfrm>
                  <a:off x="1364" y="2822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4" y="1"/>
                    </a:cxn>
                    <a:cxn ang="0">
                      <a:pos x="8" y="1"/>
                    </a:cxn>
                    <a:cxn ang="0">
                      <a:pos x="11" y="5"/>
                    </a:cxn>
                    <a:cxn ang="0">
                      <a:pos x="0" y="6"/>
                    </a:cxn>
                    <a:cxn ang="0">
                      <a:pos x="13" y="10"/>
                    </a:cxn>
                    <a:cxn ang="0">
                      <a:pos x="0" y="6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18"/>
                    </a:cxn>
                    <a:cxn ang="0">
                      <a:pos x="1" y="13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14" y="13"/>
                    </a:cxn>
                    <a:cxn ang="0">
                      <a:pos x="9" y="6"/>
                    </a:cxn>
                    <a:cxn ang="0">
                      <a:pos x="14" y="16"/>
                    </a:cxn>
                    <a:cxn ang="0">
                      <a:pos x="3" y="13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9" y="23"/>
                    </a:cxn>
                    <a:cxn ang="0">
                      <a:pos x="4" y="21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4" h="23">
                      <a:moveTo>
                        <a:pt x="0" y="6"/>
                      </a:move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9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6"/>
                      </a:move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9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3" y="19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Freeform 1475"/>
                <p:cNvSpPr>
                  <a:spLocks noEditPoints="1"/>
                </p:cNvSpPr>
                <p:nvPr/>
              </p:nvSpPr>
              <p:spPr bwMode="auto">
                <a:xfrm>
                  <a:off x="1367" y="2833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8"/>
                    </a:cxn>
                    <a:cxn ang="0">
                      <a:pos x="1" y="5"/>
                    </a:cxn>
                    <a:cxn ang="0">
                      <a:pos x="3" y="13"/>
                    </a:cxn>
                    <a:cxn ang="0">
                      <a:pos x="1" y="8"/>
                    </a:cxn>
                    <a:cxn ang="0">
                      <a:pos x="3" y="13"/>
                    </a:cxn>
                    <a:cxn ang="0">
                      <a:pos x="13" y="5"/>
                    </a:cxn>
                    <a:cxn ang="0">
                      <a:pos x="3" y="13"/>
                    </a:cxn>
                    <a:cxn ang="0">
                      <a:pos x="13" y="5"/>
                    </a:cxn>
                    <a:cxn ang="0">
                      <a:pos x="14" y="10"/>
                    </a:cxn>
                    <a:cxn ang="0">
                      <a:pos x="13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0" y="7"/>
                    </a:cxn>
                    <a:cxn ang="0">
                      <a:pos x="10" y="18"/>
                    </a:cxn>
                    <a:cxn ang="0">
                      <a:pos x="10" y="7"/>
                    </a:cxn>
                    <a:cxn ang="0">
                      <a:pos x="16" y="13"/>
                    </a:cxn>
                    <a:cxn ang="0">
                      <a:pos x="10" y="7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4" y="18"/>
                    </a:cxn>
                    <a:cxn ang="0">
                      <a:pos x="10" y="20"/>
                    </a:cxn>
                    <a:cxn ang="0">
                      <a:pos x="6" y="1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0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3" y="13"/>
                      </a:moveTo>
                      <a:lnTo>
                        <a:pt x="1" y="12"/>
                      </a:ln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3" y="13"/>
                      </a:lnTo>
                      <a:close/>
                      <a:moveTo>
                        <a:pt x="11" y="3"/>
                      </a:moveTo>
                      <a:lnTo>
                        <a:pt x="13" y="5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11" y="3"/>
                      </a:lnTo>
                      <a:close/>
                      <a:moveTo>
                        <a:pt x="13" y="5"/>
                      </a:move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3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  <a:moveTo>
                        <a:pt x="10" y="7"/>
                      </a:move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14" y="18"/>
                      </a:lnTo>
                      <a:lnTo>
                        <a:pt x="13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Freeform 1476"/>
                <p:cNvSpPr>
                  <a:spLocks noEditPoints="1"/>
                </p:cNvSpPr>
                <p:nvPr/>
              </p:nvSpPr>
              <p:spPr bwMode="auto">
                <a:xfrm>
                  <a:off x="1372" y="284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6" y="4"/>
                    </a:cxn>
                    <a:cxn ang="0">
                      <a:pos x="5" y="15"/>
                    </a:cxn>
                    <a:cxn ang="0">
                      <a:pos x="6" y="4"/>
                    </a:cxn>
                    <a:cxn ang="0">
                      <a:pos x="13" y="8"/>
                    </a:cxn>
                    <a:cxn ang="0">
                      <a:pos x="6" y="4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2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14" y="12"/>
                    </a:cxn>
                    <a:cxn ang="0">
                      <a:pos x="8" y="7"/>
                    </a:cxn>
                    <a:cxn ang="0">
                      <a:pos x="14" y="17"/>
                    </a:cxn>
                    <a:cxn ang="0">
                      <a:pos x="3" y="12"/>
                    </a:cxn>
                    <a:cxn ang="0">
                      <a:pos x="8" y="21"/>
                    </a:cxn>
                    <a:cxn ang="0">
                      <a:pos x="3" y="17"/>
                    </a:cxn>
                    <a:cxn ang="0">
                      <a:pos x="8" y="21"/>
                    </a:cxn>
                    <a:cxn ang="0">
                      <a:pos x="9" y="10"/>
                    </a:cxn>
                    <a:cxn ang="0">
                      <a:pos x="8" y="21"/>
                    </a:cxn>
                    <a:cxn ang="0">
                      <a:pos x="9" y="10"/>
                    </a:cxn>
                    <a:cxn ang="0">
                      <a:pos x="14" y="12"/>
                    </a:cxn>
                    <a:cxn ang="0">
                      <a:pos x="16" y="17"/>
                    </a:cxn>
                    <a:cxn ang="0">
                      <a:pos x="14" y="20"/>
                    </a:cxn>
                    <a:cxn ang="0">
                      <a:pos x="9" y="21"/>
                    </a:cxn>
                  </a:cxnLst>
                  <a:rect l="0" t="0" r="r" b="b"/>
                  <a:pathLst>
                    <a:path w="16" h="2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6" y="4"/>
                      </a:move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4"/>
                      </a:lnTo>
                      <a:close/>
                      <a:moveTo>
                        <a:pt x="13" y="8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2"/>
                      </a:lnTo>
                      <a:lnTo>
                        <a:pt x="6" y="12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8" y="7"/>
                      </a:moveTo>
                      <a:lnTo>
                        <a:pt x="14" y="7"/>
                      </a:lnTo>
                      <a:lnTo>
                        <a:pt x="14" y="12"/>
                      </a:lnTo>
                      <a:lnTo>
                        <a:pt x="8" y="12"/>
                      </a:lnTo>
                      <a:lnTo>
                        <a:pt x="8" y="7"/>
                      </a:lnTo>
                      <a:close/>
                      <a:moveTo>
                        <a:pt x="14" y="12"/>
                      </a:moveTo>
                      <a:lnTo>
                        <a:pt x="14" y="17"/>
                      </a:lnTo>
                      <a:lnTo>
                        <a:pt x="3" y="17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8" y="21"/>
                      </a:moveTo>
                      <a:lnTo>
                        <a:pt x="3" y="21"/>
                      </a:lnTo>
                      <a:lnTo>
                        <a:pt x="3" y="17"/>
                      </a:lnTo>
                      <a:lnTo>
                        <a:pt x="8" y="17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9" y="10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9" y="10"/>
                      </a:moveTo>
                      <a:lnTo>
                        <a:pt x="11" y="12"/>
                      </a:lnTo>
                      <a:lnTo>
                        <a:pt x="14" y="12"/>
                      </a:lnTo>
                      <a:lnTo>
                        <a:pt x="14" y="15"/>
                      </a:lnTo>
                      <a:lnTo>
                        <a:pt x="16" y="17"/>
                      </a:lnTo>
                      <a:lnTo>
                        <a:pt x="14" y="18"/>
                      </a:lnTo>
                      <a:lnTo>
                        <a:pt x="14" y="20"/>
                      </a:lnTo>
                      <a:lnTo>
                        <a:pt x="11" y="21"/>
                      </a:lnTo>
                      <a:lnTo>
                        <a:pt x="9" y="21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Freeform 1477"/>
                <p:cNvSpPr>
                  <a:spLocks noEditPoints="1"/>
                </p:cNvSpPr>
                <p:nvPr/>
              </p:nvSpPr>
              <p:spPr bwMode="auto">
                <a:xfrm>
                  <a:off x="1377" y="2851"/>
                  <a:ext cx="13" cy="21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2"/>
                    </a:cxn>
                    <a:cxn ang="0">
                      <a:pos x="9" y="5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4" y="15"/>
                    </a:cxn>
                    <a:cxn ang="0">
                      <a:pos x="0" y="10"/>
                    </a:cxn>
                    <a:cxn ang="0">
                      <a:pos x="4" y="15"/>
                    </a:cxn>
                    <a:cxn ang="0">
                      <a:pos x="6" y="3"/>
                    </a:cxn>
                    <a:cxn ang="0">
                      <a:pos x="4" y="15"/>
                    </a:cxn>
                    <a:cxn ang="0">
                      <a:pos x="6" y="3"/>
                    </a:cxn>
                    <a:cxn ang="0">
                      <a:pos x="11" y="10"/>
                    </a:cxn>
                    <a:cxn ang="0">
                      <a:pos x="6" y="3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6" y="20"/>
                    </a:cxn>
                    <a:cxn ang="0">
                      <a:pos x="0" y="13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13" y="13"/>
                    </a:cxn>
                    <a:cxn ang="0">
                      <a:pos x="8" y="8"/>
                    </a:cxn>
                    <a:cxn ang="0">
                      <a:pos x="13" y="15"/>
                    </a:cxn>
                    <a:cxn ang="0">
                      <a:pos x="1" y="13"/>
                    </a:cxn>
                    <a:cxn ang="0">
                      <a:pos x="13" y="15"/>
                    </a:cxn>
                    <a:cxn ang="0">
                      <a:pos x="11" y="20"/>
                    </a:cxn>
                    <a:cxn ang="0">
                      <a:pos x="8" y="21"/>
                    </a:cxn>
                    <a:cxn ang="0">
                      <a:pos x="3" y="20"/>
                    </a:cxn>
                    <a:cxn ang="0">
                      <a:pos x="1" y="15"/>
                    </a:cxn>
                  </a:cxnLst>
                  <a:rect l="0" t="0" r="r" b="b"/>
                  <a:pathLst>
                    <a:path w="13" h="21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4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15"/>
                      </a:lnTo>
                      <a:close/>
                      <a:moveTo>
                        <a:pt x="4" y="3"/>
                      </a:moveTo>
                      <a:lnTo>
                        <a:pt x="6" y="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4" y="3"/>
                      </a:lnTo>
                      <a:close/>
                      <a:moveTo>
                        <a:pt x="6" y="3"/>
                      </a:moveTo>
                      <a:lnTo>
                        <a:pt x="11" y="3"/>
                      </a:lnTo>
                      <a:lnTo>
                        <a:pt x="11" y="10"/>
                      </a:lnTo>
                      <a:lnTo>
                        <a:pt x="6" y="10"/>
                      </a:lnTo>
                      <a:lnTo>
                        <a:pt x="6" y="3"/>
                      </a:lnTo>
                      <a:close/>
                      <a:moveTo>
                        <a:pt x="11" y="10"/>
                      </a:moveTo>
                      <a:lnTo>
                        <a:pt x="11" y="13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11" y="10"/>
                      </a:lnTo>
                      <a:close/>
                      <a:moveTo>
                        <a:pt x="6" y="20"/>
                      </a:moveTo>
                      <a:lnTo>
                        <a:pt x="0" y="20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20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3" y="8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3" y="13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3"/>
                      </a:lnTo>
                      <a:lnTo>
                        <a:pt x="13" y="13"/>
                      </a:lnTo>
                      <a:close/>
                      <a:moveTo>
                        <a:pt x="13" y="15"/>
                      </a:move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3" y="18"/>
                      </a:lnTo>
                      <a:lnTo>
                        <a:pt x="1" y="15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Freeform 1478"/>
                <p:cNvSpPr>
                  <a:spLocks noEditPoints="1"/>
                </p:cNvSpPr>
                <p:nvPr/>
              </p:nvSpPr>
              <p:spPr bwMode="auto">
                <a:xfrm>
                  <a:off x="1378" y="286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8" y="16"/>
                    </a:cxn>
                    <a:cxn ang="0">
                      <a:pos x="2" y="11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8" y="19"/>
                    </a:cxn>
                    <a:cxn ang="0">
                      <a:pos x="3" y="13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8" y="19"/>
                    </a:cxn>
                    <a:cxn ang="0">
                      <a:pos x="10" y="8"/>
                    </a:cxn>
                    <a:cxn ang="0">
                      <a:pos x="16" y="13"/>
                    </a:cxn>
                    <a:cxn ang="0">
                      <a:pos x="10" y="8"/>
                    </a:cxn>
                    <a:cxn ang="0">
                      <a:pos x="16" y="14"/>
                    </a:cxn>
                    <a:cxn ang="0">
                      <a:pos x="5" y="13"/>
                    </a:cxn>
                    <a:cxn ang="0">
                      <a:pos x="16" y="14"/>
                    </a:cxn>
                    <a:cxn ang="0">
                      <a:pos x="15" y="19"/>
                    </a:cxn>
                    <a:cxn ang="0">
                      <a:pos x="10" y="21"/>
                    </a:cxn>
                    <a:cxn ang="0">
                      <a:pos x="7" y="19"/>
                    </a:cxn>
                    <a:cxn ang="0">
                      <a:pos x="5" y="14"/>
                    </a:cxn>
                  </a:cxnLst>
                  <a:rect l="0" t="0" r="r" b="b"/>
                  <a:pathLst>
                    <a:path w="16" h="21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8" y="19"/>
                      </a:moveTo>
                      <a:lnTo>
                        <a:pt x="3" y="19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6" y="13"/>
                      </a:moveTo>
                      <a:lnTo>
                        <a:pt x="16" y="14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4"/>
                      </a:moveTo>
                      <a:lnTo>
                        <a:pt x="16" y="18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7" y="19"/>
                      </a:lnTo>
                      <a:lnTo>
                        <a:pt x="5" y="18"/>
                      </a:lnTo>
                      <a:lnTo>
                        <a:pt x="5" y="14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Freeform 1479"/>
                <p:cNvSpPr>
                  <a:spLocks noEditPoints="1"/>
                </p:cNvSpPr>
                <p:nvPr/>
              </p:nvSpPr>
              <p:spPr bwMode="auto">
                <a:xfrm>
                  <a:off x="1383" y="2871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8"/>
                    </a:cxn>
                    <a:cxn ang="0">
                      <a:pos x="0" y="4"/>
                    </a:cxn>
                    <a:cxn ang="0">
                      <a:pos x="5" y="14"/>
                    </a:cxn>
                    <a:cxn ang="0">
                      <a:pos x="0" y="8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8"/>
                    </a:cxn>
                    <a:cxn ang="0">
                      <a:pos x="7" y="3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17"/>
                    </a:cxn>
                    <a:cxn ang="0">
                      <a:pos x="2" y="11"/>
                    </a:cxn>
                    <a:cxn ang="0">
                      <a:pos x="7" y="17"/>
                    </a:cxn>
                    <a:cxn ang="0">
                      <a:pos x="8" y="4"/>
                    </a:cxn>
                    <a:cxn ang="0">
                      <a:pos x="7" y="17"/>
                    </a:cxn>
                    <a:cxn ang="0">
                      <a:pos x="8" y="4"/>
                    </a:cxn>
                    <a:cxn ang="0">
                      <a:pos x="15" y="11"/>
                    </a:cxn>
                    <a:cxn ang="0">
                      <a:pos x="8" y="4"/>
                    </a:cxn>
                    <a:cxn ang="0">
                      <a:pos x="15" y="14"/>
                    </a:cxn>
                    <a:cxn ang="0">
                      <a:pos x="3" y="11"/>
                    </a:cxn>
                    <a:cxn ang="0">
                      <a:pos x="15" y="14"/>
                    </a:cxn>
                    <a:cxn ang="0">
                      <a:pos x="13" y="17"/>
                    </a:cxn>
                    <a:cxn ang="0">
                      <a:pos x="8" y="19"/>
                    </a:cxn>
                    <a:cxn ang="0">
                      <a:pos x="5" y="17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5" h="19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7"/>
                      </a:moveTo>
                      <a:lnTo>
                        <a:pt x="2" y="17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7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4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4"/>
                      </a:moveTo>
                      <a:lnTo>
                        <a:pt x="15" y="16"/>
                      </a:lnTo>
                      <a:lnTo>
                        <a:pt x="13" y="17"/>
                      </a:lnTo>
                      <a:lnTo>
                        <a:pt x="11" y="19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5" y="17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Freeform 1480"/>
                <p:cNvSpPr>
                  <a:spLocks noEditPoints="1"/>
                </p:cNvSpPr>
                <p:nvPr/>
              </p:nvSpPr>
              <p:spPr bwMode="auto">
                <a:xfrm>
                  <a:off x="1386" y="2879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1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7" y="1"/>
                    </a:cxn>
                    <a:cxn ang="0">
                      <a:pos x="13" y="9"/>
                    </a:cxn>
                    <a:cxn ang="0">
                      <a:pos x="0" y="8"/>
                    </a:cxn>
                    <a:cxn ang="0">
                      <a:pos x="7" y="16"/>
                    </a:cxn>
                    <a:cxn ang="0">
                      <a:pos x="0" y="9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9"/>
                    </a:cxn>
                    <a:cxn ang="0">
                      <a:pos x="8" y="5"/>
                    </a:cxn>
                    <a:cxn ang="0">
                      <a:pos x="15" y="13"/>
                    </a:cxn>
                    <a:cxn ang="0">
                      <a:pos x="2" y="9"/>
                    </a:cxn>
                    <a:cxn ang="0">
                      <a:pos x="4" y="16"/>
                    </a:cxn>
                    <a:cxn ang="0">
                      <a:pos x="2" y="13"/>
                    </a:cxn>
                    <a:cxn ang="0">
                      <a:pos x="4" y="16"/>
                    </a:cxn>
                    <a:cxn ang="0">
                      <a:pos x="15" y="11"/>
                    </a:cxn>
                    <a:cxn ang="0">
                      <a:pos x="4" y="16"/>
                    </a:cxn>
                    <a:cxn ang="0">
                      <a:pos x="15" y="11"/>
                    </a:cxn>
                    <a:cxn ang="0">
                      <a:pos x="15" y="16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5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7" y="16"/>
                      </a:moveTo>
                      <a:lnTo>
                        <a:pt x="0" y="16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5"/>
                      </a:lnTo>
                      <a:close/>
                      <a:moveTo>
                        <a:pt x="15" y="9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15" y="9"/>
                      </a:lnTo>
                      <a:close/>
                      <a:moveTo>
                        <a:pt x="4" y="16"/>
                      </a:moveTo>
                      <a:lnTo>
                        <a:pt x="2" y="14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4" y="16"/>
                      </a:lnTo>
                      <a:close/>
                      <a:moveTo>
                        <a:pt x="13" y="9"/>
                      </a:moveTo>
                      <a:lnTo>
                        <a:pt x="15" y="11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13" y="9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15" y="16"/>
                      </a:ln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12" y="21"/>
                      </a:lnTo>
                      <a:lnTo>
                        <a:pt x="8" y="21"/>
                      </a:lnTo>
                      <a:lnTo>
                        <a:pt x="7" y="19"/>
                      </a:lnTo>
                      <a:lnTo>
                        <a:pt x="5" y="18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Freeform 1481"/>
                <p:cNvSpPr>
                  <a:spLocks noEditPoints="1"/>
                </p:cNvSpPr>
                <p:nvPr/>
              </p:nvSpPr>
              <p:spPr bwMode="auto">
                <a:xfrm>
                  <a:off x="1390" y="2888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9"/>
                    </a:cxn>
                    <a:cxn ang="0">
                      <a:pos x="6" y="15"/>
                    </a:cxn>
                    <a:cxn ang="0">
                      <a:pos x="8" y="2"/>
                    </a:cxn>
                    <a:cxn ang="0">
                      <a:pos x="6" y="15"/>
                    </a:cxn>
                    <a:cxn ang="0">
                      <a:pos x="8" y="2"/>
                    </a:cxn>
                    <a:cxn ang="0">
                      <a:pos x="13" y="9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1" y="9"/>
                    </a:cxn>
                    <a:cxn ang="0">
                      <a:pos x="8" y="17"/>
                    </a:cxn>
                    <a:cxn ang="0">
                      <a:pos x="1" y="10"/>
                    </a:cxn>
                    <a:cxn ang="0">
                      <a:pos x="8" y="17"/>
                    </a:cxn>
                    <a:cxn ang="0">
                      <a:pos x="9" y="5"/>
                    </a:cxn>
                    <a:cxn ang="0">
                      <a:pos x="8" y="17"/>
                    </a:cxn>
                    <a:cxn ang="0">
                      <a:pos x="9" y="5"/>
                    </a:cxn>
                    <a:cxn ang="0">
                      <a:pos x="14" y="10"/>
                    </a:cxn>
                    <a:cxn ang="0">
                      <a:pos x="9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9" y="20"/>
                    </a:cxn>
                    <a:cxn ang="0">
                      <a:pos x="4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20">
                      <a:moveTo>
                        <a:pt x="0" y="5"/>
                      </a:move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5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3" y="9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8" y="17"/>
                      </a:moveTo>
                      <a:lnTo>
                        <a:pt x="1" y="17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4" y="13"/>
                      </a:moveTo>
                      <a:lnTo>
                        <a:pt x="14" y="17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9" y="20"/>
                      </a:lnTo>
                      <a:lnTo>
                        <a:pt x="6" y="20"/>
                      </a:lnTo>
                      <a:lnTo>
                        <a:pt x="4" y="18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Freeform 1482"/>
                <p:cNvSpPr>
                  <a:spLocks noEditPoints="1"/>
                </p:cNvSpPr>
                <p:nvPr/>
              </p:nvSpPr>
              <p:spPr bwMode="auto">
                <a:xfrm>
                  <a:off x="1393" y="2897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" y="9"/>
                    </a:cxn>
                    <a:cxn ang="0">
                      <a:pos x="11" y="3"/>
                    </a:cxn>
                    <a:cxn ang="0">
                      <a:pos x="1" y="9"/>
                    </a:cxn>
                    <a:cxn ang="0">
                      <a:pos x="11" y="3"/>
                    </a:cxn>
                    <a:cxn ang="0">
                      <a:pos x="13" y="6"/>
                    </a:cxn>
                    <a:cxn ang="0">
                      <a:pos x="11" y="3"/>
                    </a:cxn>
                    <a:cxn ang="0">
                      <a:pos x="13" y="9"/>
                    </a:cxn>
                    <a:cxn ang="0">
                      <a:pos x="1" y="6"/>
                    </a:cxn>
                    <a:cxn ang="0">
                      <a:pos x="8" y="16"/>
                    </a:cxn>
                    <a:cxn ang="0">
                      <a:pos x="1" y="9"/>
                    </a:cxn>
                    <a:cxn ang="0">
                      <a:pos x="8" y="16"/>
                    </a:cxn>
                    <a:cxn ang="0">
                      <a:pos x="8" y="4"/>
                    </a:cxn>
                    <a:cxn ang="0">
                      <a:pos x="8" y="16"/>
                    </a:cxn>
                    <a:cxn ang="0">
                      <a:pos x="8" y="4"/>
                    </a:cxn>
                    <a:cxn ang="0">
                      <a:pos x="14" y="9"/>
                    </a:cxn>
                    <a:cxn ang="0">
                      <a:pos x="8" y="4"/>
                    </a:cxn>
                    <a:cxn ang="0">
                      <a:pos x="14" y="13"/>
                    </a:cxn>
                    <a:cxn ang="0">
                      <a:pos x="3" y="9"/>
                    </a:cxn>
                    <a:cxn ang="0">
                      <a:pos x="8" y="17"/>
                    </a:cxn>
                    <a:cxn ang="0">
                      <a:pos x="3" y="13"/>
                    </a:cxn>
                    <a:cxn ang="0">
                      <a:pos x="8" y="17"/>
                    </a:cxn>
                    <a:cxn ang="0">
                      <a:pos x="10" y="6"/>
                    </a:cxn>
                    <a:cxn ang="0">
                      <a:pos x="8" y="17"/>
                    </a:cxn>
                    <a:cxn ang="0">
                      <a:pos x="10" y="6"/>
                    </a:cxn>
                    <a:cxn ang="0">
                      <a:pos x="16" y="13"/>
                    </a:cxn>
                    <a:cxn ang="0">
                      <a:pos x="10" y="6"/>
                    </a:cxn>
                    <a:cxn ang="0">
                      <a:pos x="16" y="14"/>
                    </a:cxn>
                    <a:cxn ang="0">
                      <a:pos x="5" y="13"/>
                    </a:cxn>
                    <a:cxn ang="0">
                      <a:pos x="16" y="14"/>
                    </a:cxn>
                    <a:cxn ang="0">
                      <a:pos x="14" y="17"/>
                    </a:cxn>
                    <a:cxn ang="0">
                      <a:pos x="10" y="19"/>
                    </a:cxn>
                    <a:cxn ang="0">
                      <a:pos x="6" y="17"/>
                    </a:cxn>
                    <a:cxn ang="0">
                      <a:pos x="5" y="14"/>
                    </a:cxn>
                  </a:cxnLst>
                  <a:rect l="0" t="0" r="r" b="b"/>
                  <a:pathLst>
                    <a:path w="16" h="19">
                      <a:moveTo>
                        <a:pt x="1" y="9"/>
                      </a:move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" y="9"/>
                      </a:lnTo>
                      <a:close/>
                      <a:moveTo>
                        <a:pt x="10" y="1"/>
                      </a:moveTo>
                      <a:lnTo>
                        <a:pt x="11" y="3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10" y="1"/>
                      </a:lnTo>
                      <a:close/>
                      <a:moveTo>
                        <a:pt x="11" y="3"/>
                      </a:moveTo>
                      <a:lnTo>
                        <a:pt x="13" y="4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11" y="3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close/>
                      <a:moveTo>
                        <a:pt x="8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8" y="17"/>
                      </a:move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17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6" y="6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6" y="13"/>
                      </a:moveTo>
                      <a:lnTo>
                        <a:pt x="16" y="14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4"/>
                      </a:moveTo>
                      <a:lnTo>
                        <a:pt x="16" y="16"/>
                      </a:lnTo>
                      <a:lnTo>
                        <a:pt x="14" y="17"/>
                      </a:lnTo>
                      <a:lnTo>
                        <a:pt x="13" y="19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6" y="17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16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Freeform 1483"/>
                <p:cNvSpPr>
                  <a:spLocks noEditPoints="1"/>
                </p:cNvSpPr>
                <p:nvPr/>
              </p:nvSpPr>
              <p:spPr bwMode="auto">
                <a:xfrm>
                  <a:off x="1398" y="2905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1" y="11"/>
                    </a:cxn>
                    <a:cxn ang="0">
                      <a:pos x="0" y="8"/>
                    </a:cxn>
                    <a:cxn ang="0">
                      <a:pos x="1" y="11"/>
                    </a:cxn>
                    <a:cxn ang="0">
                      <a:pos x="11" y="5"/>
                    </a:cxn>
                    <a:cxn ang="0">
                      <a:pos x="1" y="11"/>
                    </a:cxn>
                    <a:cxn ang="0">
                      <a:pos x="11" y="5"/>
                    </a:cxn>
                    <a:cxn ang="0">
                      <a:pos x="13" y="8"/>
                    </a:cxn>
                    <a:cxn ang="0">
                      <a:pos x="11" y="5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1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4" y="11"/>
                    </a:cxn>
                    <a:cxn ang="0">
                      <a:pos x="8" y="6"/>
                    </a:cxn>
                    <a:cxn ang="0">
                      <a:pos x="14" y="14"/>
                    </a:cxn>
                    <a:cxn ang="0">
                      <a:pos x="3" y="11"/>
                    </a:cxn>
                    <a:cxn ang="0">
                      <a:pos x="8" y="21"/>
                    </a:cxn>
                    <a:cxn ang="0">
                      <a:pos x="3" y="14"/>
                    </a:cxn>
                    <a:cxn ang="0">
                      <a:pos x="8" y="21"/>
                    </a:cxn>
                    <a:cxn ang="0">
                      <a:pos x="9" y="8"/>
                    </a:cxn>
                    <a:cxn ang="0">
                      <a:pos x="8" y="21"/>
                    </a:cxn>
                    <a:cxn ang="0">
                      <a:pos x="9" y="8"/>
                    </a:cxn>
                    <a:cxn ang="0">
                      <a:pos x="13" y="9"/>
                    </a:cxn>
                    <a:cxn ang="0">
                      <a:pos x="16" y="14"/>
                    </a:cxn>
                    <a:cxn ang="0">
                      <a:pos x="13" y="19"/>
                    </a:cxn>
                    <a:cxn ang="0">
                      <a:pos x="9" y="21"/>
                    </a:cxn>
                  </a:cxnLst>
                  <a:rect l="0" t="0" r="r" b="b"/>
                  <a:pathLst>
                    <a:path w="16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1" y="11"/>
                      </a:move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1" y="11"/>
                      </a:lnTo>
                      <a:close/>
                      <a:moveTo>
                        <a:pt x="9" y="3"/>
                      </a:moveTo>
                      <a:lnTo>
                        <a:pt x="11" y="5"/>
                      </a:lnTo>
                      <a:lnTo>
                        <a:pt x="3" y="13"/>
                      </a:lnTo>
                      <a:lnTo>
                        <a:pt x="1" y="11"/>
                      </a:lnTo>
                      <a:lnTo>
                        <a:pt x="9" y="3"/>
                      </a:lnTo>
                      <a:close/>
                      <a:moveTo>
                        <a:pt x="11" y="5"/>
                      </a:move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11" y="5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4" y="11"/>
                      </a:moveTo>
                      <a:lnTo>
                        <a:pt x="14" y="14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1"/>
                      </a:moveTo>
                      <a:lnTo>
                        <a:pt x="3" y="21"/>
                      </a:lnTo>
                      <a:lnTo>
                        <a:pt x="3" y="14"/>
                      </a:lnTo>
                      <a:lnTo>
                        <a:pt x="8" y="14"/>
                      </a:lnTo>
                      <a:lnTo>
                        <a:pt x="8" y="21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1" y="9"/>
                      </a:lnTo>
                      <a:lnTo>
                        <a:pt x="13" y="9"/>
                      </a:lnTo>
                      <a:lnTo>
                        <a:pt x="14" y="13"/>
                      </a:lnTo>
                      <a:lnTo>
                        <a:pt x="16" y="14"/>
                      </a:lnTo>
                      <a:lnTo>
                        <a:pt x="14" y="16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9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Freeform 1484"/>
                <p:cNvSpPr>
                  <a:spLocks noEditPoints="1"/>
                </p:cNvSpPr>
                <p:nvPr/>
              </p:nvSpPr>
              <p:spPr bwMode="auto">
                <a:xfrm>
                  <a:off x="1401" y="2913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5" y="1"/>
                    </a:cxn>
                    <a:cxn ang="0">
                      <a:pos x="8" y="1"/>
                    </a:cxn>
                    <a:cxn ang="0">
                      <a:pos x="11" y="5"/>
                    </a:cxn>
                    <a:cxn ang="0">
                      <a:pos x="0" y="6"/>
                    </a:cxn>
                    <a:cxn ang="0">
                      <a:pos x="13" y="10"/>
                    </a:cxn>
                    <a:cxn ang="0">
                      <a:pos x="0" y="6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3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5" y="13"/>
                    </a:cxn>
                    <a:cxn ang="0">
                      <a:pos x="10" y="6"/>
                    </a:cxn>
                    <a:cxn ang="0">
                      <a:pos x="15" y="13"/>
                    </a:cxn>
                    <a:cxn ang="0">
                      <a:pos x="3" y="13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0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19">
                      <a:moveTo>
                        <a:pt x="0" y="6"/>
                      </a:moveTo>
                      <a:lnTo>
                        <a:pt x="2" y="5"/>
                      </a:lnTo>
                      <a:lnTo>
                        <a:pt x="2" y="1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1" y="5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5" y="13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10" y="19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Freeform 1485"/>
                <p:cNvSpPr>
                  <a:spLocks noEditPoints="1"/>
                </p:cNvSpPr>
                <p:nvPr/>
              </p:nvSpPr>
              <p:spPr bwMode="auto">
                <a:xfrm>
                  <a:off x="1250" y="291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6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5" y="3"/>
                    </a:cxn>
                    <a:cxn ang="0">
                      <a:pos x="3" y="7"/>
                    </a:cxn>
                    <a:cxn ang="0">
                      <a:pos x="6" y="2"/>
                    </a:cxn>
                    <a:cxn ang="0">
                      <a:pos x="13" y="12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5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6" h="21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3" y="21"/>
                      </a:ln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8" y="3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5" y="3"/>
                      </a:moveTo>
                      <a:lnTo>
                        <a:pt x="6" y="2"/>
                      </a:ln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5" y="3"/>
                      </a:lnTo>
                      <a:close/>
                      <a:moveTo>
                        <a:pt x="6" y="2"/>
                      </a:move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Freeform 1486"/>
                <p:cNvSpPr>
                  <a:spLocks noEditPoints="1"/>
                </p:cNvSpPr>
                <p:nvPr/>
              </p:nvSpPr>
              <p:spPr bwMode="auto">
                <a:xfrm>
                  <a:off x="1255" y="2901"/>
                  <a:ext cx="14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8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6" y="2"/>
                    </a:cxn>
                    <a:cxn ang="0">
                      <a:pos x="1" y="9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14" y="9"/>
                    </a:cxn>
                    <a:cxn ang="0">
                      <a:pos x="8" y="13"/>
                    </a:cxn>
                    <a:cxn ang="0">
                      <a:pos x="14" y="9"/>
                    </a:cxn>
                    <a:cxn ang="0">
                      <a:pos x="3" y="5"/>
                    </a:cxn>
                    <a:cxn ang="0">
                      <a:pos x="14" y="9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2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5" y="22"/>
                      </a:lnTo>
                      <a:lnTo>
                        <a:pt x="3" y="20"/>
                      </a:ln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9"/>
                      </a:moveTo>
                      <a:lnTo>
                        <a:pt x="1" y="2"/>
                      </a:lnTo>
                      <a:lnTo>
                        <a:pt x="6" y="2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Freeform 1487"/>
                <p:cNvSpPr>
                  <a:spLocks noEditPoints="1"/>
                </p:cNvSpPr>
                <p:nvPr/>
              </p:nvSpPr>
              <p:spPr bwMode="auto">
                <a:xfrm>
                  <a:off x="1258" y="2888"/>
                  <a:ext cx="15" cy="25"/>
                </a:xfrm>
                <a:custGeom>
                  <a:avLst/>
                  <a:gdLst/>
                  <a:ahLst/>
                  <a:cxnLst>
                    <a:cxn ang="0">
                      <a:pos x="11" y="20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11" y="18"/>
                    </a:cxn>
                    <a:cxn ang="0">
                      <a:pos x="0" y="17"/>
                    </a:cxn>
                    <a:cxn ang="0">
                      <a:pos x="11" y="18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0" y="17"/>
                    </a:cxn>
                    <a:cxn ang="0">
                      <a:pos x="6" y="12"/>
                    </a:cxn>
                    <a:cxn ang="0">
                      <a:pos x="5" y="23"/>
                    </a:cxn>
                    <a:cxn ang="0">
                      <a:pos x="13" y="17"/>
                    </a:cxn>
                    <a:cxn ang="0">
                      <a:pos x="6" y="23"/>
                    </a:cxn>
                    <a:cxn ang="0">
                      <a:pos x="13" y="17"/>
                    </a:cxn>
                    <a:cxn ang="0">
                      <a:pos x="0" y="13"/>
                    </a:cxn>
                    <a:cxn ang="0">
                      <a:pos x="13" y="17"/>
                    </a:cxn>
                    <a:cxn ang="0">
                      <a:pos x="0" y="13"/>
                    </a:cxn>
                    <a:cxn ang="0">
                      <a:pos x="6" y="7"/>
                    </a:cxn>
                    <a:cxn ang="0">
                      <a:pos x="0" y="13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5" y="13"/>
                    </a:cxn>
                    <a:cxn ang="0">
                      <a:pos x="8" y="18"/>
                    </a:cxn>
                    <a:cxn ang="0">
                      <a:pos x="15" y="13"/>
                    </a:cxn>
                    <a:cxn ang="0">
                      <a:pos x="3" y="9"/>
                    </a:cxn>
                    <a:cxn ang="0">
                      <a:pos x="15" y="13"/>
                    </a:cxn>
                    <a:cxn ang="0">
                      <a:pos x="3" y="9"/>
                    </a:cxn>
                    <a:cxn ang="0">
                      <a:pos x="8" y="2"/>
                    </a:cxn>
                    <a:cxn ang="0">
                      <a:pos x="3" y="9"/>
                    </a:cxn>
                    <a:cxn ang="0">
                      <a:pos x="10" y="2"/>
                    </a:cxn>
                    <a:cxn ang="0">
                      <a:pos x="8" y="15"/>
                    </a:cxn>
                    <a:cxn ang="0">
                      <a:pos x="15" y="9"/>
                    </a:cxn>
                    <a:cxn ang="0">
                      <a:pos x="10" y="15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5">
                      <a:moveTo>
                        <a:pt x="11" y="18"/>
                      </a:moveTo>
                      <a:lnTo>
                        <a:pt x="11" y="20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5" y="25"/>
                      </a:lnTo>
                      <a:lnTo>
                        <a:pt x="3" y="23"/>
                      </a:lnTo>
                      <a:lnTo>
                        <a:pt x="2" y="23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7"/>
                      </a:lnTo>
                      <a:lnTo>
                        <a:pt x="11" y="17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5" y="12"/>
                      </a:lnTo>
                      <a:lnTo>
                        <a:pt x="5" y="17"/>
                      </a:lnTo>
                      <a:lnTo>
                        <a:pt x="0" y="17"/>
                      </a:lnTo>
                      <a:close/>
                      <a:moveTo>
                        <a:pt x="5" y="12"/>
                      </a:moveTo>
                      <a:lnTo>
                        <a:pt x="6" y="12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5" y="12"/>
                      </a:lnTo>
                      <a:close/>
                      <a:moveTo>
                        <a:pt x="13" y="17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3" y="17"/>
                      </a:lnTo>
                      <a:close/>
                      <a:moveTo>
                        <a:pt x="0" y="17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7"/>
                      </a:lnTo>
                      <a:lnTo>
                        <a:pt x="0" y="17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9"/>
                      </a:ln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9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9"/>
                      </a:lnTo>
                      <a:lnTo>
                        <a:pt x="3" y="9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2"/>
                      </a:lnTo>
                      <a:close/>
                      <a:moveTo>
                        <a:pt x="15" y="9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7"/>
                      </a:move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Freeform 1488"/>
                <p:cNvSpPr>
                  <a:spLocks noEditPoints="1"/>
                </p:cNvSpPr>
                <p:nvPr/>
              </p:nvSpPr>
              <p:spPr bwMode="auto">
                <a:xfrm>
                  <a:off x="1261" y="2877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2" y="20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2" y="20"/>
                    </a:cxn>
                    <a:cxn ang="0">
                      <a:pos x="12" y="18"/>
                    </a:cxn>
                    <a:cxn ang="0">
                      <a:pos x="0" y="15"/>
                    </a:cxn>
                    <a:cxn ang="0">
                      <a:pos x="12" y="18"/>
                    </a:cxn>
                    <a:cxn ang="0">
                      <a:pos x="0" y="15"/>
                    </a:cxn>
                    <a:cxn ang="0">
                      <a:pos x="7" y="10"/>
                    </a:cxn>
                    <a:cxn ang="0">
                      <a:pos x="0" y="15"/>
                    </a:cxn>
                    <a:cxn ang="0">
                      <a:pos x="8" y="10"/>
                    </a:cxn>
                    <a:cxn ang="0">
                      <a:pos x="7" y="21"/>
                    </a:cxn>
                    <a:cxn ang="0">
                      <a:pos x="13" y="15"/>
                    </a:cxn>
                    <a:cxn ang="0">
                      <a:pos x="8" y="21"/>
                    </a:cxn>
                    <a:cxn ang="0">
                      <a:pos x="13" y="15"/>
                    </a:cxn>
                    <a:cxn ang="0">
                      <a:pos x="2" y="11"/>
                    </a:cxn>
                    <a:cxn ang="0">
                      <a:pos x="13" y="1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2" y="11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10" y="16"/>
                    </a:cxn>
                    <a:cxn ang="0">
                      <a:pos x="15" y="11"/>
                    </a:cxn>
                    <a:cxn ang="0">
                      <a:pos x="3" y="7"/>
                    </a:cxn>
                    <a:cxn ang="0">
                      <a:pos x="15" y="11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3">
                      <a:moveTo>
                        <a:pt x="12" y="18"/>
                      </a:moveTo>
                      <a:lnTo>
                        <a:pt x="12" y="20"/>
                      </a:lnTo>
                      <a:lnTo>
                        <a:pt x="10" y="2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3" y="23"/>
                      </a:lnTo>
                      <a:lnTo>
                        <a:pt x="2" y="21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2" y="15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11"/>
                      </a:lnTo>
                      <a:lnTo>
                        <a:pt x="2" y="11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Freeform 1489"/>
                <p:cNvSpPr>
                  <a:spLocks noEditPoints="1"/>
                </p:cNvSpPr>
                <p:nvPr/>
              </p:nvSpPr>
              <p:spPr bwMode="auto">
                <a:xfrm>
                  <a:off x="1264" y="2866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4" y="22"/>
                    </a:cxn>
                    <a:cxn ang="0">
                      <a:pos x="0" y="19"/>
                    </a:cxn>
                    <a:cxn ang="0">
                      <a:pos x="0" y="14"/>
                    </a:cxn>
                    <a:cxn ang="0">
                      <a:pos x="4" y="13"/>
                    </a:cxn>
                    <a:cxn ang="0">
                      <a:pos x="7" y="22"/>
                    </a:cxn>
                    <a:cxn ang="0">
                      <a:pos x="9" y="11"/>
                    </a:cxn>
                    <a:cxn ang="0">
                      <a:pos x="7" y="22"/>
                    </a:cxn>
                    <a:cxn ang="0">
                      <a:pos x="13" y="18"/>
                    </a:cxn>
                    <a:cxn ang="0">
                      <a:pos x="9" y="22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9" y="8"/>
                    </a:cxn>
                    <a:cxn ang="0">
                      <a:pos x="2" y="13"/>
                    </a:cxn>
                    <a:cxn ang="0">
                      <a:pos x="9" y="8"/>
                    </a:cxn>
                    <a:cxn ang="0">
                      <a:pos x="9" y="19"/>
                    </a:cxn>
                    <a:cxn ang="0">
                      <a:pos x="15" y="13"/>
                    </a:cxn>
                    <a:cxn ang="0">
                      <a:pos x="9" y="19"/>
                    </a:cxn>
                    <a:cxn ang="0">
                      <a:pos x="15" y="13"/>
                    </a:cxn>
                    <a:cxn ang="0">
                      <a:pos x="4" y="8"/>
                    </a:cxn>
                    <a:cxn ang="0">
                      <a:pos x="15" y="13"/>
                    </a:cxn>
                    <a:cxn ang="0">
                      <a:pos x="4" y="8"/>
                    </a:cxn>
                    <a:cxn ang="0">
                      <a:pos x="9" y="3"/>
                    </a:cxn>
                    <a:cxn ang="0">
                      <a:pos x="4" y="8"/>
                    </a:cxn>
                    <a:cxn ang="0">
                      <a:pos x="10" y="3"/>
                    </a:cxn>
                    <a:cxn ang="0">
                      <a:pos x="9" y="14"/>
                    </a:cxn>
                    <a:cxn ang="0">
                      <a:pos x="17" y="8"/>
                    </a:cxn>
                    <a:cxn ang="0">
                      <a:pos x="10" y="14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17" y="8"/>
                    </a:cxn>
                    <a:cxn ang="0">
                      <a:pos x="5" y="6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</a:cxnLst>
                  <a:rect l="0" t="0" r="r" b="b"/>
                  <a:pathLst>
                    <a:path w="17" h="22">
                      <a:moveTo>
                        <a:pt x="7" y="22"/>
                      </a:moveTo>
                      <a:lnTo>
                        <a:pt x="4" y="22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2" y="13"/>
                      </a:lnTo>
                      <a:lnTo>
                        <a:pt x="4" y="13"/>
                      </a:lnTo>
                      <a:lnTo>
                        <a:pt x="7" y="11"/>
                      </a:lnTo>
                      <a:lnTo>
                        <a:pt x="7" y="22"/>
                      </a:lnTo>
                      <a:close/>
                      <a:moveTo>
                        <a:pt x="7" y="11"/>
                      </a:moveTo>
                      <a:lnTo>
                        <a:pt x="9" y="11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13" y="18"/>
                      </a:moveTo>
                      <a:lnTo>
                        <a:pt x="13" y="22"/>
                      </a:lnTo>
                      <a:lnTo>
                        <a:pt x="9" y="22"/>
                      </a:lnTo>
                      <a:lnTo>
                        <a:pt x="9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9" y="8"/>
                      </a:lnTo>
                      <a:lnTo>
                        <a:pt x="9" y="13"/>
                      </a:lnTo>
                      <a:lnTo>
                        <a:pt x="2" y="13"/>
                      </a:lnTo>
                      <a:close/>
                      <a:moveTo>
                        <a:pt x="9" y="8"/>
                      </a:moveTo>
                      <a:lnTo>
                        <a:pt x="9" y="8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9" y="8"/>
                      </a:lnTo>
                      <a:close/>
                      <a:moveTo>
                        <a:pt x="15" y="13"/>
                      </a:moveTo>
                      <a:lnTo>
                        <a:pt x="15" y="19"/>
                      </a:lnTo>
                      <a:lnTo>
                        <a:pt x="9" y="19"/>
                      </a:lnTo>
                      <a:lnTo>
                        <a:pt x="9" y="13"/>
                      </a:lnTo>
                      <a:lnTo>
                        <a:pt x="15" y="13"/>
                      </a:lnTo>
                      <a:close/>
                      <a:moveTo>
                        <a:pt x="4" y="13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4" y="13"/>
                      </a:lnTo>
                      <a:close/>
                      <a:moveTo>
                        <a:pt x="4" y="8"/>
                      </a:moveTo>
                      <a:lnTo>
                        <a:pt x="4" y="3"/>
                      </a:lnTo>
                      <a:lnTo>
                        <a:pt x="9" y="3"/>
                      </a:lnTo>
                      <a:lnTo>
                        <a:pt x="9" y="8"/>
                      </a:lnTo>
                      <a:lnTo>
                        <a:pt x="4" y="8"/>
                      </a:lnTo>
                      <a:close/>
                      <a:moveTo>
                        <a:pt x="9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9" y="14"/>
                      </a:lnTo>
                      <a:lnTo>
                        <a:pt x="9" y="3"/>
                      </a:lnTo>
                      <a:close/>
                      <a:moveTo>
                        <a:pt x="17" y="8"/>
                      </a:moveTo>
                      <a:lnTo>
                        <a:pt x="17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7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Freeform 1490"/>
                <p:cNvSpPr>
                  <a:spLocks noEditPoints="1"/>
                </p:cNvSpPr>
                <p:nvPr/>
              </p:nvSpPr>
              <p:spPr bwMode="auto">
                <a:xfrm>
                  <a:off x="1269" y="2854"/>
                  <a:ext cx="17" cy="23"/>
                </a:xfrm>
                <a:custGeom>
                  <a:avLst/>
                  <a:gdLst/>
                  <a:ahLst/>
                  <a:cxnLst>
                    <a:cxn ang="0">
                      <a:pos x="12" y="20"/>
                    </a:cxn>
                    <a:cxn ang="0">
                      <a:pos x="8" y="23"/>
                    </a:cxn>
                    <a:cxn ang="0">
                      <a:pos x="4" y="23"/>
                    </a:cxn>
                    <a:cxn ang="0">
                      <a:pos x="0" y="20"/>
                    </a:cxn>
                    <a:cxn ang="0">
                      <a:pos x="12" y="18"/>
                    </a:cxn>
                    <a:cxn ang="0">
                      <a:pos x="0" y="17"/>
                    </a:cxn>
                    <a:cxn ang="0">
                      <a:pos x="12" y="18"/>
                    </a:cxn>
                    <a:cxn ang="0">
                      <a:pos x="0" y="17"/>
                    </a:cxn>
                    <a:cxn ang="0">
                      <a:pos x="5" y="10"/>
                    </a:cxn>
                    <a:cxn ang="0">
                      <a:pos x="0" y="17"/>
                    </a:cxn>
                    <a:cxn ang="0">
                      <a:pos x="7" y="10"/>
                    </a:cxn>
                    <a:cxn ang="0">
                      <a:pos x="5" y="21"/>
                    </a:cxn>
                    <a:cxn ang="0">
                      <a:pos x="13" y="17"/>
                    </a:cxn>
                    <a:cxn ang="0">
                      <a:pos x="7" y="21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4" y="8"/>
                    </a:cxn>
                    <a:cxn ang="0">
                      <a:pos x="2" y="12"/>
                    </a:cxn>
                    <a:cxn ang="0">
                      <a:pos x="5" y="7"/>
                    </a:cxn>
                    <a:cxn ang="0">
                      <a:pos x="12" y="17"/>
                    </a:cxn>
                    <a:cxn ang="0">
                      <a:pos x="15" y="10"/>
                    </a:cxn>
                    <a:cxn ang="0">
                      <a:pos x="13" y="15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7" y="7"/>
                    </a:cxn>
                    <a:cxn ang="0">
                      <a:pos x="13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7" h="23">
                      <a:moveTo>
                        <a:pt x="12" y="18"/>
                      </a:moveTo>
                      <a:lnTo>
                        <a:pt x="12" y="20"/>
                      </a:lnTo>
                      <a:lnTo>
                        <a:pt x="10" y="21"/>
                      </a:lnTo>
                      <a:lnTo>
                        <a:pt x="8" y="23"/>
                      </a:lnTo>
                      <a:lnTo>
                        <a:pt x="5" y="23"/>
                      </a:lnTo>
                      <a:lnTo>
                        <a:pt x="4" y="23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7"/>
                      </a:lnTo>
                      <a:lnTo>
                        <a:pt x="12" y="17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7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7"/>
                      </a:lnTo>
                      <a:lnTo>
                        <a:pt x="0" y="17"/>
                      </a:lnTo>
                      <a:close/>
                      <a:moveTo>
                        <a:pt x="5" y="10"/>
                      </a:moveTo>
                      <a:lnTo>
                        <a:pt x="7" y="10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7"/>
                      </a:moveTo>
                      <a:lnTo>
                        <a:pt x="13" y="21"/>
                      </a:lnTo>
                      <a:lnTo>
                        <a:pt x="7" y="21"/>
                      </a:lnTo>
                      <a:lnTo>
                        <a:pt x="7" y="17"/>
                      </a:lnTo>
                      <a:lnTo>
                        <a:pt x="13" y="17"/>
                      </a:lnTo>
                      <a:close/>
                      <a:moveTo>
                        <a:pt x="2" y="17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2" y="17"/>
                      </a:lnTo>
                      <a:close/>
                      <a:moveTo>
                        <a:pt x="2" y="12"/>
                      </a:moveTo>
                      <a:lnTo>
                        <a:pt x="2" y="10"/>
                      </a:lnTo>
                      <a:lnTo>
                        <a:pt x="4" y="8"/>
                      </a:lnTo>
                      <a:lnTo>
                        <a:pt x="7" y="12"/>
                      </a:lnTo>
                      <a:lnTo>
                        <a:pt x="2" y="12"/>
                      </a:lnTo>
                      <a:close/>
                      <a:moveTo>
                        <a:pt x="4" y="8"/>
                      </a:moveTo>
                      <a:lnTo>
                        <a:pt x="5" y="7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4" y="8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Freeform 1491"/>
                <p:cNvSpPr>
                  <a:spLocks noEditPoints="1"/>
                </p:cNvSpPr>
                <p:nvPr/>
              </p:nvSpPr>
              <p:spPr bwMode="auto">
                <a:xfrm>
                  <a:off x="1273" y="2843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1" y="19"/>
                    </a:cxn>
                    <a:cxn ang="0">
                      <a:pos x="8" y="23"/>
                    </a:cxn>
                    <a:cxn ang="0">
                      <a:pos x="4" y="23"/>
                    </a:cxn>
                    <a:cxn ang="0">
                      <a:pos x="1" y="19"/>
                    </a:cxn>
                    <a:cxn ang="0">
                      <a:pos x="13" y="18"/>
                    </a:cxn>
                    <a:cxn ang="0">
                      <a:pos x="0" y="13"/>
                    </a:cxn>
                    <a:cxn ang="0">
                      <a:pos x="13" y="18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4" y="13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1" y="8"/>
                    </a:cxn>
                    <a:cxn ang="0">
                      <a:pos x="14" y="13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1" y="8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9" y="15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23">
                      <a:moveTo>
                        <a:pt x="13" y="18"/>
                      </a:move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1" y="21"/>
                      </a:lnTo>
                      <a:lnTo>
                        <a:pt x="1" y="19"/>
                      </a:lnTo>
                      <a:lnTo>
                        <a:pt x="0" y="18"/>
                      </a:lnTo>
                      <a:lnTo>
                        <a:pt x="13" y="18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0" y="18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1" y="13"/>
                      </a:moveTo>
                      <a:lnTo>
                        <a:pt x="1" y="8"/>
                      </a:ln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1" y="13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Freeform 1492"/>
                <p:cNvSpPr>
                  <a:spLocks noEditPoints="1"/>
                </p:cNvSpPr>
                <p:nvPr/>
              </p:nvSpPr>
              <p:spPr bwMode="auto">
                <a:xfrm>
                  <a:off x="1276" y="2830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9"/>
                    </a:cxn>
                    <a:cxn ang="0">
                      <a:pos x="0" y="18"/>
                    </a:cxn>
                    <a:cxn ang="0">
                      <a:pos x="11" y="19"/>
                    </a:cxn>
                    <a:cxn ang="0">
                      <a:pos x="0" y="18"/>
                    </a:cxn>
                    <a:cxn ang="0">
                      <a:pos x="1" y="13"/>
                    </a:cxn>
                    <a:cxn ang="0">
                      <a:pos x="0" y="18"/>
                    </a:cxn>
                    <a:cxn ang="0">
                      <a:pos x="3" y="11"/>
                    </a:cxn>
                    <a:cxn ang="0">
                      <a:pos x="10" y="21"/>
                    </a:cxn>
                    <a:cxn ang="0">
                      <a:pos x="13" y="16"/>
                    </a:cxn>
                    <a:cxn ang="0">
                      <a:pos x="11" y="19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8" y="6"/>
                    </a:cxn>
                    <a:cxn ang="0">
                      <a:pos x="1" y="11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4" y="11"/>
                    </a:cxn>
                    <a:cxn ang="0">
                      <a:pos x="10" y="18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10" y="2"/>
                    </a:cxn>
                    <a:cxn ang="0">
                      <a:pos x="3" y="6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4">
                      <a:moveTo>
                        <a:pt x="11" y="19"/>
                      </a:move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3" y="24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19"/>
                      </a:lnTo>
                      <a:lnTo>
                        <a:pt x="11" y="19"/>
                      </a:lnTo>
                      <a:close/>
                      <a:moveTo>
                        <a:pt x="0" y="19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19"/>
                      </a:lnTo>
                      <a:lnTo>
                        <a:pt x="0" y="19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6" y="18"/>
                      </a:lnTo>
                      <a:lnTo>
                        <a:pt x="0" y="18"/>
                      </a:lnTo>
                      <a:close/>
                      <a:moveTo>
                        <a:pt x="1" y="13"/>
                      </a:moveTo>
                      <a:lnTo>
                        <a:pt x="3" y="11"/>
                      </a:lnTo>
                      <a:lnTo>
                        <a:pt x="11" y="19"/>
                      </a:lnTo>
                      <a:lnTo>
                        <a:pt x="10" y="21"/>
                      </a:lnTo>
                      <a:lnTo>
                        <a:pt x="1" y="13"/>
                      </a:lnTo>
                      <a:close/>
                      <a:moveTo>
                        <a:pt x="13" y="16"/>
                      </a:move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1"/>
                      </a:moveTo>
                      <a:lnTo>
                        <a:pt x="1" y="6"/>
                      </a:lnTo>
                      <a:lnTo>
                        <a:pt x="8" y="6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4" y="11"/>
                      </a:moveTo>
                      <a:lnTo>
                        <a:pt x="14" y="18"/>
                      </a:lnTo>
                      <a:lnTo>
                        <a:pt x="10" y="18"/>
                      </a:lnTo>
                      <a:lnTo>
                        <a:pt x="10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6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Freeform 1493"/>
                <p:cNvSpPr>
                  <a:spLocks noEditPoints="1"/>
                </p:cNvSpPr>
                <p:nvPr/>
              </p:nvSpPr>
              <p:spPr bwMode="auto">
                <a:xfrm>
                  <a:off x="1281" y="2817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9"/>
                    </a:cxn>
                    <a:cxn ang="0">
                      <a:pos x="0" y="16"/>
                    </a:cxn>
                    <a:cxn ang="0">
                      <a:pos x="11" y="19"/>
                    </a:cxn>
                    <a:cxn ang="0">
                      <a:pos x="0" y="16"/>
                    </a:cxn>
                    <a:cxn ang="0">
                      <a:pos x="1" y="11"/>
                    </a:cxn>
                    <a:cxn ang="0">
                      <a:pos x="0" y="16"/>
                    </a:cxn>
                    <a:cxn ang="0">
                      <a:pos x="3" y="10"/>
                    </a:cxn>
                    <a:cxn ang="0">
                      <a:pos x="9" y="19"/>
                    </a:cxn>
                    <a:cxn ang="0">
                      <a:pos x="13" y="15"/>
                    </a:cxn>
                    <a:cxn ang="0">
                      <a:pos x="11" y="18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6" y="5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3" y="5"/>
                    </a:cxn>
                    <a:cxn ang="0">
                      <a:pos x="14" y="10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4">
                      <a:moveTo>
                        <a:pt x="11" y="19"/>
                      </a:moveTo>
                      <a:lnTo>
                        <a:pt x="11" y="21"/>
                      </a:lnTo>
                      <a:lnTo>
                        <a:pt x="9" y="23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3" y="24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19"/>
                      </a:lnTo>
                      <a:lnTo>
                        <a:pt x="11" y="19"/>
                      </a:lnTo>
                      <a:close/>
                      <a:moveTo>
                        <a:pt x="0" y="19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9"/>
                      </a:lnTo>
                      <a:lnTo>
                        <a:pt x="0" y="19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" y="11"/>
                      </a:lnTo>
                      <a:lnTo>
                        <a:pt x="5" y="16"/>
                      </a:lnTo>
                      <a:lnTo>
                        <a:pt x="0" y="16"/>
                      </a:lnTo>
                      <a:close/>
                      <a:moveTo>
                        <a:pt x="1" y="11"/>
                      </a:moveTo>
                      <a:lnTo>
                        <a:pt x="3" y="10"/>
                      </a:lnTo>
                      <a:lnTo>
                        <a:pt x="11" y="18"/>
                      </a:lnTo>
                      <a:lnTo>
                        <a:pt x="9" y="19"/>
                      </a:lnTo>
                      <a:lnTo>
                        <a:pt x="1" y="11"/>
                      </a:lnTo>
                      <a:close/>
                      <a:moveTo>
                        <a:pt x="13" y="15"/>
                      </a:move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6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Freeform 1494"/>
                <p:cNvSpPr>
                  <a:spLocks noEditPoints="1"/>
                </p:cNvSpPr>
                <p:nvPr/>
              </p:nvSpPr>
              <p:spPr bwMode="auto">
                <a:xfrm>
                  <a:off x="1284" y="2804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2" y="24"/>
                    </a:cxn>
                    <a:cxn ang="0">
                      <a:pos x="0" y="19"/>
                    </a:cxn>
                    <a:cxn ang="0">
                      <a:pos x="0" y="16"/>
                    </a:cxn>
                    <a:cxn ang="0">
                      <a:pos x="8" y="23"/>
                    </a:cxn>
                    <a:cxn ang="0">
                      <a:pos x="3" y="13"/>
                    </a:cxn>
                    <a:cxn ang="0">
                      <a:pos x="8" y="23"/>
                    </a:cxn>
                    <a:cxn ang="0">
                      <a:pos x="13" y="18"/>
                    </a:cxn>
                    <a:cxn ang="0">
                      <a:pos x="10" y="2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6" y="8"/>
                    </a:cxn>
                    <a:cxn ang="0">
                      <a:pos x="2" y="13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8" y="19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5" y="3"/>
                    </a:cxn>
                    <a:cxn ang="0">
                      <a:pos x="2" y="8"/>
                    </a:cxn>
                    <a:cxn ang="0">
                      <a:pos x="6" y="3"/>
                    </a:cxn>
                    <a:cxn ang="0">
                      <a:pos x="11" y="13"/>
                    </a:cxn>
                    <a:cxn ang="0">
                      <a:pos x="15" y="8"/>
                    </a:cxn>
                    <a:cxn ang="0">
                      <a:pos x="13" y="11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4">
                      <a:moveTo>
                        <a:pt x="8" y="23"/>
                      </a:move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2" y="15"/>
                      </a:lnTo>
                      <a:lnTo>
                        <a:pt x="8" y="23"/>
                      </a:lnTo>
                      <a:close/>
                      <a:moveTo>
                        <a:pt x="2" y="15"/>
                      </a:moveTo>
                      <a:lnTo>
                        <a:pt x="3" y="13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2" y="15"/>
                      </a:lnTo>
                      <a:close/>
                      <a:moveTo>
                        <a:pt x="13" y="18"/>
                      </a:moveTo>
                      <a:lnTo>
                        <a:pt x="13" y="19"/>
                      </a:lnTo>
                      <a:lnTo>
                        <a:pt x="10" y="23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2" y="13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5" y="3"/>
                      </a:moveTo>
                      <a:lnTo>
                        <a:pt x="6" y="3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5" y="3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13" y="11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Freeform 1495"/>
                <p:cNvSpPr>
                  <a:spLocks noEditPoints="1"/>
                </p:cNvSpPr>
                <p:nvPr/>
              </p:nvSpPr>
              <p:spPr bwMode="auto">
                <a:xfrm>
                  <a:off x="1287" y="2791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4"/>
                    </a:cxn>
                    <a:cxn ang="0">
                      <a:pos x="5" y="24"/>
                    </a:cxn>
                    <a:cxn ang="0">
                      <a:pos x="2" y="21"/>
                    </a:cxn>
                    <a:cxn ang="0">
                      <a:pos x="12" y="19"/>
                    </a:cxn>
                    <a:cxn ang="0">
                      <a:pos x="0" y="16"/>
                    </a:cxn>
                    <a:cxn ang="0">
                      <a:pos x="12" y="19"/>
                    </a:cxn>
                    <a:cxn ang="0">
                      <a:pos x="0" y="16"/>
                    </a:cxn>
                    <a:cxn ang="0">
                      <a:pos x="7" y="10"/>
                    </a:cxn>
                    <a:cxn ang="0">
                      <a:pos x="0" y="16"/>
                    </a:cxn>
                    <a:cxn ang="0">
                      <a:pos x="8" y="10"/>
                    </a:cxn>
                    <a:cxn ang="0">
                      <a:pos x="7" y="21"/>
                    </a:cxn>
                    <a:cxn ang="0">
                      <a:pos x="13" y="16"/>
                    </a:cxn>
                    <a:cxn ang="0">
                      <a:pos x="8" y="21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2" y="10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10" y="1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4">
                      <a:moveTo>
                        <a:pt x="12" y="19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5" y="24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12" y="19"/>
                      </a:lnTo>
                      <a:close/>
                      <a:moveTo>
                        <a:pt x="0" y="19"/>
                      </a:moveTo>
                      <a:lnTo>
                        <a:pt x="0" y="16"/>
                      </a:lnTo>
                      <a:lnTo>
                        <a:pt x="12" y="16"/>
                      </a:lnTo>
                      <a:lnTo>
                        <a:pt x="12" y="19"/>
                      </a:lnTo>
                      <a:lnTo>
                        <a:pt x="0" y="19"/>
                      </a:lnTo>
                      <a:close/>
                      <a:moveTo>
                        <a:pt x="0" y="16"/>
                      </a:move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6"/>
                      </a:lnTo>
                      <a:lnTo>
                        <a:pt x="0" y="16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13" y="16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Freeform 1496"/>
                <p:cNvSpPr>
                  <a:spLocks noEditPoints="1"/>
                </p:cNvSpPr>
                <p:nvPr/>
              </p:nvSpPr>
              <p:spPr bwMode="auto">
                <a:xfrm>
                  <a:off x="1290" y="2776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4" y="26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4" y="15"/>
                    </a:cxn>
                    <a:cxn ang="0">
                      <a:pos x="7" y="26"/>
                    </a:cxn>
                    <a:cxn ang="0">
                      <a:pos x="7" y="15"/>
                    </a:cxn>
                    <a:cxn ang="0">
                      <a:pos x="7" y="26"/>
                    </a:cxn>
                    <a:cxn ang="0">
                      <a:pos x="13" y="21"/>
                    </a:cxn>
                    <a:cxn ang="0">
                      <a:pos x="7" y="26"/>
                    </a:cxn>
                    <a:cxn ang="0">
                      <a:pos x="13" y="21"/>
                    </a:cxn>
                    <a:cxn ang="0">
                      <a:pos x="2" y="15"/>
                    </a:cxn>
                    <a:cxn ang="0">
                      <a:pos x="13" y="21"/>
                    </a:cxn>
                    <a:cxn ang="0">
                      <a:pos x="2" y="15"/>
                    </a:cxn>
                    <a:cxn ang="0">
                      <a:pos x="7" y="8"/>
                    </a:cxn>
                    <a:cxn ang="0">
                      <a:pos x="2" y="15"/>
                    </a:cxn>
                    <a:cxn ang="0">
                      <a:pos x="10" y="8"/>
                    </a:cxn>
                    <a:cxn ang="0">
                      <a:pos x="7" y="21"/>
                    </a:cxn>
                    <a:cxn ang="0">
                      <a:pos x="15" y="15"/>
                    </a:cxn>
                    <a:cxn ang="0">
                      <a:pos x="10" y="21"/>
                    </a:cxn>
                    <a:cxn ang="0">
                      <a:pos x="15" y="15"/>
                    </a:cxn>
                    <a:cxn ang="0">
                      <a:pos x="4" y="8"/>
                    </a:cxn>
                    <a:cxn ang="0">
                      <a:pos x="15" y="15"/>
                    </a:cxn>
                    <a:cxn ang="0">
                      <a:pos x="4" y="8"/>
                    </a:cxn>
                    <a:cxn ang="0">
                      <a:pos x="10" y="4"/>
                    </a:cxn>
                    <a:cxn ang="0">
                      <a:pos x="4" y="8"/>
                    </a:cxn>
                    <a:cxn ang="0">
                      <a:pos x="10" y="4"/>
                    </a:cxn>
                    <a:cxn ang="0">
                      <a:pos x="10" y="15"/>
                    </a:cxn>
                    <a:cxn ang="0">
                      <a:pos x="17" y="8"/>
                    </a:cxn>
                    <a:cxn ang="0">
                      <a:pos x="10" y="15"/>
                    </a:cxn>
                    <a:cxn ang="0">
                      <a:pos x="17" y="8"/>
                    </a:cxn>
                    <a:cxn ang="0">
                      <a:pos x="5" y="7"/>
                    </a:cxn>
                    <a:cxn ang="0">
                      <a:pos x="17" y="8"/>
                    </a:cxn>
                    <a:cxn ang="0">
                      <a:pos x="5" y="7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</a:cxnLst>
                  <a:rect l="0" t="0" r="r" b="b"/>
                  <a:pathLst>
                    <a:path w="17" h="26">
                      <a:moveTo>
                        <a:pt x="7" y="26"/>
                      </a:moveTo>
                      <a:lnTo>
                        <a:pt x="4" y="26"/>
                      </a:lnTo>
                      <a:lnTo>
                        <a:pt x="2" y="25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2" y="17"/>
                      </a:lnTo>
                      <a:lnTo>
                        <a:pt x="4" y="15"/>
                      </a:lnTo>
                      <a:lnTo>
                        <a:pt x="7" y="15"/>
                      </a:lnTo>
                      <a:lnTo>
                        <a:pt x="7" y="26"/>
                      </a:lnTo>
                      <a:close/>
                      <a:moveTo>
                        <a:pt x="7" y="15"/>
                      </a:moveTo>
                      <a:lnTo>
                        <a:pt x="7" y="15"/>
                      </a:lnTo>
                      <a:lnTo>
                        <a:pt x="7" y="26"/>
                      </a:lnTo>
                      <a:lnTo>
                        <a:pt x="7" y="26"/>
                      </a:lnTo>
                      <a:lnTo>
                        <a:pt x="7" y="15"/>
                      </a:lnTo>
                      <a:close/>
                      <a:moveTo>
                        <a:pt x="13" y="21"/>
                      </a:moveTo>
                      <a:lnTo>
                        <a:pt x="13" y="26"/>
                      </a:lnTo>
                      <a:lnTo>
                        <a:pt x="7" y="26"/>
                      </a:lnTo>
                      <a:lnTo>
                        <a:pt x="7" y="21"/>
                      </a:lnTo>
                      <a:lnTo>
                        <a:pt x="13" y="21"/>
                      </a:lnTo>
                      <a:close/>
                      <a:moveTo>
                        <a:pt x="2" y="21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1"/>
                      </a:lnTo>
                      <a:lnTo>
                        <a:pt x="2" y="21"/>
                      </a:lnTo>
                      <a:close/>
                      <a:moveTo>
                        <a:pt x="2" y="15"/>
                      </a:move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lnTo>
                        <a:pt x="2" y="15"/>
                      </a:lnTo>
                      <a:close/>
                      <a:moveTo>
                        <a:pt x="7" y="8"/>
                      </a:moveTo>
                      <a:lnTo>
                        <a:pt x="10" y="8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7" y="8"/>
                      </a:lnTo>
                      <a:close/>
                      <a:moveTo>
                        <a:pt x="15" y="15"/>
                      </a:moveTo>
                      <a:lnTo>
                        <a:pt x="15" y="21"/>
                      </a:lnTo>
                      <a:lnTo>
                        <a:pt x="10" y="21"/>
                      </a:lnTo>
                      <a:lnTo>
                        <a:pt x="10" y="15"/>
                      </a:lnTo>
                      <a:lnTo>
                        <a:pt x="15" y="15"/>
                      </a:lnTo>
                      <a:close/>
                      <a:moveTo>
                        <a:pt x="4" y="15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5"/>
                      </a:lnTo>
                      <a:lnTo>
                        <a:pt x="4" y="15"/>
                      </a:lnTo>
                      <a:close/>
                      <a:moveTo>
                        <a:pt x="4" y="8"/>
                      </a:moveTo>
                      <a:lnTo>
                        <a:pt x="4" y="4"/>
                      </a:lnTo>
                      <a:lnTo>
                        <a:pt x="10" y="4"/>
                      </a:lnTo>
                      <a:lnTo>
                        <a:pt x="10" y="8"/>
                      </a:lnTo>
                      <a:lnTo>
                        <a:pt x="4" y="8"/>
                      </a:lnTo>
                      <a:close/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0" y="4"/>
                      </a:lnTo>
                      <a:close/>
                      <a:moveTo>
                        <a:pt x="17" y="8"/>
                      </a:moveTo>
                      <a:lnTo>
                        <a:pt x="17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lnTo>
                        <a:pt x="17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4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7" y="4"/>
                      </a:lnTo>
                      <a:lnTo>
                        <a:pt x="17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Freeform 1497"/>
                <p:cNvSpPr>
                  <a:spLocks noEditPoints="1"/>
                </p:cNvSpPr>
                <p:nvPr/>
              </p:nvSpPr>
              <p:spPr bwMode="auto">
                <a:xfrm>
                  <a:off x="1295" y="2763"/>
                  <a:ext cx="17" cy="25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5"/>
                    </a:cxn>
                    <a:cxn ang="0">
                      <a:pos x="4" y="25"/>
                    </a:cxn>
                    <a:cxn ang="0">
                      <a:pos x="0" y="21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2" y="13"/>
                    </a:cxn>
                    <a:cxn ang="0">
                      <a:pos x="0" y="18"/>
                    </a:cxn>
                    <a:cxn ang="0">
                      <a:pos x="4" y="12"/>
                    </a:cxn>
                    <a:cxn ang="0">
                      <a:pos x="10" y="21"/>
                    </a:cxn>
                    <a:cxn ang="0">
                      <a:pos x="13" y="17"/>
                    </a:cxn>
                    <a:cxn ang="0">
                      <a:pos x="12" y="20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13" y="17"/>
                    </a:cxn>
                    <a:cxn ang="0">
                      <a:pos x="2" y="12"/>
                    </a:cxn>
                    <a:cxn ang="0">
                      <a:pos x="7" y="7"/>
                    </a:cxn>
                    <a:cxn ang="0">
                      <a:pos x="2" y="12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15" y="12"/>
                    </a:cxn>
                    <a:cxn ang="0">
                      <a:pos x="8" y="18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7" h="25">
                      <a:moveTo>
                        <a:pt x="12" y="20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5"/>
                      </a:lnTo>
                      <a:lnTo>
                        <a:pt x="5" y="25"/>
                      </a:lnTo>
                      <a:lnTo>
                        <a:pt x="4" y="25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2" y="13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2" y="13"/>
                      </a:moveTo>
                      <a:lnTo>
                        <a:pt x="4" y="12"/>
                      </a:lnTo>
                      <a:lnTo>
                        <a:pt x="12" y="20"/>
                      </a:lnTo>
                      <a:lnTo>
                        <a:pt x="10" y="21"/>
                      </a:lnTo>
                      <a:lnTo>
                        <a:pt x="2" y="13"/>
                      </a:lnTo>
                      <a:close/>
                      <a:moveTo>
                        <a:pt x="13" y="17"/>
                      </a:moveTo>
                      <a:lnTo>
                        <a:pt x="13" y="18"/>
                      </a:lnTo>
                      <a:lnTo>
                        <a:pt x="12" y="20"/>
                      </a:lnTo>
                      <a:lnTo>
                        <a:pt x="7" y="17"/>
                      </a:lnTo>
                      <a:lnTo>
                        <a:pt x="13" y="17"/>
                      </a:lnTo>
                      <a:close/>
                      <a:moveTo>
                        <a:pt x="2" y="17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2" y="17"/>
                      </a:lnTo>
                      <a:close/>
                      <a:moveTo>
                        <a:pt x="2" y="12"/>
                      </a:moveTo>
                      <a:lnTo>
                        <a:pt x="2" y="7"/>
                      </a:lnTo>
                      <a:lnTo>
                        <a:pt x="7" y="7"/>
                      </a:lnTo>
                      <a:lnTo>
                        <a:pt x="7" y="12"/>
                      </a:lnTo>
                      <a:lnTo>
                        <a:pt x="2" y="12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5" y="12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5" y="12"/>
                      </a:lnTo>
                      <a:close/>
                      <a:moveTo>
                        <a:pt x="4" y="12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4" y="12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Freeform 1498"/>
                <p:cNvSpPr>
                  <a:spLocks noEditPoints="1"/>
                </p:cNvSpPr>
                <p:nvPr/>
              </p:nvSpPr>
              <p:spPr bwMode="auto">
                <a:xfrm>
                  <a:off x="1300" y="2749"/>
                  <a:ext cx="13" cy="26"/>
                </a:xfrm>
                <a:custGeom>
                  <a:avLst/>
                  <a:gdLst/>
                  <a:ahLst/>
                  <a:cxnLst>
                    <a:cxn ang="0">
                      <a:pos x="10" y="22"/>
                    </a:cxn>
                    <a:cxn ang="0">
                      <a:pos x="7" y="26"/>
                    </a:cxn>
                    <a:cxn ang="0">
                      <a:pos x="3" y="26"/>
                    </a:cxn>
                    <a:cxn ang="0">
                      <a:pos x="0" y="22"/>
                    </a:cxn>
                    <a:cxn ang="0">
                      <a:pos x="12" y="21"/>
                    </a:cxn>
                    <a:cxn ang="0">
                      <a:pos x="0" y="14"/>
                    </a:cxn>
                    <a:cxn ang="0">
                      <a:pos x="12" y="21"/>
                    </a:cxn>
                    <a:cxn ang="0">
                      <a:pos x="0" y="14"/>
                    </a:cxn>
                    <a:cxn ang="0">
                      <a:pos x="5" y="9"/>
                    </a:cxn>
                    <a:cxn ang="0">
                      <a:pos x="0" y="14"/>
                    </a:cxn>
                    <a:cxn ang="0">
                      <a:pos x="7" y="9"/>
                    </a:cxn>
                    <a:cxn ang="0">
                      <a:pos x="5" y="21"/>
                    </a:cxn>
                    <a:cxn ang="0">
                      <a:pos x="12" y="14"/>
                    </a:cxn>
                    <a:cxn ang="0">
                      <a:pos x="7" y="21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2" y="6"/>
                    </a:cxn>
                    <a:cxn ang="0">
                      <a:pos x="0" y="11"/>
                    </a:cxn>
                    <a:cxn ang="0">
                      <a:pos x="3" y="5"/>
                    </a:cxn>
                    <a:cxn ang="0">
                      <a:pos x="10" y="14"/>
                    </a:cxn>
                    <a:cxn ang="0">
                      <a:pos x="13" y="9"/>
                    </a:cxn>
                    <a:cxn ang="0">
                      <a:pos x="12" y="13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3" y="1"/>
                    </a:cxn>
                    <a:cxn ang="0">
                      <a:pos x="8" y="0"/>
                    </a:cxn>
                    <a:cxn ang="0">
                      <a:pos x="12" y="1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26">
                      <a:moveTo>
                        <a:pt x="12" y="21"/>
                      </a:moveTo>
                      <a:lnTo>
                        <a:pt x="10" y="22"/>
                      </a:lnTo>
                      <a:lnTo>
                        <a:pt x="10" y="24"/>
                      </a:lnTo>
                      <a:lnTo>
                        <a:pt x="7" y="26"/>
                      </a:lnTo>
                      <a:lnTo>
                        <a:pt x="5" y="26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14"/>
                      </a:lnTo>
                      <a:lnTo>
                        <a:pt x="12" y="14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5" y="9"/>
                      </a:moveTo>
                      <a:lnTo>
                        <a:pt x="7" y="9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9"/>
                      </a:lnTo>
                      <a:close/>
                      <a:moveTo>
                        <a:pt x="12" y="14"/>
                      </a:moveTo>
                      <a:lnTo>
                        <a:pt x="12" y="21"/>
                      </a:lnTo>
                      <a:lnTo>
                        <a:pt x="7" y="21"/>
                      </a:lnTo>
                      <a:lnTo>
                        <a:pt x="7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2" y="6"/>
                      </a:moveTo>
                      <a:lnTo>
                        <a:pt x="3" y="5"/>
                      </a:lnTo>
                      <a:lnTo>
                        <a:pt x="12" y="13"/>
                      </a:lnTo>
                      <a:lnTo>
                        <a:pt x="10" y="14"/>
                      </a:lnTo>
                      <a:lnTo>
                        <a:pt x="2" y="6"/>
                      </a:lnTo>
                      <a:close/>
                      <a:moveTo>
                        <a:pt x="13" y="9"/>
                      </a:moveTo>
                      <a:lnTo>
                        <a:pt x="13" y="11"/>
                      </a:lnTo>
                      <a:lnTo>
                        <a:pt x="12" y="13"/>
                      </a:lnTo>
                      <a:lnTo>
                        <a:pt x="8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Freeform 1499"/>
                <p:cNvSpPr>
                  <a:spLocks noEditPoints="1"/>
                </p:cNvSpPr>
                <p:nvPr/>
              </p:nvSpPr>
              <p:spPr bwMode="auto">
                <a:xfrm>
                  <a:off x="1302" y="2736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9"/>
                    </a:cxn>
                    <a:cxn ang="0">
                      <a:pos x="0" y="18"/>
                    </a:cxn>
                    <a:cxn ang="0">
                      <a:pos x="11" y="19"/>
                    </a:cxn>
                    <a:cxn ang="0">
                      <a:pos x="0" y="18"/>
                    </a:cxn>
                    <a:cxn ang="0">
                      <a:pos x="1" y="14"/>
                    </a:cxn>
                    <a:cxn ang="0">
                      <a:pos x="0" y="18"/>
                    </a:cxn>
                    <a:cxn ang="0">
                      <a:pos x="3" y="13"/>
                    </a:cxn>
                    <a:cxn ang="0">
                      <a:pos x="10" y="22"/>
                    </a:cxn>
                    <a:cxn ang="0">
                      <a:pos x="13" y="16"/>
                    </a:cxn>
                    <a:cxn ang="0">
                      <a:pos x="11" y="2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8" y="6"/>
                    </a:cxn>
                    <a:cxn ang="0">
                      <a:pos x="1" y="11"/>
                    </a:cxn>
                    <a:cxn ang="0">
                      <a:pos x="8" y="6"/>
                    </a:cxn>
                    <a:cxn ang="0">
                      <a:pos x="8" y="18"/>
                    </a:cxn>
                    <a:cxn ang="0">
                      <a:pos x="14" y="11"/>
                    </a:cxn>
                    <a:cxn ang="0">
                      <a:pos x="8" y="18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8" y="0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6" y="6"/>
                    </a:cxn>
                    <a:cxn ang="0">
                      <a:pos x="10" y="11"/>
                    </a:cxn>
                    <a:cxn ang="0">
                      <a:pos x="16" y="6"/>
                    </a:cxn>
                    <a:cxn ang="0">
                      <a:pos x="5" y="5"/>
                    </a:cxn>
                    <a:cxn ang="0">
                      <a:pos x="16" y="6"/>
                    </a:cxn>
                    <a:cxn ang="0">
                      <a:pos x="5" y="5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4">
                      <a:moveTo>
                        <a:pt x="11" y="19"/>
                      </a:move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3" y="24"/>
                      </a:lnTo>
                      <a:lnTo>
                        <a:pt x="1" y="22"/>
                      </a:lnTo>
                      <a:lnTo>
                        <a:pt x="0" y="21"/>
                      </a:lnTo>
                      <a:lnTo>
                        <a:pt x="0" y="19"/>
                      </a:lnTo>
                      <a:lnTo>
                        <a:pt x="11" y="19"/>
                      </a:lnTo>
                      <a:close/>
                      <a:moveTo>
                        <a:pt x="0" y="19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19"/>
                      </a:lnTo>
                      <a:lnTo>
                        <a:pt x="0" y="19"/>
                      </a:lnTo>
                      <a:close/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1" y="14"/>
                      </a:lnTo>
                      <a:lnTo>
                        <a:pt x="6" y="18"/>
                      </a:lnTo>
                      <a:lnTo>
                        <a:pt x="0" y="18"/>
                      </a:lnTo>
                      <a:close/>
                      <a:moveTo>
                        <a:pt x="1" y="14"/>
                      </a:moveTo>
                      <a:lnTo>
                        <a:pt x="3" y="13"/>
                      </a:lnTo>
                      <a:lnTo>
                        <a:pt x="11" y="21"/>
                      </a:lnTo>
                      <a:lnTo>
                        <a:pt x="10" y="22"/>
                      </a:lnTo>
                      <a:lnTo>
                        <a:pt x="1" y="14"/>
                      </a:lnTo>
                      <a:close/>
                      <a:moveTo>
                        <a:pt x="13" y="16"/>
                      </a:moveTo>
                      <a:lnTo>
                        <a:pt x="13" y="18"/>
                      </a:lnTo>
                      <a:lnTo>
                        <a:pt x="11" y="21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1"/>
                      </a:moveTo>
                      <a:lnTo>
                        <a:pt x="1" y="6"/>
                      </a:lnTo>
                      <a:lnTo>
                        <a:pt x="8" y="6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4" y="11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6" y="6"/>
                      </a:moveTo>
                      <a:lnTo>
                        <a:pt x="16" y="11"/>
                      </a:lnTo>
                      <a:lnTo>
                        <a:pt x="10" y="11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Freeform 1500"/>
                <p:cNvSpPr>
                  <a:spLocks noEditPoints="1"/>
                </p:cNvSpPr>
                <p:nvPr/>
              </p:nvSpPr>
              <p:spPr bwMode="auto">
                <a:xfrm>
                  <a:off x="1307" y="2719"/>
                  <a:ext cx="14" cy="28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2"/>
                    </a:cxn>
                    <a:cxn ang="0">
                      <a:pos x="0" y="17"/>
                    </a:cxn>
                    <a:cxn ang="0">
                      <a:pos x="11" y="22"/>
                    </a:cxn>
                    <a:cxn ang="0">
                      <a:pos x="0" y="17"/>
                    </a:cxn>
                    <a:cxn ang="0">
                      <a:pos x="5" y="12"/>
                    </a:cxn>
                    <a:cxn ang="0">
                      <a:pos x="0" y="17"/>
                    </a:cxn>
                    <a:cxn ang="0">
                      <a:pos x="6" y="12"/>
                    </a:cxn>
                    <a:cxn ang="0">
                      <a:pos x="5" y="23"/>
                    </a:cxn>
                    <a:cxn ang="0">
                      <a:pos x="13" y="17"/>
                    </a:cxn>
                    <a:cxn ang="0">
                      <a:pos x="6" y="23"/>
                    </a:cxn>
                    <a:cxn ang="0">
                      <a:pos x="13" y="17"/>
                    </a:cxn>
                    <a:cxn ang="0">
                      <a:pos x="1" y="12"/>
                    </a:cxn>
                    <a:cxn ang="0">
                      <a:pos x="13" y="17"/>
                    </a:cxn>
                    <a:cxn ang="0">
                      <a:pos x="1" y="12"/>
                    </a:cxn>
                    <a:cxn ang="0">
                      <a:pos x="6" y="5"/>
                    </a:cxn>
                    <a:cxn ang="0">
                      <a:pos x="1" y="12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14" y="12"/>
                    </a:cxn>
                    <a:cxn ang="0">
                      <a:pos x="8" y="17"/>
                    </a:cxn>
                    <a:cxn ang="0">
                      <a:pos x="14" y="12"/>
                    </a:cxn>
                    <a:cxn ang="0">
                      <a:pos x="3" y="5"/>
                    </a:cxn>
                    <a:cxn ang="0">
                      <a:pos x="14" y="12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8">
                      <a:moveTo>
                        <a:pt x="11" y="22"/>
                      </a:moveTo>
                      <a:lnTo>
                        <a:pt x="11" y="23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5" y="28"/>
                      </a:lnTo>
                      <a:lnTo>
                        <a:pt x="3" y="26"/>
                      </a:lnTo>
                      <a:lnTo>
                        <a:pt x="1" y="26"/>
                      </a:lnTo>
                      <a:lnTo>
                        <a:pt x="0" y="23"/>
                      </a:lnTo>
                      <a:lnTo>
                        <a:pt x="0" y="22"/>
                      </a:lnTo>
                      <a:lnTo>
                        <a:pt x="11" y="22"/>
                      </a:lnTo>
                      <a:close/>
                      <a:moveTo>
                        <a:pt x="0" y="22"/>
                      </a:moveTo>
                      <a:lnTo>
                        <a:pt x="0" y="17"/>
                      </a:lnTo>
                      <a:lnTo>
                        <a:pt x="11" y="17"/>
                      </a:lnTo>
                      <a:lnTo>
                        <a:pt x="11" y="22"/>
                      </a:lnTo>
                      <a:lnTo>
                        <a:pt x="0" y="22"/>
                      </a:lnTo>
                      <a:close/>
                      <a:moveTo>
                        <a:pt x="0" y="17"/>
                      </a:moveTo>
                      <a:lnTo>
                        <a:pt x="0" y="12"/>
                      </a:lnTo>
                      <a:lnTo>
                        <a:pt x="5" y="12"/>
                      </a:lnTo>
                      <a:lnTo>
                        <a:pt x="5" y="17"/>
                      </a:lnTo>
                      <a:lnTo>
                        <a:pt x="0" y="17"/>
                      </a:lnTo>
                      <a:close/>
                      <a:moveTo>
                        <a:pt x="5" y="12"/>
                      </a:moveTo>
                      <a:lnTo>
                        <a:pt x="6" y="12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5" y="12"/>
                      </a:lnTo>
                      <a:close/>
                      <a:moveTo>
                        <a:pt x="13" y="17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7"/>
                      </a:lnTo>
                      <a:lnTo>
                        <a:pt x="13" y="17"/>
                      </a:lnTo>
                      <a:close/>
                      <a:moveTo>
                        <a:pt x="1" y="17"/>
                      </a:moveTo>
                      <a:lnTo>
                        <a:pt x="1" y="12"/>
                      </a:ln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1" y="17"/>
                      </a:lnTo>
                      <a:close/>
                      <a:moveTo>
                        <a:pt x="1" y="12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12"/>
                      </a:lnTo>
                      <a:lnTo>
                        <a:pt x="1" y="12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14" y="12"/>
                      </a:moveTo>
                      <a:lnTo>
                        <a:pt x="14" y="17"/>
                      </a:lnTo>
                      <a:lnTo>
                        <a:pt x="8" y="17"/>
                      </a:lnTo>
                      <a:lnTo>
                        <a:pt x="8" y="12"/>
                      </a:lnTo>
                      <a:lnTo>
                        <a:pt x="14" y="12"/>
                      </a:lnTo>
                      <a:close/>
                      <a:moveTo>
                        <a:pt x="3" y="12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3" y="12"/>
                      </a:lnTo>
                      <a:close/>
                      <a:moveTo>
                        <a:pt x="3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Freeform 1501"/>
                <p:cNvSpPr>
                  <a:spLocks noEditPoints="1"/>
                </p:cNvSpPr>
                <p:nvPr/>
              </p:nvSpPr>
              <p:spPr bwMode="auto">
                <a:xfrm>
                  <a:off x="1310" y="2705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3" y="24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5" y="26"/>
                    </a:cxn>
                    <a:cxn ang="0">
                      <a:pos x="6" y="14"/>
                    </a:cxn>
                    <a:cxn ang="0">
                      <a:pos x="5" y="26"/>
                    </a:cxn>
                    <a:cxn ang="0">
                      <a:pos x="13" y="19"/>
                    </a:cxn>
                    <a:cxn ang="0">
                      <a:pos x="6" y="26"/>
                    </a:cxn>
                    <a:cxn ang="0">
                      <a:pos x="13" y="19"/>
                    </a:cxn>
                    <a:cxn ang="0">
                      <a:pos x="0" y="14"/>
                    </a:cxn>
                    <a:cxn ang="0">
                      <a:pos x="13" y="19"/>
                    </a:cxn>
                    <a:cxn ang="0">
                      <a:pos x="0" y="14"/>
                    </a:cxn>
                    <a:cxn ang="0">
                      <a:pos x="6" y="8"/>
                    </a:cxn>
                    <a:cxn ang="0">
                      <a:pos x="0" y="14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15" y="14"/>
                    </a:cxn>
                    <a:cxn ang="0">
                      <a:pos x="8" y="19"/>
                    </a:cxn>
                    <a:cxn ang="0">
                      <a:pos x="15" y="14"/>
                    </a:cxn>
                    <a:cxn ang="0">
                      <a:pos x="2" y="8"/>
                    </a:cxn>
                    <a:cxn ang="0">
                      <a:pos x="15" y="14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8"/>
                    </a:cxn>
                    <a:cxn ang="0">
                      <a:pos x="10" y="14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6">
                      <a:moveTo>
                        <a:pt x="5" y="26"/>
                      </a:moveTo>
                      <a:lnTo>
                        <a:pt x="3" y="24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2" y="16"/>
                      </a:lnTo>
                      <a:lnTo>
                        <a:pt x="3" y="14"/>
                      </a:lnTo>
                      <a:lnTo>
                        <a:pt x="5" y="14"/>
                      </a:lnTo>
                      <a:lnTo>
                        <a:pt x="5" y="26"/>
                      </a:lnTo>
                      <a:close/>
                      <a:moveTo>
                        <a:pt x="5" y="14"/>
                      </a:moveTo>
                      <a:lnTo>
                        <a:pt x="6" y="14"/>
                      </a:lnTo>
                      <a:lnTo>
                        <a:pt x="6" y="26"/>
                      </a:lnTo>
                      <a:lnTo>
                        <a:pt x="5" y="26"/>
                      </a:lnTo>
                      <a:lnTo>
                        <a:pt x="5" y="14"/>
                      </a:lnTo>
                      <a:close/>
                      <a:moveTo>
                        <a:pt x="13" y="19"/>
                      </a:moveTo>
                      <a:lnTo>
                        <a:pt x="13" y="26"/>
                      </a:lnTo>
                      <a:lnTo>
                        <a:pt x="6" y="26"/>
                      </a:lnTo>
                      <a:lnTo>
                        <a:pt x="6" y="19"/>
                      </a:lnTo>
                      <a:lnTo>
                        <a:pt x="13" y="19"/>
                      </a:lnTo>
                      <a:close/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13" y="14"/>
                      </a:lnTo>
                      <a:lnTo>
                        <a:pt x="13" y="19"/>
                      </a:lnTo>
                      <a:lnTo>
                        <a:pt x="0" y="19"/>
                      </a:lnTo>
                      <a:close/>
                      <a:moveTo>
                        <a:pt x="0" y="14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4"/>
                      </a:lnTo>
                      <a:lnTo>
                        <a:pt x="0" y="14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5" y="14"/>
                      </a:moveTo>
                      <a:lnTo>
                        <a:pt x="15" y="19"/>
                      </a:lnTo>
                      <a:lnTo>
                        <a:pt x="8" y="19"/>
                      </a:lnTo>
                      <a:lnTo>
                        <a:pt x="8" y="14"/>
                      </a:lnTo>
                      <a:lnTo>
                        <a:pt x="15" y="14"/>
                      </a:lnTo>
                      <a:close/>
                      <a:moveTo>
                        <a:pt x="2" y="14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2" y="14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Freeform 1502"/>
                <p:cNvSpPr>
                  <a:spLocks noEditPoints="1"/>
                </p:cNvSpPr>
                <p:nvPr/>
              </p:nvSpPr>
              <p:spPr bwMode="auto">
                <a:xfrm>
                  <a:off x="1313" y="2690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2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12" y="20"/>
                    </a:cxn>
                    <a:cxn ang="0">
                      <a:pos x="0" y="18"/>
                    </a:cxn>
                    <a:cxn ang="0">
                      <a:pos x="7" y="12"/>
                    </a:cxn>
                    <a:cxn ang="0">
                      <a:pos x="0" y="18"/>
                    </a:cxn>
                    <a:cxn ang="0">
                      <a:pos x="8" y="12"/>
                    </a:cxn>
                    <a:cxn ang="0">
                      <a:pos x="7" y="23"/>
                    </a:cxn>
                    <a:cxn ang="0">
                      <a:pos x="13" y="18"/>
                    </a:cxn>
                    <a:cxn ang="0">
                      <a:pos x="8" y="23"/>
                    </a:cxn>
                    <a:cxn ang="0">
                      <a:pos x="13" y="18"/>
                    </a:cxn>
                    <a:cxn ang="0">
                      <a:pos x="2" y="12"/>
                    </a:cxn>
                    <a:cxn ang="0">
                      <a:pos x="13" y="18"/>
                    </a:cxn>
                    <a:cxn ang="0">
                      <a:pos x="2" y="12"/>
                    </a:cxn>
                    <a:cxn ang="0">
                      <a:pos x="8" y="7"/>
                    </a:cxn>
                    <a:cxn ang="0">
                      <a:pos x="2" y="12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5" y="12"/>
                    </a:cxn>
                    <a:cxn ang="0">
                      <a:pos x="10" y="18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2" y="0"/>
                    </a:cxn>
                    <a:cxn ang="0">
                      <a:pos x="10" y="12"/>
                    </a:cxn>
                    <a:cxn ang="0">
                      <a:pos x="12" y="0"/>
                    </a:cxn>
                    <a:cxn ang="0">
                      <a:pos x="15" y="2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16" h="26">
                      <a:moveTo>
                        <a:pt x="12" y="20"/>
                      </a:moveTo>
                      <a:lnTo>
                        <a:pt x="12" y="23"/>
                      </a:lnTo>
                      <a:lnTo>
                        <a:pt x="10" y="25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3" y="26"/>
                      </a:lnTo>
                      <a:lnTo>
                        <a:pt x="2" y="25"/>
                      </a:lnTo>
                      <a:lnTo>
                        <a:pt x="0" y="23"/>
                      </a:lnTo>
                      <a:lnTo>
                        <a:pt x="0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7" y="18"/>
                      </a:lnTo>
                      <a:lnTo>
                        <a:pt x="0" y="18"/>
                      </a:lnTo>
                      <a:close/>
                      <a:moveTo>
                        <a:pt x="7" y="12"/>
                      </a:moveTo>
                      <a:lnTo>
                        <a:pt x="8" y="12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2"/>
                      </a:lnTo>
                      <a:close/>
                      <a:moveTo>
                        <a:pt x="13" y="18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2"/>
                      </a:moveTo>
                      <a:lnTo>
                        <a:pt x="2" y="7"/>
                      </a:lnTo>
                      <a:lnTo>
                        <a:pt x="8" y="7"/>
                      </a:lnTo>
                      <a:lnTo>
                        <a:pt x="8" y="12"/>
                      </a:lnTo>
                      <a:lnTo>
                        <a:pt x="2" y="12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5" y="12"/>
                      </a:moveTo>
                      <a:lnTo>
                        <a:pt x="15" y="18"/>
                      </a:lnTo>
                      <a:lnTo>
                        <a:pt x="10" y="18"/>
                      </a:lnTo>
                      <a:lnTo>
                        <a:pt x="10" y="12"/>
                      </a:lnTo>
                      <a:lnTo>
                        <a:pt x="15" y="12"/>
                      </a:lnTo>
                      <a:close/>
                      <a:moveTo>
                        <a:pt x="3" y="12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3" y="12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2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2" y="1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Freeform 1503"/>
                <p:cNvSpPr>
                  <a:spLocks noEditPoints="1"/>
                </p:cNvSpPr>
                <p:nvPr/>
              </p:nvSpPr>
              <p:spPr bwMode="auto">
                <a:xfrm>
                  <a:off x="1318" y="2676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11" y="22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2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2" y="11"/>
                    </a:cxn>
                    <a:cxn ang="0">
                      <a:pos x="0" y="16"/>
                    </a:cxn>
                    <a:cxn ang="0">
                      <a:pos x="3" y="9"/>
                    </a:cxn>
                    <a:cxn ang="0">
                      <a:pos x="10" y="19"/>
                    </a:cxn>
                    <a:cxn ang="0">
                      <a:pos x="13" y="14"/>
                    </a:cxn>
                    <a:cxn ang="0">
                      <a:pos x="11" y="17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3" y="6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11" y="14"/>
                    </a:cxn>
                    <a:cxn ang="0">
                      <a:pos x="15" y="8"/>
                    </a:cxn>
                    <a:cxn ang="0">
                      <a:pos x="13" y="13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6">
                      <a:moveTo>
                        <a:pt x="11" y="21"/>
                      </a:moveTo>
                      <a:lnTo>
                        <a:pt x="11" y="22"/>
                      </a:lnTo>
                      <a:lnTo>
                        <a:pt x="10" y="24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3" y="26"/>
                      </a:lnTo>
                      <a:lnTo>
                        <a:pt x="2" y="24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7" y="16"/>
                      </a:lnTo>
                      <a:lnTo>
                        <a:pt x="0" y="16"/>
                      </a:lnTo>
                      <a:close/>
                      <a:moveTo>
                        <a:pt x="2" y="11"/>
                      </a:moveTo>
                      <a:lnTo>
                        <a:pt x="3" y="9"/>
                      </a:lnTo>
                      <a:lnTo>
                        <a:pt x="11" y="17"/>
                      </a:lnTo>
                      <a:lnTo>
                        <a:pt x="10" y="19"/>
                      </a:lnTo>
                      <a:lnTo>
                        <a:pt x="2" y="11"/>
                      </a:lnTo>
                      <a:close/>
                      <a:moveTo>
                        <a:pt x="13" y="14"/>
                      </a:moveTo>
                      <a:lnTo>
                        <a:pt x="13" y="16"/>
                      </a:lnTo>
                      <a:lnTo>
                        <a:pt x="11" y="17"/>
                      </a:lnTo>
                      <a:lnTo>
                        <a:pt x="7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9"/>
                      </a:move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3" y="6"/>
                      </a:moveTo>
                      <a:lnTo>
                        <a:pt x="5" y="4"/>
                      </a:lnTo>
                      <a:lnTo>
                        <a:pt x="13" y="13"/>
                      </a:lnTo>
                      <a:lnTo>
                        <a:pt x="11" y="14"/>
                      </a:lnTo>
                      <a:lnTo>
                        <a:pt x="3" y="6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Freeform 1504"/>
                <p:cNvSpPr>
                  <a:spLocks noEditPoints="1"/>
                </p:cNvSpPr>
                <p:nvPr/>
              </p:nvSpPr>
              <p:spPr bwMode="auto">
                <a:xfrm>
                  <a:off x="1321" y="2663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4"/>
                    </a:cxn>
                    <a:cxn ang="0">
                      <a:pos x="4" y="24"/>
                    </a:cxn>
                    <a:cxn ang="0">
                      <a:pos x="0" y="21"/>
                    </a:cxn>
                    <a:cxn ang="0">
                      <a:pos x="12" y="19"/>
                    </a:cxn>
                    <a:cxn ang="0">
                      <a:pos x="0" y="17"/>
                    </a:cxn>
                    <a:cxn ang="0">
                      <a:pos x="12" y="19"/>
                    </a:cxn>
                    <a:cxn ang="0">
                      <a:pos x="0" y="17"/>
                    </a:cxn>
                    <a:cxn ang="0">
                      <a:pos x="5" y="11"/>
                    </a:cxn>
                    <a:cxn ang="0">
                      <a:pos x="0" y="17"/>
                    </a:cxn>
                    <a:cxn ang="0">
                      <a:pos x="7" y="11"/>
                    </a:cxn>
                    <a:cxn ang="0">
                      <a:pos x="5" y="22"/>
                    </a:cxn>
                    <a:cxn ang="0">
                      <a:pos x="13" y="17"/>
                    </a:cxn>
                    <a:cxn ang="0">
                      <a:pos x="7" y="22"/>
                    </a:cxn>
                    <a:cxn ang="0">
                      <a:pos x="13" y="17"/>
                    </a:cxn>
                    <a:cxn ang="0">
                      <a:pos x="2" y="11"/>
                    </a:cxn>
                    <a:cxn ang="0">
                      <a:pos x="13" y="17"/>
                    </a:cxn>
                    <a:cxn ang="0">
                      <a:pos x="2" y="11"/>
                    </a:cxn>
                    <a:cxn ang="0">
                      <a:pos x="7" y="6"/>
                    </a:cxn>
                    <a:cxn ang="0">
                      <a:pos x="2" y="11"/>
                    </a:cxn>
                    <a:cxn ang="0">
                      <a:pos x="8" y="6"/>
                    </a:cxn>
                    <a:cxn ang="0">
                      <a:pos x="7" y="17"/>
                    </a:cxn>
                    <a:cxn ang="0">
                      <a:pos x="15" y="11"/>
                    </a:cxn>
                    <a:cxn ang="0">
                      <a:pos x="8" y="17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8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6"/>
                    </a:cxn>
                    <a:cxn ang="0">
                      <a:pos x="13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5" h="24">
                      <a:moveTo>
                        <a:pt x="12" y="19"/>
                      </a:moveTo>
                      <a:lnTo>
                        <a:pt x="12" y="21"/>
                      </a:lnTo>
                      <a:lnTo>
                        <a:pt x="10" y="22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4" y="24"/>
                      </a:lnTo>
                      <a:lnTo>
                        <a:pt x="2" y="22"/>
                      </a:lnTo>
                      <a:lnTo>
                        <a:pt x="0" y="21"/>
                      </a:lnTo>
                      <a:lnTo>
                        <a:pt x="0" y="19"/>
                      </a:lnTo>
                      <a:lnTo>
                        <a:pt x="12" y="19"/>
                      </a:lnTo>
                      <a:close/>
                      <a:moveTo>
                        <a:pt x="0" y="19"/>
                      </a:moveTo>
                      <a:lnTo>
                        <a:pt x="0" y="17"/>
                      </a:lnTo>
                      <a:lnTo>
                        <a:pt x="12" y="17"/>
                      </a:lnTo>
                      <a:lnTo>
                        <a:pt x="12" y="19"/>
                      </a:lnTo>
                      <a:lnTo>
                        <a:pt x="0" y="19"/>
                      </a:lnTo>
                      <a:close/>
                      <a:moveTo>
                        <a:pt x="0" y="17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7"/>
                      </a:lnTo>
                      <a:lnTo>
                        <a:pt x="0" y="17"/>
                      </a:lnTo>
                      <a:close/>
                      <a:moveTo>
                        <a:pt x="5" y="11"/>
                      </a:moveTo>
                      <a:lnTo>
                        <a:pt x="7" y="11"/>
                      </a:lnTo>
                      <a:lnTo>
                        <a:pt x="7" y="22"/>
                      </a:lnTo>
                      <a:lnTo>
                        <a:pt x="5" y="22"/>
                      </a:lnTo>
                      <a:lnTo>
                        <a:pt x="5" y="11"/>
                      </a:lnTo>
                      <a:close/>
                      <a:moveTo>
                        <a:pt x="13" y="17"/>
                      </a:moveTo>
                      <a:lnTo>
                        <a:pt x="13" y="22"/>
                      </a:lnTo>
                      <a:lnTo>
                        <a:pt x="7" y="22"/>
                      </a:lnTo>
                      <a:lnTo>
                        <a:pt x="7" y="17"/>
                      </a:lnTo>
                      <a:lnTo>
                        <a:pt x="13" y="17"/>
                      </a:lnTo>
                      <a:close/>
                      <a:moveTo>
                        <a:pt x="2" y="17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7"/>
                      </a:lnTo>
                      <a:lnTo>
                        <a:pt x="2" y="17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7" y="6"/>
                      </a:lnTo>
                      <a:lnTo>
                        <a:pt x="7" y="11"/>
                      </a:lnTo>
                      <a:lnTo>
                        <a:pt x="2" y="11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6"/>
                      </a:lnTo>
                      <a:close/>
                      <a:moveTo>
                        <a:pt x="15" y="11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4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Freeform 1505"/>
                <p:cNvSpPr>
                  <a:spLocks noEditPoints="1"/>
                </p:cNvSpPr>
                <p:nvPr/>
              </p:nvSpPr>
              <p:spPr bwMode="auto">
                <a:xfrm>
                  <a:off x="1325" y="2648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4" y="26"/>
                    </a:cxn>
                    <a:cxn ang="0">
                      <a:pos x="1" y="23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11" y="21"/>
                    </a:cxn>
                    <a:cxn ang="0">
                      <a:pos x="0" y="16"/>
                    </a:cxn>
                    <a:cxn ang="0">
                      <a:pos x="3" y="11"/>
                    </a:cxn>
                    <a:cxn ang="0">
                      <a:pos x="0" y="16"/>
                    </a:cxn>
                    <a:cxn ang="0">
                      <a:pos x="4" y="10"/>
                    </a:cxn>
                    <a:cxn ang="0">
                      <a:pos x="9" y="21"/>
                    </a:cxn>
                    <a:cxn ang="0">
                      <a:pos x="14" y="15"/>
                    </a:cxn>
                    <a:cxn ang="0">
                      <a:pos x="11" y="19"/>
                    </a:cxn>
                    <a:cxn ang="0">
                      <a:pos x="14" y="15"/>
                    </a:cxn>
                    <a:cxn ang="0">
                      <a:pos x="1" y="11"/>
                    </a:cxn>
                    <a:cxn ang="0">
                      <a:pos x="14" y="15"/>
                    </a:cxn>
                    <a:cxn ang="0">
                      <a:pos x="1" y="11"/>
                    </a:cxn>
                    <a:cxn ang="0">
                      <a:pos x="8" y="5"/>
                    </a:cxn>
                    <a:cxn ang="0">
                      <a:pos x="1" y="11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14" y="11"/>
                    </a:cxn>
                    <a:cxn ang="0">
                      <a:pos x="9" y="16"/>
                    </a:cxn>
                    <a:cxn ang="0">
                      <a:pos x="14" y="11"/>
                    </a:cxn>
                    <a:cxn ang="0">
                      <a:pos x="3" y="7"/>
                    </a:cxn>
                    <a:cxn ang="0">
                      <a:pos x="14" y="11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6">
                      <a:moveTo>
                        <a:pt x="11" y="21"/>
                      </a:move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4" y="26"/>
                      </a:lnTo>
                      <a:lnTo>
                        <a:pt x="1" y="24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3" y="11"/>
                      </a:lnTo>
                      <a:lnTo>
                        <a:pt x="6" y="16"/>
                      </a:lnTo>
                      <a:lnTo>
                        <a:pt x="0" y="16"/>
                      </a:lnTo>
                      <a:close/>
                      <a:moveTo>
                        <a:pt x="3" y="11"/>
                      </a:moveTo>
                      <a:lnTo>
                        <a:pt x="4" y="10"/>
                      </a:ln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3" y="11"/>
                      </a:lnTo>
                      <a:close/>
                      <a:moveTo>
                        <a:pt x="14" y="15"/>
                      </a:moveTo>
                      <a:lnTo>
                        <a:pt x="14" y="18"/>
                      </a:lnTo>
                      <a:lnTo>
                        <a:pt x="11" y="19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1" y="15"/>
                      </a:moveTo>
                      <a:lnTo>
                        <a:pt x="1" y="11"/>
                      </a:lnTo>
                      <a:lnTo>
                        <a:pt x="14" y="11"/>
                      </a:lnTo>
                      <a:lnTo>
                        <a:pt x="14" y="15"/>
                      </a:lnTo>
                      <a:lnTo>
                        <a:pt x="1" y="15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Freeform 1506"/>
                <p:cNvSpPr>
                  <a:spLocks noEditPoints="1"/>
                </p:cNvSpPr>
                <p:nvPr/>
              </p:nvSpPr>
              <p:spPr bwMode="auto">
                <a:xfrm>
                  <a:off x="1328" y="2637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9"/>
                    </a:cxn>
                    <a:cxn ang="0">
                      <a:pos x="0" y="14"/>
                    </a:cxn>
                    <a:cxn ang="0">
                      <a:pos x="10" y="21"/>
                    </a:cxn>
                    <a:cxn ang="0">
                      <a:pos x="3" y="11"/>
                    </a:cxn>
                    <a:cxn ang="0">
                      <a:pos x="10" y="21"/>
                    </a:cxn>
                    <a:cxn ang="0">
                      <a:pos x="13" y="16"/>
                    </a:cxn>
                    <a:cxn ang="0">
                      <a:pos x="11" y="19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6" y="6"/>
                    </a:cxn>
                    <a:cxn ang="0">
                      <a:pos x="1" y="11"/>
                    </a:cxn>
                    <a:cxn ang="0">
                      <a:pos x="10" y="6"/>
                    </a:cxn>
                    <a:cxn ang="0">
                      <a:pos x="6" y="18"/>
                    </a:cxn>
                    <a:cxn ang="0">
                      <a:pos x="14" y="11"/>
                    </a:cxn>
                    <a:cxn ang="0">
                      <a:pos x="10" y="18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2">
                      <a:moveTo>
                        <a:pt x="10" y="21"/>
                      </a:move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22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" y="13"/>
                      </a:lnTo>
                      <a:lnTo>
                        <a:pt x="10" y="21"/>
                      </a:lnTo>
                      <a:close/>
                      <a:moveTo>
                        <a:pt x="1" y="13"/>
                      </a:moveTo>
                      <a:lnTo>
                        <a:pt x="3" y="11"/>
                      </a:lnTo>
                      <a:lnTo>
                        <a:pt x="11" y="19"/>
                      </a:lnTo>
                      <a:lnTo>
                        <a:pt x="10" y="21"/>
                      </a:lnTo>
                      <a:lnTo>
                        <a:pt x="1" y="13"/>
                      </a:lnTo>
                      <a:close/>
                      <a:moveTo>
                        <a:pt x="13" y="16"/>
                      </a:move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1"/>
                      </a:moveTo>
                      <a:lnTo>
                        <a:pt x="1" y="6"/>
                      </a:lnTo>
                      <a:lnTo>
                        <a:pt x="6" y="6"/>
                      </a:lnTo>
                      <a:lnTo>
                        <a:pt x="6" y="11"/>
                      </a:lnTo>
                      <a:lnTo>
                        <a:pt x="1" y="11"/>
                      </a:lnTo>
                      <a:close/>
                      <a:moveTo>
                        <a:pt x="6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4" y="11"/>
                      </a:moveTo>
                      <a:lnTo>
                        <a:pt x="14" y="18"/>
                      </a:lnTo>
                      <a:lnTo>
                        <a:pt x="10" y="18"/>
                      </a:lnTo>
                      <a:lnTo>
                        <a:pt x="10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10" y="1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Freeform 1507"/>
                <p:cNvSpPr>
                  <a:spLocks noEditPoints="1"/>
                </p:cNvSpPr>
                <p:nvPr/>
              </p:nvSpPr>
              <p:spPr bwMode="auto">
                <a:xfrm>
                  <a:off x="1333" y="2625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1" y="20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1" y="10"/>
                    </a:cxn>
                    <a:cxn ang="0">
                      <a:pos x="0" y="15"/>
                    </a:cxn>
                    <a:cxn ang="0">
                      <a:pos x="3" y="8"/>
                    </a:cxn>
                    <a:cxn ang="0">
                      <a:pos x="8" y="20"/>
                    </a:cxn>
                    <a:cxn ang="0">
                      <a:pos x="13" y="13"/>
                    </a:cxn>
                    <a:cxn ang="0">
                      <a:pos x="9" y="18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3" y="7"/>
                    </a:cxn>
                    <a:cxn ang="0">
                      <a:pos x="1" y="10"/>
                    </a:cxn>
                    <a:cxn ang="0">
                      <a:pos x="5" y="5"/>
                    </a:cxn>
                    <a:cxn ang="0">
                      <a:pos x="11" y="15"/>
                    </a:cxn>
                    <a:cxn ang="0">
                      <a:pos x="14" y="8"/>
                    </a:cxn>
                    <a:cxn ang="0">
                      <a:pos x="13" y="13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3">
                      <a:moveTo>
                        <a:pt x="11" y="18"/>
                      </a:moveTo>
                      <a:lnTo>
                        <a:pt x="11" y="20"/>
                      </a:lnTo>
                      <a:lnTo>
                        <a:pt x="9" y="21"/>
                      </a:lnTo>
                      <a:lnTo>
                        <a:pt x="8" y="23"/>
                      </a:lnTo>
                      <a:lnTo>
                        <a:pt x="5" y="23"/>
                      </a:lnTo>
                      <a:lnTo>
                        <a:pt x="3" y="23"/>
                      </a:lnTo>
                      <a:lnTo>
                        <a:pt x="1" y="21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  <a:moveTo>
                        <a:pt x="1" y="10"/>
                      </a:moveTo>
                      <a:lnTo>
                        <a:pt x="3" y="8"/>
                      </a:lnTo>
                      <a:lnTo>
                        <a:pt x="9" y="18"/>
                      </a:lnTo>
                      <a:lnTo>
                        <a:pt x="8" y="20"/>
                      </a:lnTo>
                      <a:lnTo>
                        <a:pt x="1" y="10"/>
                      </a:lnTo>
                      <a:close/>
                      <a:moveTo>
                        <a:pt x="13" y="13"/>
                      </a:moveTo>
                      <a:lnTo>
                        <a:pt x="13" y="17"/>
                      </a:lnTo>
                      <a:lnTo>
                        <a:pt x="9" y="18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3" y="7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3" y="7"/>
                      </a:moveTo>
                      <a:lnTo>
                        <a:pt x="5" y="5"/>
                      </a:ln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3" y="7"/>
                      </a:lnTo>
                      <a:close/>
                      <a:moveTo>
                        <a:pt x="14" y="8"/>
                      </a:moveTo>
                      <a:lnTo>
                        <a:pt x="14" y="12"/>
                      </a:lnTo>
                      <a:lnTo>
                        <a:pt x="13" y="13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Freeform 1508"/>
                <p:cNvSpPr>
                  <a:spLocks noEditPoints="1"/>
                </p:cNvSpPr>
                <p:nvPr/>
              </p:nvSpPr>
              <p:spPr bwMode="auto">
                <a:xfrm>
                  <a:off x="1336" y="2616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0" y="17"/>
                    </a:cxn>
                    <a:cxn ang="0">
                      <a:pos x="0" y="13"/>
                    </a:cxn>
                    <a:cxn ang="0">
                      <a:pos x="3" y="9"/>
                    </a:cxn>
                    <a:cxn ang="0">
                      <a:pos x="5" y="21"/>
                    </a:cxn>
                    <a:cxn ang="0">
                      <a:pos x="6" y="9"/>
                    </a:cxn>
                    <a:cxn ang="0">
                      <a:pos x="5" y="21"/>
                    </a:cxn>
                    <a:cxn ang="0">
                      <a:pos x="13" y="16"/>
                    </a:cxn>
                    <a:cxn ang="0">
                      <a:pos x="6" y="2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6" y="4"/>
                    </a:cxn>
                    <a:cxn ang="0">
                      <a:pos x="2" y="11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3" y="11"/>
                    </a:cxn>
                    <a:cxn ang="0">
                      <a:pos x="8" y="16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2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21">
                      <a:moveTo>
                        <a:pt x="5" y="21"/>
                      </a:moveTo>
                      <a:lnTo>
                        <a:pt x="3" y="21"/>
                      </a:lnTo>
                      <a:lnTo>
                        <a:pt x="2" y="19"/>
                      </a:lnTo>
                      <a:lnTo>
                        <a:pt x="0" y="17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3" y="9"/>
                      </a:lnTo>
                      <a:lnTo>
                        <a:pt x="5" y="9"/>
                      </a:lnTo>
                      <a:lnTo>
                        <a:pt x="5" y="21"/>
                      </a:lnTo>
                      <a:close/>
                      <a:moveTo>
                        <a:pt x="5" y="9"/>
                      </a:moveTo>
                      <a:lnTo>
                        <a:pt x="6" y="9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9"/>
                      </a:lnTo>
                      <a:close/>
                      <a:moveTo>
                        <a:pt x="13" y="16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Freeform 1509"/>
                <p:cNvSpPr>
                  <a:spLocks noEditPoints="1"/>
                </p:cNvSpPr>
                <p:nvPr/>
              </p:nvSpPr>
              <p:spPr bwMode="auto">
                <a:xfrm>
                  <a:off x="1339" y="2607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2" y="17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7" y="7"/>
                    </a:cxn>
                    <a:cxn ang="0">
                      <a:pos x="0" y="12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13" y="12"/>
                    </a:cxn>
                    <a:cxn ang="0">
                      <a:pos x="8" y="18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8" y="4"/>
                    </a:cxn>
                    <a:cxn ang="0">
                      <a:pos x="2" y="10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" h="20">
                      <a:moveTo>
                        <a:pt x="12" y="13"/>
                      </a:move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2" y="17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2"/>
                      </a:lnTo>
                      <a:lnTo>
                        <a:pt x="0" y="12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3" y="2"/>
                      </a:lnTo>
                      <a:lnTo>
                        <a:pt x="15" y="2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9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Freeform 1510"/>
                <p:cNvSpPr>
                  <a:spLocks noEditPoints="1"/>
                </p:cNvSpPr>
                <p:nvPr/>
              </p:nvSpPr>
              <p:spPr bwMode="auto">
                <a:xfrm>
                  <a:off x="1344" y="2603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11" y="13"/>
                    </a:cxn>
                    <a:cxn ang="0">
                      <a:pos x="8" y="16"/>
                    </a:cxn>
                    <a:cxn ang="0">
                      <a:pos x="3" y="16"/>
                    </a:cxn>
                    <a:cxn ang="0">
                      <a:pos x="0" y="13"/>
                    </a:cxn>
                    <a:cxn ang="0">
                      <a:pos x="11" y="11"/>
                    </a:cxn>
                    <a:cxn ang="0">
                      <a:pos x="0" y="8"/>
                    </a:cxn>
                    <a:cxn ang="0">
                      <a:pos x="11" y="11"/>
                    </a:cxn>
                    <a:cxn ang="0">
                      <a:pos x="0" y="8"/>
                    </a:cxn>
                    <a:cxn ang="0">
                      <a:pos x="5" y="3"/>
                    </a:cxn>
                    <a:cxn ang="0">
                      <a:pos x="0" y="8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13" y="8"/>
                    </a:cxn>
                    <a:cxn ang="0">
                      <a:pos x="7" y="14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7" y="1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15" y="6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16">
                      <a:moveTo>
                        <a:pt x="11" y="11"/>
                      </a:moveTo>
                      <a:lnTo>
                        <a:pt x="11" y="13"/>
                      </a:lnTo>
                      <a:lnTo>
                        <a:pt x="10" y="14"/>
                      </a:ln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1" y="11"/>
                      </a:lnTo>
                      <a:close/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11"/>
                      </a:lnTo>
                      <a:lnTo>
                        <a:pt x="0" y="11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5" y="3"/>
                      </a:lnTo>
                      <a:lnTo>
                        <a:pt x="5" y="8"/>
                      </a:lnTo>
                      <a:lnTo>
                        <a:pt x="0" y="8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13" y="8"/>
                      </a:moveTo>
                      <a:lnTo>
                        <a:pt x="13" y="14"/>
                      </a:lnTo>
                      <a:lnTo>
                        <a:pt x="7" y="14"/>
                      </a:lnTo>
                      <a:lnTo>
                        <a:pt x="7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7" y="1"/>
                      </a:lnTo>
                      <a:lnTo>
                        <a:pt x="7" y="6"/>
                      </a:lnTo>
                      <a:lnTo>
                        <a:pt x="2" y="6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5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Freeform 1511"/>
                <p:cNvSpPr>
                  <a:spLocks noEditPoints="1"/>
                </p:cNvSpPr>
                <p:nvPr/>
              </p:nvSpPr>
              <p:spPr bwMode="auto">
                <a:xfrm>
                  <a:off x="1347" y="2599"/>
                  <a:ext cx="17" cy="15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7" y="15"/>
                    </a:cxn>
                    <a:cxn ang="0">
                      <a:pos x="5" y="15"/>
                    </a:cxn>
                    <a:cxn ang="0">
                      <a:pos x="2" y="13"/>
                    </a:cxn>
                    <a:cxn ang="0">
                      <a:pos x="0" y="12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2" y="4"/>
                    </a:cxn>
                    <a:cxn ang="0">
                      <a:pos x="8" y="13"/>
                    </a:cxn>
                    <a:cxn ang="0">
                      <a:pos x="2" y="4"/>
                    </a:cxn>
                    <a:cxn ang="0">
                      <a:pos x="4" y="4"/>
                    </a:cxn>
                    <a:cxn ang="0">
                      <a:pos x="10" y="12"/>
                    </a:cxn>
                    <a:cxn ang="0">
                      <a:pos x="8" y="13"/>
                    </a:cxn>
                    <a:cxn ang="0">
                      <a:pos x="2" y="4"/>
                    </a:cxn>
                    <a:cxn ang="0">
                      <a:pos x="12" y="12"/>
                    </a:cxn>
                    <a:cxn ang="0">
                      <a:pos x="12" y="12"/>
                    </a:cxn>
                    <a:cxn ang="0">
                      <a:pos x="10" y="12"/>
                    </a:cxn>
                    <a:cxn ang="0">
                      <a:pos x="7" y="8"/>
                    </a:cxn>
                    <a:cxn ang="0">
                      <a:pos x="12" y="12"/>
                    </a:cxn>
                    <a:cxn ang="0">
                      <a:pos x="2" y="4"/>
                    </a:cxn>
                    <a:cxn ang="0">
                      <a:pos x="4" y="2"/>
                    </a:cxn>
                    <a:cxn ang="0">
                      <a:pos x="13" y="10"/>
                    </a:cxn>
                    <a:cxn ang="0">
                      <a:pos x="12" y="12"/>
                    </a:cxn>
                    <a:cxn ang="0">
                      <a:pos x="2" y="4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8" y="7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5" y="2"/>
                    </a:cxn>
                    <a:cxn ang="0">
                      <a:pos x="15" y="4"/>
                    </a:cxn>
                    <a:cxn ang="0">
                      <a:pos x="17" y="7"/>
                    </a:cxn>
                    <a:cxn ang="0">
                      <a:pos x="15" y="8"/>
                    </a:cxn>
                    <a:cxn ang="0">
                      <a:pos x="15" y="10"/>
                    </a:cxn>
                    <a:cxn ang="0">
                      <a:pos x="12" y="12"/>
                    </a:cxn>
                    <a:cxn ang="0">
                      <a:pos x="1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15">
                      <a:moveTo>
                        <a:pt x="8" y="13"/>
                      </a:move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8" y="13"/>
                      </a:lnTo>
                      <a:close/>
                      <a:moveTo>
                        <a:pt x="2" y="4"/>
                      </a:moveTo>
                      <a:lnTo>
                        <a:pt x="4" y="4"/>
                      </a:lnTo>
                      <a:lnTo>
                        <a:pt x="10" y="12"/>
                      </a:lnTo>
                      <a:lnTo>
                        <a:pt x="8" y="13"/>
                      </a:lnTo>
                      <a:lnTo>
                        <a:pt x="2" y="4"/>
                      </a:lnTo>
                      <a:close/>
                      <a:moveTo>
                        <a:pt x="12" y="12"/>
                      </a:move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7" y="8"/>
                      </a:lnTo>
                      <a:lnTo>
                        <a:pt x="12" y="12"/>
                      </a:lnTo>
                      <a:close/>
                      <a:moveTo>
                        <a:pt x="2" y="4"/>
                      </a:moveTo>
                      <a:lnTo>
                        <a:pt x="4" y="2"/>
                      </a:lnTo>
                      <a:lnTo>
                        <a:pt x="13" y="10"/>
                      </a:lnTo>
                      <a:lnTo>
                        <a:pt x="12" y="12"/>
                      </a:lnTo>
                      <a:lnTo>
                        <a:pt x="2" y="4"/>
                      </a:lnTo>
                      <a:close/>
                      <a:moveTo>
                        <a:pt x="4" y="2"/>
                      </a:move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2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Freeform 1512"/>
                <p:cNvSpPr>
                  <a:spLocks noEditPoints="1"/>
                </p:cNvSpPr>
                <p:nvPr/>
              </p:nvSpPr>
              <p:spPr bwMode="auto">
                <a:xfrm>
                  <a:off x="1351" y="2598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13" y="8"/>
                    </a:cxn>
                    <a:cxn ang="0">
                      <a:pos x="11" y="9"/>
                    </a:cxn>
                    <a:cxn ang="0">
                      <a:pos x="11" y="11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4" y="13"/>
                    </a:cxn>
                    <a:cxn ang="0">
                      <a:pos x="3" y="11"/>
                    </a:cxn>
                    <a:cxn ang="0">
                      <a:pos x="1" y="9"/>
                    </a:cxn>
                    <a:cxn ang="0">
                      <a:pos x="0" y="8"/>
                    </a:cxn>
                    <a:cxn ang="0">
                      <a:pos x="13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11" y="0"/>
                    </a:cxn>
                    <a:cxn ang="0">
                      <a:pos x="13" y="1"/>
                    </a:cxn>
                    <a:cxn ang="0">
                      <a:pos x="14" y="3"/>
                    </a:cxn>
                    <a:cxn ang="0">
                      <a:pos x="14" y="6"/>
                    </a:cxn>
                    <a:cxn ang="0">
                      <a:pos x="14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9" y="11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4" h="13">
                      <a:moveTo>
                        <a:pt x="13" y="8"/>
                      </a:moveTo>
                      <a:lnTo>
                        <a:pt x="11" y="9"/>
                      </a:lnTo>
                      <a:lnTo>
                        <a:pt x="11" y="1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0" y="8"/>
                      </a:moveTo>
                      <a:lnTo>
                        <a:pt x="0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0" y="8"/>
                      </a:lnTo>
                      <a:close/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0" y="6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Freeform 1513"/>
                <p:cNvSpPr>
                  <a:spLocks noEditPoints="1"/>
                </p:cNvSpPr>
                <p:nvPr/>
              </p:nvSpPr>
              <p:spPr bwMode="auto">
                <a:xfrm>
                  <a:off x="1354" y="2598"/>
                  <a:ext cx="16" cy="14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3" y="11"/>
                    </a:cxn>
                    <a:cxn ang="0">
                      <a:pos x="1" y="9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3" y="0"/>
                    </a:cxn>
                    <a:cxn ang="0">
                      <a:pos x="13" y="6"/>
                    </a:cxn>
                    <a:cxn ang="0">
                      <a:pos x="8" y="6"/>
                    </a:cxn>
                    <a:cxn ang="0">
                      <a:pos x="8" y="0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6"/>
                    </a:cxn>
                    <a:cxn ang="0">
                      <a:pos x="13" y="6"/>
                    </a:cxn>
                    <a:cxn ang="0">
                      <a:pos x="8" y="13"/>
                    </a:cxn>
                    <a:cxn ang="0">
                      <a:pos x="1" y="13"/>
                    </a:cxn>
                    <a:cxn ang="0">
                      <a:pos x="1" y="8"/>
                    </a:cxn>
                    <a:cxn ang="0">
                      <a:pos x="8" y="8"/>
                    </a:cxn>
                    <a:cxn ang="0">
                      <a:pos x="8" y="13"/>
                    </a:cxn>
                    <a:cxn ang="0">
                      <a:pos x="8" y="1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8" y="13"/>
                    </a:cxn>
                    <a:cxn ang="0">
                      <a:pos x="8" y="1"/>
                    </a:cxn>
                    <a:cxn ang="0">
                      <a:pos x="10" y="1"/>
                    </a:cxn>
                    <a:cxn ang="0">
                      <a:pos x="16" y="1"/>
                    </a:cxn>
                    <a:cxn ang="0">
                      <a:pos x="16" y="8"/>
                    </a:cxn>
                    <a:cxn ang="0">
                      <a:pos x="10" y="8"/>
                    </a:cxn>
                    <a:cxn ang="0">
                      <a:pos x="10" y="1"/>
                    </a:cxn>
                    <a:cxn ang="0">
                      <a:pos x="16" y="8"/>
                    </a:cxn>
                    <a:cxn ang="0">
                      <a:pos x="16" y="9"/>
                    </a:cxn>
                    <a:cxn ang="0">
                      <a:pos x="5" y="9"/>
                    </a:cxn>
                    <a:cxn ang="0">
                      <a:pos x="5" y="8"/>
                    </a:cxn>
                    <a:cxn ang="0">
                      <a:pos x="16" y="8"/>
                    </a:cxn>
                    <a:cxn ang="0">
                      <a:pos x="16" y="9"/>
                    </a:cxn>
                    <a:cxn ang="0">
                      <a:pos x="16" y="11"/>
                    </a:cxn>
                    <a:cxn ang="0">
                      <a:pos x="14" y="13"/>
                    </a:cxn>
                    <a:cxn ang="0">
                      <a:pos x="13" y="14"/>
                    </a:cxn>
                    <a:cxn ang="0">
                      <a:pos x="10" y="14"/>
                    </a:cxn>
                    <a:cxn ang="0">
                      <a:pos x="8" y="14"/>
                    </a:cxn>
                    <a:cxn ang="0">
                      <a:pos x="6" y="13"/>
                    </a:cxn>
                    <a:cxn ang="0">
                      <a:pos x="5" y="11"/>
                    </a:cxn>
                    <a:cxn ang="0">
                      <a:pos x="5" y="9"/>
                    </a:cxn>
                    <a:cxn ang="0">
                      <a:pos x="16" y="9"/>
                    </a:cxn>
                  </a:cxnLst>
                  <a:rect l="0" t="0" r="r" b="b"/>
                  <a:pathLst>
                    <a:path w="16" h="14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0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8" y="13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0" y="1"/>
                      </a:moveTo>
                      <a:lnTo>
                        <a:pt x="16" y="1"/>
                      </a:lnTo>
                      <a:lnTo>
                        <a:pt x="16" y="8"/>
                      </a:lnTo>
                      <a:lnTo>
                        <a:pt x="10" y="8"/>
                      </a:lnTo>
                      <a:lnTo>
                        <a:pt x="10" y="1"/>
                      </a:lnTo>
                      <a:close/>
                      <a:moveTo>
                        <a:pt x="16" y="8"/>
                      </a:moveTo>
                      <a:lnTo>
                        <a:pt x="16" y="9"/>
                      </a:lnTo>
                      <a:lnTo>
                        <a:pt x="5" y="9"/>
                      </a:lnTo>
                      <a:lnTo>
                        <a:pt x="5" y="8"/>
                      </a:lnTo>
                      <a:lnTo>
                        <a:pt x="16" y="8"/>
                      </a:lnTo>
                      <a:close/>
                      <a:moveTo>
                        <a:pt x="16" y="9"/>
                      </a:moveTo>
                      <a:lnTo>
                        <a:pt x="16" y="11"/>
                      </a:lnTo>
                      <a:lnTo>
                        <a:pt x="14" y="13"/>
                      </a:lnTo>
                      <a:lnTo>
                        <a:pt x="13" y="14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6" y="13"/>
                      </a:lnTo>
                      <a:lnTo>
                        <a:pt x="5" y="11"/>
                      </a:lnTo>
                      <a:lnTo>
                        <a:pt x="5" y="9"/>
                      </a:lnTo>
                      <a:lnTo>
                        <a:pt x="16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Freeform 1514"/>
                <p:cNvSpPr>
                  <a:spLocks noEditPoints="1"/>
                </p:cNvSpPr>
                <p:nvPr/>
              </p:nvSpPr>
              <p:spPr bwMode="auto">
                <a:xfrm>
                  <a:off x="1359" y="2601"/>
                  <a:ext cx="14" cy="16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3" y="11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1" y="2"/>
                    </a:cxn>
                    <a:cxn ang="0">
                      <a:pos x="3" y="0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3" y="0"/>
                    </a:cxn>
                    <a:cxn ang="0">
                      <a:pos x="13" y="6"/>
                    </a:cxn>
                    <a:cxn ang="0">
                      <a:pos x="6" y="6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13" y="6"/>
                    </a:cxn>
                    <a:cxn ang="0">
                      <a:pos x="1" y="6"/>
                    </a:cxn>
                    <a:cxn ang="0">
                      <a:pos x="1" y="6"/>
                    </a:cxn>
                    <a:cxn ang="0">
                      <a:pos x="13" y="6"/>
                    </a:cxn>
                    <a:cxn ang="0">
                      <a:pos x="6" y="13"/>
                    </a:cxn>
                    <a:cxn ang="0">
                      <a:pos x="1" y="13"/>
                    </a:cxn>
                    <a:cxn ang="0">
                      <a:pos x="1" y="6"/>
                    </a:cxn>
                    <a:cxn ang="0">
                      <a:pos x="6" y="6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14" y="2"/>
                    </a:cxn>
                    <a:cxn ang="0">
                      <a:pos x="14" y="6"/>
                    </a:cxn>
                    <a:cxn ang="0">
                      <a:pos x="8" y="6"/>
                    </a:cxn>
                    <a:cxn ang="0">
                      <a:pos x="8" y="2"/>
                    </a:cxn>
                    <a:cxn ang="0">
                      <a:pos x="14" y="6"/>
                    </a:cxn>
                    <a:cxn ang="0">
                      <a:pos x="14" y="10"/>
                    </a:cxn>
                    <a:cxn ang="0">
                      <a:pos x="3" y="10"/>
                    </a:cxn>
                    <a:cxn ang="0">
                      <a:pos x="3" y="6"/>
                    </a:cxn>
                    <a:cxn ang="0">
                      <a:pos x="14" y="6"/>
                    </a:cxn>
                    <a:cxn ang="0">
                      <a:pos x="14" y="10"/>
                    </a:cxn>
                    <a:cxn ang="0">
                      <a:pos x="13" y="11"/>
                    </a:cxn>
                    <a:cxn ang="0">
                      <a:pos x="13" y="15"/>
                    </a:cxn>
                    <a:cxn ang="0">
                      <a:pos x="11" y="15"/>
                    </a:cxn>
                    <a:cxn ang="0">
                      <a:pos x="8" y="16"/>
                    </a:cxn>
                    <a:cxn ang="0">
                      <a:pos x="6" y="15"/>
                    </a:cxn>
                    <a:cxn ang="0">
                      <a:pos x="5" y="15"/>
                    </a:cxn>
                    <a:cxn ang="0">
                      <a:pos x="3" y="11"/>
                    </a:cxn>
                    <a:cxn ang="0">
                      <a:pos x="3" y="10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4" h="16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3" y="6"/>
                      </a:moveTo>
                      <a:lnTo>
                        <a:pt x="13" y="6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3"/>
                      </a:moveTo>
                      <a:lnTo>
                        <a:pt x="1" y="13"/>
                      </a:lnTo>
                      <a:lnTo>
                        <a:pt x="1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6"/>
                      </a:lnTo>
                      <a:lnTo>
                        <a:pt x="8" y="6"/>
                      </a:lnTo>
                      <a:lnTo>
                        <a:pt x="8" y="2"/>
                      </a:lnTo>
                      <a:close/>
                      <a:moveTo>
                        <a:pt x="14" y="6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  <a:moveTo>
                        <a:pt x="14" y="10"/>
                      </a:move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8" y="16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Freeform 1515"/>
                <p:cNvSpPr>
                  <a:spLocks noEditPoints="1"/>
                </p:cNvSpPr>
                <p:nvPr/>
              </p:nvSpPr>
              <p:spPr bwMode="auto">
                <a:xfrm>
                  <a:off x="1362" y="2606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1"/>
                    </a:cxn>
                    <a:cxn ang="0">
                      <a:pos x="6" y="0"/>
                    </a:cxn>
                    <a:cxn ang="0">
                      <a:pos x="5" y="11"/>
                    </a:cxn>
                    <a:cxn ang="0">
                      <a:pos x="6" y="0"/>
                    </a:cxn>
                    <a:cxn ang="0">
                      <a:pos x="11" y="5"/>
                    </a:cxn>
                    <a:cxn ang="0">
                      <a:pos x="6" y="0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2" y="10"/>
                    </a:cxn>
                    <a:cxn ang="0">
                      <a:pos x="0" y="6"/>
                    </a:cxn>
                    <a:cxn ang="0">
                      <a:pos x="2" y="10"/>
                    </a:cxn>
                    <a:cxn ang="0">
                      <a:pos x="11" y="3"/>
                    </a:cxn>
                    <a:cxn ang="0">
                      <a:pos x="2" y="10"/>
                    </a:cxn>
                    <a:cxn ang="0">
                      <a:pos x="11" y="3"/>
                    </a:cxn>
                    <a:cxn ang="0">
                      <a:pos x="15" y="8"/>
                    </a:cxn>
                    <a:cxn ang="0">
                      <a:pos x="11" y="3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8" y="14"/>
                    </a:cxn>
                    <a:cxn ang="0">
                      <a:pos x="2" y="10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10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3" y="10"/>
                    </a:cxn>
                    <a:cxn ang="0">
                      <a:pos x="15" y="11"/>
                    </a:cxn>
                    <a:cxn ang="0">
                      <a:pos x="13" y="14"/>
                    </a:cxn>
                    <a:cxn ang="0">
                      <a:pos x="10" y="16"/>
                    </a:cxn>
                    <a:cxn ang="0">
                      <a:pos x="5" y="14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5" h="16">
                      <a:moveTo>
                        <a:pt x="5" y="11"/>
                      </a:moveTo>
                      <a:lnTo>
                        <a:pt x="3" y="10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1" y="0"/>
                      </a:lnTo>
                      <a:lnTo>
                        <a:pt x="11" y="5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2" y="10"/>
                      </a:lnTo>
                      <a:close/>
                      <a:moveTo>
                        <a:pt x="10" y="1"/>
                      </a:moveTo>
                      <a:lnTo>
                        <a:pt x="11" y="3"/>
                      </a:ln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10" y="1"/>
                      </a:lnTo>
                      <a:close/>
                      <a:moveTo>
                        <a:pt x="11" y="3"/>
                      </a:move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11" y="3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10" y="16"/>
                      </a:lnTo>
                      <a:lnTo>
                        <a:pt x="6" y="16"/>
                      </a:lnTo>
                      <a:lnTo>
                        <a:pt x="5" y="14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Freeform 1516"/>
                <p:cNvSpPr>
                  <a:spLocks noEditPoints="1"/>
                </p:cNvSpPr>
                <p:nvPr/>
              </p:nvSpPr>
              <p:spPr bwMode="auto">
                <a:xfrm>
                  <a:off x="1365" y="261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2" y="11"/>
                    </a:cxn>
                    <a:cxn ang="0">
                      <a:pos x="0" y="6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13" y="8"/>
                    </a:cxn>
                    <a:cxn ang="0">
                      <a:pos x="12" y="5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8" y="18"/>
                    </a:cxn>
                    <a:cxn ang="0">
                      <a:pos x="2" y="11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5" y="11"/>
                    </a:cxn>
                    <a:cxn ang="0">
                      <a:pos x="10" y="6"/>
                    </a:cxn>
                    <a:cxn ang="0">
                      <a:pos x="15" y="14"/>
                    </a:cxn>
                    <a:cxn ang="0">
                      <a:pos x="3" y="11"/>
                    </a:cxn>
                    <a:cxn ang="0">
                      <a:pos x="10" y="21"/>
                    </a:cxn>
                    <a:cxn ang="0">
                      <a:pos x="3" y="14"/>
                    </a:cxn>
                    <a:cxn ang="0">
                      <a:pos x="10" y="21"/>
                    </a:cxn>
                    <a:cxn ang="0">
                      <a:pos x="12" y="9"/>
                    </a:cxn>
                    <a:cxn ang="0">
                      <a:pos x="10" y="21"/>
                    </a:cxn>
                    <a:cxn ang="0">
                      <a:pos x="12" y="9"/>
                    </a:cxn>
                    <a:cxn ang="0">
                      <a:pos x="16" y="14"/>
                    </a:cxn>
                    <a:cxn ang="0">
                      <a:pos x="12" y="9"/>
                    </a:cxn>
                    <a:cxn ang="0">
                      <a:pos x="16" y="16"/>
                    </a:cxn>
                    <a:cxn ang="0">
                      <a:pos x="5" y="14"/>
                    </a:cxn>
                    <a:cxn ang="0">
                      <a:pos x="16" y="16"/>
                    </a:cxn>
                    <a:cxn ang="0">
                      <a:pos x="15" y="19"/>
                    </a:cxn>
                    <a:cxn ang="0">
                      <a:pos x="12" y="21"/>
                    </a:cxn>
                    <a:cxn ang="0">
                      <a:pos x="7" y="19"/>
                    </a:cxn>
                    <a:cxn ang="0">
                      <a:pos x="5" y="16"/>
                    </a:cxn>
                  </a:cxnLst>
                  <a:rect l="0" t="0" r="r" b="b"/>
                  <a:pathLst>
                    <a:path w="16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2" y="11"/>
                      </a:move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2" y="11"/>
                      </a:lnTo>
                      <a:close/>
                      <a:moveTo>
                        <a:pt x="10" y="3"/>
                      </a:moveTo>
                      <a:lnTo>
                        <a:pt x="12" y="5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0" y="3"/>
                      </a:lnTo>
                      <a:close/>
                      <a:moveTo>
                        <a:pt x="12" y="5"/>
                      </a:move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2" y="5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6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0" y="21"/>
                      </a:moveTo>
                      <a:lnTo>
                        <a:pt x="3" y="21"/>
                      </a:lnTo>
                      <a:lnTo>
                        <a:pt x="3" y="14"/>
                      </a:lnTo>
                      <a:lnTo>
                        <a:pt x="10" y="14"/>
                      </a:lnTo>
                      <a:lnTo>
                        <a:pt x="10" y="21"/>
                      </a:lnTo>
                      <a:close/>
                      <a:moveTo>
                        <a:pt x="10" y="9"/>
                      </a:moveTo>
                      <a:lnTo>
                        <a:pt x="12" y="9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10" y="9"/>
                      </a:lnTo>
                      <a:close/>
                      <a:moveTo>
                        <a:pt x="12" y="9"/>
                      </a:moveTo>
                      <a:lnTo>
                        <a:pt x="16" y="9"/>
                      </a:lnTo>
                      <a:lnTo>
                        <a:pt x="16" y="14"/>
                      </a:lnTo>
                      <a:lnTo>
                        <a:pt x="12" y="14"/>
                      </a:lnTo>
                      <a:lnTo>
                        <a:pt x="12" y="9"/>
                      </a:lnTo>
                      <a:close/>
                      <a:moveTo>
                        <a:pt x="16" y="14"/>
                      </a:move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16" y="14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8" y="21"/>
                      </a:lnTo>
                      <a:lnTo>
                        <a:pt x="7" y="19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Freeform 1517"/>
                <p:cNvSpPr>
                  <a:spLocks noEditPoints="1"/>
                </p:cNvSpPr>
                <p:nvPr/>
              </p:nvSpPr>
              <p:spPr bwMode="auto">
                <a:xfrm>
                  <a:off x="1370" y="2620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10"/>
                    </a:cxn>
                    <a:cxn ang="0">
                      <a:pos x="7" y="15"/>
                    </a:cxn>
                    <a:cxn ang="0">
                      <a:pos x="7" y="4"/>
                    </a:cxn>
                    <a:cxn ang="0">
                      <a:pos x="7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20"/>
                    </a:cxn>
                    <a:cxn ang="0">
                      <a:pos x="2" y="13"/>
                    </a:cxn>
                    <a:cxn ang="0">
                      <a:pos x="7" y="20"/>
                    </a:cxn>
                    <a:cxn ang="0">
                      <a:pos x="8" y="9"/>
                    </a:cxn>
                    <a:cxn ang="0">
                      <a:pos x="7" y="20"/>
                    </a:cxn>
                    <a:cxn ang="0">
                      <a:pos x="8" y="9"/>
                    </a:cxn>
                    <a:cxn ang="0">
                      <a:pos x="15" y="13"/>
                    </a:cxn>
                    <a:cxn ang="0">
                      <a:pos x="8" y="9"/>
                    </a:cxn>
                    <a:cxn ang="0">
                      <a:pos x="15" y="17"/>
                    </a:cxn>
                    <a:cxn ang="0">
                      <a:pos x="3" y="13"/>
                    </a:cxn>
                    <a:cxn ang="0">
                      <a:pos x="15" y="17"/>
                    </a:cxn>
                    <a:cxn ang="0">
                      <a:pos x="13" y="22"/>
                    </a:cxn>
                    <a:cxn ang="0">
                      <a:pos x="8" y="23"/>
                    </a:cxn>
                    <a:cxn ang="0">
                      <a:pos x="5" y="22"/>
                    </a:cxn>
                    <a:cxn ang="0">
                      <a:pos x="3" y="17"/>
                    </a:cxn>
                  </a:cxnLst>
                  <a:rect l="0" t="0" r="r" b="b"/>
                  <a:pathLst>
                    <a:path w="15" h="23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7"/>
                      </a:moveTo>
                      <a:lnTo>
                        <a:pt x="15" y="20"/>
                      </a:lnTo>
                      <a:lnTo>
                        <a:pt x="13" y="22"/>
                      </a:lnTo>
                      <a:lnTo>
                        <a:pt x="11" y="22"/>
                      </a:lnTo>
                      <a:lnTo>
                        <a:pt x="8" y="23"/>
                      </a:lnTo>
                      <a:lnTo>
                        <a:pt x="7" y="22"/>
                      </a:lnTo>
                      <a:lnTo>
                        <a:pt x="5" y="22"/>
                      </a:lnTo>
                      <a:lnTo>
                        <a:pt x="3" y="20"/>
                      </a:lnTo>
                      <a:lnTo>
                        <a:pt x="3" y="17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Freeform 1518"/>
                <p:cNvSpPr>
                  <a:spLocks noEditPoints="1"/>
                </p:cNvSpPr>
                <p:nvPr/>
              </p:nvSpPr>
              <p:spPr bwMode="auto">
                <a:xfrm>
                  <a:off x="1373" y="2632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7" y="16"/>
                    </a:cxn>
                    <a:cxn ang="0">
                      <a:pos x="2" y="11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4"/>
                    </a:cxn>
                    <a:cxn ang="0">
                      <a:pos x="4" y="11"/>
                    </a:cxn>
                    <a:cxn ang="0">
                      <a:pos x="8" y="21"/>
                    </a:cxn>
                    <a:cxn ang="0">
                      <a:pos x="4" y="14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8" y="21"/>
                    </a:cxn>
                    <a:cxn ang="0">
                      <a:pos x="10" y="10"/>
                    </a:cxn>
                    <a:cxn ang="0">
                      <a:pos x="15" y="14"/>
                    </a:cxn>
                    <a:cxn ang="0">
                      <a:pos x="10" y="10"/>
                    </a:cxn>
                    <a:cxn ang="0">
                      <a:pos x="15" y="16"/>
                    </a:cxn>
                    <a:cxn ang="0">
                      <a:pos x="4" y="14"/>
                    </a:cxn>
                    <a:cxn ang="0">
                      <a:pos x="15" y="16"/>
                    </a:cxn>
                    <a:cxn ang="0">
                      <a:pos x="13" y="21"/>
                    </a:cxn>
                    <a:cxn ang="0">
                      <a:pos x="10" y="23"/>
                    </a:cxn>
                    <a:cxn ang="0">
                      <a:pos x="5" y="21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5" h="2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8" y="21"/>
                      </a:moveTo>
                      <a:lnTo>
                        <a:pt x="4" y="21"/>
                      </a:lnTo>
                      <a:lnTo>
                        <a:pt x="4" y="14"/>
                      </a:lnTo>
                      <a:lnTo>
                        <a:pt x="8" y="14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close/>
                      <a:moveTo>
                        <a:pt x="15" y="14"/>
                      </a:moveTo>
                      <a:lnTo>
                        <a:pt x="15" y="16"/>
                      </a:lnTo>
                      <a:lnTo>
                        <a:pt x="4" y="16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Freeform 1519"/>
                <p:cNvSpPr>
                  <a:spLocks noEditPoints="1"/>
                </p:cNvSpPr>
                <p:nvPr/>
              </p:nvSpPr>
              <p:spPr bwMode="auto">
                <a:xfrm>
                  <a:off x="1377" y="2643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20"/>
                    </a:cxn>
                    <a:cxn ang="0">
                      <a:pos x="1" y="13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14" y="13"/>
                    </a:cxn>
                    <a:cxn ang="0">
                      <a:pos x="9" y="8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9" y="24"/>
                    </a:cxn>
                    <a:cxn ang="0">
                      <a:pos x="4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4" h="24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8"/>
                      </a:move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9" y="24"/>
                      </a:lnTo>
                      <a:lnTo>
                        <a:pt x="6" y="24"/>
                      </a:lnTo>
                      <a:lnTo>
                        <a:pt x="4" y="23"/>
                      </a:ln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Freeform 1520"/>
                <p:cNvSpPr>
                  <a:spLocks noEditPoints="1"/>
                </p:cNvSpPr>
                <p:nvPr/>
              </p:nvSpPr>
              <p:spPr bwMode="auto">
                <a:xfrm>
                  <a:off x="1380" y="2656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13" y="7"/>
                    </a:cxn>
                    <a:cxn ang="0">
                      <a:pos x="6" y="2"/>
                    </a:cxn>
                    <a:cxn ang="0">
                      <a:pos x="13" y="11"/>
                    </a:cxn>
                    <a:cxn ang="0">
                      <a:pos x="1" y="7"/>
                    </a:cxn>
                    <a:cxn ang="0">
                      <a:pos x="3" y="15"/>
                    </a:cxn>
                    <a:cxn ang="0">
                      <a:pos x="1" y="11"/>
                    </a:cxn>
                    <a:cxn ang="0">
                      <a:pos x="3" y="15"/>
                    </a:cxn>
                    <a:cxn ang="0">
                      <a:pos x="13" y="8"/>
                    </a:cxn>
                    <a:cxn ang="0">
                      <a:pos x="3" y="15"/>
                    </a:cxn>
                    <a:cxn ang="0">
                      <a:pos x="13" y="8"/>
                    </a:cxn>
                    <a:cxn ang="0">
                      <a:pos x="14" y="13"/>
                    </a:cxn>
                    <a:cxn ang="0">
                      <a:pos x="13" y="8"/>
                    </a:cxn>
                    <a:cxn ang="0">
                      <a:pos x="14" y="16"/>
                    </a:cxn>
                    <a:cxn ang="0">
                      <a:pos x="3" y="13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16" y="16"/>
                    </a:cxn>
                    <a:cxn ang="0">
                      <a:pos x="10" y="11"/>
                    </a:cxn>
                    <a:cxn ang="0">
                      <a:pos x="16" y="20"/>
                    </a:cxn>
                    <a:cxn ang="0">
                      <a:pos x="5" y="16"/>
                    </a:cxn>
                    <a:cxn ang="0">
                      <a:pos x="16" y="20"/>
                    </a:cxn>
                    <a:cxn ang="0">
                      <a:pos x="14" y="23"/>
                    </a:cxn>
                    <a:cxn ang="0">
                      <a:pos x="10" y="26"/>
                    </a:cxn>
                    <a:cxn ang="0">
                      <a:pos x="6" y="23"/>
                    </a:cxn>
                    <a:cxn ang="0">
                      <a:pos x="5" y="20"/>
                    </a:cxn>
                  </a:cxnLst>
                  <a:rect l="0" t="0" r="r" b="b"/>
                  <a:pathLst>
                    <a:path w="16" h="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2"/>
                      </a:lnTo>
                      <a:close/>
                      <a:moveTo>
                        <a:pt x="13" y="7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3" y="15"/>
                      </a:moveTo>
                      <a:lnTo>
                        <a:pt x="1" y="13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3" y="15"/>
                      </a:lnTo>
                      <a:close/>
                      <a:moveTo>
                        <a:pt x="11" y="7"/>
                      </a:moveTo>
                      <a:lnTo>
                        <a:pt x="13" y="8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11" y="7"/>
                      </a:lnTo>
                      <a:close/>
                      <a:moveTo>
                        <a:pt x="13" y="8"/>
                      </a:moveTo>
                      <a:lnTo>
                        <a:pt x="14" y="10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13" y="8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6" y="11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close/>
                      <a:moveTo>
                        <a:pt x="16" y="16"/>
                      </a:moveTo>
                      <a:lnTo>
                        <a:pt x="16" y="20"/>
                      </a:lnTo>
                      <a:lnTo>
                        <a:pt x="5" y="20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20"/>
                      </a:moveTo>
                      <a:lnTo>
                        <a:pt x="14" y="21"/>
                      </a:lnTo>
                      <a:lnTo>
                        <a:pt x="14" y="23"/>
                      </a:lnTo>
                      <a:lnTo>
                        <a:pt x="13" y="24"/>
                      </a:lnTo>
                      <a:lnTo>
                        <a:pt x="10" y="26"/>
                      </a:lnTo>
                      <a:lnTo>
                        <a:pt x="8" y="24"/>
                      </a:lnTo>
                      <a:lnTo>
                        <a:pt x="6" y="23"/>
                      </a:lnTo>
                      <a:lnTo>
                        <a:pt x="5" y="21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Freeform 1521"/>
                <p:cNvSpPr>
                  <a:spLocks noEditPoints="1"/>
                </p:cNvSpPr>
                <p:nvPr/>
              </p:nvSpPr>
              <p:spPr bwMode="auto">
                <a:xfrm>
                  <a:off x="1385" y="2669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9" y="5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5" y="15"/>
                    </a:cxn>
                    <a:cxn ang="0">
                      <a:pos x="6" y="3"/>
                    </a:cxn>
                    <a:cxn ang="0">
                      <a:pos x="13" y="10"/>
                    </a:cxn>
                    <a:cxn ang="0">
                      <a:pos x="6" y="3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6" y="21"/>
                    </a:cxn>
                    <a:cxn ang="0">
                      <a:pos x="1" y="15"/>
                    </a:cxn>
                    <a:cxn ang="0">
                      <a:pos x="6" y="21"/>
                    </a:cxn>
                    <a:cxn ang="0">
                      <a:pos x="8" y="10"/>
                    </a:cxn>
                    <a:cxn ang="0">
                      <a:pos x="6" y="21"/>
                    </a:cxn>
                    <a:cxn ang="0">
                      <a:pos x="8" y="10"/>
                    </a:cxn>
                    <a:cxn ang="0">
                      <a:pos x="14" y="15"/>
                    </a:cxn>
                    <a:cxn ang="0">
                      <a:pos x="8" y="10"/>
                    </a:cxn>
                    <a:cxn ang="0">
                      <a:pos x="14" y="20"/>
                    </a:cxn>
                    <a:cxn ang="0">
                      <a:pos x="1" y="15"/>
                    </a:cxn>
                    <a:cxn ang="0">
                      <a:pos x="14" y="20"/>
                    </a:cxn>
                    <a:cxn ang="0">
                      <a:pos x="13" y="24"/>
                    </a:cxn>
                    <a:cxn ang="0">
                      <a:pos x="8" y="26"/>
                    </a:cxn>
                    <a:cxn ang="0">
                      <a:pos x="5" y="24"/>
                    </a:cxn>
                    <a:cxn ang="0">
                      <a:pos x="1" y="20"/>
                    </a:cxn>
                  </a:cxnLst>
                  <a:rect l="0" t="0" r="r" b="b"/>
                  <a:pathLst>
                    <a:path w="14" h="26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6" y="3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6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6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6" y="21"/>
                      </a:moveTo>
                      <a:lnTo>
                        <a:pt x="1" y="21"/>
                      </a:lnTo>
                      <a:lnTo>
                        <a:pt x="1" y="15"/>
                      </a:lnTo>
                      <a:lnTo>
                        <a:pt x="6" y="15"/>
                      </a:lnTo>
                      <a:lnTo>
                        <a:pt x="6" y="21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10"/>
                      </a:lnTo>
                      <a:close/>
                      <a:moveTo>
                        <a:pt x="8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close/>
                      <a:moveTo>
                        <a:pt x="14" y="15"/>
                      </a:moveTo>
                      <a:lnTo>
                        <a:pt x="14" y="20"/>
                      </a:lnTo>
                      <a:lnTo>
                        <a:pt x="1" y="20"/>
                      </a:lnTo>
                      <a:lnTo>
                        <a:pt x="1" y="15"/>
                      </a:lnTo>
                      <a:lnTo>
                        <a:pt x="14" y="15"/>
                      </a:lnTo>
                      <a:close/>
                      <a:moveTo>
                        <a:pt x="14" y="20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9" y="24"/>
                      </a:lnTo>
                      <a:lnTo>
                        <a:pt x="8" y="26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1" y="20"/>
                      </a:lnTo>
                      <a:lnTo>
                        <a:pt x="14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Freeform 1522"/>
                <p:cNvSpPr>
                  <a:spLocks noEditPoints="1"/>
                </p:cNvSpPr>
                <p:nvPr/>
              </p:nvSpPr>
              <p:spPr bwMode="auto">
                <a:xfrm>
                  <a:off x="1388" y="2684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2" y="0"/>
                    </a:cxn>
                    <a:cxn ang="0">
                      <a:pos x="6" y="0"/>
                    </a:cxn>
                    <a:cxn ang="0">
                      <a:pos x="2" y="9"/>
                    </a:cxn>
                    <a:cxn ang="0">
                      <a:pos x="10" y="1"/>
                    </a:cxn>
                    <a:cxn ang="0">
                      <a:pos x="2" y="9"/>
                    </a:cxn>
                    <a:cxn ang="0">
                      <a:pos x="10" y="1"/>
                    </a:cxn>
                    <a:cxn ang="0">
                      <a:pos x="13" y="6"/>
                    </a:cxn>
                    <a:cxn ang="0">
                      <a:pos x="10" y="1"/>
                    </a:cxn>
                    <a:cxn ang="0">
                      <a:pos x="13" y="9"/>
                    </a:cxn>
                    <a:cxn ang="0">
                      <a:pos x="0" y="6"/>
                    </a:cxn>
                    <a:cxn ang="0">
                      <a:pos x="2" y="14"/>
                    </a:cxn>
                    <a:cxn ang="0">
                      <a:pos x="0" y="9"/>
                    </a:cxn>
                    <a:cxn ang="0">
                      <a:pos x="2" y="14"/>
                    </a:cxn>
                    <a:cxn ang="0">
                      <a:pos x="13" y="8"/>
                    </a:cxn>
                    <a:cxn ang="0">
                      <a:pos x="2" y="14"/>
                    </a:cxn>
                    <a:cxn ang="0">
                      <a:pos x="13" y="8"/>
                    </a:cxn>
                    <a:cxn ang="0">
                      <a:pos x="13" y="13"/>
                    </a:cxn>
                    <a:cxn ang="0">
                      <a:pos x="13" y="8"/>
                    </a:cxn>
                    <a:cxn ang="0">
                      <a:pos x="13" y="16"/>
                    </a:cxn>
                    <a:cxn ang="0">
                      <a:pos x="2" y="13"/>
                    </a:cxn>
                    <a:cxn ang="0">
                      <a:pos x="8" y="22"/>
                    </a:cxn>
                    <a:cxn ang="0">
                      <a:pos x="2" y="16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15" y="16"/>
                    </a:cxn>
                    <a:cxn ang="0">
                      <a:pos x="10" y="11"/>
                    </a:cxn>
                    <a:cxn ang="0">
                      <a:pos x="15" y="21"/>
                    </a:cxn>
                    <a:cxn ang="0">
                      <a:pos x="3" y="16"/>
                    </a:cxn>
                    <a:cxn ang="0">
                      <a:pos x="15" y="21"/>
                    </a:cxn>
                    <a:cxn ang="0">
                      <a:pos x="13" y="24"/>
                    </a:cxn>
                    <a:cxn ang="0">
                      <a:pos x="10" y="26"/>
                    </a:cxn>
                    <a:cxn ang="0">
                      <a:pos x="5" y="24"/>
                    </a:cxn>
                    <a:cxn ang="0">
                      <a:pos x="3" y="21"/>
                    </a:cxn>
                  </a:cxnLst>
                  <a:rect l="0" t="0" r="r" b="b"/>
                  <a:pathLst>
                    <a:path w="15" h="26">
                      <a:moveTo>
                        <a:pt x="2" y="9"/>
                      </a:move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2" y="9"/>
                      </a:lnTo>
                      <a:close/>
                      <a:moveTo>
                        <a:pt x="8" y="0"/>
                      </a:moveTo>
                      <a:lnTo>
                        <a:pt x="10" y="1"/>
                      </a:lnTo>
                      <a:lnTo>
                        <a:pt x="3" y="11"/>
                      </a:lnTo>
                      <a:lnTo>
                        <a:pt x="2" y="9"/>
                      </a:lnTo>
                      <a:lnTo>
                        <a:pt x="8" y="0"/>
                      </a:lnTo>
                      <a:close/>
                      <a:moveTo>
                        <a:pt x="10" y="1"/>
                      </a:move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10" y="1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2" y="14"/>
                      </a:move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2" y="14"/>
                      </a:lnTo>
                      <a:close/>
                      <a:moveTo>
                        <a:pt x="11" y="6"/>
                      </a:moveTo>
                      <a:lnTo>
                        <a:pt x="13" y="8"/>
                      </a:ln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11" y="6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13" y="8"/>
                      </a:lnTo>
                      <a:close/>
                      <a:moveTo>
                        <a:pt x="13" y="13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8" y="22"/>
                      </a:moveTo>
                      <a:lnTo>
                        <a:pt x="2" y="22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2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5" y="11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close/>
                      <a:moveTo>
                        <a:pt x="15" y="16"/>
                      </a:moveTo>
                      <a:lnTo>
                        <a:pt x="15" y="21"/>
                      </a:lnTo>
                      <a:lnTo>
                        <a:pt x="3" y="21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21"/>
                      </a:moveTo>
                      <a:lnTo>
                        <a:pt x="15" y="22"/>
                      </a:ln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10" y="26"/>
                      </a:lnTo>
                      <a:lnTo>
                        <a:pt x="6" y="26"/>
                      </a:lnTo>
                      <a:lnTo>
                        <a:pt x="5" y="24"/>
                      </a:lnTo>
                      <a:lnTo>
                        <a:pt x="5" y="22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Freeform 1523"/>
                <p:cNvSpPr>
                  <a:spLocks noEditPoints="1"/>
                </p:cNvSpPr>
                <p:nvPr/>
              </p:nvSpPr>
              <p:spPr bwMode="auto">
                <a:xfrm>
                  <a:off x="1391" y="2698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8" y="20"/>
                    </a:cxn>
                    <a:cxn ang="0">
                      <a:pos x="2" y="13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15" y="13"/>
                    </a:cxn>
                    <a:cxn ang="0">
                      <a:pos x="10" y="8"/>
                    </a:cxn>
                    <a:cxn ang="0">
                      <a:pos x="15" y="20"/>
                    </a:cxn>
                    <a:cxn ang="0">
                      <a:pos x="3" y="13"/>
                    </a:cxn>
                    <a:cxn ang="0">
                      <a:pos x="10" y="25"/>
                    </a:cxn>
                    <a:cxn ang="0">
                      <a:pos x="3" y="20"/>
                    </a:cxn>
                    <a:cxn ang="0">
                      <a:pos x="10" y="25"/>
                    </a:cxn>
                    <a:cxn ang="0">
                      <a:pos x="10" y="13"/>
                    </a:cxn>
                    <a:cxn ang="0">
                      <a:pos x="10" y="25"/>
                    </a:cxn>
                    <a:cxn ang="0">
                      <a:pos x="10" y="13"/>
                    </a:cxn>
                    <a:cxn ang="0">
                      <a:pos x="16" y="20"/>
                    </a:cxn>
                    <a:cxn ang="0">
                      <a:pos x="10" y="13"/>
                    </a:cxn>
                    <a:cxn ang="0">
                      <a:pos x="16" y="21"/>
                    </a:cxn>
                    <a:cxn ang="0">
                      <a:pos x="5" y="20"/>
                    </a:cxn>
                    <a:cxn ang="0">
                      <a:pos x="16" y="21"/>
                    </a:cxn>
                    <a:cxn ang="0">
                      <a:pos x="15" y="25"/>
                    </a:cxn>
                    <a:cxn ang="0">
                      <a:pos x="10" y="26"/>
                    </a:cxn>
                    <a:cxn ang="0">
                      <a:pos x="7" y="25"/>
                    </a:cxn>
                    <a:cxn ang="0">
                      <a:pos x="5" y="21"/>
                    </a:cxn>
                  </a:cxnLst>
                  <a:rect l="0" t="0" r="r" b="b"/>
                  <a:pathLst>
                    <a:path w="16" h="26">
                      <a:moveTo>
                        <a:pt x="0" y="7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5" y="13"/>
                      </a:moveTo>
                      <a:lnTo>
                        <a:pt x="15" y="20"/>
                      </a:ln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0" y="25"/>
                      </a:moveTo>
                      <a:lnTo>
                        <a:pt x="3" y="25"/>
                      </a:lnTo>
                      <a:lnTo>
                        <a:pt x="3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close/>
                      <a:moveTo>
                        <a:pt x="10" y="13"/>
                      </a:moveTo>
                      <a:lnTo>
                        <a:pt x="10" y="13"/>
                      </a:lnTo>
                      <a:lnTo>
                        <a:pt x="10" y="25"/>
                      </a:lnTo>
                      <a:lnTo>
                        <a:pt x="10" y="25"/>
                      </a:lnTo>
                      <a:lnTo>
                        <a:pt x="10" y="13"/>
                      </a:lnTo>
                      <a:close/>
                      <a:moveTo>
                        <a:pt x="10" y="13"/>
                      </a:moveTo>
                      <a:lnTo>
                        <a:pt x="16" y="13"/>
                      </a:lnTo>
                      <a:lnTo>
                        <a:pt x="16" y="20"/>
                      </a:lnTo>
                      <a:lnTo>
                        <a:pt x="10" y="20"/>
                      </a:lnTo>
                      <a:lnTo>
                        <a:pt x="10" y="13"/>
                      </a:lnTo>
                      <a:close/>
                      <a:moveTo>
                        <a:pt x="16" y="20"/>
                      </a:moveTo>
                      <a:lnTo>
                        <a:pt x="16" y="21"/>
                      </a:lnTo>
                      <a:lnTo>
                        <a:pt x="5" y="21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  <a:moveTo>
                        <a:pt x="16" y="21"/>
                      </a:moveTo>
                      <a:lnTo>
                        <a:pt x="16" y="23"/>
                      </a:lnTo>
                      <a:lnTo>
                        <a:pt x="15" y="25"/>
                      </a:lnTo>
                      <a:lnTo>
                        <a:pt x="13" y="26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16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Freeform 1524"/>
                <p:cNvSpPr>
                  <a:spLocks noEditPoints="1"/>
                </p:cNvSpPr>
                <p:nvPr/>
              </p:nvSpPr>
              <p:spPr bwMode="auto">
                <a:xfrm>
                  <a:off x="1396" y="2713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10"/>
                    </a:cxn>
                    <a:cxn ang="0">
                      <a:pos x="0" y="6"/>
                    </a:cxn>
                    <a:cxn ang="0">
                      <a:pos x="5" y="16"/>
                    </a:cxn>
                    <a:cxn ang="0">
                      <a:pos x="0" y="10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5" y="16"/>
                    </a:cxn>
                    <a:cxn ang="0">
                      <a:pos x="7" y="5"/>
                    </a:cxn>
                    <a:cxn ang="0">
                      <a:pos x="13" y="10"/>
                    </a:cxn>
                    <a:cxn ang="0">
                      <a:pos x="7" y="5"/>
                    </a:cxn>
                    <a:cxn ang="0">
                      <a:pos x="13" y="16"/>
                    </a:cxn>
                    <a:cxn ang="0">
                      <a:pos x="2" y="10"/>
                    </a:cxn>
                    <a:cxn ang="0">
                      <a:pos x="7" y="23"/>
                    </a:cxn>
                    <a:cxn ang="0">
                      <a:pos x="2" y="16"/>
                    </a:cxn>
                    <a:cxn ang="0">
                      <a:pos x="7" y="23"/>
                    </a:cxn>
                    <a:cxn ang="0">
                      <a:pos x="8" y="10"/>
                    </a:cxn>
                    <a:cxn ang="0">
                      <a:pos x="7" y="23"/>
                    </a:cxn>
                    <a:cxn ang="0">
                      <a:pos x="8" y="10"/>
                    </a:cxn>
                    <a:cxn ang="0">
                      <a:pos x="15" y="16"/>
                    </a:cxn>
                    <a:cxn ang="0">
                      <a:pos x="8" y="10"/>
                    </a:cxn>
                    <a:cxn ang="0">
                      <a:pos x="15" y="21"/>
                    </a:cxn>
                    <a:cxn ang="0">
                      <a:pos x="3" y="16"/>
                    </a:cxn>
                    <a:cxn ang="0">
                      <a:pos x="15" y="21"/>
                    </a:cxn>
                    <a:cxn ang="0">
                      <a:pos x="13" y="24"/>
                    </a:cxn>
                    <a:cxn ang="0">
                      <a:pos x="8" y="26"/>
                    </a:cxn>
                    <a:cxn ang="0">
                      <a:pos x="5" y="24"/>
                    </a:cxn>
                    <a:cxn ang="0">
                      <a:pos x="3" y="21"/>
                    </a:cxn>
                  </a:cxnLst>
                  <a:rect l="0" t="0" r="r" b="b"/>
                  <a:pathLst>
                    <a:path w="15" h="26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6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7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3"/>
                      </a:moveTo>
                      <a:lnTo>
                        <a:pt x="2" y="23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7" y="23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0"/>
                      </a:lnTo>
                      <a:close/>
                      <a:moveTo>
                        <a:pt x="8" y="10"/>
                      </a:moveTo>
                      <a:lnTo>
                        <a:pt x="15" y="10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close/>
                      <a:moveTo>
                        <a:pt x="15" y="16"/>
                      </a:moveTo>
                      <a:lnTo>
                        <a:pt x="15" y="21"/>
                      </a:lnTo>
                      <a:lnTo>
                        <a:pt x="3" y="21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21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3" y="21"/>
                      </a:ln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Freeform 1525"/>
                <p:cNvSpPr>
                  <a:spLocks noEditPoints="1"/>
                </p:cNvSpPr>
                <p:nvPr/>
              </p:nvSpPr>
              <p:spPr bwMode="auto">
                <a:xfrm>
                  <a:off x="1399" y="2728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7" y="1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7" y="19"/>
                    </a:cxn>
                    <a:cxn ang="0">
                      <a:pos x="2" y="13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7"/>
                    </a:cxn>
                    <a:cxn ang="0">
                      <a:pos x="2" y="13"/>
                    </a:cxn>
                    <a:cxn ang="0">
                      <a:pos x="8" y="24"/>
                    </a:cxn>
                    <a:cxn ang="0">
                      <a:pos x="2" y="17"/>
                    </a:cxn>
                    <a:cxn ang="0">
                      <a:pos x="8" y="24"/>
                    </a:cxn>
                    <a:cxn ang="0">
                      <a:pos x="10" y="13"/>
                    </a:cxn>
                    <a:cxn ang="0">
                      <a:pos x="8" y="24"/>
                    </a:cxn>
                    <a:cxn ang="0">
                      <a:pos x="10" y="13"/>
                    </a:cxn>
                    <a:cxn ang="0">
                      <a:pos x="17" y="17"/>
                    </a:cxn>
                    <a:cxn ang="0">
                      <a:pos x="10" y="13"/>
                    </a:cxn>
                    <a:cxn ang="0">
                      <a:pos x="17" y="19"/>
                    </a:cxn>
                    <a:cxn ang="0">
                      <a:pos x="4" y="17"/>
                    </a:cxn>
                    <a:cxn ang="0">
                      <a:pos x="17" y="19"/>
                    </a:cxn>
                    <a:cxn ang="0">
                      <a:pos x="13" y="24"/>
                    </a:cxn>
                    <a:cxn ang="0">
                      <a:pos x="10" y="26"/>
                    </a:cxn>
                    <a:cxn ang="0">
                      <a:pos x="5" y="24"/>
                    </a:cxn>
                    <a:cxn ang="0">
                      <a:pos x="4" y="19"/>
                    </a:cxn>
                  </a:cxnLst>
                  <a:rect l="0" t="0" r="r" b="b"/>
                  <a:pathLst>
                    <a:path w="17" h="26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9"/>
                      </a:move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19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2" y="17"/>
                      </a:lnTo>
                      <a:lnTo>
                        <a:pt x="2" y="13"/>
                      </a:lnTo>
                      <a:lnTo>
                        <a:pt x="15" y="13"/>
                      </a:lnTo>
                      <a:close/>
                      <a:moveTo>
                        <a:pt x="8" y="24"/>
                      </a:moveTo>
                      <a:lnTo>
                        <a:pt x="2" y="24"/>
                      </a:lnTo>
                      <a:lnTo>
                        <a:pt x="2" y="17"/>
                      </a:lnTo>
                      <a:lnTo>
                        <a:pt x="8" y="17"/>
                      </a:lnTo>
                      <a:lnTo>
                        <a:pt x="8" y="24"/>
                      </a:lnTo>
                      <a:close/>
                      <a:moveTo>
                        <a:pt x="8" y="13"/>
                      </a:moveTo>
                      <a:lnTo>
                        <a:pt x="10" y="13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8" y="13"/>
                      </a:lnTo>
                      <a:close/>
                      <a:moveTo>
                        <a:pt x="10" y="13"/>
                      </a:moveTo>
                      <a:lnTo>
                        <a:pt x="17" y="13"/>
                      </a:lnTo>
                      <a:lnTo>
                        <a:pt x="17" y="17"/>
                      </a:lnTo>
                      <a:lnTo>
                        <a:pt x="10" y="17"/>
                      </a:lnTo>
                      <a:lnTo>
                        <a:pt x="10" y="13"/>
                      </a:lnTo>
                      <a:close/>
                      <a:moveTo>
                        <a:pt x="17" y="17"/>
                      </a:moveTo>
                      <a:lnTo>
                        <a:pt x="17" y="19"/>
                      </a:lnTo>
                      <a:lnTo>
                        <a:pt x="4" y="19"/>
                      </a:lnTo>
                      <a:lnTo>
                        <a:pt x="4" y="17"/>
                      </a:lnTo>
                      <a:lnTo>
                        <a:pt x="17" y="17"/>
                      </a:lnTo>
                      <a:close/>
                      <a:moveTo>
                        <a:pt x="17" y="19"/>
                      </a:moveTo>
                      <a:lnTo>
                        <a:pt x="15" y="22"/>
                      </a:lnTo>
                      <a:lnTo>
                        <a:pt x="13" y="24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5" y="24"/>
                      </a:lnTo>
                      <a:lnTo>
                        <a:pt x="5" y="22"/>
                      </a:lnTo>
                      <a:lnTo>
                        <a:pt x="4" y="19"/>
                      </a:lnTo>
                      <a:lnTo>
                        <a:pt x="17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Freeform 1526"/>
                <p:cNvSpPr>
                  <a:spLocks noEditPoints="1"/>
                </p:cNvSpPr>
                <p:nvPr/>
              </p:nvSpPr>
              <p:spPr bwMode="auto">
                <a:xfrm>
                  <a:off x="1403" y="2742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10"/>
                    </a:cxn>
                    <a:cxn ang="0">
                      <a:pos x="0" y="5"/>
                    </a:cxn>
                    <a:cxn ang="0">
                      <a:pos x="6" y="16"/>
                    </a:cxn>
                    <a:cxn ang="0">
                      <a:pos x="0" y="10"/>
                    </a:cxn>
                    <a:cxn ang="0">
                      <a:pos x="6" y="16"/>
                    </a:cxn>
                    <a:cxn ang="0">
                      <a:pos x="8" y="3"/>
                    </a:cxn>
                    <a:cxn ang="0">
                      <a:pos x="6" y="16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4" y="20"/>
                    </a:cxn>
                    <a:cxn ang="0">
                      <a:pos x="1" y="15"/>
                    </a:cxn>
                    <a:cxn ang="0">
                      <a:pos x="4" y="20"/>
                    </a:cxn>
                    <a:cxn ang="0">
                      <a:pos x="13" y="12"/>
                    </a:cxn>
                    <a:cxn ang="0">
                      <a:pos x="4" y="20"/>
                    </a:cxn>
                    <a:cxn ang="0">
                      <a:pos x="13" y="12"/>
                    </a:cxn>
                    <a:cxn ang="0">
                      <a:pos x="14" y="16"/>
                    </a:cxn>
                    <a:cxn ang="0">
                      <a:pos x="13" y="12"/>
                    </a:cxn>
                    <a:cxn ang="0">
                      <a:pos x="14" y="20"/>
                    </a:cxn>
                    <a:cxn ang="0">
                      <a:pos x="3" y="16"/>
                    </a:cxn>
                    <a:cxn ang="0">
                      <a:pos x="14" y="20"/>
                    </a:cxn>
                    <a:cxn ang="0">
                      <a:pos x="13" y="25"/>
                    </a:cxn>
                    <a:cxn ang="0">
                      <a:pos x="9" y="26"/>
                    </a:cxn>
                    <a:cxn ang="0">
                      <a:pos x="4" y="25"/>
                    </a:cxn>
                    <a:cxn ang="0">
                      <a:pos x="3" y="20"/>
                    </a:cxn>
                  </a:cxnLst>
                  <a:rect l="0" t="0" r="r" b="b"/>
                  <a:pathLst>
                    <a:path w="14" h="2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4" y="20"/>
                      </a:moveTo>
                      <a:lnTo>
                        <a:pt x="1" y="18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4" y="20"/>
                      </a:lnTo>
                      <a:close/>
                      <a:moveTo>
                        <a:pt x="11" y="10"/>
                      </a:moveTo>
                      <a:lnTo>
                        <a:pt x="13" y="12"/>
                      </a:lnTo>
                      <a:lnTo>
                        <a:pt x="6" y="20"/>
                      </a:lnTo>
                      <a:lnTo>
                        <a:pt x="4" y="20"/>
                      </a:lnTo>
                      <a:lnTo>
                        <a:pt x="11" y="10"/>
                      </a:lnTo>
                      <a:close/>
                      <a:moveTo>
                        <a:pt x="13" y="12"/>
                      </a:moveTo>
                      <a:lnTo>
                        <a:pt x="14" y="13"/>
                      </a:ln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13" y="12"/>
                      </a:lnTo>
                      <a:close/>
                      <a:moveTo>
                        <a:pt x="14" y="16"/>
                      </a:moveTo>
                      <a:lnTo>
                        <a:pt x="14" y="20"/>
                      </a:lnTo>
                      <a:lnTo>
                        <a:pt x="3" y="20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  <a:moveTo>
                        <a:pt x="14" y="20"/>
                      </a:moveTo>
                      <a:lnTo>
                        <a:pt x="14" y="23"/>
                      </a:lnTo>
                      <a:lnTo>
                        <a:pt x="13" y="25"/>
                      </a:lnTo>
                      <a:lnTo>
                        <a:pt x="11" y="26"/>
                      </a:lnTo>
                      <a:lnTo>
                        <a:pt x="9" y="26"/>
                      </a:lnTo>
                      <a:lnTo>
                        <a:pt x="6" y="26"/>
                      </a:lnTo>
                      <a:lnTo>
                        <a:pt x="4" y="25"/>
                      </a:lnTo>
                      <a:lnTo>
                        <a:pt x="3" y="23"/>
                      </a:lnTo>
                      <a:lnTo>
                        <a:pt x="3" y="20"/>
                      </a:lnTo>
                      <a:lnTo>
                        <a:pt x="14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Freeform 1527"/>
                <p:cNvSpPr>
                  <a:spLocks noEditPoints="1"/>
                </p:cNvSpPr>
                <p:nvPr/>
              </p:nvSpPr>
              <p:spPr bwMode="auto">
                <a:xfrm>
                  <a:off x="1406" y="2757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1" y="10"/>
                    </a:cxn>
                    <a:cxn ang="0">
                      <a:pos x="11" y="1"/>
                    </a:cxn>
                    <a:cxn ang="0">
                      <a:pos x="1" y="10"/>
                    </a:cxn>
                    <a:cxn ang="0">
                      <a:pos x="11" y="1"/>
                    </a:cxn>
                    <a:cxn ang="0">
                      <a:pos x="13" y="6"/>
                    </a:cxn>
                    <a:cxn ang="0">
                      <a:pos x="11" y="1"/>
                    </a:cxn>
                    <a:cxn ang="0">
                      <a:pos x="13" y="11"/>
                    </a:cxn>
                    <a:cxn ang="0">
                      <a:pos x="1" y="6"/>
                    </a:cxn>
                    <a:cxn ang="0">
                      <a:pos x="8" y="16"/>
                    </a:cxn>
                    <a:cxn ang="0">
                      <a:pos x="1" y="11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16" y="16"/>
                    </a:cxn>
                    <a:cxn ang="0">
                      <a:pos x="10" y="11"/>
                    </a:cxn>
                    <a:cxn ang="0">
                      <a:pos x="16" y="19"/>
                    </a:cxn>
                    <a:cxn ang="0">
                      <a:pos x="5" y="16"/>
                    </a:cxn>
                    <a:cxn ang="0">
                      <a:pos x="16" y="19"/>
                    </a:cxn>
                    <a:cxn ang="0">
                      <a:pos x="14" y="24"/>
                    </a:cxn>
                    <a:cxn ang="0">
                      <a:pos x="10" y="26"/>
                    </a:cxn>
                    <a:cxn ang="0">
                      <a:pos x="6" y="24"/>
                    </a:cxn>
                    <a:cxn ang="0">
                      <a:pos x="5" y="19"/>
                    </a:cxn>
                  </a:cxnLst>
                  <a:rect l="0" t="0" r="r" b="b"/>
                  <a:pathLst>
                    <a:path w="16" h="26">
                      <a:moveTo>
                        <a:pt x="1" y="10"/>
                      </a:move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1"/>
                      </a:lnTo>
                      <a:lnTo>
                        <a:pt x="1" y="10"/>
                      </a:lnTo>
                      <a:close/>
                      <a:moveTo>
                        <a:pt x="10" y="1"/>
                      </a:moveTo>
                      <a:lnTo>
                        <a:pt x="11" y="1"/>
                      </a:ln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10" y="1"/>
                      </a:lnTo>
                      <a:close/>
                      <a:moveTo>
                        <a:pt x="11" y="1"/>
                      </a:move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11" y="1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6" y="11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close/>
                      <a:moveTo>
                        <a:pt x="16" y="16"/>
                      </a:moveTo>
                      <a:lnTo>
                        <a:pt x="16" y="19"/>
                      </a:lnTo>
                      <a:lnTo>
                        <a:pt x="5" y="19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19"/>
                      </a:moveTo>
                      <a:lnTo>
                        <a:pt x="16" y="21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10" y="26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16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Freeform 1528"/>
                <p:cNvSpPr>
                  <a:spLocks noEditPoints="1"/>
                </p:cNvSpPr>
                <p:nvPr/>
              </p:nvSpPr>
              <p:spPr bwMode="auto">
                <a:xfrm>
                  <a:off x="1411" y="2771"/>
                  <a:ext cx="14" cy="25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9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9"/>
                    </a:cxn>
                    <a:cxn ang="0">
                      <a:pos x="6" y="2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3" y="18"/>
                    </a:cxn>
                    <a:cxn ang="0">
                      <a:pos x="1" y="13"/>
                    </a:cxn>
                    <a:cxn ang="0">
                      <a:pos x="3" y="18"/>
                    </a:cxn>
                    <a:cxn ang="0">
                      <a:pos x="11" y="10"/>
                    </a:cxn>
                    <a:cxn ang="0">
                      <a:pos x="3" y="18"/>
                    </a:cxn>
                    <a:cxn ang="0">
                      <a:pos x="11" y="10"/>
                    </a:cxn>
                    <a:cxn ang="0">
                      <a:pos x="14" y="13"/>
                    </a:cxn>
                    <a:cxn ang="0">
                      <a:pos x="11" y="10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8" y="25"/>
                    </a:cxn>
                    <a:cxn ang="0">
                      <a:pos x="3" y="18"/>
                    </a:cxn>
                    <a:cxn ang="0">
                      <a:pos x="8" y="25"/>
                    </a:cxn>
                    <a:cxn ang="0">
                      <a:pos x="9" y="13"/>
                    </a:cxn>
                    <a:cxn ang="0">
                      <a:pos x="8" y="25"/>
                    </a:cxn>
                    <a:cxn ang="0">
                      <a:pos x="9" y="13"/>
                    </a:cxn>
                    <a:cxn ang="0">
                      <a:pos x="13" y="15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9" y="25"/>
                    </a:cxn>
                  </a:cxnLst>
                  <a:rect l="0" t="0" r="r" b="b"/>
                  <a:pathLst>
                    <a:path w="14" h="25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close/>
                      <a:moveTo>
                        <a:pt x="13" y="9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3" y="18"/>
                      </a:moveTo>
                      <a:lnTo>
                        <a:pt x="1" y="15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3" y="18"/>
                      </a:lnTo>
                      <a:close/>
                      <a:moveTo>
                        <a:pt x="9" y="9"/>
                      </a:moveTo>
                      <a:lnTo>
                        <a:pt x="11" y="10"/>
                      </a:lnTo>
                      <a:lnTo>
                        <a:pt x="5" y="18"/>
                      </a:lnTo>
                      <a:lnTo>
                        <a:pt x="3" y="18"/>
                      </a:lnTo>
                      <a:lnTo>
                        <a:pt x="9" y="9"/>
                      </a:lnTo>
                      <a:close/>
                      <a:moveTo>
                        <a:pt x="11" y="10"/>
                      </a:moveTo>
                      <a:lnTo>
                        <a:pt x="14" y="12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11" y="10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8" y="25"/>
                      </a:moveTo>
                      <a:lnTo>
                        <a:pt x="3" y="25"/>
                      </a:lnTo>
                      <a:lnTo>
                        <a:pt x="3" y="18"/>
                      </a:lnTo>
                      <a:lnTo>
                        <a:pt x="8" y="18"/>
                      </a:lnTo>
                      <a:lnTo>
                        <a:pt x="8" y="25"/>
                      </a:lnTo>
                      <a:close/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9" y="25"/>
                      </a:lnTo>
                      <a:lnTo>
                        <a:pt x="8" y="25"/>
                      </a:lnTo>
                      <a:lnTo>
                        <a:pt x="8" y="13"/>
                      </a:lnTo>
                      <a:close/>
                      <a:moveTo>
                        <a:pt x="9" y="13"/>
                      </a:move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4" y="17"/>
                      </a:lnTo>
                      <a:lnTo>
                        <a:pt x="14" y="18"/>
                      </a:lnTo>
                      <a:lnTo>
                        <a:pt x="14" y="22"/>
                      </a:lnTo>
                      <a:lnTo>
                        <a:pt x="13" y="23"/>
                      </a:lnTo>
                      <a:lnTo>
                        <a:pt x="11" y="25"/>
                      </a:lnTo>
                      <a:lnTo>
                        <a:pt x="9" y="25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Freeform 1529"/>
                <p:cNvSpPr>
                  <a:spLocks noEditPoints="1"/>
                </p:cNvSpPr>
                <p:nvPr/>
              </p:nvSpPr>
              <p:spPr bwMode="auto">
                <a:xfrm>
                  <a:off x="1414" y="2784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12"/>
                    </a:cxn>
                    <a:cxn ang="0">
                      <a:pos x="0" y="5"/>
                    </a:cxn>
                    <a:cxn ang="0">
                      <a:pos x="6" y="17"/>
                    </a:cxn>
                    <a:cxn ang="0">
                      <a:pos x="0" y="12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3" y="12"/>
                    </a:cxn>
                    <a:cxn ang="0">
                      <a:pos x="8" y="5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3" y="20"/>
                    </a:cxn>
                    <a:cxn ang="0">
                      <a:pos x="2" y="15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15" y="17"/>
                    </a:cxn>
                    <a:cxn ang="0">
                      <a:pos x="13" y="13"/>
                    </a:cxn>
                    <a:cxn ang="0">
                      <a:pos x="15" y="20"/>
                    </a:cxn>
                    <a:cxn ang="0">
                      <a:pos x="3" y="17"/>
                    </a:cxn>
                    <a:cxn ang="0">
                      <a:pos x="15" y="20"/>
                    </a:cxn>
                    <a:cxn ang="0">
                      <a:pos x="13" y="23"/>
                    </a:cxn>
                    <a:cxn ang="0">
                      <a:pos x="10" y="26"/>
                    </a:cxn>
                    <a:cxn ang="0">
                      <a:pos x="5" y="23"/>
                    </a:cxn>
                    <a:cxn ang="0">
                      <a:pos x="3" y="20"/>
                    </a:cxn>
                  </a:cxnLst>
                  <a:rect l="0" t="0" r="r" b="b"/>
                  <a:pathLst>
                    <a:path w="15" h="26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3" y="12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2"/>
                      </a:lnTo>
                      <a:lnTo>
                        <a:pt x="13" y="12"/>
                      </a:lnTo>
                      <a:close/>
                      <a:moveTo>
                        <a:pt x="3" y="20"/>
                      </a:moveTo>
                      <a:lnTo>
                        <a:pt x="2" y="18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3" y="20"/>
                      </a:lnTo>
                      <a:close/>
                      <a:moveTo>
                        <a:pt x="11" y="12"/>
                      </a:moveTo>
                      <a:lnTo>
                        <a:pt x="13" y="13"/>
                      </a:lnTo>
                      <a:lnTo>
                        <a:pt x="5" y="22"/>
                      </a:lnTo>
                      <a:lnTo>
                        <a:pt x="3" y="20"/>
                      </a:lnTo>
                      <a:lnTo>
                        <a:pt x="11" y="12"/>
                      </a:lnTo>
                      <a:close/>
                      <a:moveTo>
                        <a:pt x="13" y="13"/>
                      </a:moveTo>
                      <a:lnTo>
                        <a:pt x="15" y="15"/>
                      </a:lnTo>
                      <a:lnTo>
                        <a:pt x="15" y="17"/>
                      </a:lnTo>
                      <a:lnTo>
                        <a:pt x="10" y="17"/>
                      </a:lnTo>
                      <a:lnTo>
                        <a:pt x="13" y="13"/>
                      </a:lnTo>
                      <a:close/>
                      <a:moveTo>
                        <a:pt x="15" y="17"/>
                      </a:moveTo>
                      <a:lnTo>
                        <a:pt x="15" y="20"/>
                      </a:lnTo>
                      <a:lnTo>
                        <a:pt x="3" y="20"/>
                      </a:lnTo>
                      <a:lnTo>
                        <a:pt x="3" y="17"/>
                      </a:lnTo>
                      <a:lnTo>
                        <a:pt x="15" y="17"/>
                      </a:lnTo>
                      <a:close/>
                      <a:moveTo>
                        <a:pt x="15" y="20"/>
                      </a:moveTo>
                      <a:lnTo>
                        <a:pt x="15" y="22"/>
                      </a:lnTo>
                      <a:lnTo>
                        <a:pt x="13" y="23"/>
                      </a:lnTo>
                      <a:lnTo>
                        <a:pt x="11" y="25"/>
                      </a:lnTo>
                      <a:lnTo>
                        <a:pt x="10" y="26"/>
                      </a:lnTo>
                      <a:lnTo>
                        <a:pt x="6" y="25"/>
                      </a:lnTo>
                      <a:lnTo>
                        <a:pt x="5" y="23"/>
                      </a:lnTo>
                      <a:lnTo>
                        <a:pt x="3" y="22"/>
                      </a:lnTo>
                      <a:lnTo>
                        <a:pt x="3" y="20"/>
                      </a:lnTo>
                      <a:lnTo>
                        <a:pt x="15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Freeform 1530"/>
                <p:cNvSpPr>
                  <a:spLocks noEditPoints="1"/>
                </p:cNvSpPr>
                <p:nvPr/>
              </p:nvSpPr>
              <p:spPr bwMode="auto">
                <a:xfrm>
                  <a:off x="1417" y="2797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9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9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13" y="9"/>
                    </a:cxn>
                    <a:cxn ang="0">
                      <a:pos x="8" y="2"/>
                    </a:cxn>
                    <a:cxn ang="0">
                      <a:pos x="13" y="15"/>
                    </a:cxn>
                    <a:cxn ang="0">
                      <a:pos x="2" y="9"/>
                    </a:cxn>
                    <a:cxn ang="0">
                      <a:pos x="8" y="20"/>
                    </a:cxn>
                    <a:cxn ang="0">
                      <a:pos x="2" y="15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15" y="15"/>
                    </a:cxn>
                    <a:cxn ang="0">
                      <a:pos x="8" y="9"/>
                    </a:cxn>
                    <a:cxn ang="0">
                      <a:pos x="15" y="18"/>
                    </a:cxn>
                    <a:cxn ang="0">
                      <a:pos x="3" y="15"/>
                    </a:cxn>
                    <a:cxn ang="0">
                      <a:pos x="8" y="25"/>
                    </a:cxn>
                    <a:cxn ang="0">
                      <a:pos x="3" y="18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8" y="25"/>
                    </a:cxn>
                    <a:cxn ang="0">
                      <a:pos x="10" y="13"/>
                    </a:cxn>
                    <a:cxn ang="0">
                      <a:pos x="16" y="18"/>
                    </a:cxn>
                    <a:cxn ang="0">
                      <a:pos x="10" y="13"/>
                    </a:cxn>
                    <a:cxn ang="0">
                      <a:pos x="16" y="20"/>
                    </a:cxn>
                    <a:cxn ang="0">
                      <a:pos x="5" y="18"/>
                    </a:cxn>
                    <a:cxn ang="0">
                      <a:pos x="16" y="20"/>
                    </a:cxn>
                    <a:cxn ang="0">
                      <a:pos x="15" y="25"/>
                    </a:cxn>
                    <a:cxn ang="0">
                      <a:pos x="10" y="26"/>
                    </a:cxn>
                    <a:cxn ang="0">
                      <a:pos x="7" y="25"/>
                    </a:cxn>
                    <a:cxn ang="0">
                      <a:pos x="5" y="20"/>
                    </a:cxn>
                  </a:cxnLst>
                  <a:rect l="0" t="0" r="r" b="b"/>
                  <a:pathLst>
                    <a:path w="16" h="26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7" y="9"/>
                      </a:lnTo>
                      <a:lnTo>
                        <a:pt x="7" y="15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3" y="9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9"/>
                      </a:lnTo>
                      <a:close/>
                      <a:moveTo>
                        <a:pt x="15" y="15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  <a:moveTo>
                        <a:pt x="8" y="25"/>
                      </a:moveTo>
                      <a:lnTo>
                        <a:pt x="3" y="25"/>
                      </a:lnTo>
                      <a:lnTo>
                        <a:pt x="3" y="18"/>
                      </a:lnTo>
                      <a:lnTo>
                        <a:pt x="8" y="18"/>
                      </a:lnTo>
                      <a:lnTo>
                        <a:pt x="8" y="25"/>
                      </a:lnTo>
                      <a:close/>
                      <a:moveTo>
                        <a:pt x="8" y="13"/>
                      </a:moveTo>
                      <a:lnTo>
                        <a:pt x="10" y="13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8" y="13"/>
                      </a:lnTo>
                      <a:close/>
                      <a:moveTo>
                        <a:pt x="10" y="13"/>
                      </a:moveTo>
                      <a:lnTo>
                        <a:pt x="16" y="13"/>
                      </a:lnTo>
                      <a:lnTo>
                        <a:pt x="16" y="18"/>
                      </a:lnTo>
                      <a:lnTo>
                        <a:pt x="10" y="18"/>
                      </a:lnTo>
                      <a:lnTo>
                        <a:pt x="10" y="13"/>
                      </a:lnTo>
                      <a:close/>
                      <a:moveTo>
                        <a:pt x="16" y="18"/>
                      </a:moveTo>
                      <a:lnTo>
                        <a:pt x="16" y="20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16" y="18"/>
                      </a:lnTo>
                      <a:close/>
                      <a:moveTo>
                        <a:pt x="16" y="20"/>
                      </a:moveTo>
                      <a:lnTo>
                        <a:pt x="16" y="23"/>
                      </a:lnTo>
                      <a:lnTo>
                        <a:pt x="15" y="25"/>
                      </a:lnTo>
                      <a:lnTo>
                        <a:pt x="13" y="25"/>
                      </a:lnTo>
                      <a:lnTo>
                        <a:pt x="10" y="26"/>
                      </a:lnTo>
                      <a:lnTo>
                        <a:pt x="8" y="25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Freeform 1531"/>
                <p:cNvSpPr>
                  <a:spLocks noEditPoints="1"/>
                </p:cNvSpPr>
                <p:nvPr/>
              </p:nvSpPr>
              <p:spPr bwMode="auto">
                <a:xfrm>
                  <a:off x="1422" y="2812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13" y="10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20"/>
                    </a:cxn>
                    <a:cxn ang="0">
                      <a:pos x="2" y="13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8"/>
                    </a:cxn>
                    <a:cxn ang="0">
                      <a:pos x="3" y="13"/>
                    </a:cxn>
                    <a:cxn ang="0">
                      <a:pos x="15" y="18"/>
                    </a:cxn>
                    <a:cxn ang="0">
                      <a:pos x="13" y="23"/>
                    </a:cxn>
                    <a:cxn ang="0">
                      <a:pos x="8" y="24"/>
                    </a:cxn>
                    <a:cxn ang="0">
                      <a:pos x="5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5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8"/>
                      </a:moveTo>
                      <a:lnTo>
                        <a:pt x="15" y="20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8" y="24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3" y="20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Freeform 1532"/>
                <p:cNvSpPr>
                  <a:spLocks noEditPoints="1"/>
                </p:cNvSpPr>
                <p:nvPr/>
              </p:nvSpPr>
              <p:spPr bwMode="auto">
                <a:xfrm>
                  <a:off x="1425" y="2825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1"/>
                    </a:cxn>
                    <a:cxn ang="0">
                      <a:pos x="0" y="7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11"/>
                    </a:cxn>
                    <a:cxn ang="0">
                      <a:pos x="0" y="7"/>
                    </a:cxn>
                    <a:cxn ang="0">
                      <a:pos x="7" y="16"/>
                    </a:cxn>
                    <a:cxn ang="0">
                      <a:pos x="0" y="11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5"/>
                    </a:cxn>
                    <a:cxn ang="0">
                      <a:pos x="4" y="11"/>
                    </a:cxn>
                    <a:cxn ang="0">
                      <a:pos x="4" y="18"/>
                    </a:cxn>
                    <a:cxn ang="0">
                      <a:pos x="4" y="15"/>
                    </a:cxn>
                    <a:cxn ang="0">
                      <a:pos x="4" y="18"/>
                    </a:cxn>
                    <a:cxn ang="0">
                      <a:pos x="15" y="13"/>
                    </a:cxn>
                    <a:cxn ang="0">
                      <a:pos x="4" y="18"/>
                    </a:cxn>
                    <a:cxn ang="0">
                      <a:pos x="15" y="13"/>
                    </a:cxn>
                    <a:cxn ang="0">
                      <a:pos x="15" y="16"/>
                    </a:cxn>
                    <a:cxn ang="0">
                      <a:pos x="15" y="13"/>
                    </a:cxn>
                    <a:cxn ang="0">
                      <a:pos x="15" y="18"/>
                    </a:cxn>
                    <a:cxn ang="0">
                      <a:pos x="4" y="16"/>
                    </a:cxn>
                    <a:cxn ang="0">
                      <a:pos x="15" y="18"/>
                    </a:cxn>
                    <a:cxn ang="0">
                      <a:pos x="13" y="21"/>
                    </a:cxn>
                    <a:cxn ang="0">
                      <a:pos x="10" y="24"/>
                    </a:cxn>
                    <a:cxn ang="0">
                      <a:pos x="5" y="21"/>
                    </a:cxn>
                    <a:cxn ang="0">
                      <a:pos x="4" y="18"/>
                    </a:cxn>
                  </a:cxnLst>
                  <a:rect l="0" t="0" r="r" b="b"/>
                  <a:pathLst>
                    <a:path w="15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1"/>
                      </a:move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1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7" y="16"/>
                      </a:move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5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4" y="18"/>
                      </a:move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8" y="15"/>
                      </a:lnTo>
                      <a:lnTo>
                        <a:pt x="4" y="18"/>
                      </a:lnTo>
                      <a:close/>
                      <a:moveTo>
                        <a:pt x="13" y="11"/>
                      </a:moveTo>
                      <a:lnTo>
                        <a:pt x="15" y="13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13" y="11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5" y="13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  <a:moveTo>
                        <a:pt x="15" y="18"/>
                      </a:moveTo>
                      <a:lnTo>
                        <a:pt x="15" y="20"/>
                      </a:lnTo>
                      <a:lnTo>
                        <a:pt x="13" y="21"/>
                      </a:lnTo>
                      <a:lnTo>
                        <a:pt x="12" y="23"/>
                      </a:lnTo>
                      <a:lnTo>
                        <a:pt x="10" y="24"/>
                      </a:lnTo>
                      <a:lnTo>
                        <a:pt x="7" y="23"/>
                      </a:lnTo>
                      <a:lnTo>
                        <a:pt x="5" y="21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Freeform 1533"/>
                <p:cNvSpPr>
                  <a:spLocks noEditPoints="1"/>
                </p:cNvSpPr>
                <p:nvPr/>
              </p:nvSpPr>
              <p:spPr bwMode="auto">
                <a:xfrm>
                  <a:off x="1429" y="2836"/>
                  <a:ext cx="14" cy="25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13" y="10"/>
                    </a:cxn>
                    <a:cxn ang="0">
                      <a:pos x="8" y="4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20"/>
                    </a:cxn>
                    <a:cxn ang="0">
                      <a:pos x="1" y="13"/>
                    </a:cxn>
                    <a:cxn ang="0">
                      <a:pos x="8" y="20"/>
                    </a:cxn>
                    <a:cxn ang="0">
                      <a:pos x="9" y="9"/>
                    </a:cxn>
                    <a:cxn ang="0">
                      <a:pos x="8" y="20"/>
                    </a:cxn>
                    <a:cxn ang="0">
                      <a:pos x="9" y="9"/>
                    </a:cxn>
                    <a:cxn ang="0">
                      <a:pos x="14" y="13"/>
                    </a:cxn>
                    <a:cxn ang="0">
                      <a:pos x="9" y="9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9" y="25"/>
                    </a:cxn>
                    <a:cxn ang="0">
                      <a:pos x="4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4" h="25">
                      <a:moveTo>
                        <a:pt x="0" y="7"/>
                      </a:moveTo>
                      <a:lnTo>
                        <a:pt x="1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9"/>
                      </a:moveTo>
                      <a:lnTo>
                        <a:pt x="9" y="9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9"/>
                      </a:lnTo>
                      <a:close/>
                      <a:moveTo>
                        <a:pt x="9" y="9"/>
                      </a:moveTo>
                      <a:lnTo>
                        <a:pt x="14" y="9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9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8"/>
                      </a:moveTo>
                      <a:lnTo>
                        <a:pt x="14" y="22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9" y="25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3" y="22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Freeform 1534"/>
                <p:cNvSpPr>
                  <a:spLocks noEditPoints="1"/>
                </p:cNvSpPr>
                <p:nvPr/>
              </p:nvSpPr>
              <p:spPr bwMode="auto">
                <a:xfrm>
                  <a:off x="1432" y="2849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9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13" y="5"/>
                    </a:cxn>
                    <a:cxn ang="0">
                      <a:pos x="6" y="0"/>
                    </a:cxn>
                    <a:cxn ang="0">
                      <a:pos x="13" y="12"/>
                    </a:cxn>
                    <a:cxn ang="0">
                      <a:pos x="1" y="5"/>
                    </a:cxn>
                    <a:cxn ang="0">
                      <a:pos x="6" y="17"/>
                    </a:cxn>
                    <a:cxn ang="0">
                      <a:pos x="1" y="12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4" y="12"/>
                    </a:cxn>
                    <a:cxn ang="0">
                      <a:pos x="8" y="5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8" y="22"/>
                    </a:cxn>
                    <a:cxn ang="0">
                      <a:pos x="3" y="15"/>
                    </a:cxn>
                    <a:cxn ang="0">
                      <a:pos x="8" y="22"/>
                    </a:cxn>
                    <a:cxn ang="0">
                      <a:pos x="10" y="10"/>
                    </a:cxn>
                    <a:cxn ang="0">
                      <a:pos x="8" y="22"/>
                    </a:cxn>
                    <a:cxn ang="0">
                      <a:pos x="10" y="10"/>
                    </a:cxn>
                    <a:cxn ang="0">
                      <a:pos x="16" y="15"/>
                    </a:cxn>
                    <a:cxn ang="0">
                      <a:pos x="10" y="10"/>
                    </a:cxn>
                    <a:cxn ang="0">
                      <a:pos x="16" y="17"/>
                    </a:cxn>
                    <a:cxn ang="0">
                      <a:pos x="5" y="15"/>
                    </a:cxn>
                    <a:cxn ang="0">
                      <a:pos x="16" y="17"/>
                    </a:cxn>
                    <a:cxn ang="0">
                      <a:pos x="14" y="22"/>
                    </a:cxn>
                    <a:cxn ang="0">
                      <a:pos x="10" y="23"/>
                    </a:cxn>
                    <a:cxn ang="0">
                      <a:pos x="6" y="22"/>
                    </a:cxn>
                    <a:cxn ang="0">
                      <a:pos x="5" y="17"/>
                    </a:cxn>
                  </a:cxnLst>
                  <a:rect l="0" t="0" r="r" b="b"/>
                  <a:pathLst>
                    <a:path w="16" h="23">
                      <a:moveTo>
                        <a:pt x="6" y="12"/>
                      </a:move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  <a:moveTo>
                        <a:pt x="13" y="5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6" y="17"/>
                      </a:moveTo>
                      <a:lnTo>
                        <a:pt x="1" y="17"/>
                      </a:lnTo>
                      <a:lnTo>
                        <a:pt x="1" y="12"/>
                      </a:lnTo>
                      <a:lnTo>
                        <a:pt x="6" y="12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8" y="22"/>
                      </a:moveTo>
                      <a:lnTo>
                        <a:pt x="3" y="22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8" y="22"/>
                      </a:lnTo>
                      <a:close/>
                      <a:moveTo>
                        <a:pt x="8" y="10"/>
                      </a:moveTo>
                      <a:lnTo>
                        <a:pt x="10" y="10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10"/>
                      </a:lnTo>
                      <a:close/>
                      <a:moveTo>
                        <a:pt x="10" y="10"/>
                      </a:moveTo>
                      <a:lnTo>
                        <a:pt x="16" y="10"/>
                      </a:ln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close/>
                      <a:moveTo>
                        <a:pt x="16" y="15"/>
                      </a:moveTo>
                      <a:lnTo>
                        <a:pt x="16" y="17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  <a:moveTo>
                        <a:pt x="16" y="17"/>
                      </a:moveTo>
                      <a:lnTo>
                        <a:pt x="14" y="20"/>
                      </a:lnTo>
                      <a:lnTo>
                        <a:pt x="14" y="22"/>
                      </a:lnTo>
                      <a:lnTo>
                        <a:pt x="13" y="23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6" y="22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16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Freeform 1535"/>
                <p:cNvSpPr>
                  <a:spLocks noEditPoints="1"/>
                </p:cNvSpPr>
                <p:nvPr/>
              </p:nvSpPr>
              <p:spPr bwMode="auto">
                <a:xfrm>
                  <a:off x="1437" y="2861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4"/>
                    </a:cxn>
                    <a:cxn ang="0">
                      <a:pos x="0" y="8"/>
                    </a:cxn>
                    <a:cxn ang="0">
                      <a:pos x="5" y="14"/>
                    </a:cxn>
                    <a:cxn ang="0">
                      <a:pos x="6" y="3"/>
                    </a:cxn>
                    <a:cxn ang="0">
                      <a:pos x="5" y="14"/>
                    </a:cxn>
                    <a:cxn ang="0">
                      <a:pos x="6" y="3"/>
                    </a:cxn>
                    <a:cxn ang="0">
                      <a:pos x="13" y="8"/>
                    </a:cxn>
                    <a:cxn ang="0">
                      <a:pos x="6" y="3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3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4" y="13"/>
                    </a:cxn>
                    <a:cxn ang="0">
                      <a:pos x="8" y="6"/>
                    </a:cxn>
                    <a:cxn ang="0">
                      <a:pos x="14" y="16"/>
                    </a:cxn>
                    <a:cxn ang="0">
                      <a:pos x="1" y="13"/>
                    </a:cxn>
                    <a:cxn ang="0">
                      <a:pos x="8" y="23"/>
                    </a:cxn>
                    <a:cxn ang="0">
                      <a:pos x="1" y="16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8" y="23"/>
                    </a:cxn>
                    <a:cxn ang="0">
                      <a:pos x="9" y="11"/>
                    </a:cxn>
                    <a:cxn ang="0">
                      <a:pos x="13" y="13"/>
                    </a:cxn>
                    <a:cxn ang="0">
                      <a:pos x="16" y="16"/>
                    </a:cxn>
                    <a:cxn ang="0">
                      <a:pos x="13" y="21"/>
                    </a:cxn>
                    <a:cxn ang="0">
                      <a:pos x="9" y="23"/>
                    </a:cxn>
                  </a:cxnLst>
                  <a:rect l="0" t="0" r="r" b="b"/>
                  <a:pathLst>
                    <a:path w="16" h="2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6" y="3"/>
                      </a:lnTo>
                      <a:lnTo>
                        <a:pt x="6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6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1" y="16"/>
                      </a:lnTo>
                      <a:lnTo>
                        <a:pt x="1" y="13"/>
                      </a:lnTo>
                      <a:lnTo>
                        <a:pt x="14" y="13"/>
                      </a:lnTo>
                      <a:close/>
                      <a:moveTo>
                        <a:pt x="8" y="23"/>
                      </a:moveTo>
                      <a:lnTo>
                        <a:pt x="1" y="23"/>
                      </a:lnTo>
                      <a:lnTo>
                        <a:pt x="1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9" y="11"/>
                      </a:lnTo>
                      <a:lnTo>
                        <a:pt x="9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9" y="11"/>
                      </a:moveTo>
                      <a:lnTo>
                        <a:pt x="11" y="11"/>
                      </a:lnTo>
                      <a:lnTo>
                        <a:pt x="13" y="13"/>
                      </a:lnTo>
                      <a:lnTo>
                        <a:pt x="14" y="14"/>
                      </a:lnTo>
                      <a:lnTo>
                        <a:pt x="16" y="16"/>
                      </a:ln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11" y="21"/>
                      </a:lnTo>
                      <a:lnTo>
                        <a:pt x="9" y="23"/>
                      </a:lnTo>
                      <a:lnTo>
                        <a:pt x="9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Freeform 1536"/>
                <p:cNvSpPr>
                  <a:spLocks noEditPoints="1"/>
                </p:cNvSpPr>
                <p:nvPr/>
              </p:nvSpPr>
              <p:spPr bwMode="auto">
                <a:xfrm>
                  <a:off x="1440" y="2872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10"/>
                    </a:cxn>
                    <a:cxn ang="0">
                      <a:pos x="0" y="5"/>
                    </a:cxn>
                    <a:cxn ang="0">
                      <a:pos x="2" y="15"/>
                    </a:cxn>
                    <a:cxn ang="0">
                      <a:pos x="0" y="10"/>
                    </a:cxn>
                    <a:cxn ang="0">
                      <a:pos x="2" y="15"/>
                    </a:cxn>
                    <a:cxn ang="0">
                      <a:pos x="11" y="7"/>
                    </a:cxn>
                    <a:cxn ang="0">
                      <a:pos x="2" y="15"/>
                    </a:cxn>
                    <a:cxn ang="0">
                      <a:pos x="11" y="7"/>
                    </a:cxn>
                    <a:cxn ang="0">
                      <a:pos x="13" y="12"/>
                    </a:cxn>
                    <a:cxn ang="0">
                      <a:pos x="11" y="7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3" y="18"/>
                    </a:cxn>
                    <a:cxn ang="0">
                      <a:pos x="2" y="15"/>
                    </a:cxn>
                    <a:cxn ang="0">
                      <a:pos x="3" y="18"/>
                    </a:cxn>
                    <a:cxn ang="0">
                      <a:pos x="13" y="12"/>
                    </a:cxn>
                    <a:cxn ang="0">
                      <a:pos x="3" y="18"/>
                    </a:cxn>
                    <a:cxn ang="0">
                      <a:pos x="13" y="12"/>
                    </a:cxn>
                    <a:cxn ang="0">
                      <a:pos x="15" y="16"/>
                    </a:cxn>
                    <a:cxn ang="0">
                      <a:pos x="13" y="12"/>
                    </a:cxn>
                    <a:cxn ang="0">
                      <a:pos x="15" y="16"/>
                    </a:cxn>
                    <a:cxn ang="0">
                      <a:pos x="3" y="16"/>
                    </a:cxn>
                    <a:cxn ang="0">
                      <a:pos x="15" y="16"/>
                    </a:cxn>
                    <a:cxn ang="0">
                      <a:pos x="13" y="21"/>
                    </a:cxn>
                    <a:cxn ang="0">
                      <a:pos x="10" y="23"/>
                    </a:cxn>
                    <a:cxn ang="0">
                      <a:pos x="5" y="21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5" h="23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2" y="15"/>
                      </a:move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2" y="15"/>
                      </a:lnTo>
                      <a:close/>
                      <a:moveTo>
                        <a:pt x="10" y="5"/>
                      </a:moveTo>
                      <a:lnTo>
                        <a:pt x="11" y="7"/>
                      </a:lnTo>
                      <a:lnTo>
                        <a:pt x="3" y="15"/>
                      </a:lnTo>
                      <a:lnTo>
                        <a:pt x="2" y="15"/>
                      </a:lnTo>
                      <a:lnTo>
                        <a:pt x="10" y="5"/>
                      </a:lnTo>
                      <a:close/>
                      <a:moveTo>
                        <a:pt x="11" y="7"/>
                      </a:move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8" y="12"/>
                      </a:lnTo>
                      <a:lnTo>
                        <a:pt x="11" y="7"/>
                      </a:lnTo>
                      <a:close/>
                      <a:moveTo>
                        <a:pt x="13" y="12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2"/>
                      </a:lnTo>
                      <a:lnTo>
                        <a:pt x="13" y="12"/>
                      </a:lnTo>
                      <a:close/>
                      <a:moveTo>
                        <a:pt x="3" y="18"/>
                      </a:moveTo>
                      <a:lnTo>
                        <a:pt x="2" y="16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3" y="18"/>
                      </a:lnTo>
                      <a:close/>
                      <a:moveTo>
                        <a:pt x="11" y="10"/>
                      </a:moveTo>
                      <a:lnTo>
                        <a:pt x="13" y="12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11" y="10"/>
                      </a:lnTo>
                      <a:close/>
                      <a:moveTo>
                        <a:pt x="13" y="12"/>
                      </a:moveTo>
                      <a:lnTo>
                        <a:pt x="15" y="13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3" y="12"/>
                      </a:lnTo>
                      <a:close/>
                      <a:moveTo>
                        <a:pt x="15" y="16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16"/>
                      </a:moveTo>
                      <a:lnTo>
                        <a:pt x="15" y="20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5" y="21"/>
                      </a:lnTo>
                      <a:lnTo>
                        <a:pt x="5" y="20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Freeform 1537"/>
                <p:cNvSpPr>
                  <a:spLocks noEditPoints="1"/>
                </p:cNvSpPr>
                <p:nvPr/>
              </p:nvSpPr>
              <p:spPr bwMode="auto">
                <a:xfrm>
                  <a:off x="1443" y="2884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4"/>
                    </a:cxn>
                    <a:cxn ang="0">
                      <a:pos x="12" y="6"/>
                    </a:cxn>
                    <a:cxn ang="0">
                      <a:pos x="0" y="4"/>
                    </a:cxn>
                    <a:cxn ang="0">
                      <a:pos x="2" y="11"/>
                    </a:cxn>
                    <a:cxn ang="0">
                      <a:pos x="0" y="6"/>
                    </a:cxn>
                    <a:cxn ang="0">
                      <a:pos x="2" y="11"/>
                    </a:cxn>
                    <a:cxn ang="0">
                      <a:pos x="12" y="4"/>
                    </a:cxn>
                    <a:cxn ang="0">
                      <a:pos x="2" y="11"/>
                    </a:cxn>
                    <a:cxn ang="0">
                      <a:pos x="12" y="4"/>
                    </a:cxn>
                    <a:cxn ang="0">
                      <a:pos x="13" y="8"/>
                    </a:cxn>
                    <a:cxn ang="0">
                      <a:pos x="12" y="4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3" y="14"/>
                    </a:cxn>
                    <a:cxn ang="0">
                      <a:pos x="2" y="11"/>
                    </a:cxn>
                    <a:cxn ang="0">
                      <a:pos x="3" y="14"/>
                    </a:cxn>
                    <a:cxn ang="0">
                      <a:pos x="13" y="8"/>
                    </a:cxn>
                    <a:cxn ang="0">
                      <a:pos x="3" y="14"/>
                    </a:cxn>
                    <a:cxn ang="0">
                      <a:pos x="13" y="8"/>
                    </a:cxn>
                    <a:cxn ang="0">
                      <a:pos x="15" y="13"/>
                    </a:cxn>
                    <a:cxn ang="0">
                      <a:pos x="13" y="8"/>
                    </a:cxn>
                    <a:cxn ang="0">
                      <a:pos x="15" y="14"/>
                    </a:cxn>
                    <a:cxn ang="0">
                      <a:pos x="3" y="13"/>
                    </a:cxn>
                    <a:cxn ang="0">
                      <a:pos x="5" y="19"/>
                    </a:cxn>
                    <a:cxn ang="0">
                      <a:pos x="3" y="14"/>
                    </a:cxn>
                    <a:cxn ang="0">
                      <a:pos x="5" y="19"/>
                    </a:cxn>
                    <a:cxn ang="0">
                      <a:pos x="15" y="13"/>
                    </a:cxn>
                    <a:cxn ang="0">
                      <a:pos x="5" y="19"/>
                    </a:cxn>
                    <a:cxn ang="0">
                      <a:pos x="15" y="13"/>
                    </a:cxn>
                    <a:cxn ang="0">
                      <a:pos x="16" y="17"/>
                    </a:cxn>
                    <a:cxn ang="0">
                      <a:pos x="13" y="21"/>
                    </a:cxn>
                    <a:cxn ang="0">
                      <a:pos x="10" y="22"/>
                    </a:cxn>
                    <a:cxn ang="0">
                      <a:pos x="7" y="21"/>
                    </a:cxn>
                  </a:cxnLst>
                  <a:rect l="0" t="0" r="r" b="b"/>
                  <a:pathLst>
                    <a:path w="16" h="22">
                      <a:moveTo>
                        <a:pt x="0" y="4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0" y="4"/>
                      </a:lnTo>
                      <a:close/>
                      <a:moveTo>
                        <a:pt x="12" y="4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2" y="4"/>
                      </a:lnTo>
                      <a:close/>
                      <a:moveTo>
                        <a:pt x="2" y="11"/>
                      </a:move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2" y="11"/>
                      </a:lnTo>
                      <a:close/>
                      <a:moveTo>
                        <a:pt x="10" y="3"/>
                      </a:moveTo>
                      <a:lnTo>
                        <a:pt x="12" y="4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0" y="3"/>
                      </a:lnTo>
                      <a:close/>
                      <a:moveTo>
                        <a:pt x="12" y="4"/>
                      </a:move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2" y="4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3" y="14"/>
                      </a:move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3" y="14"/>
                      </a:lnTo>
                      <a:close/>
                      <a:moveTo>
                        <a:pt x="12" y="6"/>
                      </a:moveTo>
                      <a:lnTo>
                        <a:pt x="13" y="8"/>
                      </a:lnTo>
                      <a:lnTo>
                        <a:pt x="5" y="16"/>
                      </a:lnTo>
                      <a:lnTo>
                        <a:pt x="3" y="14"/>
                      </a:lnTo>
                      <a:lnTo>
                        <a:pt x="12" y="6"/>
                      </a:lnTo>
                      <a:close/>
                      <a:moveTo>
                        <a:pt x="13" y="8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3" y="8"/>
                      </a:lnTo>
                      <a:close/>
                      <a:moveTo>
                        <a:pt x="15" y="13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5" y="19"/>
                      </a:moveTo>
                      <a:lnTo>
                        <a:pt x="3" y="17"/>
                      </a:lnTo>
                      <a:lnTo>
                        <a:pt x="3" y="14"/>
                      </a:lnTo>
                      <a:lnTo>
                        <a:pt x="10" y="14"/>
                      </a:lnTo>
                      <a:lnTo>
                        <a:pt x="5" y="19"/>
                      </a:lnTo>
                      <a:close/>
                      <a:moveTo>
                        <a:pt x="13" y="11"/>
                      </a:moveTo>
                      <a:lnTo>
                        <a:pt x="15" y="13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13" y="11"/>
                      </a:lnTo>
                      <a:close/>
                      <a:moveTo>
                        <a:pt x="15" y="13"/>
                      </a:moveTo>
                      <a:lnTo>
                        <a:pt x="16" y="16"/>
                      </a:lnTo>
                      <a:lnTo>
                        <a:pt x="16" y="17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2" y="22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7" y="21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8" name="Freeform 1538"/>
                <p:cNvSpPr>
                  <a:spLocks noEditPoints="1"/>
                </p:cNvSpPr>
                <p:nvPr/>
              </p:nvSpPr>
              <p:spPr bwMode="auto">
                <a:xfrm>
                  <a:off x="1448" y="2895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5" y="15"/>
                    </a:cxn>
                    <a:cxn ang="0">
                      <a:pos x="0" y="8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13" y="8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7" y="18"/>
                    </a:cxn>
                    <a:cxn ang="0">
                      <a:pos x="2" y="13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5" y="13"/>
                    </a:cxn>
                    <a:cxn ang="0">
                      <a:pos x="8" y="6"/>
                    </a:cxn>
                    <a:cxn ang="0">
                      <a:pos x="15" y="16"/>
                    </a:cxn>
                    <a:cxn ang="0">
                      <a:pos x="3" y="13"/>
                    </a:cxn>
                    <a:cxn ang="0">
                      <a:pos x="15" y="16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9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5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6"/>
                      </a:moveTo>
                      <a:lnTo>
                        <a:pt x="13" y="18"/>
                      </a:ln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9" name="Freeform 1539"/>
                <p:cNvSpPr>
                  <a:spLocks noEditPoints="1"/>
                </p:cNvSpPr>
                <p:nvPr/>
              </p:nvSpPr>
              <p:spPr bwMode="auto">
                <a:xfrm>
                  <a:off x="1451" y="2905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7" y="1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18"/>
                    </a:cxn>
                    <a:cxn ang="0">
                      <a:pos x="2" y="11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3" y="11"/>
                    </a:cxn>
                    <a:cxn ang="0">
                      <a:pos x="8" y="6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8" y="22"/>
                    </a:cxn>
                    <a:cxn ang="0">
                      <a:pos x="2" y="16"/>
                    </a:cxn>
                    <a:cxn ang="0">
                      <a:pos x="8" y="22"/>
                    </a:cxn>
                    <a:cxn ang="0">
                      <a:pos x="10" y="9"/>
                    </a:cxn>
                    <a:cxn ang="0">
                      <a:pos x="8" y="22"/>
                    </a:cxn>
                    <a:cxn ang="0">
                      <a:pos x="10" y="9"/>
                    </a:cxn>
                    <a:cxn ang="0">
                      <a:pos x="15" y="16"/>
                    </a:cxn>
                    <a:cxn ang="0">
                      <a:pos x="10" y="9"/>
                    </a:cxn>
                    <a:cxn ang="0">
                      <a:pos x="15" y="18"/>
                    </a:cxn>
                    <a:cxn ang="0">
                      <a:pos x="4" y="16"/>
                    </a:cxn>
                    <a:cxn ang="0">
                      <a:pos x="15" y="18"/>
                    </a:cxn>
                    <a:cxn ang="0">
                      <a:pos x="13" y="21"/>
                    </a:cxn>
                    <a:cxn ang="0">
                      <a:pos x="10" y="22"/>
                    </a:cxn>
                    <a:cxn ang="0">
                      <a:pos x="5" y="21"/>
                    </a:cxn>
                    <a:cxn ang="0">
                      <a:pos x="4" y="18"/>
                    </a:cxn>
                  </a:cxnLst>
                  <a:rect l="0" t="0" r="r" b="b"/>
                  <a:pathLst>
                    <a:path w="15" h="22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8" y="22"/>
                      </a:moveTo>
                      <a:lnTo>
                        <a:pt x="2" y="22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2"/>
                      </a:lnTo>
                      <a:close/>
                      <a:moveTo>
                        <a:pt x="8" y="9"/>
                      </a:moveTo>
                      <a:lnTo>
                        <a:pt x="10" y="9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9"/>
                      </a:lnTo>
                      <a:close/>
                      <a:moveTo>
                        <a:pt x="10" y="9"/>
                      </a:moveTo>
                      <a:lnTo>
                        <a:pt x="15" y="9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9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  <a:moveTo>
                        <a:pt x="15" y="18"/>
                      </a:move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2" y="22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Freeform 1540"/>
                <p:cNvSpPr>
                  <a:spLocks noEditPoints="1"/>
                </p:cNvSpPr>
                <p:nvPr/>
              </p:nvSpPr>
              <p:spPr bwMode="auto">
                <a:xfrm>
                  <a:off x="1455" y="2916"/>
                  <a:ext cx="13" cy="16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1" y="3"/>
                    </a:cxn>
                    <a:cxn ang="0">
                      <a:pos x="1" y="2"/>
                    </a:cxn>
                    <a:cxn ang="0">
                      <a:pos x="4" y="2"/>
                    </a:cxn>
                    <a:cxn ang="0">
                      <a:pos x="6" y="0"/>
                    </a:cxn>
                    <a:cxn ang="0">
                      <a:pos x="8" y="2"/>
                    </a:cxn>
                    <a:cxn ang="0">
                      <a:pos x="9" y="2"/>
                    </a:cxn>
                    <a:cxn ang="0">
                      <a:pos x="11" y="3"/>
                    </a:cxn>
                    <a:cxn ang="0">
                      <a:pos x="11" y="7"/>
                    </a:cxn>
                    <a:cxn ang="0">
                      <a:pos x="0" y="7"/>
                    </a:cxn>
                    <a:cxn ang="0">
                      <a:pos x="11" y="7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11" y="7"/>
                    </a:cxn>
                    <a:cxn ang="0">
                      <a:pos x="1" y="11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6" y="8"/>
                    </a:cxn>
                    <a:cxn ang="0">
                      <a:pos x="1" y="11"/>
                    </a:cxn>
                    <a:cxn ang="0">
                      <a:pos x="11" y="3"/>
                    </a:cxn>
                    <a:cxn ang="0">
                      <a:pos x="13" y="5"/>
                    </a:cxn>
                    <a:cxn ang="0">
                      <a:pos x="3" y="13"/>
                    </a:cxn>
                    <a:cxn ang="0">
                      <a:pos x="1" y="11"/>
                    </a:cxn>
                    <a:cxn ang="0">
                      <a:pos x="11" y="3"/>
                    </a:cxn>
                    <a:cxn ang="0">
                      <a:pos x="13" y="5"/>
                    </a:cxn>
                    <a:cxn ang="0">
                      <a:pos x="13" y="7"/>
                    </a:cxn>
                    <a:cxn ang="0">
                      <a:pos x="13" y="10"/>
                    </a:cxn>
                    <a:cxn ang="0">
                      <a:pos x="8" y="10"/>
                    </a:cxn>
                    <a:cxn ang="0">
                      <a:pos x="13" y="5"/>
                    </a:cxn>
                    <a:cxn ang="0">
                      <a:pos x="13" y="10"/>
                    </a:cxn>
                    <a:cxn ang="0">
                      <a:pos x="13" y="10"/>
                    </a:cxn>
                    <a:cxn ang="0">
                      <a:pos x="1" y="10"/>
                    </a:cxn>
                    <a:cxn ang="0">
                      <a:pos x="1" y="10"/>
                    </a:cxn>
                    <a:cxn ang="0">
                      <a:pos x="13" y="10"/>
                    </a:cxn>
                    <a:cxn ang="0">
                      <a:pos x="13" y="10"/>
                    </a:cxn>
                    <a:cxn ang="0">
                      <a:pos x="13" y="13"/>
                    </a:cxn>
                    <a:cxn ang="0">
                      <a:pos x="11" y="15"/>
                    </a:cxn>
                    <a:cxn ang="0">
                      <a:pos x="9" y="16"/>
                    </a:cxn>
                    <a:cxn ang="0">
                      <a:pos x="8" y="16"/>
                    </a:cxn>
                    <a:cxn ang="0">
                      <a:pos x="4" y="16"/>
                    </a:cxn>
                    <a:cxn ang="0">
                      <a:pos x="3" y="15"/>
                    </a:cxn>
                    <a:cxn ang="0">
                      <a:pos x="1" y="13"/>
                    </a:cxn>
                    <a:cxn ang="0">
                      <a:pos x="1" y="10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3" h="16">
                      <a:moveTo>
                        <a:pt x="0" y="7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1" y="11"/>
                      </a:move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1" y="11"/>
                      </a:lnTo>
                      <a:close/>
                      <a:moveTo>
                        <a:pt x="11" y="3"/>
                      </a:moveTo>
                      <a:lnTo>
                        <a:pt x="13" y="5"/>
                      </a:lnTo>
                      <a:lnTo>
                        <a:pt x="3" y="13"/>
                      </a:lnTo>
                      <a:lnTo>
                        <a:pt x="1" y="11"/>
                      </a:lnTo>
                      <a:lnTo>
                        <a:pt x="11" y="3"/>
                      </a:lnTo>
                      <a:close/>
                      <a:moveTo>
                        <a:pt x="13" y="5"/>
                      </a:move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13" y="5"/>
                      </a:lnTo>
                      <a:close/>
                      <a:moveTo>
                        <a:pt x="13" y="10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3" y="15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Freeform 1541"/>
                <p:cNvSpPr>
                  <a:spLocks noEditPoints="1"/>
                </p:cNvSpPr>
                <p:nvPr/>
              </p:nvSpPr>
              <p:spPr bwMode="auto">
                <a:xfrm>
                  <a:off x="1279" y="2908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11" y="18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0" y="15"/>
                    </a:cxn>
                    <a:cxn ang="0">
                      <a:pos x="7" y="8"/>
                    </a:cxn>
                    <a:cxn ang="0">
                      <a:pos x="7" y="19"/>
                    </a:cxn>
                    <a:cxn ang="0">
                      <a:pos x="13" y="15"/>
                    </a:cxn>
                    <a:cxn ang="0">
                      <a:pos x="7" y="19"/>
                    </a:cxn>
                    <a:cxn ang="0">
                      <a:pos x="13" y="15"/>
                    </a:cxn>
                    <a:cxn ang="0">
                      <a:pos x="2" y="8"/>
                    </a:cxn>
                    <a:cxn ang="0">
                      <a:pos x="13" y="15"/>
                    </a:cxn>
                    <a:cxn ang="0">
                      <a:pos x="2" y="8"/>
                    </a:cxn>
                    <a:cxn ang="0">
                      <a:pos x="7" y="3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8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4">
                      <a:moveTo>
                        <a:pt x="11" y="18"/>
                      </a:move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3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7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5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Freeform 1542"/>
                <p:cNvSpPr>
                  <a:spLocks noEditPoints="1"/>
                </p:cNvSpPr>
                <p:nvPr/>
              </p:nvSpPr>
              <p:spPr bwMode="auto">
                <a:xfrm>
                  <a:off x="1282" y="2895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4"/>
                    </a:cxn>
                    <a:cxn ang="0">
                      <a:pos x="4" y="24"/>
                    </a:cxn>
                    <a:cxn ang="0">
                      <a:pos x="0" y="21"/>
                    </a:cxn>
                    <a:cxn ang="0">
                      <a:pos x="12" y="18"/>
                    </a:cxn>
                    <a:cxn ang="0">
                      <a:pos x="0" y="18"/>
                    </a:cxn>
                    <a:cxn ang="0">
                      <a:pos x="12" y="18"/>
                    </a:cxn>
                    <a:cxn ang="0">
                      <a:pos x="0" y="18"/>
                    </a:cxn>
                    <a:cxn ang="0">
                      <a:pos x="5" y="11"/>
                    </a:cxn>
                    <a:cxn ang="0">
                      <a:pos x="0" y="18"/>
                    </a:cxn>
                    <a:cxn ang="0">
                      <a:pos x="7" y="11"/>
                    </a:cxn>
                    <a:cxn ang="0">
                      <a:pos x="5" y="23"/>
                    </a:cxn>
                    <a:cxn ang="0">
                      <a:pos x="13" y="18"/>
                    </a:cxn>
                    <a:cxn ang="0">
                      <a:pos x="7" y="23"/>
                    </a:cxn>
                    <a:cxn ang="0">
                      <a:pos x="13" y="18"/>
                    </a:cxn>
                    <a:cxn ang="0">
                      <a:pos x="2" y="11"/>
                    </a:cxn>
                    <a:cxn ang="0">
                      <a:pos x="13" y="18"/>
                    </a:cxn>
                    <a:cxn ang="0">
                      <a:pos x="2" y="11"/>
                    </a:cxn>
                    <a:cxn ang="0">
                      <a:pos x="7" y="6"/>
                    </a:cxn>
                    <a:cxn ang="0">
                      <a:pos x="2" y="11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15" y="11"/>
                    </a:cxn>
                    <a:cxn ang="0">
                      <a:pos x="8" y="18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8" y="2"/>
                    </a:cxn>
                    <a:cxn ang="0">
                      <a:pos x="4" y="6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4" y="6"/>
                    </a:cxn>
                    <a:cxn ang="0">
                      <a:pos x="15" y="6"/>
                    </a:cxn>
                    <a:cxn ang="0">
                      <a:pos x="4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4">
                      <a:moveTo>
                        <a:pt x="12" y="18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4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5" y="11"/>
                      </a:moveTo>
                      <a:lnTo>
                        <a:pt x="7" y="11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5" y="11"/>
                      </a:lnTo>
                      <a:close/>
                      <a:moveTo>
                        <a:pt x="13" y="18"/>
                      </a:moveTo>
                      <a:lnTo>
                        <a:pt x="13" y="23"/>
                      </a:lnTo>
                      <a:lnTo>
                        <a:pt x="7" y="23"/>
                      </a:lnTo>
                      <a:lnTo>
                        <a:pt x="7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7" y="6"/>
                      </a:lnTo>
                      <a:lnTo>
                        <a:pt x="7" y="11"/>
                      </a:lnTo>
                      <a:lnTo>
                        <a:pt x="2" y="11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5" y="11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6"/>
                      </a:moveTo>
                      <a:lnTo>
                        <a:pt x="4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4" y="6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4" y="6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  <a:moveTo>
                        <a:pt x="4" y="6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Freeform 1543"/>
                <p:cNvSpPr>
                  <a:spLocks noEditPoints="1"/>
                </p:cNvSpPr>
                <p:nvPr/>
              </p:nvSpPr>
              <p:spPr bwMode="auto">
                <a:xfrm>
                  <a:off x="1286" y="2880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4" y="26"/>
                    </a:cxn>
                    <a:cxn ang="0">
                      <a:pos x="1" y="23"/>
                    </a:cxn>
                    <a:cxn ang="0">
                      <a:pos x="11" y="21"/>
                    </a:cxn>
                    <a:cxn ang="0">
                      <a:pos x="0" y="17"/>
                    </a:cxn>
                    <a:cxn ang="0">
                      <a:pos x="11" y="21"/>
                    </a:cxn>
                    <a:cxn ang="0">
                      <a:pos x="0" y="17"/>
                    </a:cxn>
                    <a:cxn ang="0">
                      <a:pos x="6" y="10"/>
                    </a:cxn>
                    <a:cxn ang="0">
                      <a:pos x="0" y="17"/>
                    </a:cxn>
                    <a:cxn ang="0">
                      <a:pos x="8" y="10"/>
                    </a:cxn>
                    <a:cxn ang="0">
                      <a:pos x="6" y="23"/>
                    </a:cxn>
                    <a:cxn ang="0">
                      <a:pos x="13" y="17"/>
                    </a:cxn>
                    <a:cxn ang="0">
                      <a:pos x="8" y="23"/>
                    </a:cxn>
                    <a:cxn ang="0">
                      <a:pos x="13" y="17"/>
                    </a:cxn>
                    <a:cxn ang="0">
                      <a:pos x="1" y="10"/>
                    </a:cxn>
                    <a:cxn ang="0">
                      <a:pos x="13" y="17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1" y="10"/>
                    </a:cxn>
                    <a:cxn ang="0">
                      <a:pos x="9" y="5"/>
                    </a:cxn>
                    <a:cxn ang="0">
                      <a:pos x="8" y="17"/>
                    </a:cxn>
                    <a:cxn ang="0">
                      <a:pos x="14" y="10"/>
                    </a:cxn>
                    <a:cxn ang="0">
                      <a:pos x="9" y="1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6">
                      <a:moveTo>
                        <a:pt x="11" y="21"/>
                      </a:moveTo>
                      <a:lnTo>
                        <a:pt x="11" y="23"/>
                      </a:lnTo>
                      <a:lnTo>
                        <a:pt x="9" y="25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4" y="26"/>
                      </a:lnTo>
                      <a:lnTo>
                        <a:pt x="1" y="25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7"/>
                      </a:lnTo>
                      <a:lnTo>
                        <a:pt x="11" y="17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7"/>
                      </a:move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lnTo>
                        <a:pt x="0" y="17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0"/>
                      </a:lnTo>
                      <a:close/>
                      <a:moveTo>
                        <a:pt x="13" y="17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7"/>
                      </a:lnTo>
                      <a:lnTo>
                        <a:pt x="13" y="17"/>
                      </a:lnTo>
                      <a:close/>
                      <a:moveTo>
                        <a:pt x="1" y="17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7"/>
                      </a:lnTo>
                      <a:lnTo>
                        <a:pt x="1" y="17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7"/>
                      </a:lnTo>
                      <a:lnTo>
                        <a:pt x="9" y="17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Freeform 1544"/>
                <p:cNvSpPr>
                  <a:spLocks noEditPoints="1"/>
                </p:cNvSpPr>
                <p:nvPr/>
              </p:nvSpPr>
              <p:spPr bwMode="auto">
                <a:xfrm>
                  <a:off x="1289" y="2866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1" y="22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2"/>
                    </a:cxn>
                    <a:cxn ang="0">
                      <a:pos x="11" y="21"/>
                    </a:cxn>
                    <a:cxn ang="0">
                      <a:pos x="0" y="19"/>
                    </a:cxn>
                    <a:cxn ang="0">
                      <a:pos x="11" y="21"/>
                    </a:cxn>
                    <a:cxn ang="0">
                      <a:pos x="0" y="19"/>
                    </a:cxn>
                    <a:cxn ang="0">
                      <a:pos x="6" y="13"/>
                    </a:cxn>
                    <a:cxn ang="0">
                      <a:pos x="0" y="19"/>
                    </a:cxn>
                    <a:cxn ang="0">
                      <a:pos x="8" y="13"/>
                    </a:cxn>
                    <a:cxn ang="0">
                      <a:pos x="6" y="24"/>
                    </a:cxn>
                    <a:cxn ang="0">
                      <a:pos x="13" y="19"/>
                    </a:cxn>
                    <a:cxn ang="0">
                      <a:pos x="8" y="24"/>
                    </a:cxn>
                    <a:cxn ang="0">
                      <a:pos x="13" y="19"/>
                    </a:cxn>
                    <a:cxn ang="0">
                      <a:pos x="1" y="14"/>
                    </a:cxn>
                    <a:cxn ang="0">
                      <a:pos x="13" y="19"/>
                    </a:cxn>
                    <a:cxn ang="0">
                      <a:pos x="1" y="14"/>
                    </a:cxn>
                    <a:cxn ang="0">
                      <a:pos x="3" y="9"/>
                    </a:cxn>
                    <a:cxn ang="0">
                      <a:pos x="1" y="14"/>
                    </a:cxn>
                    <a:cxn ang="0">
                      <a:pos x="5" y="9"/>
                    </a:cxn>
                    <a:cxn ang="0">
                      <a:pos x="11" y="18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14" y="13"/>
                    </a:cxn>
                    <a:cxn ang="0">
                      <a:pos x="3" y="8"/>
                    </a:cxn>
                    <a:cxn ang="0">
                      <a:pos x="14" y="13"/>
                    </a:cxn>
                    <a:cxn ang="0">
                      <a:pos x="3" y="8"/>
                    </a:cxn>
                    <a:cxn ang="0">
                      <a:pos x="8" y="3"/>
                    </a:cxn>
                    <a:cxn ang="0">
                      <a:pos x="3" y="8"/>
                    </a:cxn>
                    <a:cxn ang="0">
                      <a:pos x="11" y="3"/>
                    </a:cxn>
                    <a:cxn ang="0">
                      <a:pos x="8" y="14"/>
                    </a:cxn>
                    <a:cxn ang="0">
                      <a:pos x="16" y="8"/>
                    </a:cxn>
                    <a:cxn ang="0">
                      <a:pos x="11" y="14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6">
                      <a:moveTo>
                        <a:pt x="11" y="21"/>
                      </a:moveTo>
                      <a:lnTo>
                        <a:pt x="11" y="22"/>
                      </a:lnTo>
                      <a:lnTo>
                        <a:pt x="10" y="24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3" y="26"/>
                      </a:lnTo>
                      <a:lnTo>
                        <a:pt x="1" y="24"/>
                      </a:lnTo>
                      <a:lnTo>
                        <a:pt x="0" y="22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9"/>
                      </a:lnTo>
                      <a:lnTo>
                        <a:pt x="11" y="19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9"/>
                      </a:move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9"/>
                      </a:lnTo>
                      <a:lnTo>
                        <a:pt x="0" y="19"/>
                      </a:lnTo>
                      <a:close/>
                      <a:moveTo>
                        <a:pt x="6" y="13"/>
                      </a:moveTo>
                      <a:lnTo>
                        <a:pt x="8" y="13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6" y="13"/>
                      </a:lnTo>
                      <a:close/>
                      <a:moveTo>
                        <a:pt x="13" y="19"/>
                      </a:moveTo>
                      <a:lnTo>
                        <a:pt x="13" y="24"/>
                      </a:lnTo>
                      <a:lnTo>
                        <a:pt x="8" y="24"/>
                      </a:lnTo>
                      <a:lnTo>
                        <a:pt x="8" y="19"/>
                      </a:lnTo>
                      <a:lnTo>
                        <a:pt x="13" y="19"/>
                      </a:lnTo>
                      <a:close/>
                      <a:moveTo>
                        <a:pt x="1" y="19"/>
                      </a:moveTo>
                      <a:lnTo>
                        <a:pt x="1" y="14"/>
                      </a:lnTo>
                      <a:lnTo>
                        <a:pt x="13" y="14"/>
                      </a:lnTo>
                      <a:lnTo>
                        <a:pt x="13" y="19"/>
                      </a:lnTo>
                      <a:lnTo>
                        <a:pt x="1" y="19"/>
                      </a:lnTo>
                      <a:close/>
                      <a:moveTo>
                        <a:pt x="1" y="14"/>
                      </a:moveTo>
                      <a:lnTo>
                        <a:pt x="1" y="13"/>
                      </a:lnTo>
                      <a:lnTo>
                        <a:pt x="3" y="9"/>
                      </a:lnTo>
                      <a:lnTo>
                        <a:pt x="8" y="14"/>
                      </a:lnTo>
                      <a:lnTo>
                        <a:pt x="1" y="14"/>
                      </a:lnTo>
                      <a:close/>
                      <a:moveTo>
                        <a:pt x="3" y="9"/>
                      </a:moveTo>
                      <a:lnTo>
                        <a:pt x="5" y="9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3" y="9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8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3"/>
                      </a:moveTo>
                      <a:lnTo>
                        <a:pt x="11" y="3"/>
                      </a:lnTo>
                      <a:lnTo>
                        <a:pt x="11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6" y="8"/>
                      </a:moveTo>
                      <a:lnTo>
                        <a:pt x="16" y="14"/>
                      </a:lnTo>
                      <a:lnTo>
                        <a:pt x="11" y="14"/>
                      </a:lnTo>
                      <a:lnTo>
                        <a:pt x="11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Freeform 1545"/>
                <p:cNvSpPr>
                  <a:spLocks noEditPoints="1"/>
                </p:cNvSpPr>
                <p:nvPr/>
              </p:nvSpPr>
              <p:spPr bwMode="auto">
                <a:xfrm>
                  <a:off x="1294" y="2851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1" y="23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3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11" y="21"/>
                    </a:cxn>
                    <a:cxn ang="0">
                      <a:pos x="0" y="18"/>
                    </a:cxn>
                    <a:cxn ang="0">
                      <a:pos x="6" y="13"/>
                    </a:cxn>
                    <a:cxn ang="0">
                      <a:pos x="0" y="18"/>
                    </a:cxn>
                    <a:cxn ang="0">
                      <a:pos x="6" y="13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6" y="7"/>
                    </a:cxn>
                    <a:cxn ang="0">
                      <a:pos x="1" y="13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4" y="13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6">
                      <a:moveTo>
                        <a:pt x="11" y="21"/>
                      </a:move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3" y="26"/>
                      </a:lnTo>
                      <a:lnTo>
                        <a:pt x="1" y="24"/>
                      </a:lnTo>
                      <a:lnTo>
                        <a:pt x="0" y="23"/>
                      </a:lnTo>
                      <a:lnTo>
                        <a:pt x="0" y="21"/>
                      </a:lnTo>
                      <a:lnTo>
                        <a:pt x="11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lnTo>
                        <a:pt x="0" y="18"/>
                      </a:lnTo>
                      <a:close/>
                      <a:moveTo>
                        <a:pt x="6" y="13"/>
                      </a:moveTo>
                      <a:lnTo>
                        <a:pt x="6" y="13"/>
                      </a:lnTo>
                      <a:lnTo>
                        <a:pt x="6" y="24"/>
                      </a:lnTo>
                      <a:lnTo>
                        <a:pt x="6" y="24"/>
                      </a:lnTo>
                      <a:lnTo>
                        <a:pt x="6" y="13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1" y="18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1" y="18"/>
                      </a:lnTo>
                      <a:close/>
                      <a:moveTo>
                        <a:pt x="1" y="13"/>
                      </a:moveTo>
                      <a:lnTo>
                        <a:pt x="1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6" name="Freeform 1546"/>
                <p:cNvSpPr>
                  <a:spLocks noEditPoints="1"/>
                </p:cNvSpPr>
                <p:nvPr/>
              </p:nvSpPr>
              <p:spPr bwMode="auto">
                <a:xfrm>
                  <a:off x="1297" y="2836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0" y="25"/>
                    </a:cxn>
                    <a:cxn ang="0">
                      <a:pos x="0" y="20"/>
                    </a:cxn>
                    <a:cxn ang="0">
                      <a:pos x="10" y="25"/>
                    </a:cxn>
                    <a:cxn ang="0">
                      <a:pos x="2" y="17"/>
                    </a:cxn>
                    <a:cxn ang="0">
                      <a:pos x="10" y="25"/>
                    </a:cxn>
                    <a:cxn ang="0">
                      <a:pos x="13" y="20"/>
                    </a:cxn>
                    <a:cxn ang="0">
                      <a:pos x="11" y="23"/>
                    </a:cxn>
                    <a:cxn ang="0">
                      <a:pos x="13" y="20"/>
                    </a:cxn>
                    <a:cxn ang="0">
                      <a:pos x="2" y="15"/>
                    </a:cxn>
                    <a:cxn ang="0">
                      <a:pos x="13" y="20"/>
                    </a:cxn>
                    <a:cxn ang="0">
                      <a:pos x="2" y="15"/>
                    </a:cxn>
                    <a:cxn ang="0">
                      <a:pos x="3" y="12"/>
                    </a:cxn>
                    <a:cxn ang="0">
                      <a:pos x="2" y="15"/>
                    </a:cxn>
                    <a:cxn ang="0">
                      <a:pos x="5" y="10"/>
                    </a:cxn>
                    <a:cxn ang="0">
                      <a:pos x="11" y="20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5" y="13"/>
                    </a:cxn>
                    <a:cxn ang="0">
                      <a:pos x="3" y="9"/>
                    </a:cxn>
                    <a:cxn ang="0">
                      <a:pos x="15" y="13"/>
                    </a:cxn>
                    <a:cxn ang="0">
                      <a:pos x="3" y="9"/>
                    </a:cxn>
                    <a:cxn ang="0">
                      <a:pos x="8" y="2"/>
                    </a:cxn>
                    <a:cxn ang="0">
                      <a:pos x="3" y="9"/>
                    </a:cxn>
                    <a:cxn ang="0">
                      <a:pos x="10" y="2"/>
                    </a:cxn>
                    <a:cxn ang="0">
                      <a:pos x="8" y="15"/>
                    </a:cxn>
                    <a:cxn ang="0">
                      <a:pos x="15" y="9"/>
                    </a:cxn>
                    <a:cxn ang="0">
                      <a:pos x="10" y="15"/>
                    </a:cxn>
                    <a:cxn ang="0">
                      <a:pos x="15" y="9"/>
                    </a:cxn>
                    <a:cxn ang="0">
                      <a:pos x="3" y="5"/>
                    </a:cxn>
                    <a:cxn ang="0">
                      <a:pos x="15" y="9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6">
                      <a:moveTo>
                        <a:pt x="10" y="25"/>
                      </a:move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3" y="26"/>
                      </a:lnTo>
                      <a:lnTo>
                        <a:pt x="2" y="26"/>
                      </a:ln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0" y="25"/>
                      </a:lnTo>
                      <a:close/>
                      <a:moveTo>
                        <a:pt x="0" y="18"/>
                      </a:moveTo>
                      <a:lnTo>
                        <a:pt x="2" y="17"/>
                      </a:lnTo>
                      <a:lnTo>
                        <a:pt x="11" y="23"/>
                      </a:lnTo>
                      <a:lnTo>
                        <a:pt x="10" y="25"/>
                      </a:lnTo>
                      <a:lnTo>
                        <a:pt x="0" y="18"/>
                      </a:lnTo>
                      <a:close/>
                      <a:moveTo>
                        <a:pt x="13" y="20"/>
                      </a:moveTo>
                      <a:lnTo>
                        <a:pt x="13" y="22"/>
                      </a:lnTo>
                      <a:lnTo>
                        <a:pt x="11" y="23"/>
                      </a:lnTo>
                      <a:lnTo>
                        <a:pt x="6" y="20"/>
                      </a:lnTo>
                      <a:lnTo>
                        <a:pt x="13" y="20"/>
                      </a:lnTo>
                      <a:close/>
                      <a:moveTo>
                        <a:pt x="2" y="20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0"/>
                      </a:lnTo>
                      <a:lnTo>
                        <a:pt x="2" y="20"/>
                      </a:lnTo>
                      <a:close/>
                      <a:moveTo>
                        <a:pt x="2" y="15"/>
                      </a:moveTo>
                      <a:lnTo>
                        <a:pt x="2" y="13"/>
                      </a:lnTo>
                      <a:lnTo>
                        <a:pt x="3" y="12"/>
                      </a:lnTo>
                      <a:lnTo>
                        <a:pt x="6" y="15"/>
                      </a:lnTo>
                      <a:lnTo>
                        <a:pt x="2" y="15"/>
                      </a:lnTo>
                      <a:close/>
                      <a:moveTo>
                        <a:pt x="3" y="12"/>
                      </a:moveTo>
                      <a:lnTo>
                        <a:pt x="5" y="10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3" y="12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13" y="18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3" y="13"/>
                      </a:moveTo>
                      <a:lnTo>
                        <a:pt x="3" y="9"/>
                      </a:ln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3" y="13"/>
                      </a:lnTo>
                      <a:close/>
                      <a:moveTo>
                        <a:pt x="3" y="9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9"/>
                      </a:lnTo>
                      <a:lnTo>
                        <a:pt x="3" y="9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2"/>
                      </a:lnTo>
                      <a:close/>
                      <a:moveTo>
                        <a:pt x="15" y="9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5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7" name="Freeform 1547"/>
                <p:cNvSpPr>
                  <a:spLocks noEditPoints="1"/>
                </p:cNvSpPr>
                <p:nvPr/>
              </p:nvSpPr>
              <p:spPr bwMode="auto">
                <a:xfrm>
                  <a:off x="1300" y="2820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12" y="25"/>
                    </a:cxn>
                    <a:cxn ang="0">
                      <a:pos x="8" y="26"/>
                    </a:cxn>
                    <a:cxn ang="0">
                      <a:pos x="3" y="26"/>
                    </a:cxn>
                    <a:cxn ang="0">
                      <a:pos x="2" y="25"/>
                    </a:cxn>
                    <a:cxn ang="0">
                      <a:pos x="12" y="21"/>
                    </a:cxn>
                    <a:cxn ang="0">
                      <a:pos x="0" y="18"/>
                    </a:cxn>
                    <a:cxn ang="0">
                      <a:pos x="12" y="21"/>
                    </a:cxn>
                    <a:cxn ang="0">
                      <a:pos x="0" y="18"/>
                    </a:cxn>
                    <a:cxn ang="0">
                      <a:pos x="7" y="13"/>
                    </a:cxn>
                    <a:cxn ang="0">
                      <a:pos x="0" y="18"/>
                    </a:cxn>
                    <a:cxn ang="0">
                      <a:pos x="8" y="13"/>
                    </a:cxn>
                    <a:cxn ang="0">
                      <a:pos x="7" y="25"/>
                    </a:cxn>
                    <a:cxn ang="0">
                      <a:pos x="13" y="18"/>
                    </a:cxn>
                    <a:cxn ang="0">
                      <a:pos x="8" y="25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13" y="18"/>
                    </a:cxn>
                    <a:cxn ang="0">
                      <a:pos x="2" y="13"/>
                    </a:cxn>
                    <a:cxn ang="0">
                      <a:pos x="3" y="10"/>
                    </a:cxn>
                    <a:cxn ang="0">
                      <a:pos x="2" y="13"/>
                    </a:cxn>
                    <a:cxn ang="0">
                      <a:pos x="5" y="8"/>
                    </a:cxn>
                    <a:cxn ang="0">
                      <a:pos x="13" y="16"/>
                    </a:cxn>
                    <a:cxn ang="0">
                      <a:pos x="15" y="12"/>
                    </a:cxn>
                    <a:cxn ang="0">
                      <a:pos x="13" y="15"/>
                    </a:cxn>
                    <a:cxn ang="0">
                      <a:pos x="15" y="12"/>
                    </a:cxn>
                    <a:cxn ang="0">
                      <a:pos x="3" y="5"/>
                    </a:cxn>
                    <a:cxn ang="0">
                      <a:pos x="15" y="12"/>
                    </a:cxn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" h="28">
                      <a:moveTo>
                        <a:pt x="12" y="21"/>
                      </a:moveTo>
                      <a:lnTo>
                        <a:pt x="12" y="25"/>
                      </a:lnTo>
                      <a:lnTo>
                        <a:pt x="10" y="26"/>
                      </a:lnTo>
                      <a:lnTo>
                        <a:pt x="8" y="26"/>
                      </a:lnTo>
                      <a:lnTo>
                        <a:pt x="7" y="28"/>
                      </a:lnTo>
                      <a:lnTo>
                        <a:pt x="3" y="26"/>
                      </a:lnTo>
                      <a:lnTo>
                        <a:pt x="2" y="26"/>
                      </a:lnTo>
                      <a:lnTo>
                        <a:pt x="2" y="25"/>
                      </a:lnTo>
                      <a:lnTo>
                        <a:pt x="0" y="21"/>
                      </a:lnTo>
                      <a:lnTo>
                        <a:pt x="12" y="21"/>
                      </a:lnTo>
                      <a:close/>
                      <a:moveTo>
                        <a:pt x="0" y="21"/>
                      </a:moveTo>
                      <a:lnTo>
                        <a:pt x="0" y="18"/>
                      </a:lnTo>
                      <a:lnTo>
                        <a:pt x="12" y="18"/>
                      </a:lnTo>
                      <a:lnTo>
                        <a:pt x="12" y="21"/>
                      </a:lnTo>
                      <a:lnTo>
                        <a:pt x="0" y="21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7" y="13"/>
                      </a:lnTo>
                      <a:lnTo>
                        <a:pt x="7" y="18"/>
                      </a:lnTo>
                      <a:lnTo>
                        <a:pt x="0" y="18"/>
                      </a:lnTo>
                      <a:close/>
                      <a:moveTo>
                        <a:pt x="7" y="13"/>
                      </a:moveTo>
                      <a:lnTo>
                        <a:pt x="8" y="13"/>
                      </a:lnTo>
                      <a:lnTo>
                        <a:pt x="8" y="25"/>
                      </a:lnTo>
                      <a:lnTo>
                        <a:pt x="7" y="25"/>
                      </a:lnTo>
                      <a:lnTo>
                        <a:pt x="7" y="13"/>
                      </a:lnTo>
                      <a:close/>
                      <a:moveTo>
                        <a:pt x="13" y="18"/>
                      </a:moveTo>
                      <a:lnTo>
                        <a:pt x="13" y="25"/>
                      </a:lnTo>
                      <a:lnTo>
                        <a:pt x="8" y="25"/>
                      </a:lnTo>
                      <a:lnTo>
                        <a:pt x="8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3"/>
                      </a:moveTo>
                      <a:lnTo>
                        <a:pt x="2" y="12"/>
                      </a:lnTo>
                      <a:lnTo>
                        <a:pt x="3" y="10"/>
                      </a:lnTo>
                      <a:lnTo>
                        <a:pt x="8" y="13"/>
                      </a:lnTo>
                      <a:lnTo>
                        <a:pt x="2" y="13"/>
                      </a:lnTo>
                      <a:close/>
                      <a:moveTo>
                        <a:pt x="3" y="10"/>
                      </a:moveTo>
                      <a:lnTo>
                        <a:pt x="5" y="8"/>
                      </a:ln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3" y="10"/>
                      </a:lnTo>
                      <a:close/>
                      <a:moveTo>
                        <a:pt x="15" y="12"/>
                      </a:move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10" y="12"/>
                      </a:lnTo>
                      <a:lnTo>
                        <a:pt x="15" y="12"/>
                      </a:lnTo>
                      <a:close/>
                      <a:moveTo>
                        <a:pt x="3" y="12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2"/>
                      </a:lnTo>
                      <a:lnTo>
                        <a:pt x="3" y="12"/>
                      </a:lnTo>
                      <a:close/>
                      <a:moveTo>
                        <a:pt x="3" y="5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3" y="5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8" name="Freeform 1548"/>
                <p:cNvSpPr>
                  <a:spLocks noEditPoints="1"/>
                </p:cNvSpPr>
                <p:nvPr/>
              </p:nvSpPr>
              <p:spPr bwMode="auto">
                <a:xfrm>
                  <a:off x="1305" y="2802"/>
                  <a:ext cx="15" cy="30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30"/>
                    </a:cxn>
                    <a:cxn ang="0">
                      <a:pos x="3" y="30"/>
                    </a:cxn>
                    <a:cxn ang="0">
                      <a:pos x="0" y="26"/>
                    </a:cxn>
                    <a:cxn ang="0">
                      <a:pos x="11" y="23"/>
                    </a:cxn>
                    <a:cxn ang="0">
                      <a:pos x="0" y="18"/>
                    </a:cxn>
                    <a:cxn ang="0">
                      <a:pos x="11" y="23"/>
                    </a:cxn>
                    <a:cxn ang="0">
                      <a:pos x="0" y="18"/>
                    </a:cxn>
                    <a:cxn ang="0">
                      <a:pos x="5" y="12"/>
                    </a:cxn>
                    <a:cxn ang="0">
                      <a:pos x="0" y="18"/>
                    </a:cxn>
                    <a:cxn ang="0">
                      <a:pos x="7" y="12"/>
                    </a:cxn>
                    <a:cxn ang="0">
                      <a:pos x="5" y="23"/>
                    </a:cxn>
                    <a:cxn ang="0">
                      <a:pos x="13" y="18"/>
                    </a:cxn>
                    <a:cxn ang="0">
                      <a:pos x="7" y="23"/>
                    </a:cxn>
                    <a:cxn ang="0">
                      <a:pos x="13" y="18"/>
                    </a:cxn>
                    <a:cxn ang="0">
                      <a:pos x="2" y="10"/>
                    </a:cxn>
                    <a:cxn ang="0">
                      <a:pos x="13" y="18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15" y="10"/>
                    </a:cxn>
                    <a:cxn ang="0">
                      <a:pos x="8" y="1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30">
                      <a:moveTo>
                        <a:pt x="11" y="23"/>
                      </a:moveTo>
                      <a:lnTo>
                        <a:pt x="11" y="26"/>
                      </a:lnTo>
                      <a:lnTo>
                        <a:pt x="10" y="28"/>
                      </a:lnTo>
                      <a:lnTo>
                        <a:pt x="8" y="30"/>
                      </a:lnTo>
                      <a:lnTo>
                        <a:pt x="5" y="30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3"/>
                      </a:lnTo>
                      <a:lnTo>
                        <a:pt x="11" y="23"/>
                      </a:lnTo>
                      <a:close/>
                      <a:moveTo>
                        <a:pt x="0" y="23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3"/>
                      </a:lnTo>
                      <a:lnTo>
                        <a:pt x="0" y="23"/>
                      </a:lnTo>
                      <a:close/>
                      <a:moveTo>
                        <a:pt x="0" y="18"/>
                      </a:moveTo>
                      <a:lnTo>
                        <a:pt x="0" y="12"/>
                      </a:lnTo>
                      <a:lnTo>
                        <a:pt x="5" y="12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5" y="12"/>
                      </a:moveTo>
                      <a:lnTo>
                        <a:pt x="7" y="12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5" y="12"/>
                      </a:lnTo>
                      <a:close/>
                      <a:moveTo>
                        <a:pt x="13" y="18"/>
                      </a:moveTo>
                      <a:lnTo>
                        <a:pt x="13" y="23"/>
                      </a:lnTo>
                      <a:lnTo>
                        <a:pt x="7" y="23"/>
                      </a:lnTo>
                      <a:lnTo>
                        <a:pt x="7" y="18"/>
                      </a:lnTo>
                      <a:lnTo>
                        <a:pt x="13" y="18"/>
                      </a:lnTo>
                      <a:close/>
                      <a:moveTo>
                        <a:pt x="2" y="18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8"/>
                      </a:lnTo>
                      <a:lnTo>
                        <a:pt x="2" y="18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9" name="Freeform 1549"/>
                <p:cNvSpPr>
                  <a:spLocks noEditPoints="1"/>
                </p:cNvSpPr>
                <p:nvPr/>
              </p:nvSpPr>
              <p:spPr bwMode="auto">
                <a:xfrm>
                  <a:off x="1308" y="2784"/>
                  <a:ext cx="17" cy="30"/>
                </a:xfrm>
                <a:custGeom>
                  <a:avLst/>
                  <a:gdLst/>
                  <a:ahLst/>
                  <a:cxnLst>
                    <a:cxn ang="0">
                      <a:pos x="10" y="26"/>
                    </a:cxn>
                    <a:cxn ang="0">
                      <a:pos x="8" y="30"/>
                    </a:cxn>
                    <a:cxn ang="0">
                      <a:pos x="4" y="30"/>
                    </a:cxn>
                    <a:cxn ang="0">
                      <a:pos x="0" y="26"/>
                    </a:cxn>
                    <a:cxn ang="0">
                      <a:pos x="12" y="25"/>
                    </a:cxn>
                    <a:cxn ang="0">
                      <a:pos x="0" y="23"/>
                    </a:cxn>
                    <a:cxn ang="0">
                      <a:pos x="12" y="25"/>
                    </a:cxn>
                    <a:cxn ang="0">
                      <a:pos x="0" y="23"/>
                    </a:cxn>
                    <a:cxn ang="0">
                      <a:pos x="2" y="18"/>
                    </a:cxn>
                    <a:cxn ang="0">
                      <a:pos x="0" y="23"/>
                    </a:cxn>
                    <a:cxn ang="0">
                      <a:pos x="4" y="17"/>
                    </a:cxn>
                    <a:cxn ang="0">
                      <a:pos x="8" y="28"/>
                    </a:cxn>
                    <a:cxn ang="0">
                      <a:pos x="13" y="22"/>
                    </a:cxn>
                    <a:cxn ang="0">
                      <a:pos x="10" y="26"/>
                    </a:cxn>
                    <a:cxn ang="0">
                      <a:pos x="13" y="22"/>
                    </a:cxn>
                    <a:cxn ang="0">
                      <a:pos x="2" y="15"/>
                    </a:cxn>
                    <a:cxn ang="0">
                      <a:pos x="13" y="22"/>
                    </a:cxn>
                    <a:cxn ang="0">
                      <a:pos x="2" y="15"/>
                    </a:cxn>
                    <a:cxn ang="0">
                      <a:pos x="7" y="10"/>
                    </a:cxn>
                    <a:cxn ang="0">
                      <a:pos x="2" y="15"/>
                    </a:cxn>
                    <a:cxn ang="0">
                      <a:pos x="8" y="10"/>
                    </a:cxn>
                    <a:cxn ang="0">
                      <a:pos x="7" y="22"/>
                    </a:cxn>
                    <a:cxn ang="0">
                      <a:pos x="15" y="15"/>
                    </a:cxn>
                    <a:cxn ang="0">
                      <a:pos x="8" y="22"/>
                    </a:cxn>
                    <a:cxn ang="0">
                      <a:pos x="15" y="15"/>
                    </a:cxn>
                    <a:cxn ang="0">
                      <a:pos x="2" y="9"/>
                    </a:cxn>
                    <a:cxn ang="0">
                      <a:pos x="15" y="15"/>
                    </a:cxn>
                    <a:cxn ang="0">
                      <a:pos x="2" y="9"/>
                    </a:cxn>
                    <a:cxn ang="0">
                      <a:pos x="8" y="4"/>
                    </a:cxn>
                    <a:cxn ang="0">
                      <a:pos x="2" y="9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7" y="9"/>
                    </a:cxn>
                    <a:cxn ang="0">
                      <a:pos x="10" y="15"/>
                    </a:cxn>
                    <a:cxn ang="0">
                      <a:pos x="17" y="9"/>
                    </a:cxn>
                    <a:cxn ang="0">
                      <a:pos x="4" y="7"/>
                    </a:cxn>
                    <a:cxn ang="0">
                      <a:pos x="17" y="9"/>
                    </a:cxn>
                    <a:cxn ang="0">
                      <a:pos x="4" y="7"/>
                    </a:cxn>
                    <a:cxn ang="0">
                      <a:pos x="5" y="4"/>
                    </a:cxn>
                    <a:cxn ang="0">
                      <a:pos x="10" y="0"/>
                    </a:cxn>
                    <a:cxn ang="0">
                      <a:pos x="15" y="4"/>
                    </a:cxn>
                    <a:cxn ang="0">
                      <a:pos x="17" y="7"/>
                    </a:cxn>
                  </a:cxnLst>
                  <a:rect l="0" t="0" r="r" b="b"/>
                  <a:pathLst>
                    <a:path w="17" h="30">
                      <a:moveTo>
                        <a:pt x="12" y="25"/>
                      </a:moveTo>
                      <a:lnTo>
                        <a:pt x="10" y="26"/>
                      </a:lnTo>
                      <a:lnTo>
                        <a:pt x="10" y="28"/>
                      </a:lnTo>
                      <a:lnTo>
                        <a:pt x="8" y="30"/>
                      </a:lnTo>
                      <a:lnTo>
                        <a:pt x="5" y="30"/>
                      </a:lnTo>
                      <a:lnTo>
                        <a:pt x="4" y="30"/>
                      </a:lnTo>
                      <a:lnTo>
                        <a:pt x="2" y="28"/>
                      </a:lnTo>
                      <a:lnTo>
                        <a:pt x="0" y="26"/>
                      </a:lnTo>
                      <a:lnTo>
                        <a:pt x="0" y="25"/>
                      </a:lnTo>
                      <a:lnTo>
                        <a:pt x="12" y="25"/>
                      </a:lnTo>
                      <a:close/>
                      <a:moveTo>
                        <a:pt x="0" y="25"/>
                      </a:moveTo>
                      <a:lnTo>
                        <a:pt x="0" y="23"/>
                      </a:lnTo>
                      <a:lnTo>
                        <a:pt x="12" y="23"/>
                      </a:lnTo>
                      <a:lnTo>
                        <a:pt x="12" y="25"/>
                      </a:lnTo>
                      <a:lnTo>
                        <a:pt x="0" y="25"/>
                      </a:lnTo>
                      <a:close/>
                      <a:moveTo>
                        <a:pt x="0" y="23"/>
                      </a:moveTo>
                      <a:lnTo>
                        <a:pt x="0" y="20"/>
                      </a:lnTo>
                      <a:lnTo>
                        <a:pt x="2" y="18"/>
                      </a:lnTo>
                      <a:lnTo>
                        <a:pt x="5" y="23"/>
                      </a:lnTo>
                      <a:lnTo>
                        <a:pt x="0" y="23"/>
                      </a:lnTo>
                      <a:close/>
                      <a:moveTo>
                        <a:pt x="2" y="18"/>
                      </a:moveTo>
                      <a:lnTo>
                        <a:pt x="4" y="17"/>
                      </a:lnTo>
                      <a:lnTo>
                        <a:pt x="10" y="26"/>
                      </a:lnTo>
                      <a:lnTo>
                        <a:pt x="8" y="28"/>
                      </a:lnTo>
                      <a:lnTo>
                        <a:pt x="2" y="18"/>
                      </a:lnTo>
                      <a:close/>
                      <a:moveTo>
                        <a:pt x="13" y="22"/>
                      </a:moveTo>
                      <a:lnTo>
                        <a:pt x="13" y="25"/>
                      </a:lnTo>
                      <a:lnTo>
                        <a:pt x="10" y="26"/>
                      </a:lnTo>
                      <a:lnTo>
                        <a:pt x="7" y="22"/>
                      </a:lnTo>
                      <a:lnTo>
                        <a:pt x="13" y="22"/>
                      </a:lnTo>
                      <a:close/>
                      <a:moveTo>
                        <a:pt x="2" y="22"/>
                      </a:moveTo>
                      <a:lnTo>
                        <a:pt x="2" y="15"/>
                      </a:lnTo>
                      <a:lnTo>
                        <a:pt x="13" y="15"/>
                      </a:lnTo>
                      <a:lnTo>
                        <a:pt x="13" y="22"/>
                      </a:lnTo>
                      <a:lnTo>
                        <a:pt x="2" y="22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lnTo>
                        <a:pt x="2" y="15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7" y="10"/>
                      </a:lnTo>
                      <a:close/>
                      <a:moveTo>
                        <a:pt x="15" y="15"/>
                      </a:moveTo>
                      <a:lnTo>
                        <a:pt x="15" y="22"/>
                      </a:lnTo>
                      <a:lnTo>
                        <a:pt x="8" y="22"/>
                      </a:lnTo>
                      <a:lnTo>
                        <a:pt x="8" y="15"/>
                      </a:lnTo>
                      <a:lnTo>
                        <a:pt x="15" y="15"/>
                      </a:lnTo>
                      <a:close/>
                      <a:moveTo>
                        <a:pt x="2" y="15"/>
                      </a:moveTo>
                      <a:lnTo>
                        <a:pt x="2" y="9"/>
                      </a:lnTo>
                      <a:lnTo>
                        <a:pt x="15" y="9"/>
                      </a:lnTo>
                      <a:lnTo>
                        <a:pt x="15" y="15"/>
                      </a:lnTo>
                      <a:lnTo>
                        <a:pt x="2" y="15"/>
                      </a:lnTo>
                      <a:close/>
                      <a:moveTo>
                        <a:pt x="2" y="9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7" y="9"/>
                      </a:moveTo>
                      <a:lnTo>
                        <a:pt x="17" y="15"/>
                      </a:lnTo>
                      <a:lnTo>
                        <a:pt x="10" y="15"/>
                      </a:lnTo>
                      <a:lnTo>
                        <a:pt x="10" y="9"/>
                      </a:lnTo>
                      <a:lnTo>
                        <a:pt x="17" y="9"/>
                      </a:lnTo>
                      <a:close/>
                      <a:moveTo>
                        <a:pt x="4" y="9"/>
                      </a:moveTo>
                      <a:lnTo>
                        <a:pt x="4" y="7"/>
                      </a:lnTo>
                      <a:lnTo>
                        <a:pt x="17" y="7"/>
                      </a:lnTo>
                      <a:lnTo>
                        <a:pt x="17" y="9"/>
                      </a:lnTo>
                      <a:lnTo>
                        <a:pt x="4" y="9"/>
                      </a:lnTo>
                      <a:close/>
                      <a:moveTo>
                        <a:pt x="4" y="7"/>
                      </a:moveTo>
                      <a:lnTo>
                        <a:pt x="5" y="5"/>
                      </a:lnTo>
                      <a:lnTo>
                        <a:pt x="5" y="4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7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0" name="Freeform 1550"/>
                <p:cNvSpPr>
                  <a:spLocks noEditPoints="1"/>
                </p:cNvSpPr>
                <p:nvPr/>
              </p:nvSpPr>
              <p:spPr bwMode="auto">
                <a:xfrm>
                  <a:off x="1312" y="2767"/>
                  <a:ext cx="14" cy="30"/>
                </a:xfrm>
                <a:custGeom>
                  <a:avLst/>
                  <a:gdLst/>
                  <a:ahLst/>
                  <a:cxnLst>
                    <a:cxn ang="0">
                      <a:pos x="11" y="26"/>
                    </a:cxn>
                    <a:cxn ang="0">
                      <a:pos x="8" y="29"/>
                    </a:cxn>
                    <a:cxn ang="0">
                      <a:pos x="4" y="29"/>
                    </a:cxn>
                    <a:cxn ang="0">
                      <a:pos x="1" y="26"/>
                    </a:cxn>
                    <a:cxn ang="0">
                      <a:pos x="13" y="24"/>
                    </a:cxn>
                    <a:cxn ang="0">
                      <a:pos x="0" y="17"/>
                    </a:cxn>
                    <a:cxn ang="0">
                      <a:pos x="13" y="24"/>
                    </a:cxn>
                    <a:cxn ang="0">
                      <a:pos x="0" y="17"/>
                    </a:cxn>
                    <a:cxn ang="0">
                      <a:pos x="6" y="13"/>
                    </a:cxn>
                    <a:cxn ang="0">
                      <a:pos x="0" y="17"/>
                    </a:cxn>
                    <a:cxn ang="0">
                      <a:pos x="8" y="13"/>
                    </a:cxn>
                    <a:cxn ang="0">
                      <a:pos x="6" y="24"/>
                    </a:cxn>
                    <a:cxn ang="0">
                      <a:pos x="13" y="17"/>
                    </a:cxn>
                    <a:cxn ang="0">
                      <a:pos x="8" y="24"/>
                    </a:cxn>
                    <a:cxn ang="0">
                      <a:pos x="13" y="17"/>
                    </a:cxn>
                    <a:cxn ang="0">
                      <a:pos x="1" y="13"/>
                    </a:cxn>
                    <a:cxn ang="0">
                      <a:pos x="13" y="17"/>
                    </a:cxn>
                    <a:cxn ang="0">
                      <a:pos x="1" y="13"/>
                    </a:cxn>
                    <a:cxn ang="0">
                      <a:pos x="4" y="8"/>
                    </a:cxn>
                    <a:cxn ang="0">
                      <a:pos x="1" y="13"/>
                    </a:cxn>
                    <a:cxn ang="0">
                      <a:pos x="6" y="6"/>
                    </a:cxn>
                    <a:cxn ang="0">
                      <a:pos x="11" y="17"/>
                    </a:cxn>
                    <a:cxn ang="0">
                      <a:pos x="14" y="11"/>
                    </a:cxn>
                    <a:cxn ang="0">
                      <a:pos x="13" y="16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14" y="11"/>
                    </a:cxn>
                    <a:cxn ang="0">
                      <a:pos x="3" y="6"/>
                    </a:cxn>
                    <a:cxn ang="0">
                      <a:pos x="4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30">
                      <a:moveTo>
                        <a:pt x="13" y="24"/>
                      </a:moveTo>
                      <a:lnTo>
                        <a:pt x="11" y="26"/>
                      </a:lnTo>
                      <a:lnTo>
                        <a:pt x="11" y="29"/>
                      </a:lnTo>
                      <a:lnTo>
                        <a:pt x="8" y="29"/>
                      </a:lnTo>
                      <a:lnTo>
                        <a:pt x="6" y="30"/>
                      </a:lnTo>
                      <a:lnTo>
                        <a:pt x="4" y="29"/>
                      </a:lnTo>
                      <a:lnTo>
                        <a:pt x="1" y="29"/>
                      </a:lnTo>
                      <a:lnTo>
                        <a:pt x="1" y="26"/>
                      </a:lnTo>
                      <a:lnTo>
                        <a:pt x="0" y="24"/>
                      </a:lnTo>
                      <a:lnTo>
                        <a:pt x="13" y="24"/>
                      </a:lnTo>
                      <a:close/>
                      <a:moveTo>
                        <a:pt x="0" y="24"/>
                      </a:moveTo>
                      <a:lnTo>
                        <a:pt x="0" y="17"/>
                      </a:lnTo>
                      <a:lnTo>
                        <a:pt x="13" y="17"/>
                      </a:lnTo>
                      <a:lnTo>
                        <a:pt x="13" y="24"/>
                      </a:lnTo>
                      <a:lnTo>
                        <a:pt x="0" y="24"/>
                      </a:lnTo>
                      <a:close/>
                      <a:moveTo>
                        <a:pt x="0" y="17"/>
                      </a:move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7"/>
                      </a:lnTo>
                      <a:lnTo>
                        <a:pt x="0" y="17"/>
                      </a:lnTo>
                      <a:close/>
                      <a:moveTo>
                        <a:pt x="6" y="13"/>
                      </a:moveTo>
                      <a:lnTo>
                        <a:pt x="8" y="13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6" y="13"/>
                      </a:lnTo>
                      <a:close/>
                      <a:moveTo>
                        <a:pt x="13" y="17"/>
                      </a:moveTo>
                      <a:lnTo>
                        <a:pt x="13" y="24"/>
                      </a:lnTo>
                      <a:lnTo>
                        <a:pt x="8" y="24"/>
                      </a:lnTo>
                      <a:lnTo>
                        <a:pt x="8" y="17"/>
                      </a:lnTo>
                      <a:lnTo>
                        <a:pt x="13" y="17"/>
                      </a:lnTo>
                      <a:close/>
                      <a:moveTo>
                        <a:pt x="1" y="17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7"/>
                      </a:lnTo>
                      <a:lnTo>
                        <a:pt x="1" y="17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4" y="8"/>
                      </a:lnTo>
                      <a:lnTo>
                        <a:pt x="8" y="13"/>
                      </a:lnTo>
                      <a:lnTo>
                        <a:pt x="1" y="13"/>
                      </a:lnTo>
                      <a:close/>
                      <a:moveTo>
                        <a:pt x="4" y="8"/>
                      </a:moveTo>
                      <a:lnTo>
                        <a:pt x="6" y="6"/>
                      </a:lnTo>
                      <a:lnTo>
                        <a:pt x="13" y="16"/>
                      </a:lnTo>
                      <a:lnTo>
                        <a:pt x="11" y="17"/>
                      </a:lnTo>
                      <a:lnTo>
                        <a:pt x="4" y="8"/>
                      </a:lnTo>
                      <a:close/>
                      <a:moveTo>
                        <a:pt x="14" y="11"/>
                      </a:moveTo>
                      <a:lnTo>
                        <a:pt x="14" y="14"/>
                      </a:lnTo>
                      <a:lnTo>
                        <a:pt x="13" y="16"/>
                      </a:lnTo>
                      <a:lnTo>
                        <a:pt x="9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6"/>
                      </a:moveTo>
                      <a:lnTo>
                        <a:pt x="4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1" name="Freeform 1551"/>
                <p:cNvSpPr>
                  <a:spLocks noEditPoints="1"/>
                </p:cNvSpPr>
                <p:nvPr/>
              </p:nvSpPr>
              <p:spPr bwMode="auto">
                <a:xfrm>
                  <a:off x="1315" y="2747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10" y="31"/>
                    </a:cxn>
                    <a:cxn ang="0">
                      <a:pos x="5" y="31"/>
                    </a:cxn>
                    <a:cxn ang="0">
                      <a:pos x="1" y="28"/>
                    </a:cxn>
                    <a:cxn ang="0">
                      <a:pos x="0" y="24"/>
                    </a:cxn>
                    <a:cxn ang="0">
                      <a:pos x="11" y="29"/>
                    </a:cxn>
                    <a:cxn ang="0">
                      <a:pos x="3" y="20"/>
                    </a:cxn>
                    <a:cxn ang="0">
                      <a:pos x="11" y="29"/>
                    </a:cxn>
                    <a:cxn ang="0">
                      <a:pos x="13" y="24"/>
                    </a:cxn>
                    <a:cxn ang="0">
                      <a:pos x="11" y="28"/>
                    </a:cxn>
                    <a:cxn ang="0">
                      <a:pos x="13" y="24"/>
                    </a:cxn>
                    <a:cxn ang="0">
                      <a:pos x="1" y="18"/>
                    </a:cxn>
                    <a:cxn ang="0">
                      <a:pos x="13" y="24"/>
                    </a:cxn>
                    <a:cxn ang="0">
                      <a:pos x="1" y="18"/>
                    </a:cxn>
                    <a:cxn ang="0">
                      <a:pos x="3" y="15"/>
                    </a:cxn>
                    <a:cxn ang="0">
                      <a:pos x="1" y="18"/>
                    </a:cxn>
                    <a:cxn ang="0">
                      <a:pos x="5" y="13"/>
                    </a:cxn>
                    <a:cxn ang="0">
                      <a:pos x="11" y="23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14" y="16"/>
                    </a:cxn>
                    <a:cxn ang="0">
                      <a:pos x="3" y="10"/>
                    </a:cxn>
                    <a:cxn ang="0">
                      <a:pos x="14" y="16"/>
                    </a:cxn>
                    <a:cxn ang="0">
                      <a:pos x="3" y="10"/>
                    </a:cxn>
                    <a:cxn ang="0">
                      <a:pos x="10" y="3"/>
                    </a:cxn>
                    <a:cxn ang="0">
                      <a:pos x="3" y="10"/>
                    </a:cxn>
                    <a:cxn ang="0">
                      <a:pos x="10" y="3"/>
                    </a:cxn>
                    <a:cxn ang="0">
                      <a:pos x="10" y="15"/>
                    </a:cxn>
                    <a:cxn ang="0">
                      <a:pos x="16" y="10"/>
                    </a:cxn>
                    <a:cxn ang="0">
                      <a:pos x="10" y="15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16" y="10"/>
                    </a:cxn>
                    <a:cxn ang="0">
                      <a:pos x="5" y="7"/>
                    </a:cxn>
                    <a:cxn ang="0">
                      <a:pos x="6" y="3"/>
                    </a:cxn>
                    <a:cxn ang="0">
                      <a:pos x="10" y="0"/>
                    </a:cxn>
                    <a:cxn ang="0">
                      <a:pos x="14" y="3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31">
                      <a:moveTo>
                        <a:pt x="11" y="29"/>
                      </a:moveTo>
                      <a:lnTo>
                        <a:pt x="10" y="31"/>
                      </a:lnTo>
                      <a:lnTo>
                        <a:pt x="6" y="31"/>
                      </a:lnTo>
                      <a:lnTo>
                        <a:pt x="5" y="31"/>
                      </a:lnTo>
                      <a:lnTo>
                        <a:pt x="3" y="29"/>
                      </a:lnTo>
                      <a:lnTo>
                        <a:pt x="1" y="28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1" y="21"/>
                      </a:lnTo>
                      <a:lnTo>
                        <a:pt x="11" y="29"/>
                      </a:lnTo>
                      <a:close/>
                      <a:moveTo>
                        <a:pt x="1" y="21"/>
                      </a:moveTo>
                      <a:lnTo>
                        <a:pt x="3" y="20"/>
                      </a:lnTo>
                      <a:lnTo>
                        <a:pt x="11" y="28"/>
                      </a:lnTo>
                      <a:lnTo>
                        <a:pt x="11" y="29"/>
                      </a:lnTo>
                      <a:lnTo>
                        <a:pt x="1" y="21"/>
                      </a:lnTo>
                      <a:close/>
                      <a:moveTo>
                        <a:pt x="13" y="24"/>
                      </a:moveTo>
                      <a:lnTo>
                        <a:pt x="13" y="26"/>
                      </a:lnTo>
                      <a:lnTo>
                        <a:pt x="11" y="28"/>
                      </a:lnTo>
                      <a:lnTo>
                        <a:pt x="8" y="24"/>
                      </a:lnTo>
                      <a:lnTo>
                        <a:pt x="13" y="24"/>
                      </a:lnTo>
                      <a:close/>
                      <a:moveTo>
                        <a:pt x="1" y="24"/>
                      </a:moveTo>
                      <a:lnTo>
                        <a:pt x="1" y="18"/>
                      </a:lnTo>
                      <a:lnTo>
                        <a:pt x="13" y="18"/>
                      </a:lnTo>
                      <a:lnTo>
                        <a:pt x="13" y="24"/>
                      </a:lnTo>
                      <a:lnTo>
                        <a:pt x="1" y="24"/>
                      </a:lnTo>
                      <a:close/>
                      <a:moveTo>
                        <a:pt x="1" y="18"/>
                      </a:moveTo>
                      <a:lnTo>
                        <a:pt x="1" y="16"/>
                      </a:lnTo>
                      <a:lnTo>
                        <a:pt x="3" y="15"/>
                      </a:lnTo>
                      <a:lnTo>
                        <a:pt x="8" y="18"/>
                      </a:lnTo>
                      <a:lnTo>
                        <a:pt x="1" y="18"/>
                      </a:lnTo>
                      <a:close/>
                      <a:moveTo>
                        <a:pt x="3" y="15"/>
                      </a:moveTo>
                      <a:lnTo>
                        <a:pt x="5" y="13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3" y="15"/>
                      </a:lnTo>
                      <a:close/>
                      <a:moveTo>
                        <a:pt x="14" y="16"/>
                      </a:moveTo>
                      <a:lnTo>
                        <a:pt x="14" y="20"/>
                      </a:lnTo>
                      <a:lnTo>
                        <a:pt x="13" y="21"/>
                      </a:lnTo>
                      <a:lnTo>
                        <a:pt x="10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10"/>
                      </a:lnTo>
                      <a:lnTo>
                        <a:pt x="14" y="10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10"/>
                      </a:moveTo>
                      <a:lnTo>
                        <a:pt x="3" y="3"/>
                      </a:lnTo>
                      <a:lnTo>
                        <a:pt x="10" y="3"/>
                      </a:lnTo>
                      <a:lnTo>
                        <a:pt x="10" y="10"/>
                      </a:lnTo>
                      <a:lnTo>
                        <a:pt x="3" y="10"/>
                      </a:lnTo>
                      <a:close/>
                      <a:moveTo>
                        <a:pt x="10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10" y="15"/>
                      </a:lnTo>
                      <a:lnTo>
                        <a:pt x="10" y="3"/>
                      </a:lnTo>
                      <a:close/>
                      <a:moveTo>
                        <a:pt x="16" y="10"/>
                      </a:move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6" y="10"/>
                      </a:lnTo>
                      <a:close/>
                      <a:moveTo>
                        <a:pt x="5" y="10"/>
                      </a:moveTo>
                      <a:lnTo>
                        <a:pt x="5" y="7"/>
                      </a:lnTo>
                      <a:lnTo>
                        <a:pt x="16" y="7"/>
                      </a:lnTo>
                      <a:lnTo>
                        <a:pt x="16" y="10"/>
                      </a:lnTo>
                      <a:lnTo>
                        <a:pt x="5" y="10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6" y="3"/>
                      </a:lnTo>
                      <a:lnTo>
                        <a:pt x="8" y="2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2" name="Freeform 1552"/>
                <p:cNvSpPr>
                  <a:spLocks noEditPoints="1"/>
                </p:cNvSpPr>
                <p:nvPr/>
              </p:nvSpPr>
              <p:spPr bwMode="auto">
                <a:xfrm>
                  <a:off x="1320" y="2728"/>
                  <a:ext cx="16" cy="32"/>
                </a:xfrm>
                <a:custGeom>
                  <a:avLst/>
                  <a:gdLst/>
                  <a:ahLst/>
                  <a:cxnLst>
                    <a:cxn ang="0">
                      <a:pos x="11" y="27"/>
                    </a:cxn>
                    <a:cxn ang="0">
                      <a:pos x="8" y="30"/>
                    </a:cxn>
                    <a:cxn ang="0">
                      <a:pos x="3" y="30"/>
                    </a:cxn>
                    <a:cxn ang="0">
                      <a:pos x="0" y="27"/>
                    </a:cxn>
                    <a:cxn ang="0">
                      <a:pos x="11" y="26"/>
                    </a:cxn>
                    <a:cxn ang="0">
                      <a:pos x="0" y="21"/>
                    </a:cxn>
                    <a:cxn ang="0">
                      <a:pos x="11" y="26"/>
                    </a:cxn>
                    <a:cxn ang="0">
                      <a:pos x="0" y="21"/>
                    </a:cxn>
                    <a:cxn ang="0">
                      <a:pos x="5" y="16"/>
                    </a:cxn>
                    <a:cxn ang="0">
                      <a:pos x="0" y="21"/>
                    </a:cxn>
                    <a:cxn ang="0">
                      <a:pos x="6" y="16"/>
                    </a:cxn>
                    <a:cxn ang="0">
                      <a:pos x="5" y="27"/>
                    </a:cxn>
                    <a:cxn ang="0">
                      <a:pos x="13" y="21"/>
                    </a:cxn>
                    <a:cxn ang="0">
                      <a:pos x="6" y="27"/>
                    </a:cxn>
                    <a:cxn ang="0">
                      <a:pos x="13" y="21"/>
                    </a:cxn>
                    <a:cxn ang="0">
                      <a:pos x="1" y="14"/>
                    </a:cxn>
                    <a:cxn ang="0">
                      <a:pos x="13" y="21"/>
                    </a:cxn>
                    <a:cxn ang="0">
                      <a:pos x="1" y="14"/>
                    </a:cxn>
                    <a:cxn ang="0">
                      <a:pos x="6" y="8"/>
                    </a:cxn>
                    <a:cxn ang="0">
                      <a:pos x="1" y="14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14" y="14"/>
                    </a:cxn>
                    <a:cxn ang="0">
                      <a:pos x="8" y="19"/>
                    </a:cxn>
                    <a:cxn ang="0">
                      <a:pos x="14" y="14"/>
                    </a:cxn>
                    <a:cxn ang="0">
                      <a:pos x="3" y="8"/>
                    </a:cxn>
                    <a:cxn ang="0">
                      <a:pos x="14" y="14"/>
                    </a:cxn>
                    <a:cxn ang="0">
                      <a:pos x="3" y="8"/>
                    </a:cxn>
                    <a:cxn ang="0">
                      <a:pos x="5" y="3"/>
                    </a:cxn>
                    <a:cxn ang="0">
                      <a:pos x="3" y="8"/>
                    </a:cxn>
                    <a:cxn ang="0">
                      <a:pos x="6" y="1"/>
                    </a:cxn>
                    <a:cxn ang="0">
                      <a:pos x="13" y="11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6"/>
                    </a:cxn>
                    <a:cxn ang="0">
                      <a:pos x="14" y="9"/>
                    </a:cxn>
                  </a:cxnLst>
                  <a:rect l="0" t="0" r="r" b="b"/>
                  <a:pathLst>
                    <a:path w="16" h="32">
                      <a:moveTo>
                        <a:pt x="11" y="26"/>
                      </a:moveTo>
                      <a:lnTo>
                        <a:pt x="11" y="27"/>
                      </a:lnTo>
                      <a:lnTo>
                        <a:pt x="9" y="30"/>
                      </a:lnTo>
                      <a:lnTo>
                        <a:pt x="8" y="30"/>
                      </a:lnTo>
                      <a:lnTo>
                        <a:pt x="5" y="32"/>
                      </a:lnTo>
                      <a:lnTo>
                        <a:pt x="3" y="30"/>
                      </a:lnTo>
                      <a:lnTo>
                        <a:pt x="1" y="30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21"/>
                      </a:lnTo>
                      <a:lnTo>
                        <a:pt x="11" y="21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21"/>
                      </a:moveTo>
                      <a:lnTo>
                        <a:pt x="0" y="16"/>
                      </a:lnTo>
                      <a:lnTo>
                        <a:pt x="5" y="16"/>
                      </a:lnTo>
                      <a:lnTo>
                        <a:pt x="5" y="21"/>
                      </a:lnTo>
                      <a:lnTo>
                        <a:pt x="0" y="21"/>
                      </a:lnTo>
                      <a:close/>
                      <a:moveTo>
                        <a:pt x="5" y="16"/>
                      </a:moveTo>
                      <a:lnTo>
                        <a:pt x="6" y="16"/>
                      </a:lnTo>
                      <a:lnTo>
                        <a:pt x="6" y="27"/>
                      </a:lnTo>
                      <a:lnTo>
                        <a:pt x="5" y="27"/>
                      </a:lnTo>
                      <a:lnTo>
                        <a:pt x="5" y="16"/>
                      </a:lnTo>
                      <a:close/>
                      <a:moveTo>
                        <a:pt x="13" y="21"/>
                      </a:moveTo>
                      <a:lnTo>
                        <a:pt x="13" y="27"/>
                      </a:lnTo>
                      <a:lnTo>
                        <a:pt x="6" y="27"/>
                      </a:lnTo>
                      <a:lnTo>
                        <a:pt x="6" y="21"/>
                      </a:lnTo>
                      <a:lnTo>
                        <a:pt x="13" y="21"/>
                      </a:lnTo>
                      <a:close/>
                      <a:moveTo>
                        <a:pt x="1" y="21"/>
                      </a:moveTo>
                      <a:lnTo>
                        <a:pt x="1" y="14"/>
                      </a:lnTo>
                      <a:lnTo>
                        <a:pt x="13" y="14"/>
                      </a:lnTo>
                      <a:lnTo>
                        <a:pt x="13" y="21"/>
                      </a:lnTo>
                      <a:lnTo>
                        <a:pt x="1" y="21"/>
                      </a:lnTo>
                      <a:close/>
                      <a:moveTo>
                        <a:pt x="1" y="14"/>
                      </a:move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4"/>
                      </a:lnTo>
                      <a:lnTo>
                        <a:pt x="1" y="14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4" y="14"/>
                      </a:moveTo>
                      <a:lnTo>
                        <a:pt x="14" y="19"/>
                      </a:lnTo>
                      <a:lnTo>
                        <a:pt x="8" y="19"/>
                      </a:lnTo>
                      <a:lnTo>
                        <a:pt x="8" y="14"/>
                      </a:lnTo>
                      <a:lnTo>
                        <a:pt x="14" y="14"/>
                      </a:lnTo>
                      <a:close/>
                      <a:moveTo>
                        <a:pt x="3" y="14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4"/>
                      </a:lnTo>
                      <a:lnTo>
                        <a:pt x="3" y="14"/>
                      </a:lnTo>
                      <a:close/>
                      <a:moveTo>
                        <a:pt x="3" y="8"/>
                      </a:moveTo>
                      <a:lnTo>
                        <a:pt x="3" y="4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5" y="3"/>
                      </a:moveTo>
                      <a:lnTo>
                        <a:pt x="6" y="1"/>
                      </a:lnTo>
                      <a:lnTo>
                        <a:pt x="14" y="9"/>
                      </a:lnTo>
                      <a:lnTo>
                        <a:pt x="13" y="11"/>
                      </a:lnTo>
                      <a:lnTo>
                        <a:pt x="5" y="3"/>
                      </a:lnTo>
                      <a:close/>
                      <a:moveTo>
                        <a:pt x="6" y="1"/>
                      </a:move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4" y="3"/>
                      </a:lnTo>
                      <a:lnTo>
                        <a:pt x="16" y="6"/>
                      </a:lnTo>
                      <a:lnTo>
                        <a:pt x="14" y="8"/>
                      </a:lnTo>
                      <a:lnTo>
                        <a:pt x="14" y="9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3" name="Freeform 1553"/>
                <p:cNvSpPr>
                  <a:spLocks noEditPoints="1"/>
                </p:cNvSpPr>
                <p:nvPr/>
              </p:nvSpPr>
              <p:spPr bwMode="auto">
                <a:xfrm>
                  <a:off x="1325" y="2708"/>
                  <a:ext cx="14" cy="31"/>
                </a:xfrm>
                <a:custGeom>
                  <a:avLst/>
                  <a:gdLst/>
                  <a:ahLst/>
                  <a:cxnLst>
                    <a:cxn ang="0">
                      <a:pos x="9" y="28"/>
                    </a:cxn>
                    <a:cxn ang="0">
                      <a:pos x="8" y="31"/>
                    </a:cxn>
                    <a:cxn ang="0">
                      <a:pos x="3" y="31"/>
                    </a:cxn>
                    <a:cxn ang="0">
                      <a:pos x="0" y="28"/>
                    </a:cxn>
                    <a:cxn ang="0">
                      <a:pos x="11" y="26"/>
                    </a:cxn>
                    <a:cxn ang="0">
                      <a:pos x="0" y="18"/>
                    </a:cxn>
                    <a:cxn ang="0">
                      <a:pos x="11" y="26"/>
                    </a:cxn>
                    <a:cxn ang="0">
                      <a:pos x="0" y="18"/>
                    </a:cxn>
                    <a:cxn ang="0">
                      <a:pos x="4" y="13"/>
                    </a:cxn>
                    <a:cxn ang="0">
                      <a:pos x="0" y="18"/>
                    </a:cxn>
                    <a:cxn ang="0">
                      <a:pos x="6" y="13"/>
                    </a:cxn>
                    <a:cxn ang="0">
                      <a:pos x="4" y="24"/>
                    </a:cxn>
                    <a:cxn ang="0">
                      <a:pos x="11" y="18"/>
                    </a:cxn>
                    <a:cxn ang="0">
                      <a:pos x="6" y="24"/>
                    </a:cxn>
                    <a:cxn ang="0">
                      <a:pos x="11" y="18"/>
                    </a:cxn>
                    <a:cxn ang="0">
                      <a:pos x="0" y="11"/>
                    </a:cxn>
                    <a:cxn ang="0">
                      <a:pos x="11" y="18"/>
                    </a:cxn>
                    <a:cxn ang="0">
                      <a:pos x="0" y="11"/>
                    </a:cxn>
                    <a:cxn ang="0">
                      <a:pos x="6" y="5"/>
                    </a:cxn>
                    <a:cxn ang="0">
                      <a:pos x="0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4" y="11"/>
                    </a:cxn>
                    <a:cxn ang="0">
                      <a:pos x="8" y="16"/>
                    </a:cxn>
                    <a:cxn ang="0">
                      <a:pos x="14" y="11"/>
                    </a:cxn>
                    <a:cxn ang="0">
                      <a:pos x="1" y="5"/>
                    </a:cxn>
                    <a:cxn ang="0">
                      <a:pos x="14" y="11"/>
                    </a:cxn>
                    <a:cxn ang="0">
                      <a:pos x="1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31">
                      <a:moveTo>
                        <a:pt x="11" y="26"/>
                      </a:moveTo>
                      <a:lnTo>
                        <a:pt x="9" y="28"/>
                      </a:lnTo>
                      <a:lnTo>
                        <a:pt x="9" y="29"/>
                      </a:lnTo>
                      <a:lnTo>
                        <a:pt x="8" y="31"/>
                      </a:lnTo>
                      <a:lnTo>
                        <a:pt x="4" y="31"/>
                      </a:lnTo>
                      <a:lnTo>
                        <a:pt x="3" y="31"/>
                      </a:lnTo>
                      <a:lnTo>
                        <a:pt x="1" y="29"/>
                      </a:lnTo>
                      <a:lnTo>
                        <a:pt x="0" y="28"/>
                      </a:lnTo>
                      <a:lnTo>
                        <a:pt x="0" y="26"/>
                      </a:lnTo>
                      <a:lnTo>
                        <a:pt x="11" y="26"/>
                      </a:lnTo>
                      <a:close/>
                      <a:moveTo>
                        <a:pt x="0" y="26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6"/>
                      </a:lnTo>
                      <a:lnTo>
                        <a:pt x="0" y="26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4" y="13"/>
                      </a:lnTo>
                      <a:lnTo>
                        <a:pt x="4" y="18"/>
                      </a:lnTo>
                      <a:lnTo>
                        <a:pt x="0" y="18"/>
                      </a:lnTo>
                      <a:close/>
                      <a:moveTo>
                        <a:pt x="4" y="13"/>
                      </a:moveTo>
                      <a:lnTo>
                        <a:pt x="6" y="13"/>
                      </a:lnTo>
                      <a:lnTo>
                        <a:pt x="6" y="24"/>
                      </a:lnTo>
                      <a:lnTo>
                        <a:pt x="4" y="24"/>
                      </a:lnTo>
                      <a:lnTo>
                        <a:pt x="4" y="13"/>
                      </a:lnTo>
                      <a:close/>
                      <a:moveTo>
                        <a:pt x="11" y="18"/>
                      </a:moveTo>
                      <a:lnTo>
                        <a:pt x="11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0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4" y="11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1" y="11"/>
                      </a:lnTo>
                      <a:close/>
                      <a:moveTo>
                        <a:pt x="1" y="5"/>
                      </a:move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4" name="Freeform 1554"/>
                <p:cNvSpPr>
                  <a:spLocks noEditPoints="1"/>
                </p:cNvSpPr>
                <p:nvPr/>
              </p:nvSpPr>
              <p:spPr bwMode="auto">
                <a:xfrm>
                  <a:off x="1326" y="2687"/>
                  <a:ext cx="16" cy="32"/>
                </a:xfrm>
                <a:custGeom>
                  <a:avLst/>
                  <a:gdLst/>
                  <a:ahLst/>
                  <a:cxnLst>
                    <a:cxn ang="0">
                      <a:pos x="12" y="29"/>
                    </a:cxn>
                    <a:cxn ang="0">
                      <a:pos x="8" y="32"/>
                    </a:cxn>
                    <a:cxn ang="0">
                      <a:pos x="5" y="32"/>
                    </a:cxn>
                    <a:cxn ang="0">
                      <a:pos x="2" y="29"/>
                    </a:cxn>
                    <a:cxn ang="0">
                      <a:pos x="13" y="26"/>
                    </a:cxn>
                    <a:cxn ang="0">
                      <a:pos x="0" y="23"/>
                    </a:cxn>
                    <a:cxn ang="0">
                      <a:pos x="13" y="26"/>
                    </a:cxn>
                    <a:cxn ang="0">
                      <a:pos x="0" y="23"/>
                    </a:cxn>
                    <a:cxn ang="0">
                      <a:pos x="7" y="18"/>
                    </a:cxn>
                    <a:cxn ang="0">
                      <a:pos x="0" y="23"/>
                    </a:cxn>
                    <a:cxn ang="0">
                      <a:pos x="8" y="18"/>
                    </a:cxn>
                    <a:cxn ang="0">
                      <a:pos x="7" y="29"/>
                    </a:cxn>
                    <a:cxn ang="0">
                      <a:pos x="13" y="23"/>
                    </a:cxn>
                    <a:cxn ang="0">
                      <a:pos x="8" y="29"/>
                    </a:cxn>
                    <a:cxn ang="0">
                      <a:pos x="13" y="23"/>
                    </a:cxn>
                    <a:cxn ang="0">
                      <a:pos x="2" y="16"/>
                    </a:cxn>
                    <a:cxn ang="0">
                      <a:pos x="13" y="23"/>
                    </a:cxn>
                    <a:cxn ang="0">
                      <a:pos x="2" y="16"/>
                    </a:cxn>
                    <a:cxn ang="0">
                      <a:pos x="3" y="11"/>
                    </a:cxn>
                    <a:cxn ang="0">
                      <a:pos x="2" y="16"/>
                    </a:cxn>
                    <a:cxn ang="0">
                      <a:pos x="5" y="11"/>
                    </a:cxn>
                    <a:cxn ang="0">
                      <a:pos x="12" y="19"/>
                    </a:cxn>
                    <a:cxn ang="0">
                      <a:pos x="15" y="15"/>
                    </a:cxn>
                    <a:cxn ang="0">
                      <a:pos x="13" y="19"/>
                    </a:cxn>
                    <a:cxn ang="0">
                      <a:pos x="15" y="15"/>
                    </a:cxn>
                    <a:cxn ang="0">
                      <a:pos x="3" y="6"/>
                    </a:cxn>
                    <a:cxn ang="0">
                      <a:pos x="15" y="15"/>
                    </a:cxn>
                    <a:cxn ang="0">
                      <a:pos x="3" y="6"/>
                    </a:cxn>
                    <a:cxn ang="0">
                      <a:pos x="8" y="2"/>
                    </a:cxn>
                    <a:cxn ang="0">
                      <a:pos x="3" y="6"/>
                    </a:cxn>
                    <a:cxn ang="0">
                      <a:pos x="12" y="2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12" y="13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7" y="2"/>
                    </a:cxn>
                    <a:cxn ang="0">
                      <a:pos x="12" y="0"/>
                    </a:cxn>
                    <a:cxn ang="0">
                      <a:pos x="15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32">
                      <a:moveTo>
                        <a:pt x="13" y="26"/>
                      </a:moveTo>
                      <a:lnTo>
                        <a:pt x="12" y="29"/>
                      </a:lnTo>
                      <a:lnTo>
                        <a:pt x="10" y="31"/>
                      </a:lnTo>
                      <a:lnTo>
                        <a:pt x="8" y="32"/>
                      </a:lnTo>
                      <a:lnTo>
                        <a:pt x="7" y="32"/>
                      </a:lnTo>
                      <a:lnTo>
                        <a:pt x="5" y="32"/>
                      </a:lnTo>
                      <a:lnTo>
                        <a:pt x="2" y="31"/>
                      </a:lnTo>
                      <a:lnTo>
                        <a:pt x="2" y="29"/>
                      </a:lnTo>
                      <a:lnTo>
                        <a:pt x="0" y="26"/>
                      </a:lnTo>
                      <a:lnTo>
                        <a:pt x="13" y="26"/>
                      </a:lnTo>
                      <a:close/>
                      <a:moveTo>
                        <a:pt x="0" y="26"/>
                      </a:moveTo>
                      <a:lnTo>
                        <a:pt x="0" y="23"/>
                      </a:lnTo>
                      <a:lnTo>
                        <a:pt x="13" y="23"/>
                      </a:lnTo>
                      <a:lnTo>
                        <a:pt x="13" y="26"/>
                      </a:lnTo>
                      <a:lnTo>
                        <a:pt x="0" y="26"/>
                      </a:lnTo>
                      <a:close/>
                      <a:moveTo>
                        <a:pt x="0" y="23"/>
                      </a:moveTo>
                      <a:lnTo>
                        <a:pt x="0" y="18"/>
                      </a:lnTo>
                      <a:lnTo>
                        <a:pt x="7" y="18"/>
                      </a:lnTo>
                      <a:lnTo>
                        <a:pt x="7" y="23"/>
                      </a:lnTo>
                      <a:lnTo>
                        <a:pt x="0" y="23"/>
                      </a:lnTo>
                      <a:close/>
                      <a:moveTo>
                        <a:pt x="7" y="18"/>
                      </a:moveTo>
                      <a:lnTo>
                        <a:pt x="8" y="18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7" y="18"/>
                      </a:lnTo>
                      <a:close/>
                      <a:moveTo>
                        <a:pt x="13" y="23"/>
                      </a:moveTo>
                      <a:lnTo>
                        <a:pt x="13" y="29"/>
                      </a:lnTo>
                      <a:lnTo>
                        <a:pt x="8" y="29"/>
                      </a:lnTo>
                      <a:lnTo>
                        <a:pt x="8" y="23"/>
                      </a:lnTo>
                      <a:lnTo>
                        <a:pt x="13" y="23"/>
                      </a:lnTo>
                      <a:close/>
                      <a:moveTo>
                        <a:pt x="2" y="23"/>
                      </a:moveTo>
                      <a:lnTo>
                        <a:pt x="2" y="16"/>
                      </a:lnTo>
                      <a:lnTo>
                        <a:pt x="13" y="16"/>
                      </a:lnTo>
                      <a:lnTo>
                        <a:pt x="13" y="23"/>
                      </a:lnTo>
                      <a:lnTo>
                        <a:pt x="2" y="23"/>
                      </a:lnTo>
                      <a:close/>
                      <a:moveTo>
                        <a:pt x="2" y="16"/>
                      </a:moveTo>
                      <a:lnTo>
                        <a:pt x="2" y="13"/>
                      </a:lnTo>
                      <a:lnTo>
                        <a:pt x="3" y="11"/>
                      </a:lnTo>
                      <a:lnTo>
                        <a:pt x="8" y="16"/>
                      </a:lnTo>
                      <a:lnTo>
                        <a:pt x="2" y="16"/>
                      </a:lnTo>
                      <a:close/>
                      <a:moveTo>
                        <a:pt x="3" y="11"/>
                      </a:moveTo>
                      <a:lnTo>
                        <a:pt x="5" y="11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3" y="11"/>
                      </a:lnTo>
                      <a:close/>
                      <a:moveTo>
                        <a:pt x="15" y="15"/>
                      </a:move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8" y="15"/>
                      </a:lnTo>
                      <a:lnTo>
                        <a:pt x="15" y="15"/>
                      </a:lnTo>
                      <a:close/>
                      <a:moveTo>
                        <a:pt x="3" y="15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5"/>
                      </a:lnTo>
                      <a:lnTo>
                        <a:pt x="3" y="15"/>
                      </a:lnTo>
                      <a:close/>
                      <a:moveTo>
                        <a:pt x="3" y="6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2"/>
                      </a:moveTo>
                      <a:lnTo>
                        <a:pt x="12" y="2"/>
                      </a:lnTo>
                      <a:lnTo>
                        <a:pt x="12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5" name="Freeform 1555"/>
                <p:cNvSpPr>
                  <a:spLocks noEditPoints="1"/>
                </p:cNvSpPr>
                <p:nvPr/>
              </p:nvSpPr>
              <p:spPr bwMode="auto">
                <a:xfrm>
                  <a:off x="1331" y="2666"/>
                  <a:ext cx="15" cy="32"/>
                </a:xfrm>
                <a:custGeom>
                  <a:avLst/>
                  <a:gdLst/>
                  <a:ahLst/>
                  <a:cxnLst>
                    <a:cxn ang="0">
                      <a:pos x="11" y="29"/>
                    </a:cxn>
                    <a:cxn ang="0">
                      <a:pos x="8" y="32"/>
                    </a:cxn>
                    <a:cxn ang="0">
                      <a:pos x="3" y="32"/>
                    </a:cxn>
                    <a:cxn ang="0">
                      <a:pos x="0" y="29"/>
                    </a:cxn>
                    <a:cxn ang="0">
                      <a:pos x="11" y="27"/>
                    </a:cxn>
                    <a:cxn ang="0">
                      <a:pos x="0" y="19"/>
                    </a:cxn>
                    <a:cxn ang="0">
                      <a:pos x="11" y="27"/>
                    </a:cxn>
                    <a:cxn ang="0">
                      <a:pos x="0" y="19"/>
                    </a:cxn>
                    <a:cxn ang="0">
                      <a:pos x="7" y="14"/>
                    </a:cxn>
                    <a:cxn ang="0">
                      <a:pos x="0" y="19"/>
                    </a:cxn>
                    <a:cxn ang="0">
                      <a:pos x="7" y="14"/>
                    </a:cxn>
                    <a:cxn ang="0">
                      <a:pos x="7" y="26"/>
                    </a:cxn>
                    <a:cxn ang="0">
                      <a:pos x="13" y="19"/>
                    </a:cxn>
                    <a:cxn ang="0">
                      <a:pos x="7" y="26"/>
                    </a:cxn>
                    <a:cxn ang="0">
                      <a:pos x="13" y="19"/>
                    </a:cxn>
                    <a:cxn ang="0">
                      <a:pos x="2" y="13"/>
                    </a:cxn>
                    <a:cxn ang="0">
                      <a:pos x="13" y="19"/>
                    </a:cxn>
                    <a:cxn ang="0">
                      <a:pos x="2" y="13"/>
                    </a:cxn>
                    <a:cxn ang="0">
                      <a:pos x="3" y="8"/>
                    </a:cxn>
                    <a:cxn ang="0">
                      <a:pos x="2" y="13"/>
                    </a:cxn>
                    <a:cxn ang="0">
                      <a:pos x="5" y="6"/>
                    </a:cxn>
                    <a:cxn ang="0">
                      <a:pos x="10" y="18"/>
                    </a:cxn>
                    <a:cxn ang="0">
                      <a:pos x="15" y="11"/>
                    </a:cxn>
                    <a:cxn ang="0">
                      <a:pos x="11" y="16"/>
                    </a:cxn>
                    <a:cxn ang="0">
                      <a:pos x="15" y="11"/>
                    </a:cxn>
                    <a:cxn ang="0">
                      <a:pos x="3" y="5"/>
                    </a:cxn>
                    <a:cxn ang="0">
                      <a:pos x="15" y="11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32">
                      <a:moveTo>
                        <a:pt x="11" y="27"/>
                      </a:moveTo>
                      <a:lnTo>
                        <a:pt x="11" y="29"/>
                      </a:lnTo>
                      <a:lnTo>
                        <a:pt x="10" y="31"/>
                      </a:lnTo>
                      <a:lnTo>
                        <a:pt x="8" y="32"/>
                      </a:lnTo>
                      <a:lnTo>
                        <a:pt x="7" y="32"/>
                      </a:lnTo>
                      <a:lnTo>
                        <a:pt x="3" y="32"/>
                      </a:lnTo>
                      <a:lnTo>
                        <a:pt x="2" y="31"/>
                      </a:lnTo>
                      <a:lnTo>
                        <a:pt x="0" y="29"/>
                      </a:lnTo>
                      <a:lnTo>
                        <a:pt x="0" y="27"/>
                      </a:lnTo>
                      <a:lnTo>
                        <a:pt x="11" y="27"/>
                      </a:lnTo>
                      <a:close/>
                      <a:moveTo>
                        <a:pt x="0" y="27"/>
                      </a:moveTo>
                      <a:lnTo>
                        <a:pt x="0" y="19"/>
                      </a:lnTo>
                      <a:lnTo>
                        <a:pt x="11" y="19"/>
                      </a:lnTo>
                      <a:lnTo>
                        <a:pt x="11" y="27"/>
                      </a:lnTo>
                      <a:lnTo>
                        <a:pt x="0" y="27"/>
                      </a:lnTo>
                      <a:close/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7" y="14"/>
                      </a:lnTo>
                      <a:lnTo>
                        <a:pt x="7" y="19"/>
                      </a:lnTo>
                      <a:lnTo>
                        <a:pt x="0" y="19"/>
                      </a:lnTo>
                      <a:close/>
                      <a:moveTo>
                        <a:pt x="7" y="14"/>
                      </a:moveTo>
                      <a:lnTo>
                        <a:pt x="7" y="14"/>
                      </a:lnTo>
                      <a:lnTo>
                        <a:pt x="7" y="26"/>
                      </a:lnTo>
                      <a:lnTo>
                        <a:pt x="7" y="26"/>
                      </a:lnTo>
                      <a:lnTo>
                        <a:pt x="7" y="14"/>
                      </a:lnTo>
                      <a:close/>
                      <a:moveTo>
                        <a:pt x="13" y="19"/>
                      </a:moveTo>
                      <a:lnTo>
                        <a:pt x="13" y="26"/>
                      </a:lnTo>
                      <a:lnTo>
                        <a:pt x="7" y="26"/>
                      </a:lnTo>
                      <a:lnTo>
                        <a:pt x="7" y="19"/>
                      </a:lnTo>
                      <a:lnTo>
                        <a:pt x="13" y="19"/>
                      </a:lnTo>
                      <a:close/>
                      <a:moveTo>
                        <a:pt x="2" y="19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9"/>
                      </a:lnTo>
                      <a:lnTo>
                        <a:pt x="2" y="19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3" y="8"/>
                      </a:moveTo>
                      <a:lnTo>
                        <a:pt x="5" y="6"/>
                      </a:ln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3" y="8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11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6" name="Freeform 1556"/>
                <p:cNvSpPr>
                  <a:spLocks noEditPoints="1"/>
                </p:cNvSpPr>
                <p:nvPr/>
              </p:nvSpPr>
              <p:spPr bwMode="auto">
                <a:xfrm>
                  <a:off x="1334" y="2645"/>
                  <a:ext cx="15" cy="32"/>
                </a:xfrm>
                <a:custGeom>
                  <a:avLst/>
                  <a:gdLst/>
                  <a:ahLst/>
                  <a:cxnLst>
                    <a:cxn ang="0">
                      <a:pos x="12" y="29"/>
                    </a:cxn>
                    <a:cxn ang="0">
                      <a:pos x="8" y="32"/>
                    </a:cxn>
                    <a:cxn ang="0">
                      <a:pos x="4" y="32"/>
                    </a:cxn>
                    <a:cxn ang="0">
                      <a:pos x="0" y="29"/>
                    </a:cxn>
                    <a:cxn ang="0">
                      <a:pos x="12" y="26"/>
                    </a:cxn>
                    <a:cxn ang="0">
                      <a:pos x="0" y="24"/>
                    </a:cxn>
                    <a:cxn ang="0">
                      <a:pos x="12" y="26"/>
                    </a:cxn>
                    <a:cxn ang="0">
                      <a:pos x="0" y="24"/>
                    </a:cxn>
                    <a:cxn ang="0">
                      <a:pos x="5" y="19"/>
                    </a:cxn>
                    <a:cxn ang="0">
                      <a:pos x="0" y="24"/>
                    </a:cxn>
                    <a:cxn ang="0">
                      <a:pos x="7" y="19"/>
                    </a:cxn>
                    <a:cxn ang="0">
                      <a:pos x="5" y="31"/>
                    </a:cxn>
                    <a:cxn ang="0">
                      <a:pos x="13" y="24"/>
                    </a:cxn>
                    <a:cxn ang="0">
                      <a:pos x="7" y="31"/>
                    </a:cxn>
                    <a:cxn ang="0">
                      <a:pos x="13" y="24"/>
                    </a:cxn>
                    <a:cxn ang="0">
                      <a:pos x="2" y="16"/>
                    </a:cxn>
                    <a:cxn ang="0">
                      <a:pos x="13" y="24"/>
                    </a:cxn>
                    <a:cxn ang="0">
                      <a:pos x="2" y="16"/>
                    </a:cxn>
                    <a:cxn ang="0">
                      <a:pos x="7" y="11"/>
                    </a:cxn>
                    <a:cxn ang="0">
                      <a:pos x="2" y="16"/>
                    </a:cxn>
                    <a:cxn ang="0">
                      <a:pos x="8" y="11"/>
                    </a:cxn>
                    <a:cxn ang="0">
                      <a:pos x="7" y="22"/>
                    </a:cxn>
                    <a:cxn ang="0">
                      <a:pos x="15" y="16"/>
                    </a:cxn>
                    <a:cxn ang="0">
                      <a:pos x="8" y="22"/>
                    </a:cxn>
                    <a:cxn ang="0">
                      <a:pos x="15" y="16"/>
                    </a:cxn>
                    <a:cxn ang="0">
                      <a:pos x="4" y="8"/>
                    </a:cxn>
                    <a:cxn ang="0">
                      <a:pos x="15" y="16"/>
                    </a:cxn>
                    <a:cxn ang="0">
                      <a:pos x="4" y="8"/>
                    </a:cxn>
                    <a:cxn ang="0">
                      <a:pos x="8" y="1"/>
                    </a:cxn>
                    <a:cxn ang="0">
                      <a:pos x="4" y="8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10" y="13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32">
                      <a:moveTo>
                        <a:pt x="12" y="26"/>
                      </a:moveTo>
                      <a:lnTo>
                        <a:pt x="12" y="29"/>
                      </a:lnTo>
                      <a:lnTo>
                        <a:pt x="10" y="31"/>
                      </a:lnTo>
                      <a:lnTo>
                        <a:pt x="8" y="32"/>
                      </a:lnTo>
                      <a:lnTo>
                        <a:pt x="5" y="32"/>
                      </a:lnTo>
                      <a:lnTo>
                        <a:pt x="4" y="32"/>
                      </a:lnTo>
                      <a:lnTo>
                        <a:pt x="2" y="31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12" y="26"/>
                      </a:lnTo>
                      <a:close/>
                      <a:moveTo>
                        <a:pt x="0" y="26"/>
                      </a:move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2" y="26"/>
                      </a:lnTo>
                      <a:lnTo>
                        <a:pt x="0" y="26"/>
                      </a:lnTo>
                      <a:close/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close/>
                      <a:moveTo>
                        <a:pt x="5" y="19"/>
                      </a:moveTo>
                      <a:lnTo>
                        <a:pt x="7" y="19"/>
                      </a:lnTo>
                      <a:lnTo>
                        <a:pt x="7" y="31"/>
                      </a:lnTo>
                      <a:lnTo>
                        <a:pt x="5" y="31"/>
                      </a:lnTo>
                      <a:lnTo>
                        <a:pt x="5" y="19"/>
                      </a:lnTo>
                      <a:close/>
                      <a:moveTo>
                        <a:pt x="13" y="24"/>
                      </a:moveTo>
                      <a:lnTo>
                        <a:pt x="13" y="31"/>
                      </a:lnTo>
                      <a:lnTo>
                        <a:pt x="7" y="31"/>
                      </a:lnTo>
                      <a:lnTo>
                        <a:pt x="7" y="24"/>
                      </a:lnTo>
                      <a:lnTo>
                        <a:pt x="13" y="24"/>
                      </a:lnTo>
                      <a:close/>
                      <a:moveTo>
                        <a:pt x="2" y="24"/>
                      </a:moveTo>
                      <a:lnTo>
                        <a:pt x="2" y="16"/>
                      </a:lnTo>
                      <a:lnTo>
                        <a:pt x="13" y="16"/>
                      </a:lnTo>
                      <a:lnTo>
                        <a:pt x="13" y="24"/>
                      </a:lnTo>
                      <a:lnTo>
                        <a:pt x="2" y="24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lnTo>
                        <a:pt x="2" y="16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15" y="16"/>
                      </a:moveTo>
                      <a:lnTo>
                        <a:pt x="15" y="22"/>
                      </a:lnTo>
                      <a:lnTo>
                        <a:pt x="8" y="22"/>
                      </a:lnTo>
                      <a:lnTo>
                        <a:pt x="8" y="16"/>
                      </a:lnTo>
                      <a:lnTo>
                        <a:pt x="15" y="16"/>
                      </a:lnTo>
                      <a:close/>
                      <a:moveTo>
                        <a:pt x="4" y="16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6"/>
                      </a:lnTo>
                      <a:lnTo>
                        <a:pt x="4" y="16"/>
                      </a:lnTo>
                      <a:close/>
                      <a:moveTo>
                        <a:pt x="4" y="8"/>
                      </a:moveTo>
                      <a:lnTo>
                        <a:pt x="4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4" y="8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5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7" name="Freeform 1557"/>
                <p:cNvSpPr>
                  <a:spLocks noEditPoints="1"/>
                </p:cNvSpPr>
                <p:nvPr/>
              </p:nvSpPr>
              <p:spPr bwMode="auto">
                <a:xfrm>
                  <a:off x="1338" y="2622"/>
                  <a:ext cx="14" cy="34"/>
                </a:xfrm>
                <a:custGeom>
                  <a:avLst/>
                  <a:gdLst/>
                  <a:ahLst/>
                  <a:cxnLst>
                    <a:cxn ang="0">
                      <a:pos x="11" y="31"/>
                    </a:cxn>
                    <a:cxn ang="0">
                      <a:pos x="8" y="33"/>
                    </a:cxn>
                    <a:cxn ang="0">
                      <a:pos x="3" y="33"/>
                    </a:cxn>
                    <a:cxn ang="0">
                      <a:pos x="1" y="31"/>
                    </a:cxn>
                    <a:cxn ang="0">
                      <a:pos x="11" y="28"/>
                    </a:cxn>
                    <a:cxn ang="0">
                      <a:pos x="0" y="23"/>
                    </a:cxn>
                    <a:cxn ang="0">
                      <a:pos x="11" y="28"/>
                    </a:cxn>
                    <a:cxn ang="0">
                      <a:pos x="0" y="23"/>
                    </a:cxn>
                    <a:cxn ang="0">
                      <a:pos x="3" y="18"/>
                    </a:cxn>
                    <a:cxn ang="0">
                      <a:pos x="0" y="23"/>
                    </a:cxn>
                    <a:cxn ang="0">
                      <a:pos x="4" y="18"/>
                    </a:cxn>
                    <a:cxn ang="0">
                      <a:pos x="9" y="28"/>
                    </a:cxn>
                    <a:cxn ang="0">
                      <a:pos x="13" y="23"/>
                    </a:cxn>
                    <a:cxn ang="0">
                      <a:pos x="11" y="26"/>
                    </a:cxn>
                    <a:cxn ang="0">
                      <a:pos x="13" y="23"/>
                    </a:cxn>
                    <a:cxn ang="0">
                      <a:pos x="1" y="15"/>
                    </a:cxn>
                    <a:cxn ang="0">
                      <a:pos x="13" y="23"/>
                    </a:cxn>
                    <a:cxn ang="0">
                      <a:pos x="1" y="15"/>
                    </a:cxn>
                    <a:cxn ang="0">
                      <a:pos x="8" y="10"/>
                    </a:cxn>
                    <a:cxn ang="0">
                      <a:pos x="1" y="15"/>
                    </a:cxn>
                    <a:cxn ang="0">
                      <a:pos x="9" y="10"/>
                    </a:cxn>
                    <a:cxn ang="0">
                      <a:pos x="8" y="21"/>
                    </a:cxn>
                    <a:cxn ang="0">
                      <a:pos x="14" y="15"/>
                    </a:cxn>
                    <a:cxn ang="0">
                      <a:pos x="9" y="21"/>
                    </a:cxn>
                    <a:cxn ang="0">
                      <a:pos x="14" y="15"/>
                    </a:cxn>
                    <a:cxn ang="0">
                      <a:pos x="3" y="7"/>
                    </a:cxn>
                    <a:cxn ang="0">
                      <a:pos x="14" y="15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34">
                      <a:moveTo>
                        <a:pt x="11" y="28"/>
                      </a:moveTo>
                      <a:lnTo>
                        <a:pt x="11" y="31"/>
                      </a:lnTo>
                      <a:lnTo>
                        <a:pt x="9" y="33"/>
                      </a:lnTo>
                      <a:lnTo>
                        <a:pt x="8" y="33"/>
                      </a:lnTo>
                      <a:lnTo>
                        <a:pt x="6" y="34"/>
                      </a:lnTo>
                      <a:lnTo>
                        <a:pt x="3" y="33"/>
                      </a:lnTo>
                      <a:lnTo>
                        <a:pt x="1" y="33"/>
                      </a:lnTo>
                      <a:lnTo>
                        <a:pt x="1" y="31"/>
                      </a:lnTo>
                      <a:lnTo>
                        <a:pt x="0" y="28"/>
                      </a:lnTo>
                      <a:lnTo>
                        <a:pt x="11" y="28"/>
                      </a:lnTo>
                      <a:close/>
                      <a:moveTo>
                        <a:pt x="0" y="28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11" y="28"/>
                      </a:lnTo>
                      <a:lnTo>
                        <a:pt x="0" y="28"/>
                      </a:lnTo>
                      <a:close/>
                      <a:moveTo>
                        <a:pt x="0" y="23"/>
                      </a:moveTo>
                      <a:lnTo>
                        <a:pt x="0" y="21"/>
                      </a:lnTo>
                      <a:lnTo>
                        <a:pt x="3" y="18"/>
                      </a:lnTo>
                      <a:lnTo>
                        <a:pt x="6" y="23"/>
                      </a:lnTo>
                      <a:lnTo>
                        <a:pt x="0" y="23"/>
                      </a:lnTo>
                      <a:close/>
                      <a:moveTo>
                        <a:pt x="3" y="18"/>
                      </a:moveTo>
                      <a:lnTo>
                        <a:pt x="4" y="18"/>
                      </a:lnTo>
                      <a:lnTo>
                        <a:pt x="11" y="26"/>
                      </a:lnTo>
                      <a:lnTo>
                        <a:pt x="9" y="28"/>
                      </a:lnTo>
                      <a:lnTo>
                        <a:pt x="3" y="18"/>
                      </a:lnTo>
                      <a:close/>
                      <a:moveTo>
                        <a:pt x="13" y="23"/>
                      </a:move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8" y="23"/>
                      </a:lnTo>
                      <a:lnTo>
                        <a:pt x="13" y="23"/>
                      </a:lnTo>
                      <a:close/>
                      <a:moveTo>
                        <a:pt x="1" y="23"/>
                      </a:moveTo>
                      <a:lnTo>
                        <a:pt x="1" y="15"/>
                      </a:lnTo>
                      <a:lnTo>
                        <a:pt x="13" y="15"/>
                      </a:lnTo>
                      <a:lnTo>
                        <a:pt x="13" y="23"/>
                      </a:lnTo>
                      <a:lnTo>
                        <a:pt x="1" y="23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lnTo>
                        <a:pt x="1" y="15"/>
                      </a:lnTo>
                      <a:close/>
                      <a:moveTo>
                        <a:pt x="8" y="10"/>
                      </a:moveTo>
                      <a:lnTo>
                        <a:pt x="9" y="10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14" y="15"/>
                      </a:moveTo>
                      <a:lnTo>
                        <a:pt x="14" y="21"/>
                      </a:lnTo>
                      <a:lnTo>
                        <a:pt x="9" y="21"/>
                      </a:lnTo>
                      <a:lnTo>
                        <a:pt x="9" y="15"/>
                      </a:lnTo>
                      <a:lnTo>
                        <a:pt x="14" y="15"/>
                      </a:lnTo>
                      <a:close/>
                      <a:moveTo>
                        <a:pt x="3" y="15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5"/>
                      </a:lnTo>
                      <a:lnTo>
                        <a:pt x="3" y="15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8" name="Freeform 1558"/>
                <p:cNvSpPr>
                  <a:spLocks noEditPoints="1"/>
                </p:cNvSpPr>
                <p:nvPr/>
              </p:nvSpPr>
              <p:spPr bwMode="auto">
                <a:xfrm>
                  <a:off x="1341" y="2603"/>
                  <a:ext cx="16" cy="30"/>
                </a:xfrm>
                <a:custGeom>
                  <a:avLst/>
                  <a:gdLst/>
                  <a:ahLst/>
                  <a:cxnLst>
                    <a:cxn ang="0">
                      <a:pos x="3" y="30"/>
                    </a:cxn>
                    <a:cxn ang="0">
                      <a:pos x="0" y="27"/>
                    </a:cxn>
                    <a:cxn ang="0">
                      <a:pos x="0" y="22"/>
                    </a:cxn>
                    <a:cxn ang="0">
                      <a:pos x="3" y="21"/>
                    </a:cxn>
                    <a:cxn ang="0">
                      <a:pos x="6" y="30"/>
                    </a:cxn>
                    <a:cxn ang="0">
                      <a:pos x="8" y="19"/>
                    </a:cxn>
                    <a:cxn ang="0">
                      <a:pos x="6" y="30"/>
                    </a:cxn>
                    <a:cxn ang="0">
                      <a:pos x="13" y="26"/>
                    </a:cxn>
                    <a:cxn ang="0">
                      <a:pos x="8" y="30"/>
                    </a:cxn>
                    <a:cxn ang="0">
                      <a:pos x="13" y="26"/>
                    </a:cxn>
                    <a:cxn ang="0">
                      <a:pos x="1" y="17"/>
                    </a:cxn>
                    <a:cxn ang="0">
                      <a:pos x="13" y="26"/>
                    </a:cxn>
                    <a:cxn ang="0">
                      <a:pos x="1" y="17"/>
                    </a:cxn>
                    <a:cxn ang="0">
                      <a:pos x="3" y="14"/>
                    </a:cxn>
                    <a:cxn ang="0">
                      <a:pos x="1" y="17"/>
                    </a:cxn>
                    <a:cxn ang="0">
                      <a:pos x="5" y="13"/>
                    </a:cxn>
                    <a:cxn ang="0">
                      <a:pos x="11" y="22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14" y="16"/>
                    </a:cxn>
                    <a:cxn ang="0">
                      <a:pos x="3" y="9"/>
                    </a:cxn>
                    <a:cxn ang="0">
                      <a:pos x="14" y="16"/>
                    </a:cxn>
                    <a:cxn ang="0">
                      <a:pos x="3" y="9"/>
                    </a:cxn>
                    <a:cxn ang="0">
                      <a:pos x="8" y="3"/>
                    </a:cxn>
                    <a:cxn ang="0">
                      <a:pos x="3" y="9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6" y="9"/>
                    </a:cxn>
                    <a:cxn ang="0">
                      <a:pos x="10" y="14"/>
                    </a:cxn>
                    <a:cxn ang="0">
                      <a:pos x="16" y="9"/>
                    </a:cxn>
                    <a:cxn ang="0">
                      <a:pos x="5" y="4"/>
                    </a:cxn>
                    <a:cxn ang="0">
                      <a:pos x="16" y="9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30">
                      <a:moveTo>
                        <a:pt x="6" y="30"/>
                      </a:moveTo>
                      <a:lnTo>
                        <a:pt x="3" y="30"/>
                      </a:lnTo>
                      <a:lnTo>
                        <a:pt x="1" y="29"/>
                      </a:lnTo>
                      <a:lnTo>
                        <a:pt x="0" y="27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1" y="21"/>
                      </a:lnTo>
                      <a:lnTo>
                        <a:pt x="3" y="21"/>
                      </a:lnTo>
                      <a:lnTo>
                        <a:pt x="6" y="19"/>
                      </a:lnTo>
                      <a:lnTo>
                        <a:pt x="6" y="30"/>
                      </a:lnTo>
                      <a:close/>
                      <a:moveTo>
                        <a:pt x="6" y="19"/>
                      </a:moveTo>
                      <a:lnTo>
                        <a:pt x="8" y="19"/>
                      </a:lnTo>
                      <a:lnTo>
                        <a:pt x="8" y="30"/>
                      </a:lnTo>
                      <a:lnTo>
                        <a:pt x="6" y="30"/>
                      </a:lnTo>
                      <a:lnTo>
                        <a:pt x="6" y="19"/>
                      </a:lnTo>
                      <a:close/>
                      <a:moveTo>
                        <a:pt x="13" y="26"/>
                      </a:moveTo>
                      <a:lnTo>
                        <a:pt x="13" y="30"/>
                      </a:lnTo>
                      <a:lnTo>
                        <a:pt x="8" y="30"/>
                      </a:lnTo>
                      <a:lnTo>
                        <a:pt x="8" y="26"/>
                      </a:lnTo>
                      <a:lnTo>
                        <a:pt x="13" y="26"/>
                      </a:lnTo>
                      <a:close/>
                      <a:moveTo>
                        <a:pt x="1" y="26"/>
                      </a:moveTo>
                      <a:lnTo>
                        <a:pt x="1" y="17"/>
                      </a:lnTo>
                      <a:lnTo>
                        <a:pt x="13" y="17"/>
                      </a:lnTo>
                      <a:lnTo>
                        <a:pt x="13" y="26"/>
                      </a:lnTo>
                      <a:lnTo>
                        <a:pt x="1" y="26"/>
                      </a:lnTo>
                      <a:close/>
                      <a:moveTo>
                        <a:pt x="1" y="17"/>
                      </a:moveTo>
                      <a:lnTo>
                        <a:pt x="1" y="16"/>
                      </a:lnTo>
                      <a:lnTo>
                        <a:pt x="3" y="14"/>
                      </a:lnTo>
                      <a:lnTo>
                        <a:pt x="8" y="17"/>
                      </a:lnTo>
                      <a:lnTo>
                        <a:pt x="1" y="17"/>
                      </a:lnTo>
                      <a:close/>
                      <a:moveTo>
                        <a:pt x="3" y="14"/>
                      </a:moveTo>
                      <a:lnTo>
                        <a:pt x="5" y="13"/>
                      </a:lnTo>
                      <a:lnTo>
                        <a:pt x="13" y="21"/>
                      </a:lnTo>
                      <a:lnTo>
                        <a:pt x="11" y="22"/>
                      </a:lnTo>
                      <a:lnTo>
                        <a:pt x="3" y="14"/>
                      </a:lnTo>
                      <a:close/>
                      <a:moveTo>
                        <a:pt x="14" y="16"/>
                      </a:move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8" y="16"/>
                      </a:lnTo>
                      <a:lnTo>
                        <a:pt x="14" y="16"/>
                      </a:lnTo>
                      <a:close/>
                      <a:moveTo>
                        <a:pt x="3" y="16"/>
                      </a:moveTo>
                      <a:lnTo>
                        <a:pt x="3" y="9"/>
                      </a:lnTo>
                      <a:lnTo>
                        <a:pt x="14" y="9"/>
                      </a:lnTo>
                      <a:lnTo>
                        <a:pt x="14" y="16"/>
                      </a:lnTo>
                      <a:lnTo>
                        <a:pt x="3" y="16"/>
                      </a:lnTo>
                      <a:close/>
                      <a:moveTo>
                        <a:pt x="3" y="9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8" y="9"/>
                      </a:lnTo>
                      <a:lnTo>
                        <a:pt x="3" y="9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6" y="9"/>
                      </a:moveTo>
                      <a:lnTo>
                        <a:pt x="16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6" y="9"/>
                      </a:lnTo>
                      <a:close/>
                      <a:moveTo>
                        <a:pt x="5" y="9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9"/>
                      </a:lnTo>
                      <a:lnTo>
                        <a:pt x="5" y="9"/>
                      </a:lnTo>
                      <a:close/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9" name="Freeform 1559"/>
                <p:cNvSpPr>
                  <a:spLocks noEditPoints="1"/>
                </p:cNvSpPr>
                <p:nvPr/>
              </p:nvSpPr>
              <p:spPr bwMode="auto">
                <a:xfrm>
                  <a:off x="1346" y="2583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11" y="28"/>
                    </a:cxn>
                    <a:cxn ang="0">
                      <a:pos x="8" y="31"/>
                    </a:cxn>
                    <a:cxn ang="0">
                      <a:pos x="3" y="31"/>
                    </a:cxn>
                    <a:cxn ang="0">
                      <a:pos x="0" y="28"/>
                    </a:cxn>
                    <a:cxn ang="0">
                      <a:pos x="11" y="24"/>
                    </a:cxn>
                    <a:cxn ang="0">
                      <a:pos x="0" y="23"/>
                    </a:cxn>
                    <a:cxn ang="0">
                      <a:pos x="11" y="24"/>
                    </a:cxn>
                    <a:cxn ang="0">
                      <a:pos x="0" y="23"/>
                    </a:cxn>
                    <a:cxn ang="0">
                      <a:pos x="1" y="18"/>
                    </a:cxn>
                    <a:cxn ang="0">
                      <a:pos x="0" y="23"/>
                    </a:cxn>
                    <a:cxn ang="0">
                      <a:pos x="3" y="16"/>
                    </a:cxn>
                    <a:cxn ang="0">
                      <a:pos x="9" y="26"/>
                    </a:cxn>
                    <a:cxn ang="0">
                      <a:pos x="13" y="21"/>
                    </a:cxn>
                    <a:cxn ang="0">
                      <a:pos x="11" y="24"/>
                    </a:cxn>
                    <a:cxn ang="0">
                      <a:pos x="13" y="21"/>
                    </a:cxn>
                    <a:cxn ang="0">
                      <a:pos x="1" y="13"/>
                    </a:cxn>
                    <a:cxn ang="0">
                      <a:pos x="13" y="21"/>
                    </a:cxn>
                    <a:cxn ang="0">
                      <a:pos x="1" y="13"/>
                    </a:cxn>
                    <a:cxn ang="0">
                      <a:pos x="6" y="8"/>
                    </a:cxn>
                    <a:cxn ang="0">
                      <a:pos x="1" y="13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4" y="13"/>
                    </a:cxn>
                    <a:cxn ang="0">
                      <a:pos x="8" y="20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8" y="0"/>
                    </a:cxn>
                    <a:cxn ang="0">
                      <a:pos x="3" y="7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6" h="31">
                      <a:moveTo>
                        <a:pt x="11" y="24"/>
                      </a:moveTo>
                      <a:lnTo>
                        <a:pt x="11" y="28"/>
                      </a:lnTo>
                      <a:lnTo>
                        <a:pt x="9" y="29"/>
                      </a:lnTo>
                      <a:lnTo>
                        <a:pt x="8" y="31"/>
                      </a:lnTo>
                      <a:lnTo>
                        <a:pt x="5" y="31"/>
                      </a:lnTo>
                      <a:lnTo>
                        <a:pt x="3" y="31"/>
                      </a:lnTo>
                      <a:lnTo>
                        <a:pt x="1" y="29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11" y="24"/>
                      </a:lnTo>
                      <a:close/>
                      <a:moveTo>
                        <a:pt x="0" y="24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11" y="24"/>
                      </a:lnTo>
                      <a:lnTo>
                        <a:pt x="0" y="24"/>
                      </a:lnTo>
                      <a:close/>
                      <a:moveTo>
                        <a:pt x="0" y="23"/>
                      </a:moveTo>
                      <a:lnTo>
                        <a:pt x="0" y="20"/>
                      </a:lnTo>
                      <a:lnTo>
                        <a:pt x="1" y="18"/>
                      </a:lnTo>
                      <a:lnTo>
                        <a:pt x="5" y="23"/>
                      </a:lnTo>
                      <a:lnTo>
                        <a:pt x="0" y="23"/>
                      </a:lnTo>
                      <a:close/>
                      <a:moveTo>
                        <a:pt x="1" y="18"/>
                      </a:moveTo>
                      <a:lnTo>
                        <a:pt x="3" y="16"/>
                      </a:lnTo>
                      <a:lnTo>
                        <a:pt x="11" y="24"/>
                      </a:lnTo>
                      <a:lnTo>
                        <a:pt x="9" y="26"/>
                      </a:lnTo>
                      <a:lnTo>
                        <a:pt x="1" y="18"/>
                      </a:lnTo>
                      <a:close/>
                      <a:moveTo>
                        <a:pt x="13" y="21"/>
                      </a:move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6" y="21"/>
                      </a:lnTo>
                      <a:lnTo>
                        <a:pt x="13" y="21"/>
                      </a:lnTo>
                      <a:close/>
                      <a:moveTo>
                        <a:pt x="1" y="21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21"/>
                      </a:lnTo>
                      <a:lnTo>
                        <a:pt x="1" y="21"/>
                      </a:lnTo>
                      <a:close/>
                      <a:moveTo>
                        <a:pt x="1" y="13"/>
                      </a:move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4" y="13"/>
                      </a:moveTo>
                      <a:lnTo>
                        <a:pt x="14" y="20"/>
                      </a:lnTo>
                      <a:lnTo>
                        <a:pt x="8" y="20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2"/>
                      </a:lnTo>
                      <a:lnTo>
                        <a:pt x="14" y="2"/>
                      </a:lnTo>
                      <a:lnTo>
                        <a:pt x="14" y="3"/>
                      </a:lnTo>
                      <a:lnTo>
                        <a:pt x="16" y="7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0" name="Freeform 1560"/>
                <p:cNvSpPr>
                  <a:spLocks noEditPoints="1"/>
                </p:cNvSpPr>
                <p:nvPr/>
              </p:nvSpPr>
              <p:spPr bwMode="auto">
                <a:xfrm>
                  <a:off x="1349" y="2567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8" y="27"/>
                    </a:cxn>
                    <a:cxn ang="0">
                      <a:pos x="5" y="27"/>
                    </a:cxn>
                    <a:cxn ang="0">
                      <a:pos x="2" y="24"/>
                    </a:cxn>
                    <a:cxn ang="0">
                      <a:pos x="13" y="23"/>
                    </a:cxn>
                    <a:cxn ang="0">
                      <a:pos x="0" y="14"/>
                    </a:cxn>
                    <a:cxn ang="0">
                      <a:pos x="13" y="23"/>
                    </a:cxn>
                    <a:cxn ang="0">
                      <a:pos x="0" y="14"/>
                    </a:cxn>
                    <a:cxn ang="0">
                      <a:pos x="6" y="10"/>
                    </a:cxn>
                    <a:cxn ang="0">
                      <a:pos x="0" y="14"/>
                    </a:cxn>
                    <a:cxn ang="0">
                      <a:pos x="8" y="10"/>
                    </a:cxn>
                    <a:cxn ang="0">
                      <a:pos x="6" y="21"/>
                    </a:cxn>
                    <a:cxn ang="0">
                      <a:pos x="15" y="14"/>
                    </a:cxn>
                    <a:cxn ang="0">
                      <a:pos x="8" y="21"/>
                    </a:cxn>
                    <a:cxn ang="0">
                      <a:pos x="15" y="14"/>
                    </a:cxn>
                    <a:cxn ang="0">
                      <a:pos x="2" y="8"/>
                    </a:cxn>
                    <a:cxn ang="0">
                      <a:pos x="15" y="14"/>
                    </a:cxn>
                    <a:cxn ang="0">
                      <a:pos x="2" y="8"/>
                    </a:cxn>
                    <a:cxn ang="0">
                      <a:pos x="8" y="1"/>
                    </a:cxn>
                    <a:cxn ang="0">
                      <a:pos x="2" y="8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10" y="13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7">
                      <a:moveTo>
                        <a:pt x="13" y="23"/>
                      </a:moveTo>
                      <a:lnTo>
                        <a:pt x="11" y="24"/>
                      </a:lnTo>
                      <a:lnTo>
                        <a:pt x="11" y="26"/>
                      </a:lnTo>
                      <a:lnTo>
                        <a:pt x="8" y="27"/>
                      </a:lnTo>
                      <a:lnTo>
                        <a:pt x="6" y="27"/>
                      </a:lnTo>
                      <a:lnTo>
                        <a:pt x="5" y="27"/>
                      </a:lnTo>
                      <a:lnTo>
                        <a:pt x="2" y="26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13" y="23"/>
                      </a:lnTo>
                      <a:close/>
                      <a:moveTo>
                        <a:pt x="0" y="23"/>
                      </a:moveTo>
                      <a:lnTo>
                        <a:pt x="0" y="14"/>
                      </a:lnTo>
                      <a:lnTo>
                        <a:pt x="13" y="14"/>
                      </a:lnTo>
                      <a:lnTo>
                        <a:pt x="13" y="23"/>
                      </a:lnTo>
                      <a:lnTo>
                        <a:pt x="0" y="23"/>
                      </a:lnTo>
                      <a:close/>
                      <a:moveTo>
                        <a:pt x="0" y="14"/>
                      </a:move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lnTo>
                        <a:pt x="0" y="14"/>
                      </a:lnTo>
                      <a:close/>
                      <a:moveTo>
                        <a:pt x="6" y="10"/>
                      </a:moveTo>
                      <a:lnTo>
                        <a:pt x="8" y="1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10"/>
                      </a:lnTo>
                      <a:close/>
                      <a:moveTo>
                        <a:pt x="15" y="14"/>
                      </a:moveTo>
                      <a:lnTo>
                        <a:pt x="15" y="21"/>
                      </a:lnTo>
                      <a:lnTo>
                        <a:pt x="8" y="21"/>
                      </a:lnTo>
                      <a:lnTo>
                        <a:pt x="8" y="14"/>
                      </a:lnTo>
                      <a:lnTo>
                        <a:pt x="15" y="14"/>
                      </a:lnTo>
                      <a:close/>
                      <a:moveTo>
                        <a:pt x="2" y="14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4"/>
                      </a:lnTo>
                      <a:lnTo>
                        <a:pt x="2" y="14"/>
                      </a:lnTo>
                      <a:close/>
                      <a:moveTo>
                        <a:pt x="2" y="8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Freeform 1561"/>
                <p:cNvSpPr>
                  <a:spLocks noEditPoints="1"/>
                </p:cNvSpPr>
                <p:nvPr/>
              </p:nvSpPr>
              <p:spPr bwMode="auto">
                <a:xfrm>
                  <a:off x="1352" y="2552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5"/>
                    </a:cxn>
                    <a:cxn ang="0">
                      <a:pos x="3" y="25"/>
                    </a:cxn>
                    <a:cxn ang="0">
                      <a:pos x="2" y="21"/>
                    </a:cxn>
                    <a:cxn ang="0">
                      <a:pos x="12" y="20"/>
                    </a:cxn>
                    <a:cxn ang="0">
                      <a:pos x="0" y="16"/>
                    </a:cxn>
                    <a:cxn ang="0">
                      <a:pos x="12" y="20"/>
                    </a:cxn>
                    <a:cxn ang="0">
                      <a:pos x="0" y="16"/>
                    </a:cxn>
                    <a:cxn ang="0">
                      <a:pos x="7" y="12"/>
                    </a:cxn>
                    <a:cxn ang="0">
                      <a:pos x="0" y="16"/>
                    </a:cxn>
                    <a:cxn ang="0">
                      <a:pos x="8" y="12"/>
                    </a:cxn>
                    <a:cxn ang="0">
                      <a:pos x="7" y="23"/>
                    </a:cxn>
                    <a:cxn ang="0">
                      <a:pos x="13" y="16"/>
                    </a:cxn>
                    <a:cxn ang="0">
                      <a:pos x="8" y="23"/>
                    </a:cxn>
                    <a:cxn ang="0">
                      <a:pos x="13" y="16"/>
                    </a:cxn>
                    <a:cxn ang="0">
                      <a:pos x="2" y="12"/>
                    </a:cxn>
                    <a:cxn ang="0">
                      <a:pos x="13" y="16"/>
                    </a:cxn>
                    <a:cxn ang="0">
                      <a:pos x="2" y="12"/>
                    </a:cxn>
                    <a:cxn ang="0">
                      <a:pos x="8" y="5"/>
                    </a:cxn>
                    <a:cxn ang="0">
                      <a:pos x="2" y="12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2"/>
                    </a:cxn>
                    <a:cxn ang="0">
                      <a:pos x="10" y="16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15" y="12"/>
                    </a:cxn>
                    <a:cxn ang="0">
                      <a:pos x="3" y="7"/>
                    </a:cxn>
                    <a:cxn ang="0">
                      <a:pos x="5" y="3"/>
                    </a:cxn>
                    <a:cxn ang="0">
                      <a:pos x="3" y="7"/>
                    </a:cxn>
                    <a:cxn ang="0">
                      <a:pos x="7" y="2"/>
                    </a:cxn>
                    <a:cxn ang="0">
                      <a:pos x="13" y="12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  <a:cxn ang="0">
                      <a:pos x="15" y="10"/>
                    </a:cxn>
                  </a:cxnLst>
                  <a:rect l="0" t="0" r="r" b="b"/>
                  <a:pathLst>
                    <a:path w="16" h="26">
                      <a:moveTo>
                        <a:pt x="12" y="20"/>
                      </a:moveTo>
                      <a:lnTo>
                        <a:pt x="12" y="21"/>
                      </a:lnTo>
                      <a:lnTo>
                        <a:pt x="10" y="25"/>
                      </a:lnTo>
                      <a:lnTo>
                        <a:pt x="8" y="25"/>
                      </a:lnTo>
                      <a:lnTo>
                        <a:pt x="7" y="26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6"/>
                      </a:lnTo>
                      <a:lnTo>
                        <a:pt x="12" y="16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6"/>
                      </a:move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7" y="16"/>
                      </a:lnTo>
                      <a:lnTo>
                        <a:pt x="0" y="16"/>
                      </a:lnTo>
                      <a:close/>
                      <a:moveTo>
                        <a:pt x="7" y="12"/>
                      </a:moveTo>
                      <a:lnTo>
                        <a:pt x="8" y="12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2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2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12"/>
                      </a:lnTo>
                      <a:lnTo>
                        <a:pt x="2" y="12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2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2"/>
                      </a:lnTo>
                      <a:lnTo>
                        <a:pt x="15" y="12"/>
                      </a:lnTo>
                      <a:close/>
                      <a:moveTo>
                        <a:pt x="3" y="12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3" y="12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5" y="3"/>
                      </a:moveTo>
                      <a:lnTo>
                        <a:pt x="7" y="2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5" y="3"/>
                      </a:lnTo>
                      <a:close/>
                      <a:moveTo>
                        <a:pt x="7" y="2"/>
                      </a:move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Freeform 1562"/>
                <p:cNvSpPr>
                  <a:spLocks noEditPoints="1"/>
                </p:cNvSpPr>
                <p:nvPr/>
              </p:nvSpPr>
              <p:spPr bwMode="auto">
                <a:xfrm>
                  <a:off x="1357" y="2541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1" y="19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19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11" y="16"/>
                    </a:cxn>
                    <a:cxn ang="0">
                      <a:pos x="0" y="14"/>
                    </a:cxn>
                    <a:cxn ang="0">
                      <a:pos x="2" y="10"/>
                    </a:cxn>
                    <a:cxn ang="0">
                      <a:pos x="0" y="14"/>
                    </a:cxn>
                    <a:cxn ang="0">
                      <a:pos x="3" y="8"/>
                    </a:cxn>
                    <a:cxn ang="0">
                      <a:pos x="10" y="18"/>
                    </a:cxn>
                    <a:cxn ang="0">
                      <a:pos x="13" y="13"/>
                    </a:cxn>
                    <a:cxn ang="0">
                      <a:pos x="11" y="16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5" y="10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5" y="3"/>
                    </a:cxn>
                    <a:cxn ang="0">
                      <a:pos x="8" y="0"/>
                    </a:cxn>
                    <a:cxn ang="0">
                      <a:pos x="13" y="3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3">
                      <a:moveTo>
                        <a:pt x="11" y="16"/>
                      </a:moveTo>
                      <a:lnTo>
                        <a:pt x="11" y="19"/>
                      </a:lnTo>
                      <a:lnTo>
                        <a:pt x="10" y="21"/>
                      </a:lnTo>
                      <a:lnTo>
                        <a:pt x="8" y="23"/>
                      </a:lnTo>
                      <a:lnTo>
                        <a:pt x="5" y="23"/>
                      </a:lnTo>
                      <a:lnTo>
                        <a:pt x="3" y="23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2" y="10"/>
                      </a:moveTo>
                      <a:lnTo>
                        <a:pt x="3" y="8"/>
                      </a:ln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2" y="10"/>
                      </a:lnTo>
                      <a:close/>
                      <a:moveTo>
                        <a:pt x="13" y="13"/>
                      </a:move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3" y="3"/>
                      </a:lnTo>
                      <a:lnTo>
                        <a:pt x="13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Freeform 1563"/>
                <p:cNvSpPr>
                  <a:spLocks noEditPoints="1"/>
                </p:cNvSpPr>
                <p:nvPr/>
              </p:nvSpPr>
              <p:spPr bwMode="auto">
                <a:xfrm>
                  <a:off x="1360" y="2538"/>
                  <a:ext cx="17" cy="16"/>
                </a:xfrm>
                <a:custGeom>
                  <a:avLst/>
                  <a:gdLst/>
                  <a:ahLst/>
                  <a:cxnLst>
                    <a:cxn ang="0">
                      <a:pos x="4" y="14"/>
                    </a:cxn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5" y="16"/>
                    </a:cxn>
                    <a:cxn ang="0">
                      <a:pos x="7" y="3"/>
                    </a:cxn>
                    <a:cxn ang="0">
                      <a:pos x="5" y="16"/>
                    </a:cxn>
                    <a:cxn ang="0">
                      <a:pos x="13" y="9"/>
                    </a:cxn>
                    <a:cxn ang="0">
                      <a:pos x="7" y="1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7" y="1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13" y="6"/>
                    </a:cxn>
                    <a:cxn ang="0">
                      <a:pos x="8" y="13"/>
                    </a:cxn>
                    <a:cxn ang="0">
                      <a:pos x="13" y="6"/>
                    </a:cxn>
                    <a:cxn ang="0">
                      <a:pos x="2" y="4"/>
                    </a:cxn>
                    <a:cxn ang="0">
                      <a:pos x="13" y="6"/>
                    </a:cxn>
                    <a:cxn ang="0">
                      <a:pos x="2" y="4"/>
                    </a:cxn>
                    <a:cxn ang="0">
                      <a:pos x="8" y="0"/>
                    </a:cxn>
                    <a:cxn ang="0">
                      <a:pos x="2" y="4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7" y="4"/>
                    </a:cxn>
                    <a:cxn ang="0">
                      <a:pos x="13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16">
                      <a:moveTo>
                        <a:pt x="5" y="16"/>
                      </a:moveTo>
                      <a:lnTo>
                        <a:pt x="4" y="14"/>
                      </a:lnTo>
                      <a:lnTo>
                        <a:pt x="2" y="14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4" y="4"/>
                      </a:lnTo>
                      <a:lnTo>
                        <a:pt x="5" y="3"/>
                      </a:lnTo>
                      <a:lnTo>
                        <a:pt x="5" y="16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3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7" y="1"/>
                      </a:lnTo>
                      <a:lnTo>
                        <a:pt x="7" y="6"/>
                      </a:lnTo>
                      <a:lnTo>
                        <a:pt x="2" y="6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13" y="6"/>
                      </a:lnTo>
                      <a:close/>
                      <a:moveTo>
                        <a:pt x="2" y="6"/>
                      </a:moveTo>
                      <a:lnTo>
                        <a:pt x="2" y="4"/>
                      </a:lnTo>
                      <a:lnTo>
                        <a:pt x="13" y="4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  <a:moveTo>
                        <a:pt x="2" y="4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2" y="4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7" y="4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Freeform 1564"/>
                <p:cNvSpPr>
                  <a:spLocks noEditPoints="1"/>
                </p:cNvSpPr>
                <p:nvPr/>
              </p:nvSpPr>
              <p:spPr bwMode="auto">
                <a:xfrm>
                  <a:off x="1364" y="2538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4" y="11"/>
                    </a:cxn>
                    <a:cxn ang="0">
                      <a:pos x="1" y="9"/>
                    </a:cxn>
                    <a:cxn ang="0">
                      <a:pos x="1" y="8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14" y="0"/>
                    </a:cxn>
                    <a:cxn ang="0">
                      <a:pos x="14" y="4"/>
                    </a:cxn>
                    <a:cxn ang="0">
                      <a:pos x="9" y="4"/>
                    </a:cxn>
                    <a:cxn ang="0">
                      <a:pos x="9" y="0"/>
                    </a:cxn>
                    <a:cxn ang="0">
                      <a:pos x="14" y="4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3" y="4"/>
                    </a:cxn>
                    <a:cxn ang="0">
                      <a:pos x="14" y="4"/>
                    </a:cxn>
                    <a:cxn ang="0">
                      <a:pos x="14" y="6"/>
                    </a:cxn>
                    <a:cxn ang="0">
                      <a:pos x="14" y="9"/>
                    </a:cxn>
                    <a:cxn ang="0">
                      <a:pos x="13" y="11"/>
                    </a:cxn>
                    <a:cxn ang="0">
                      <a:pos x="11" y="11"/>
                    </a:cxn>
                    <a:cxn ang="0">
                      <a:pos x="9" y="13"/>
                    </a:cxn>
                    <a:cxn ang="0">
                      <a:pos x="6" y="11"/>
                    </a:cxn>
                    <a:cxn ang="0">
                      <a:pos x="4" y="11"/>
                    </a:cxn>
                    <a:cxn ang="0">
                      <a:pos x="3" y="9"/>
                    </a:cxn>
                    <a:cxn ang="0">
                      <a:pos x="3" y="6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3">
                      <a:moveTo>
                        <a:pt x="6" y="11"/>
                      </a:moveTo>
                      <a:lnTo>
                        <a:pt x="4" y="11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9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0"/>
                      </a:lnTo>
                      <a:close/>
                      <a:moveTo>
                        <a:pt x="14" y="4"/>
                      </a:moveTo>
                      <a:lnTo>
                        <a:pt x="14" y="6"/>
                      </a:lnTo>
                      <a:lnTo>
                        <a:pt x="3" y="6"/>
                      </a:lnTo>
                      <a:lnTo>
                        <a:pt x="3" y="4"/>
                      </a:lnTo>
                      <a:lnTo>
                        <a:pt x="14" y="4"/>
                      </a:lnTo>
                      <a:close/>
                      <a:moveTo>
                        <a:pt x="14" y="6"/>
                      </a:moveTo>
                      <a:lnTo>
                        <a:pt x="14" y="9"/>
                      </a:lnTo>
                      <a:lnTo>
                        <a:pt x="13" y="11"/>
                      </a:lnTo>
                      <a:lnTo>
                        <a:pt x="11" y="11"/>
                      </a:lnTo>
                      <a:lnTo>
                        <a:pt x="9" y="13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3" y="9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Freeform 1565"/>
                <p:cNvSpPr>
                  <a:spLocks noEditPoints="1"/>
                </p:cNvSpPr>
                <p:nvPr/>
              </p:nvSpPr>
              <p:spPr bwMode="auto">
                <a:xfrm>
                  <a:off x="1367" y="2539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1" y="5"/>
                    </a:cxn>
                    <a:cxn ang="0">
                      <a:pos x="8" y="13"/>
                    </a:cxn>
                    <a:cxn ang="0">
                      <a:pos x="1" y="7"/>
                    </a:cxn>
                    <a:cxn ang="0">
                      <a:pos x="8" y="13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0" y="2"/>
                    </a:cxn>
                    <a:cxn ang="0">
                      <a:pos x="14" y="7"/>
                    </a:cxn>
                    <a:cxn ang="0">
                      <a:pos x="10" y="2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16"/>
                    </a:cxn>
                    <a:cxn ang="0">
                      <a:pos x="3" y="10"/>
                    </a:cxn>
                    <a:cxn ang="0">
                      <a:pos x="10" y="16"/>
                    </a:cxn>
                    <a:cxn ang="0">
                      <a:pos x="10" y="3"/>
                    </a:cxn>
                    <a:cxn ang="0">
                      <a:pos x="10" y="16"/>
                    </a:cxn>
                    <a:cxn ang="0">
                      <a:pos x="10" y="3"/>
                    </a:cxn>
                    <a:cxn ang="0">
                      <a:pos x="16" y="10"/>
                    </a:cxn>
                    <a:cxn ang="0">
                      <a:pos x="10" y="3"/>
                    </a:cxn>
                    <a:cxn ang="0">
                      <a:pos x="16" y="12"/>
                    </a:cxn>
                    <a:cxn ang="0">
                      <a:pos x="5" y="10"/>
                    </a:cxn>
                    <a:cxn ang="0">
                      <a:pos x="16" y="12"/>
                    </a:cxn>
                    <a:cxn ang="0">
                      <a:pos x="14" y="15"/>
                    </a:cxn>
                    <a:cxn ang="0">
                      <a:pos x="10" y="16"/>
                    </a:cxn>
                    <a:cxn ang="0">
                      <a:pos x="6" y="15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16" h="16">
                      <a:moveTo>
                        <a:pt x="6" y="12"/>
                      </a:move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7"/>
                      </a:lnTo>
                      <a:lnTo>
                        <a:pt x="1" y="7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0" y="2"/>
                      </a:moveTo>
                      <a:lnTo>
                        <a:pt x="14" y="2"/>
                      </a:lnTo>
                      <a:lnTo>
                        <a:pt x="14" y="7"/>
                      </a:lnTo>
                      <a:lnTo>
                        <a:pt x="10" y="7"/>
                      </a:lnTo>
                      <a:lnTo>
                        <a:pt x="10" y="2"/>
                      </a:lnTo>
                      <a:close/>
                      <a:moveTo>
                        <a:pt x="14" y="7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7"/>
                      </a:lnTo>
                      <a:lnTo>
                        <a:pt x="14" y="7"/>
                      </a:lnTo>
                      <a:close/>
                      <a:moveTo>
                        <a:pt x="10" y="16"/>
                      </a:moveTo>
                      <a:lnTo>
                        <a:pt x="3" y="16"/>
                      </a:lnTo>
                      <a:lnTo>
                        <a:pt x="3" y="10"/>
                      </a:lnTo>
                      <a:lnTo>
                        <a:pt x="10" y="10"/>
                      </a:lnTo>
                      <a:lnTo>
                        <a:pt x="10" y="16"/>
                      </a:lnTo>
                      <a:close/>
                      <a:moveTo>
                        <a:pt x="10" y="3"/>
                      </a:moveTo>
                      <a:lnTo>
                        <a:pt x="10" y="3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3"/>
                      </a:lnTo>
                      <a:close/>
                      <a:moveTo>
                        <a:pt x="10" y="3"/>
                      </a:moveTo>
                      <a:lnTo>
                        <a:pt x="16" y="3"/>
                      </a:lnTo>
                      <a:lnTo>
                        <a:pt x="16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6" y="10"/>
                      </a:moveTo>
                      <a:lnTo>
                        <a:pt x="16" y="12"/>
                      </a:lnTo>
                      <a:lnTo>
                        <a:pt x="5" y="12"/>
                      </a:lnTo>
                      <a:lnTo>
                        <a:pt x="5" y="10"/>
                      </a:lnTo>
                      <a:lnTo>
                        <a:pt x="16" y="10"/>
                      </a:lnTo>
                      <a:close/>
                      <a:moveTo>
                        <a:pt x="16" y="12"/>
                      </a:moveTo>
                      <a:lnTo>
                        <a:pt x="16" y="13"/>
                      </a:lnTo>
                      <a:lnTo>
                        <a:pt x="14" y="15"/>
                      </a:lnTo>
                      <a:lnTo>
                        <a:pt x="13" y="16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6" y="15"/>
                      </a:lnTo>
                      <a:lnTo>
                        <a:pt x="5" y="13"/>
                      </a:lnTo>
                      <a:lnTo>
                        <a:pt x="5" y="12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Freeform 1566"/>
                <p:cNvSpPr>
                  <a:spLocks noEditPoints="1"/>
                </p:cNvSpPr>
                <p:nvPr/>
              </p:nvSpPr>
              <p:spPr bwMode="auto">
                <a:xfrm>
                  <a:off x="1372" y="2544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3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6" y="18"/>
                    </a:cxn>
                    <a:cxn ang="0">
                      <a:pos x="1" y="11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14" y="11"/>
                    </a:cxn>
                    <a:cxn ang="0">
                      <a:pos x="8" y="7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8" y="21"/>
                    </a:cxn>
                    <a:cxn ang="0">
                      <a:pos x="3" y="16"/>
                    </a:cxn>
                    <a:cxn ang="0">
                      <a:pos x="8" y="21"/>
                    </a:cxn>
                    <a:cxn ang="0">
                      <a:pos x="9" y="10"/>
                    </a:cxn>
                    <a:cxn ang="0">
                      <a:pos x="8" y="21"/>
                    </a:cxn>
                    <a:cxn ang="0">
                      <a:pos x="9" y="10"/>
                    </a:cxn>
                    <a:cxn ang="0">
                      <a:pos x="16" y="16"/>
                    </a:cxn>
                    <a:cxn ang="0">
                      <a:pos x="9" y="10"/>
                    </a:cxn>
                    <a:cxn ang="0">
                      <a:pos x="16" y="18"/>
                    </a:cxn>
                    <a:cxn ang="0">
                      <a:pos x="5" y="16"/>
                    </a:cxn>
                    <a:cxn ang="0">
                      <a:pos x="16" y="18"/>
                    </a:cxn>
                    <a:cxn ang="0">
                      <a:pos x="14" y="21"/>
                    </a:cxn>
                    <a:cxn ang="0">
                      <a:pos x="9" y="24"/>
                    </a:cxn>
                    <a:cxn ang="0">
                      <a:pos x="6" y="21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6" h="24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8" y="7"/>
                      </a:moveTo>
                      <a:lnTo>
                        <a:pt x="14" y="7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7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1"/>
                      </a:moveTo>
                      <a:lnTo>
                        <a:pt x="3" y="21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1"/>
                      </a:lnTo>
                      <a:close/>
                      <a:moveTo>
                        <a:pt x="8" y="10"/>
                      </a:moveTo>
                      <a:lnTo>
                        <a:pt x="9" y="10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8" y="10"/>
                      </a:lnTo>
                      <a:close/>
                      <a:moveTo>
                        <a:pt x="9" y="10"/>
                      </a:moveTo>
                      <a:lnTo>
                        <a:pt x="16" y="10"/>
                      </a:lnTo>
                      <a:lnTo>
                        <a:pt x="16" y="16"/>
                      </a:lnTo>
                      <a:lnTo>
                        <a:pt x="9" y="16"/>
                      </a:lnTo>
                      <a:lnTo>
                        <a:pt x="9" y="10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18"/>
                      </a:moveTo>
                      <a:lnTo>
                        <a:pt x="14" y="20"/>
                      </a:lnTo>
                      <a:lnTo>
                        <a:pt x="14" y="21"/>
                      </a:ln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8" y="23"/>
                      </a:lnTo>
                      <a:lnTo>
                        <a:pt x="6" y="21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Freeform 1567"/>
                <p:cNvSpPr>
                  <a:spLocks noEditPoints="1"/>
                </p:cNvSpPr>
                <p:nvPr/>
              </p:nvSpPr>
              <p:spPr bwMode="auto">
                <a:xfrm>
                  <a:off x="1377" y="2555"/>
                  <a:ext cx="13" cy="2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2"/>
                    </a:cxn>
                    <a:cxn ang="0">
                      <a:pos x="9" y="5"/>
                    </a:cxn>
                    <a:cxn ang="0">
                      <a:pos x="0" y="7"/>
                    </a:cxn>
                    <a:cxn ang="0">
                      <a:pos x="11" y="12"/>
                    </a:cxn>
                    <a:cxn ang="0">
                      <a:pos x="0" y="7"/>
                    </a:cxn>
                    <a:cxn ang="0">
                      <a:pos x="4" y="17"/>
                    </a:cxn>
                    <a:cxn ang="0">
                      <a:pos x="0" y="12"/>
                    </a:cxn>
                    <a:cxn ang="0">
                      <a:pos x="4" y="17"/>
                    </a:cxn>
                    <a:cxn ang="0">
                      <a:pos x="6" y="5"/>
                    </a:cxn>
                    <a:cxn ang="0">
                      <a:pos x="4" y="17"/>
                    </a:cxn>
                    <a:cxn ang="0">
                      <a:pos x="6" y="5"/>
                    </a:cxn>
                    <a:cxn ang="0">
                      <a:pos x="11" y="12"/>
                    </a:cxn>
                    <a:cxn ang="0">
                      <a:pos x="6" y="5"/>
                    </a:cxn>
                    <a:cxn ang="0">
                      <a:pos x="11" y="17"/>
                    </a:cxn>
                    <a:cxn ang="0">
                      <a:pos x="0" y="12"/>
                    </a:cxn>
                    <a:cxn ang="0">
                      <a:pos x="6" y="23"/>
                    </a:cxn>
                    <a:cxn ang="0">
                      <a:pos x="0" y="17"/>
                    </a:cxn>
                    <a:cxn ang="0">
                      <a:pos x="6" y="23"/>
                    </a:cxn>
                    <a:cxn ang="0">
                      <a:pos x="8" y="12"/>
                    </a:cxn>
                    <a:cxn ang="0">
                      <a:pos x="6" y="23"/>
                    </a:cxn>
                    <a:cxn ang="0">
                      <a:pos x="8" y="12"/>
                    </a:cxn>
                    <a:cxn ang="0">
                      <a:pos x="13" y="17"/>
                    </a:cxn>
                    <a:cxn ang="0">
                      <a:pos x="8" y="12"/>
                    </a:cxn>
                    <a:cxn ang="0">
                      <a:pos x="13" y="22"/>
                    </a:cxn>
                    <a:cxn ang="0">
                      <a:pos x="1" y="17"/>
                    </a:cxn>
                    <a:cxn ang="0">
                      <a:pos x="13" y="22"/>
                    </a:cxn>
                    <a:cxn ang="0">
                      <a:pos x="11" y="25"/>
                    </a:cxn>
                    <a:cxn ang="0">
                      <a:pos x="8" y="26"/>
                    </a:cxn>
                    <a:cxn ang="0">
                      <a:pos x="3" y="25"/>
                    </a:cxn>
                    <a:cxn ang="0">
                      <a:pos x="1" y="22"/>
                    </a:cxn>
                  </a:cxnLst>
                  <a:rect l="0" t="0" r="r" b="b"/>
                  <a:pathLst>
                    <a:path w="13" h="26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4" y="17"/>
                      </a:move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4" y="17"/>
                      </a:lnTo>
                      <a:close/>
                      <a:moveTo>
                        <a:pt x="4" y="5"/>
                      </a:moveTo>
                      <a:lnTo>
                        <a:pt x="6" y="5"/>
                      </a:lnTo>
                      <a:lnTo>
                        <a:pt x="6" y="17"/>
                      </a:lnTo>
                      <a:lnTo>
                        <a:pt x="4" y="17"/>
                      </a:lnTo>
                      <a:lnTo>
                        <a:pt x="4" y="5"/>
                      </a:lnTo>
                      <a:close/>
                      <a:moveTo>
                        <a:pt x="6" y="5"/>
                      </a:moveTo>
                      <a:lnTo>
                        <a:pt x="11" y="5"/>
                      </a:lnTo>
                      <a:lnTo>
                        <a:pt x="11" y="12"/>
                      </a:lnTo>
                      <a:lnTo>
                        <a:pt x="6" y="12"/>
                      </a:lnTo>
                      <a:lnTo>
                        <a:pt x="6" y="5"/>
                      </a:lnTo>
                      <a:close/>
                      <a:moveTo>
                        <a:pt x="11" y="12"/>
                      </a:moveTo>
                      <a:lnTo>
                        <a:pt x="11" y="17"/>
                      </a:ln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11" y="12"/>
                      </a:lnTo>
                      <a:close/>
                      <a:moveTo>
                        <a:pt x="6" y="23"/>
                      </a:move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6" y="17"/>
                      </a:lnTo>
                      <a:lnTo>
                        <a:pt x="6" y="23"/>
                      </a:lnTo>
                      <a:close/>
                      <a:moveTo>
                        <a:pt x="6" y="12"/>
                      </a:moveTo>
                      <a:lnTo>
                        <a:pt x="8" y="12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2"/>
                      </a:lnTo>
                      <a:close/>
                      <a:moveTo>
                        <a:pt x="8" y="12"/>
                      </a:moveTo>
                      <a:lnTo>
                        <a:pt x="13" y="12"/>
                      </a:lnTo>
                      <a:lnTo>
                        <a:pt x="13" y="17"/>
                      </a:lnTo>
                      <a:lnTo>
                        <a:pt x="8" y="17"/>
                      </a:lnTo>
                      <a:lnTo>
                        <a:pt x="8" y="12"/>
                      </a:lnTo>
                      <a:close/>
                      <a:moveTo>
                        <a:pt x="13" y="17"/>
                      </a:moveTo>
                      <a:lnTo>
                        <a:pt x="13" y="22"/>
                      </a:lnTo>
                      <a:lnTo>
                        <a:pt x="1" y="22"/>
                      </a:lnTo>
                      <a:lnTo>
                        <a:pt x="1" y="17"/>
                      </a:lnTo>
                      <a:lnTo>
                        <a:pt x="13" y="17"/>
                      </a:lnTo>
                      <a:close/>
                      <a:moveTo>
                        <a:pt x="13" y="22"/>
                      </a:moveTo>
                      <a:lnTo>
                        <a:pt x="13" y="23"/>
                      </a:lnTo>
                      <a:lnTo>
                        <a:pt x="11" y="25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3" y="25"/>
                      </a:lnTo>
                      <a:lnTo>
                        <a:pt x="3" y="23"/>
                      </a:lnTo>
                      <a:lnTo>
                        <a:pt x="1" y="22"/>
                      </a:lnTo>
                      <a:lnTo>
                        <a:pt x="13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8" name="Freeform 1568"/>
                <p:cNvSpPr>
                  <a:spLocks noEditPoints="1"/>
                </p:cNvSpPr>
                <p:nvPr/>
              </p:nvSpPr>
              <p:spPr bwMode="auto">
                <a:xfrm>
                  <a:off x="1378" y="2570"/>
                  <a:ext cx="16" cy="31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5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10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10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3" y="20"/>
                    </a:cxn>
                    <a:cxn ang="0">
                      <a:pos x="2" y="15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15" y="16"/>
                    </a:cxn>
                    <a:cxn ang="0">
                      <a:pos x="13" y="13"/>
                    </a:cxn>
                    <a:cxn ang="0">
                      <a:pos x="15" y="23"/>
                    </a:cxn>
                    <a:cxn ang="0">
                      <a:pos x="3" y="16"/>
                    </a:cxn>
                    <a:cxn ang="0">
                      <a:pos x="8" y="28"/>
                    </a:cxn>
                    <a:cxn ang="0">
                      <a:pos x="3" y="23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8" y="28"/>
                    </a:cxn>
                    <a:cxn ang="0">
                      <a:pos x="10" y="16"/>
                    </a:cxn>
                    <a:cxn ang="0">
                      <a:pos x="16" y="23"/>
                    </a:cxn>
                    <a:cxn ang="0">
                      <a:pos x="10" y="16"/>
                    </a:cxn>
                    <a:cxn ang="0">
                      <a:pos x="16" y="24"/>
                    </a:cxn>
                    <a:cxn ang="0">
                      <a:pos x="5" y="23"/>
                    </a:cxn>
                    <a:cxn ang="0">
                      <a:pos x="16" y="24"/>
                    </a:cxn>
                    <a:cxn ang="0">
                      <a:pos x="15" y="29"/>
                    </a:cxn>
                    <a:cxn ang="0">
                      <a:pos x="10" y="31"/>
                    </a:cxn>
                    <a:cxn ang="0">
                      <a:pos x="7" y="29"/>
                    </a:cxn>
                    <a:cxn ang="0">
                      <a:pos x="5" y="24"/>
                    </a:cxn>
                  </a:cxnLst>
                  <a:rect l="0" t="0" r="r" b="b"/>
                  <a:pathLst>
                    <a:path w="16" h="31">
                      <a:moveTo>
                        <a:pt x="0" y="7"/>
                      </a:move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3" y="20"/>
                      </a:moveTo>
                      <a:lnTo>
                        <a:pt x="2" y="18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3" y="20"/>
                      </a:lnTo>
                      <a:close/>
                      <a:moveTo>
                        <a:pt x="12" y="11"/>
                      </a:moveTo>
                      <a:lnTo>
                        <a:pt x="13" y="13"/>
                      </a:lnTo>
                      <a:lnTo>
                        <a:pt x="5" y="21"/>
                      </a:lnTo>
                      <a:lnTo>
                        <a:pt x="3" y="20"/>
                      </a:lnTo>
                      <a:lnTo>
                        <a:pt x="12" y="11"/>
                      </a:lnTo>
                      <a:close/>
                      <a:moveTo>
                        <a:pt x="13" y="13"/>
                      </a:move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13" y="13"/>
                      </a:lnTo>
                      <a:close/>
                      <a:moveTo>
                        <a:pt x="15" y="16"/>
                      </a:moveTo>
                      <a:lnTo>
                        <a:pt x="15" y="23"/>
                      </a:ln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8" y="28"/>
                      </a:moveTo>
                      <a:lnTo>
                        <a:pt x="3" y="28"/>
                      </a:lnTo>
                      <a:lnTo>
                        <a:pt x="3" y="23"/>
                      </a:lnTo>
                      <a:lnTo>
                        <a:pt x="8" y="23"/>
                      </a:lnTo>
                      <a:lnTo>
                        <a:pt x="8" y="28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8"/>
                      </a:lnTo>
                      <a:lnTo>
                        <a:pt x="8" y="28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6" y="16"/>
                      </a:lnTo>
                      <a:lnTo>
                        <a:pt x="16" y="23"/>
                      </a:lnTo>
                      <a:lnTo>
                        <a:pt x="10" y="23"/>
                      </a:lnTo>
                      <a:lnTo>
                        <a:pt x="10" y="16"/>
                      </a:lnTo>
                      <a:close/>
                      <a:moveTo>
                        <a:pt x="16" y="23"/>
                      </a:moveTo>
                      <a:lnTo>
                        <a:pt x="16" y="24"/>
                      </a:lnTo>
                      <a:lnTo>
                        <a:pt x="5" y="24"/>
                      </a:lnTo>
                      <a:lnTo>
                        <a:pt x="5" y="23"/>
                      </a:lnTo>
                      <a:lnTo>
                        <a:pt x="16" y="23"/>
                      </a:lnTo>
                      <a:close/>
                      <a:moveTo>
                        <a:pt x="16" y="24"/>
                      </a:moveTo>
                      <a:lnTo>
                        <a:pt x="16" y="28"/>
                      </a:lnTo>
                      <a:lnTo>
                        <a:pt x="15" y="29"/>
                      </a:lnTo>
                      <a:lnTo>
                        <a:pt x="13" y="31"/>
                      </a:lnTo>
                      <a:lnTo>
                        <a:pt x="10" y="31"/>
                      </a:lnTo>
                      <a:lnTo>
                        <a:pt x="8" y="31"/>
                      </a:lnTo>
                      <a:lnTo>
                        <a:pt x="7" y="29"/>
                      </a:lnTo>
                      <a:lnTo>
                        <a:pt x="5" y="28"/>
                      </a:lnTo>
                      <a:lnTo>
                        <a:pt x="5" y="24"/>
                      </a:lnTo>
                      <a:lnTo>
                        <a:pt x="16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" name="Freeform 1569"/>
                <p:cNvSpPr>
                  <a:spLocks noEditPoints="1"/>
                </p:cNvSpPr>
                <p:nvPr/>
              </p:nvSpPr>
              <p:spPr bwMode="auto">
                <a:xfrm>
                  <a:off x="1383" y="2590"/>
                  <a:ext cx="15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9"/>
                    </a:cxn>
                    <a:cxn ang="0">
                      <a:pos x="0" y="4"/>
                    </a:cxn>
                    <a:cxn ang="0">
                      <a:pos x="2" y="13"/>
                    </a:cxn>
                    <a:cxn ang="0">
                      <a:pos x="0" y="9"/>
                    </a:cxn>
                    <a:cxn ang="0">
                      <a:pos x="2" y="13"/>
                    </a:cxn>
                    <a:cxn ang="0">
                      <a:pos x="11" y="8"/>
                    </a:cxn>
                    <a:cxn ang="0">
                      <a:pos x="2" y="13"/>
                    </a:cxn>
                    <a:cxn ang="0">
                      <a:pos x="11" y="8"/>
                    </a:cxn>
                    <a:cxn ang="0">
                      <a:pos x="13" y="11"/>
                    </a:cxn>
                    <a:cxn ang="0">
                      <a:pos x="11" y="8"/>
                    </a:cxn>
                    <a:cxn ang="0">
                      <a:pos x="13" y="17"/>
                    </a:cxn>
                    <a:cxn ang="0">
                      <a:pos x="2" y="11"/>
                    </a:cxn>
                    <a:cxn ang="0">
                      <a:pos x="7" y="24"/>
                    </a:cxn>
                    <a:cxn ang="0">
                      <a:pos x="2" y="17"/>
                    </a:cxn>
                    <a:cxn ang="0">
                      <a:pos x="7" y="24"/>
                    </a:cxn>
                    <a:cxn ang="0">
                      <a:pos x="8" y="13"/>
                    </a:cxn>
                    <a:cxn ang="0">
                      <a:pos x="7" y="24"/>
                    </a:cxn>
                    <a:cxn ang="0">
                      <a:pos x="8" y="13"/>
                    </a:cxn>
                    <a:cxn ang="0">
                      <a:pos x="15" y="17"/>
                    </a:cxn>
                    <a:cxn ang="0">
                      <a:pos x="8" y="13"/>
                    </a:cxn>
                    <a:cxn ang="0">
                      <a:pos x="15" y="24"/>
                    </a:cxn>
                    <a:cxn ang="0">
                      <a:pos x="3" y="17"/>
                    </a:cxn>
                    <a:cxn ang="0">
                      <a:pos x="15" y="24"/>
                    </a:cxn>
                    <a:cxn ang="0">
                      <a:pos x="13" y="27"/>
                    </a:cxn>
                    <a:cxn ang="0">
                      <a:pos x="8" y="29"/>
                    </a:cxn>
                    <a:cxn ang="0">
                      <a:pos x="5" y="27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5" h="29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2" y="13"/>
                      </a:move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2" y="13"/>
                      </a:lnTo>
                      <a:close/>
                      <a:moveTo>
                        <a:pt x="10" y="6"/>
                      </a:moveTo>
                      <a:lnTo>
                        <a:pt x="11" y="8"/>
                      </a:lnTo>
                      <a:lnTo>
                        <a:pt x="2" y="14"/>
                      </a:lnTo>
                      <a:lnTo>
                        <a:pt x="2" y="13"/>
                      </a:lnTo>
                      <a:lnTo>
                        <a:pt x="10" y="6"/>
                      </a:lnTo>
                      <a:close/>
                      <a:moveTo>
                        <a:pt x="11" y="8"/>
                      </a:move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7" y="11"/>
                      </a:lnTo>
                      <a:lnTo>
                        <a:pt x="11" y="8"/>
                      </a:lnTo>
                      <a:close/>
                      <a:moveTo>
                        <a:pt x="13" y="11"/>
                      </a:moveTo>
                      <a:lnTo>
                        <a:pt x="13" y="17"/>
                      </a:lnTo>
                      <a:lnTo>
                        <a:pt x="2" y="17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7" y="24"/>
                      </a:moveTo>
                      <a:lnTo>
                        <a:pt x="2" y="24"/>
                      </a:lnTo>
                      <a:lnTo>
                        <a:pt x="2" y="17"/>
                      </a:lnTo>
                      <a:lnTo>
                        <a:pt x="7" y="17"/>
                      </a:lnTo>
                      <a:lnTo>
                        <a:pt x="7" y="24"/>
                      </a:lnTo>
                      <a:close/>
                      <a:moveTo>
                        <a:pt x="7" y="13"/>
                      </a:moveTo>
                      <a:lnTo>
                        <a:pt x="8" y="13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7" y="13"/>
                      </a:lnTo>
                      <a:close/>
                      <a:moveTo>
                        <a:pt x="8" y="13"/>
                      </a:moveTo>
                      <a:lnTo>
                        <a:pt x="15" y="13"/>
                      </a:ln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3"/>
                      </a:lnTo>
                      <a:close/>
                      <a:moveTo>
                        <a:pt x="15" y="17"/>
                      </a:moveTo>
                      <a:lnTo>
                        <a:pt x="15" y="24"/>
                      </a:lnTo>
                      <a:lnTo>
                        <a:pt x="3" y="24"/>
                      </a:lnTo>
                      <a:lnTo>
                        <a:pt x="3" y="17"/>
                      </a:lnTo>
                      <a:lnTo>
                        <a:pt x="15" y="17"/>
                      </a:lnTo>
                      <a:close/>
                      <a:moveTo>
                        <a:pt x="15" y="24"/>
                      </a:moveTo>
                      <a:lnTo>
                        <a:pt x="15" y="26"/>
                      </a:lnTo>
                      <a:lnTo>
                        <a:pt x="13" y="27"/>
                      </a:lnTo>
                      <a:lnTo>
                        <a:pt x="11" y="29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3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" name="Freeform 1570"/>
                <p:cNvSpPr>
                  <a:spLocks noEditPoints="1"/>
                </p:cNvSpPr>
                <p:nvPr/>
              </p:nvSpPr>
              <p:spPr bwMode="auto">
                <a:xfrm>
                  <a:off x="1386" y="2607"/>
                  <a:ext cx="15" cy="3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9"/>
                    </a:cxn>
                    <a:cxn ang="0">
                      <a:pos x="0" y="7"/>
                    </a:cxn>
                    <a:cxn ang="0">
                      <a:pos x="0" y="12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2" y="7"/>
                    </a:cxn>
                    <a:cxn ang="0">
                      <a:pos x="0" y="12"/>
                    </a:cxn>
                    <a:cxn ang="0">
                      <a:pos x="12" y="7"/>
                    </a:cxn>
                    <a:cxn ang="0">
                      <a:pos x="13" y="10"/>
                    </a:cxn>
                    <a:cxn ang="0">
                      <a:pos x="12" y="7"/>
                    </a:cxn>
                    <a:cxn ang="0">
                      <a:pos x="13" y="17"/>
                    </a:cxn>
                    <a:cxn ang="0">
                      <a:pos x="0" y="10"/>
                    </a:cxn>
                    <a:cxn ang="0">
                      <a:pos x="7" y="23"/>
                    </a:cxn>
                    <a:cxn ang="0">
                      <a:pos x="0" y="17"/>
                    </a:cxn>
                    <a:cxn ang="0">
                      <a:pos x="7" y="23"/>
                    </a:cxn>
                    <a:cxn ang="0">
                      <a:pos x="8" y="10"/>
                    </a:cxn>
                    <a:cxn ang="0">
                      <a:pos x="7" y="23"/>
                    </a:cxn>
                    <a:cxn ang="0">
                      <a:pos x="8" y="10"/>
                    </a:cxn>
                    <a:cxn ang="0">
                      <a:pos x="15" y="17"/>
                    </a:cxn>
                    <a:cxn ang="0">
                      <a:pos x="8" y="10"/>
                    </a:cxn>
                    <a:cxn ang="0">
                      <a:pos x="15" y="25"/>
                    </a:cxn>
                    <a:cxn ang="0">
                      <a:pos x="2" y="17"/>
                    </a:cxn>
                    <a:cxn ang="0">
                      <a:pos x="8" y="31"/>
                    </a:cxn>
                    <a:cxn ang="0">
                      <a:pos x="2" y="25"/>
                    </a:cxn>
                    <a:cxn ang="0">
                      <a:pos x="8" y="31"/>
                    </a:cxn>
                    <a:cxn ang="0">
                      <a:pos x="10" y="20"/>
                    </a:cxn>
                    <a:cxn ang="0">
                      <a:pos x="8" y="31"/>
                    </a:cxn>
                    <a:cxn ang="0">
                      <a:pos x="10" y="20"/>
                    </a:cxn>
                    <a:cxn ang="0">
                      <a:pos x="15" y="25"/>
                    </a:cxn>
                    <a:cxn ang="0">
                      <a:pos x="10" y="20"/>
                    </a:cxn>
                    <a:cxn ang="0">
                      <a:pos x="15" y="28"/>
                    </a:cxn>
                    <a:cxn ang="0">
                      <a:pos x="4" y="25"/>
                    </a:cxn>
                    <a:cxn ang="0">
                      <a:pos x="15" y="28"/>
                    </a:cxn>
                    <a:cxn ang="0">
                      <a:pos x="13" y="33"/>
                    </a:cxn>
                    <a:cxn ang="0">
                      <a:pos x="10" y="35"/>
                    </a:cxn>
                    <a:cxn ang="0">
                      <a:pos x="5" y="33"/>
                    </a:cxn>
                    <a:cxn ang="0">
                      <a:pos x="4" y="28"/>
                    </a:cxn>
                  </a:cxnLst>
                  <a:rect l="0" t="0" r="r" b="b"/>
                  <a:pathLst>
                    <a:path w="15" h="35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0" y="12"/>
                      </a:move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0" y="12"/>
                      </a:lnTo>
                      <a:close/>
                      <a:moveTo>
                        <a:pt x="10" y="5"/>
                      </a:moveTo>
                      <a:lnTo>
                        <a:pt x="12" y="7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10" y="5"/>
                      </a:lnTo>
                      <a:close/>
                      <a:moveTo>
                        <a:pt x="12" y="7"/>
                      </a:moveTo>
                      <a:lnTo>
                        <a:pt x="13" y="9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12" y="7"/>
                      </a:lnTo>
                      <a:close/>
                      <a:moveTo>
                        <a:pt x="13" y="10"/>
                      </a:moveTo>
                      <a:lnTo>
                        <a:pt x="13" y="17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13" y="10"/>
                      </a:lnTo>
                      <a:close/>
                      <a:moveTo>
                        <a:pt x="7" y="23"/>
                      </a:moveTo>
                      <a:lnTo>
                        <a:pt x="0" y="23"/>
                      </a:lnTo>
                      <a:lnTo>
                        <a:pt x="0" y="17"/>
                      </a:lnTo>
                      <a:lnTo>
                        <a:pt x="7" y="17"/>
                      </a:lnTo>
                      <a:lnTo>
                        <a:pt x="7" y="23"/>
                      </a:lnTo>
                      <a:close/>
                      <a:moveTo>
                        <a:pt x="7" y="10"/>
                      </a:moveTo>
                      <a:lnTo>
                        <a:pt x="8" y="10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0"/>
                      </a:lnTo>
                      <a:close/>
                      <a:moveTo>
                        <a:pt x="8" y="10"/>
                      </a:moveTo>
                      <a:lnTo>
                        <a:pt x="15" y="10"/>
                      </a:ln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close/>
                      <a:moveTo>
                        <a:pt x="15" y="17"/>
                      </a:moveTo>
                      <a:lnTo>
                        <a:pt x="15" y="25"/>
                      </a:lnTo>
                      <a:lnTo>
                        <a:pt x="2" y="25"/>
                      </a:lnTo>
                      <a:lnTo>
                        <a:pt x="2" y="17"/>
                      </a:lnTo>
                      <a:lnTo>
                        <a:pt x="15" y="17"/>
                      </a:lnTo>
                      <a:close/>
                      <a:moveTo>
                        <a:pt x="8" y="31"/>
                      </a:moveTo>
                      <a:lnTo>
                        <a:pt x="2" y="31"/>
                      </a:lnTo>
                      <a:lnTo>
                        <a:pt x="2" y="25"/>
                      </a:lnTo>
                      <a:lnTo>
                        <a:pt x="8" y="25"/>
                      </a:lnTo>
                      <a:lnTo>
                        <a:pt x="8" y="31"/>
                      </a:lnTo>
                      <a:close/>
                      <a:moveTo>
                        <a:pt x="8" y="20"/>
                      </a:moveTo>
                      <a:lnTo>
                        <a:pt x="10" y="20"/>
                      </a:lnTo>
                      <a:lnTo>
                        <a:pt x="10" y="31"/>
                      </a:lnTo>
                      <a:lnTo>
                        <a:pt x="8" y="31"/>
                      </a:lnTo>
                      <a:lnTo>
                        <a:pt x="8" y="20"/>
                      </a:lnTo>
                      <a:close/>
                      <a:moveTo>
                        <a:pt x="10" y="20"/>
                      </a:moveTo>
                      <a:lnTo>
                        <a:pt x="15" y="20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close/>
                      <a:moveTo>
                        <a:pt x="15" y="25"/>
                      </a:moveTo>
                      <a:lnTo>
                        <a:pt x="15" y="28"/>
                      </a:lnTo>
                      <a:lnTo>
                        <a:pt x="4" y="28"/>
                      </a:lnTo>
                      <a:lnTo>
                        <a:pt x="4" y="25"/>
                      </a:lnTo>
                      <a:lnTo>
                        <a:pt x="15" y="25"/>
                      </a:lnTo>
                      <a:close/>
                      <a:moveTo>
                        <a:pt x="15" y="28"/>
                      </a:moveTo>
                      <a:lnTo>
                        <a:pt x="15" y="31"/>
                      </a:lnTo>
                      <a:lnTo>
                        <a:pt x="13" y="33"/>
                      </a:lnTo>
                      <a:lnTo>
                        <a:pt x="12" y="33"/>
                      </a:lnTo>
                      <a:lnTo>
                        <a:pt x="10" y="35"/>
                      </a:lnTo>
                      <a:lnTo>
                        <a:pt x="7" y="33"/>
                      </a:lnTo>
                      <a:lnTo>
                        <a:pt x="5" y="33"/>
                      </a:lnTo>
                      <a:lnTo>
                        <a:pt x="5" y="31"/>
                      </a:lnTo>
                      <a:lnTo>
                        <a:pt x="4" y="28"/>
                      </a:lnTo>
                      <a:lnTo>
                        <a:pt x="1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1" name="Freeform 1571"/>
                <p:cNvSpPr>
                  <a:spLocks noEditPoints="1"/>
                </p:cNvSpPr>
                <p:nvPr/>
              </p:nvSpPr>
              <p:spPr bwMode="auto">
                <a:xfrm>
                  <a:off x="1390" y="2630"/>
                  <a:ext cx="14" cy="33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1" y="13"/>
                    </a:cxn>
                    <a:cxn ang="0">
                      <a:pos x="0" y="10"/>
                    </a:cxn>
                    <a:cxn ang="0">
                      <a:pos x="1" y="13"/>
                    </a:cxn>
                    <a:cxn ang="0">
                      <a:pos x="11" y="7"/>
                    </a:cxn>
                    <a:cxn ang="0">
                      <a:pos x="1" y="13"/>
                    </a:cxn>
                    <a:cxn ang="0">
                      <a:pos x="11" y="7"/>
                    </a:cxn>
                    <a:cxn ang="0">
                      <a:pos x="13" y="12"/>
                    </a:cxn>
                    <a:cxn ang="0">
                      <a:pos x="11" y="7"/>
                    </a:cxn>
                    <a:cxn ang="0">
                      <a:pos x="13" y="18"/>
                    </a:cxn>
                    <a:cxn ang="0">
                      <a:pos x="1" y="12"/>
                    </a:cxn>
                    <a:cxn ang="0">
                      <a:pos x="8" y="25"/>
                    </a:cxn>
                    <a:cxn ang="0">
                      <a:pos x="1" y="18"/>
                    </a:cxn>
                    <a:cxn ang="0">
                      <a:pos x="8" y="25"/>
                    </a:cxn>
                    <a:cxn ang="0">
                      <a:pos x="9" y="13"/>
                    </a:cxn>
                    <a:cxn ang="0">
                      <a:pos x="8" y="25"/>
                    </a:cxn>
                    <a:cxn ang="0">
                      <a:pos x="9" y="13"/>
                    </a:cxn>
                    <a:cxn ang="0">
                      <a:pos x="14" y="18"/>
                    </a:cxn>
                    <a:cxn ang="0">
                      <a:pos x="9" y="13"/>
                    </a:cxn>
                    <a:cxn ang="0">
                      <a:pos x="14" y="26"/>
                    </a:cxn>
                    <a:cxn ang="0">
                      <a:pos x="3" y="18"/>
                    </a:cxn>
                    <a:cxn ang="0">
                      <a:pos x="14" y="26"/>
                    </a:cxn>
                    <a:cxn ang="0">
                      <a:pos x="13" y="31"/>
                    </a:cxn>
                    <a:cxn ang="0">
                      <a:pos x="9" y="33"/>
                    </a:cxn>
                    <a:cxn ang="0">
                      <a:pos x="4" y="31"/>
                    </a:cxn>
                    <a:cxn ang="0">
                      <a:pos x="3" y="26"/>
                    </a:cxn>
                  </a:cxnLst>
                  <a:rect l="0" t="0" r="r" b="b"/>
                  <a:pathLst>
                    <a:path w="14" h="33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3"/>
                      </a:move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1" y="13"/>
                      </a:lnTo>
                      <a:close/>
                      <a:moveTo>
                        <a:pt x="9" y="5"/>
                      </a:moveTo>
                      <a:lnTo>
                        <a:pt x="11" y="7"/>
                      </a:lnTo>
                      <a:lnTo>
                        <a:pt x="3" y="15"/>
                      </a:lnTo>
                      <a:lnTo>
                        <a:pt x="1" y="13"/>
                      </a:lnTo>
                      <a:lnTo>
                        <a:pt x="9" y="5"/>
                      </a:lnTo>
                      <a:close/>
                      <a:moveTo>
                        <a:pt x="11" y="7"/>
                      </a:move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8" y="12"/>
                      </a:lnTo>
                      <a:lnTo>
                        <a:pt x="11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1" y="18"/>
                      </a:lnTo>
                      <a:lnTo>
                        <a:pt x="1" y="12"/>
                      </a:lnTo>
                      <a:lnTo>
                        <a:pt x="13" y="12"/>
                      </a:lnTo>
                      <a:close/>
                      <a:moveTo>
                        <a:pt x="8" y="25"/>
                      </a:moveTo>
                      <a:lnTo>
                        <a:pt x="1" y="25"/>
                      </a:lnTo>
                      <a:lnTo>
                        <a:pt x="1" y="18"/>
                      </a:lnTo>
                      <a:lnTo>
                        <a:pt x="8" y="18"/>
                      </a:lnTo>
                      <a:lnTo>
                        <a:pt x="8" y="25"/>
                      </a:lnTo>
                      <a:close/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9" y="25"/>
                      </a:lnTo>
                      <a:lnTo>
                        <a:pt x="8" y="25"/>
                      </a:lnTo>
                      <a:lnTo>
                        <a:pt x="8" y="13"/>
                      </a:lnTo>
                      <a:close/>
                      <a:moveTo>
                        <a:pt x="9" y="13"/>
                      </a:moveTo>
                      <a:lnTo>
                        <a:pt x="14" y="13"/>
                      </a:lnTo>
                      <a:lnTo>
                        <a:pt x="14" y="18"/>
                      </a:lnTo>
                      <a:lnTo>
                        <a:pt x="9" y="18"/>
                      </a:lnTo>
                      <a:lnTo>
                        <a:pt x="9" y="13"/>
                      </a:lnTo>
                      <a:close/>
                      <a:moveTo>
                        <a:pt x="14" y="18"/>
                      </a:moveTo>
                      <a:lnTo>
                        <a:pt x="14" y="26"/>
                      </a:lnTo>
                      <a:lnTo>
                        <a:pt x="3" y="26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  <a:moveTo>
                        <a:pt x="14" y="26"/>
                      </a:moveTo>
                      <a:lnTo>
                        <a:pt x="14" y="29"/>
                      </a:lnTo>
                      <a:lnTo>
                        <a:pt x="13" y="31"/>
                      </a:lnTo>
                      <a:lnTo>
                        <a:pt x="11" y="33"/>
                      </a:lnTo>
                      <a:lnTo>
                        <a:pt x="9" y="33"/>
                      </a:lnTo>
                      <a:lnTo>
                        <a:pt x="6" y="33"/>
                      </a:lnTo>
                      <a:lnTo>
                        <a:pt x="4" y="31"/>
                      </a:lnTo>
                      <a:lnTo>
                        <a:pt x="3" y="29"/>
                      </a:lnTo>
                      <a:lnTo>
                        <a:pt x="3" y="26"/>
                      </a:lnTo>
                      <a:lnTo>
                        <a:pt x="14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2" name="Freeform 1572"/>
                <p:cNvSpPr>
                  <a:spLocks noEditPoints="1"/>
                </p:cNvSpPr>
                <p:nvPr/>
              </p:nvSpPr>
              <p:spPr bwMode="auto">
                <a:xfrm>
                  <a:off x="1393" y="2651"/>
                  <a:ext cx="16" cy="3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15"/>
                    </a:cxn>
                    <a:cxn ang="0">
                      <a:pos x="1" y="5"/>
                    </a:cxn>
                    <a:cxn ang="0">
                      <a:pos x="8" y="20"/>
                    </a:cxn>
                    <a:cxn ang="0">
                      <a:pos x="1" y="15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14" y="15"/>
                    </a:cxn>
                    <a:cxn ang="0">
                      <a:pos x="8" y="8"/>
                    </a:cxn>
                    <a:cxn ang="0">
                      <a:pos x="14" y="21"/>
                    </a:cxn>
                    <a:cxn ang="0">
                      <a:pos x="3" y="15"/>
                    </a:cxn>
                    <a:cxn ang="0">
                      <a:pos x="5" y="26"/>
                    </a:cxn>
                    <a:cxn ang="0">
                      <a:pos x="3" y="21"/>
                    </a:cxn>
                    <a:cxn ang="0">
                      <a:pos x="5" y="26"/>
                    </a:cxn>
                    <a:cxn ang="0">
                      <a:pos x="14" y="20"/>
                    </a:cxn>
                    <a:cxn ang="0">
                      <a:pos x="5" y="26"/>
                    </a:cxn>
                    <a:cxn ang="0">
                      <a:pos x="14" y="20"/>
                    </a:cxn>
                    <a:cxn ang="0">
                      <a:pos x="16" y="23"/>
                    </a:cxn>
                    <a:cxn ang="0">
                      <a:pos x="14" y="20"/>
                    </a:cxn>
                    <a:cxn ang="0">
                      <a:pos x="16" y="28"/>
                    </a:cxn>
                    <a:cxn ang="0">
                      <a:pos x="5" y="23"/>
                    </a:cxn>
                    <a:cxn ang="0">
                      <a:pos x="16" y="28"/>
                    </a:cxn>
                    <a:cxn ang="0">
                      <a:pos x="14" y="31"/>
                    </a:cxn>
                    <a:cxn ang="0">
                      <a:pos x="10" y="33"/>
                    </a:cxn>
                    <a:cxn ang="0">
                      <a:pos x="6" y="31"/>
                    </a:cxn>
                    <a:cxn ang="0">
                      <a:pos x="5" y="28"/>
                    </a:cxn>
                  </a:cxnLst>
                  <a:rect l="0" t="0" r="r" b="b"/>
                  <a:pathLst>
                    <a:path w="16" h="33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close/>
                      <a:moveTo>
                        <a:pt x="14" y="15"/>
                      </a:moveTo>
                      <a:lnTo>
                        <a:pt x="14" y="21"/>
                      </a:lnTo>
                      <a:lnTo>
                        <a:pt x="3" y="21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  <a:moveTo>
                        <a:pt x="5" y="26"/>
                      </a:moveTo>
                      <a:lnTo>
                        <a:pt x="3" y="25"/>
                      </a:lnTo>
                      <a:lnTo>
                        <a:pt x="3" y="21"/>
                      </a:lnTo>
                      <a:lnTo>
                        <a:pt x="8" y="21"/>
                      </a:lnTo>
                      <a:lnTo>
                        <a:pt x="5" y="26"/>
                      </a:lnTo>
                      <a:close/>
                      <a:moveTo>
                        <a:pt x="13" y="18"/>
                      </a:moveTo>
                      <a:lnTo>
                        <a:pt x="14" y="20"/>
                      </a:lnTo>
                      <a:lnTo>
                        <a:pt x="6" y="28"/>
                      </a:lnTo>
                      <a:lnTo>
                        <a:pt x="5" y="26"/>
                      </a:lnTo>
                      <a:lnTo>
                        <a:pt x="13" y="18"/>
                      </a:lnTo>
                      <a:close/>
                      <a:moveTo>
                        <a:pt x="14" y="20"/>
                      </a:moveTo>
                      <a:lnTo>
                        <a:pt x="16" y="21"/>
                      </a:lnTo>
                      <a:lnTo>
                        <a:pt x="16" y="23"/>
                      </a:lnTo>
                      <a:lnTo>
                        <a:pt x="10" y="23"/>
                      </a:lnTo>
                      <a:lnTo>
                        <a:pt x="14" y="20"/>
                      </a:lnTo>
                      <a:close/>
                      <a:moveTo>
                        <a:pt x="16" y="23"/>
                      </a:moveTo>
                      <a:lnTo>
                        <a:pt x="16" y="28"/>
                      </a:lnTo>
                      <a:lnTo>
                        <a:pt x="5" y="28"/>
                      </a:lnTo>
                      <a:lnTo>
                        <a:pt x="5" y="23"/>
                      </a:lnTo>
                      <a:lnTo>
                        <a:pt x="16" y="23"/>
                      </a:lnTo>
                      <a:close/>
                      <a:moveTo>
                        <a:pt x="16" y="28"/>
                      </a:moveTo>
                      <a:lnTo>
                        <a:pt x="16" y="29"/>
                      </a:lnTo>
                      <a:lnTo>
                        <a:pt x="14" y="31"/>
                      </a:lnTo>
                      <a:lnTo>
                        <a:pt x="13" y="33"/>
                      </a:lnTo>
                      <a:lnTo>
                        <a:pt x="10" y="33"/>
                      </a:lnTo>
                      <a:lnTo>
                        <a:pt x="8" y="33"/>
                      </a:lnTo>
                      <a:lnTo>
                        <a:pt x="6" y="31"/>
                      </a:lnTo>
                      <a:lnTo>
                        <a:pt x="5" y="29"/>
                      </a:lnTo>
                      <a:lnTo>
                        <a:pt x="5" y="28"/>
                      </a:lnTo>
                      <a:lnTo>
                        <a:pt x="16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3" name="Freeform 1573"/>
                <p:cNvSpPr>
                  <a:spLocks noEditPoints="1"/>
                </p:cNvSpPr>
                <p:nvPr/>
              </p:nvSpPr>
              <p:spPr bwMode="auto">
                <a:xfrm>
                  <a:off x="1398" y="2672"/>
                  <a:ext cx="14" cy="3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6" y="4"/>
                    </a:cxn>
                    <a:cxn ang="0">
                      <a:pos x="5" y="15"/>
                    </a:cxn>
                    <a:cxn ang="0">
                      <a:pos x="6" y="4"/>
                    </a:cxn>
                    <a:cxn ang="0">
                      <a:pos x="13" y="10"/>
                    </a:cxn>
                    <a:cxn ang="0">
                      <a:pos x="6" y="4"/>
                    </a:cxn>
                    <a:cxn ang="0">
                      <a:pos x="13" y="18"/>
                    </a:cxn>
                    <a:cxn ang="0">
                      <a:pos x="1" y="10"/>
                    </a:cxn>
                    <a:cxn ang="0">
                      <a:pos x="6" y="23"/>
                    </a:cxn>
                    <a:cxn ang="0">
                      <a:pos x="1" y="18"/>
                    </a:cxn>
                    <a:cxn ang="0">
                      <a:pos x="6" y="23"/>
                    </a:cxn>
                    <a:cxn ang="0">
                      <a:pos x="8" y="12"/>
                    </a:cxn>
                    <a:cxn ang="0">
                      <a:pos x="6" y="23"/>
                    </a:cxn>
                    <a:cxn ang="0">
                      <a:pos x="8" y="12"/>
                    </a:cxn>
                    <a:cxn ang="0">
                      <a:pos x="14" y="18"/>
                    </a:cxn>
                    <a:cxn ang="0">
                      <a:pos x="8" y="12"/>
                    </a:cxn>
                    <a:cxn ang="0">
                      <a:pos x="14" y="25"/>
                    </a:cxn>
                    <a:cxn ang="0">
                      <a:pos x="3" y="18"/>
                    </a:cxn>
                    <a:cxn ang="0">
                      <a:pos x="3" y="28"/>
                    </a:cxn>
                    <a:cxn ang="0">
                      <a:pos x="3" y="25"/>
                    </a:cxn>
                    <a:cxn ang="0">
                      <a:pos x="3" y="28"/>
                    </a:cxn>
                    <a:cxn ang="0">
                      <a:pos x="14" y="23"/>
                    </a:cxn>
                    <a:cxn ang="0">
                      <a:pos x="3" y="28"/>
                    </a:cxn>
                    <a:cxn ang="0">
                      <a:pos x="14" y="23"/>
                    </a:cxn>
                    <a:cxn ang="0">
                      <a:pos x="14" y="28"/>
                    </a:cxn>
                    <a:cxn ang="0">
                      <a:pos x="13" y="31"/>
                    </a:cxn>
                    <a:cxn ang="0">
                      <a:pos x="8" y="33"/>
                    </a:cxn>
                    <a:cxn ang="0">
                      <a:pos x="5" y="30"/>
                    </a:cxn>
                  </a:cxnLst>
                  <a:rect l="0" t="0" r="r" b="b"/>
                  <a:pathLst>
                    <a:path w="14" h="33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6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6" y="10"/>
                      </a:lnTo>
                      <a:lnTo>
                        <a:pt x="6" y="4"/>
                      </a:lnTo>
                      <a:close/>
                      <a:moveTo>
                        <a:pt x="13" y="10"/>
                      </a:moveTo>
                      <a:lnTo>
                        <a:pt x="13" y="18"/>
                      </a:lnTo>
                      <a:lnTo>
                        <a:pt x="1" y="18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6" y="23"/>
                      </a:moveTo>
                      <a:lnTo>
                        <a:pt x="1" y="23"/>
                      </a:lnTo>
                      <a:lnTo>
                        <a:pt x="1" y="18"/>
                      </a:lnTo>
                      <a:lnTo>
                        <a:pt x="6" y="18"/>
                      </a:lnTo>
                      <a:lnTo>
                        <a:pt x="6" y="23"/>
                      </a:lnTo>
                      <a:close/>
                      <a:moveTo>
                        <a:pt x="6" y="12"/>
                      </a:moveTo>
                      <a:lnTo>
                        <a:pt x="8" y="12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2"/>
                      </a:lnTo>
                      <a:close/>
                      <a:moveTo>
                        <a:pt x="8" y="12"/>
                      </a:moveTo>
                      <a:lnTo>
                        <a:pt x="14" y="12"/>
                      </a:ln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close/>
                      <a:moveTo>
                        <a:pt x="14" y="18"/>
                      </a:moveTo>
                      <a:lnTo>
                        <a:pt x="14" y="25"/>
                      </a:lnTo>
                      <a:lnTo>
                        <a:pt x="3" y="25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  <a:moveTo>
                        <a:pt x="3" y="28"/>
                      </a:moveTo>
                      <a:lnTo>
                        <a:pt x="3" y="26"/>
                      </a:lnTo>
                      <a:lnTo>
                        <a:pt x="3" y="25"/>
                      </a:lnTo>
                      <a:lnTo>
                        <a:pt x="8" y="25"/>
                      </a:lnTo>
                      <a:lnTo>
                        <a:pt x="3" y="28"/>
                      </a:lnTo>
                      <a:close/>
                      <a:moveTo>
                        <a:pt x="13" y="21"/>
                      </a:moveTo>
                      <a:lnTo>
                        <a:pt x="14" y="23"/>
                      </a:lnTo>
                      <a:lnTo>
                        <a:pt x="5" y="30"/>
                      </a:lnTo>
                      <a:lnTo>
                        <a:pt x="3" y="28"/>
                      </a:lnTo>
                      <a:lnTo>
                        <a:pt x="13" y="21"/>
                      </a:lnTo>
                      <a:close/>
                      <a:moveTo>
                        <a:pt x="14" y="23"/>
                      </a:moveTo>
                      <a:lnTo>
                        <a:pt x="14" y="25"/>
                      </a:lnTo>
                      <a:lnTo>
                        <a:pt x="14" y="28"/>
                      </a:lnTo>
                      <a:lnTo>
                        <a:pt x="14" y="30"/>
                      </a:lnTo>
                      <a:lnTo>
                        <a:pt x="13" y="31"/>
                      </a:lnTo>
                      <a:lnTo>
                        <a:pt x="11" y="33"/>
                      </a:lnTo>
                      <a:lnTo>
                        <a:pt x="8" y="33"/>
                      </a:lnTo>
                      <a:lnTo>
                        <a:pt x="6" y="31"/>
                      </a:lnTo>
                      <a:lnTo>
                        <a:pt x="5" y="30"/>
                      </a:lnTo>
                      <a:lnTo>
                        <a:pt x="14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4" name="Freeform 1574"/>
                <p:cNvSpPr>
                  <a:spLocks noEditPoints="1"/>
                </p:cNvSpPr>
                <p:nvPr/>
              </p:nvSpPr>
              <p:spPr bwMode="auto">
                <a:xfrm>
                  <a:off x="1401" y="2693"/>
                  <a:ext cx="15" cy="33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3" y="13"/>
                    </a:cxn>
                    <a:cxn ang="0">
                      <a:pos x="0" y="5"/>
                    </a:cxn>
                    <a:cxn ang="0">
                      <a:pos x="6" y="18"/>
                    </a:cxn>
                    <a:cxn ang="0">
                      <a:pos x="0" y="13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15" y="13"/>
                    </a:cxn>
                    <a:cxn ang="0">
                      <a:pos x="8" y="7"/>
                    </a:cxn>
                    <a:cxn ang="0">
                      <a:pos x="15" y="22"/>
                    </a:cxn>
                    <a:cxn ang="0">
                      <a:pos x="2" y="13"/>
                    </a:cxn>
                    <a:cxn ang="0">
                      <a:pos x="8" y="28"/>
                    </a:cxn>
                    <a:cxn ang="0">
                      <a:pos x="2" y="22"/>
                    </a:cxn>
                    <a:cxn ang="0">
                      <a:pos x="8" y="28"/>
                    </a:cxn>
                    <a:cxn ang="0">
                      <a:pos x="10" y="15"/>
                    </a:cxn>
                    <a:cxn ang="0">
                      <a:pos x="8" y="28"/>
                    </a:cxn>
                    <a:cxn ang="0">
                      <a:pos x="10" y="15"/>
                    </a:cxn>
                    <a:cxn ang="0">
                      <a:pos x="15" y="22"/>
                    </a:cxn>
                    <a:cxn ang="0">
                      <a:pos x="10" y="15"/>
                    </a:cxn>
                    <a:cxn ang="0">
                      <a:pos x="15" y="28"/>
                    </a:cxn>
                    <a:cxn ang="0">
                      <a:pos x="3" y="22"/>
                    </a:cxn>
                    <a:cxn ang="0">
                      <a:pos x="15" y="28"/>
                    </a:cxn>
                    <a:cxn ang="0">
                      <a:pos x="13" y="31"/>
                    </a:cxn>
                    <a:cxn ang="0">
                      <a:pos x="10" y="33"/>
                    </a:cxn>
                    <a:cxn ang="0">
                      <a:pos x="5" y="31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15" h="33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8"/>
                      </a:moveTo>
                      <a:lnTo>
                        <a:pt x="0" y="18"/>
                      </a:lnTo>
                      <a:lnTo>
                        <a:pt x="0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close/>
                      <a:moveTo>
                        <a:pt x="15" y="13"/>
                      </a:moveTo>
                      <a:lnTo>
                        <a:pt x="15" y="22"/>
                      </a:lnTo>
                      <a:lnTo>
                        <a:pt x="2" y="22"/>
                      </a:lnTo>
                      <a:lnTo>
                        <a:pt x="2" y="13"/>
                      </a:lnTo>
                      <a:lnTo>
                        <a:pt x="15" y="13"/>
                      </a:lnTo>
                      <a:close/>
                      <a:moveTo>
                        <a:pt x="8" y="28"/>
                      </a:moveTo>
                      <a:lnTo>
                        <a:pt x="2" y="28"/>
                      </a:lnTo>
                      <a:lnTo>
                        <a:pt x="2" y="22"/>
                      </a:lnTo>
                      <a:lnTo>
                        <a:pt x="8" y="22"/>
                      </a:lnTo>
                      <a:lnTo>
                        <a:pt x="8" y="28"/>
                      </a:lnTo>
                      <a:close/>
                      <a:moveTo>
                        <a:pt x="8" y="15"/>
                      </a:moveTo>
                      <a:lnTo>
                        <a:pt x="10" y="15"/>
                      </a:lnTo>
                      <a:lnTo>
                        <a:pt x="10" y="28"/>
                      </a:lnTo>
                      <a:lnTo>
                        <a:pt x="8" y="28"/>
                      </a:lnTo>
                      <a:lnTo>
                        <a:pt x="8" y="15"/>
                      </a:lnTo>
                      <a:close/>
                      <a:moveTo>
                        <a:pt x="10" y="15"/>
                      </a:moveTo>
                      <a:lnTo>
                        <a:pt x="15" y="15"/>
                      </a:lnTo>
                      <a:lnTo>
                        <a:pt x="15" y="22"/>
                      </a:lnTo>
                      <a:lnTo>
                        <a:pt x="10" y="22"/>
                      </a:lnTo>
                      <a:lnTo>
                        <a:pt x="10" y="15"/>
                      </a:lnTo>
                      <a:close/>
                      <a:moveTo>
                        <a:pt x="15" y="22"/>
                      </a:moveTo>
                      <a:lnTo>
                        <a:pt x="15" y="28"/>
                      </a:lnTo>
                      <a:lnTo>
                        <a:pt x="3" y="28"/>
                      </a:lnTo>
                      <a:lnTo>
                        <a:pt x="3" y="22"/>
                      </a:lnTo>
                      <a:lnTo>
                        <a:pt x="15" y="22"/>
                      </a:lnTo>
                      <a:close/>
                      <a:moveTo>
                        <a:pt x="15" y="28"/>
                      </a:moveTo>
                      <a:lnTo>
                        <a:pt x="15" y="30"/>
                      </a:lnTo>
                      <a:lnTo>
                        <a:pt x="13" y="31"/>
                      </a:lnTo>
                      <a:lnTo>
                        <a:pt x="11" y="33"/>
                      </a:lnTo>
                      <a:lnTo>
                        <a:pt x="10" y="33"/>
                      </a:lnTo>
                      <a:lnTo>
                        <a:pt x="6" y="33"/>
                      </a:lnTo>
                      <a:lnTo>
                        <a:pt x="5" y="31"/>
                      </a:lnTo>
                      <a:lnTo>
                        <a:pt x="3" y="30"/>
                      </a:lnTo>
                      <a:lnTo>
                        <a:pt x="3" y="28"/>
                      </a:lnTo>
                      <a:lnTo>
                        <a:pt x="15" y="2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5" name="Freeform 1575"/>
                <p:cNvSpPr>
                  <a:spLocks noEditPoints="1"/>
                </p:cNvSpPr>
                <p:nvPr/>
              </p:nvSpPr>
              <p:spPr bwMode="auto">
                <a:xfrm>
                  <a:off x="1404" y="2715"/>
                  <a:ext cx="16" cy="3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6"/>
                    </a:cxn>
                    <a:cxn ang="0">
                      <a:pos x="2" y="6"/>
                    </a:cxn>
                    <a:cxn ang="0">
                      <a:pos x="8" y="21"/>
                    </a:cxn>
                    <a:cxn ang="0">
                      <a:pos x="2" y="16"/>
                    </a:cxn>
                    <a:cxn ang="0">
                      <a:pos x="8" y="21"/>
                    </a:cxn>
                    <a:cxn ang="0">
                      <a:pos x="10" y="9"/>
                    </a:cxn>
                    <a:cxn ang="0">
                      <a:pos x="8" y="21"/>
                    </a:cxn>
                    <a:cxn ang="0">
                      <a:pos x="10" y="9"/>
                    </a:cxn>
                    <a:cxn ang="0">
                      <a:pos x="15" y="16"/>
                    </a:cxn>
                    <a:cxn ang="0">
                      <a:pos x="10" y="9"/>
                    </a:cxn>
                    <a:cxn ang="0">
                      <a:pos x="15" y="22"/>
                    </a:cxn>
                    <a:cxn ang="0">
                      <a:pos x="3" y="16"/>
                    </a:cxn>
                    <a:cxn ang="0">
                      <a:pos x="10" y="29"/>
                    </a:cxn>
                    <a:cxn ang="0">
                      <a:pos x="3" y="22"/>
                    </a:cxn>
                    <a:cxn ang="0">
                      <a:pos x="10" y="29"/>
                    </a:cxn>
                    <a:cxn ang="0">
                      <a:pos x="10" y="17"/>
                    </a:cxn>
                    <a:cxn ang="0">
                      <a:pos x="10" y="29"/>
                    </a:cxn>
                    <a:cxn ang="0">
                      <a:pos x="10" y="17"/>
                    </a:cxn>
                    <a:cxn ang="0">
                      <a:pos x="16" y="22"/>
                    </a:cxn>
                    <a:cxn ang="0">
                      <a:pos x="10" y="17"/>
                    </a:cxn>
                    <a:cxn ang="0">
                      <a:pos x="16" y="26"/>
                    </a:cxn>
                    <a:cxn ang="0">
                      <a:pos x="5" y="22"/>
                    </a:cxn>
                    <a:cxn ang="0">
                      <a:pos x="16" y="26"/>
                    </a:cxn>
                    <a:cxn ang="0">
                      <a:pos x="15" y="30"/>
                    </a:cxn>
                    <a:cxn ang="0">
                      <a:pos x="10" y="32"/>
                    </a:cxn>
                    <a:cxn ang="0">
                      <a:pos x="7" y="30"/>
                    </a:cxn>
                    <a:cxn ang="0">
                      <a:pos x="5" y="26"/>
                    </a:cxn>
                  </a:cxnLst>
                  <a:rect l="0" t="0" r="r" b="b"/>
                  <a:pathLst>
                    <a:path w="16" h="32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21"/>
                      </a:moveTo>
                      <a:lnTo>
                        <a:pt x="2" y="21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1"/>
                      </a:lnTo>
                      <a:close/>
                      <a:moveTo>
                        <a:pt x="8" y="9"/>
                      </a:moveTo>
                      <a:lnTo>
                        <a:pt x="10" y="9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8" y="9"/>
                      </a:lnTo>
                      <a:close/>
                      <a:moveTo>
                        <a:pt x="10" y="9"/>
                      </a:moveTo>
                      <a:lnTo>
                        <a:pt x="15" y="9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9"/>
                      </a:lnTo>
                      <a:close/>
                      <a:moveTo>
                        <a:pt x="15" y="16"/>
                      </a:moveTo>
                      <a:lnTo>
                        <a:pt x="15" y="22"/>
                      </a:lnTo>
                      <a:lnTo>
                        <a:pt x="3" y="22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0" y="29"/>
                      </a:moveTo>
                      <a:lnTo>
                        <a:pt x="3" y="29"/>
                      </a:lnTo>
                      <a:lnTo>
                        <a:pt x="3" y="22"/>
                      </a:lnTo>
                      <a:lnTo>
                        <a:pt x="10" y="22"/>
                      </a:lnTo>
                      <a:lnTo>
                        <a:pt x="10" y="29"/>
                      </a:lnTo>
                      <a:close/>
                      <a:moveTo>
                        <a:pt x="10" y="17"/>
                      </a:moveTo>
                      <a:lnTo>
                        <a:pt x="10" y="17"/>
                      </a:lnTo>
                      <a:lnTo>
                        <a:pt x="10" y="29"/>
                      </a:lnTo>
                      <a:lnTo>
                        <a:pt x="10" y="29"/>
                      </a:lnTo>
                      <a:lnTo>
                        <a:pt x="10" y="17"/>
                      </a:lnTo>
                      <a:close/>
                      <a:moveTo>
                        <a:pt x="10" y="17"/>
                      </a:moveTo>
                      <a:lnTo>
                        <a:pt x="16" y="17"/>
                      </a:lnTo>
                      <a:lnTo>
                        <a:pt x="16" y="22"/>
                      </a:lnTo>
                      <a:lnTo>
                        <a:pt x="10" y="22"/>
                      </a:lnTo>
                      <a:lnTo>
                        <a:pt x="10" y="17"/>
                      </a:lnTo>
                      <a:close/>
                      <a:moveTo>
                        <a:pt x="16" y="22"/>
                      </a:moveTo>
                      <a:lnTo>
                        <a:pt x="16" y="26"/>
                      </a:lnTo>
                      <a:lnTo>
                        <a:pt x="5" y="26"/>
                      </a:lnTo>
                      <a:lnTo>
                        <a:pt x="5" y="22"/>
                      </a:lnTo>
                      <a:lnTo>
                        <a:pt x="16" y="22"/>
                      </a:lnTo>
                      <a:close/>
                      <a:moveTo>
                        <a:pt x="16" y="26"/>
                      </a:moveTo>
                      <a:lnTo>
                        <a:pt x="16" y="27"/>
                      </a:lnTo>
                      <a:lnTo>
                        <a:pt x="15" y="30"/>
                      </a:lnTo>
                      <a:lnTo>
                        <a:pt x="13" y="30"/>
                      </a:lnTo>
                      <a:lnTo>
                        <a:pt x="10" y="32"/>
                      </a:lnTo>
                      <a:lnTo>
                        <a:pt x="8" y="30"/>
                      </a:lnTo>
                      <a:lnTo>
                        <a:pt x="7" y="30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6" name="Freeform 1576"/>
                <p:cNvSpPr>
                  <a:spLocks noEditPoints="1"/>
                </p:cNvSpPr>
                <p:nvPr/>
              </p:nvSpPr>
              <p:spPr bwMode="auto">
                <a:xfrm>
                  <a:off x="1409" y="2736"/>
                  <a:ext cx="15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5" y="14"/>
                    </a:cxn>
                    <a:cxn ang="0">
                      <a:pos x="0" y="9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9"/>
                    </a:cxn>
                    <a:cxn ang="0">
                      <a:pos x="7" y="3"/>
                    </a:cxn>
                    <a:cxn ang="0">
                      <a:pos x="13" y="16"/>
                    </a:cxn>
                    <a:cxn ang="0">
                      <a:pos x="2" y="9"/>
                    </a:cxn>
                    <a:cxn ang="0">
                      <a:pos x="2" y="19"/>
                    </a:cxn>
                    <a:cxn ang="0">
                      <a:pos x="2" y="16"/>
                    </a:cxn>
                    <a:cxn ang="0">
                      <a:pos x="2" y="19"/>
                    </a:cxn>
                    <a:cxn ang="0">
                      <a:pos x="13" y="14"/>
                    </a:cxn>
                    <a:cxn ang="0">
                      <a:pos x="2" y="19"/>
                    </a:cxn>
                    <a:cxn ang="0">
                      <a:pos x="13" y="14"/>
                    </a:cxn>
                    <a:cxn ang="0">
                      <a:pos x="15" y="18"/>
                    </a:cxn>
                    <a:cxn ang="0">
                      <a:pos x="13" y="14"/>
                    </a:cxn>
                    <a:cxn ang="0">
                      <a:pos x="15" y="24"/>
                    </a:cxn>
                    <a:cxn ang="0">
                      <a:pos x="3" y="18"/>
                    </a:cxn>
                    <a:cxn ang="0">
                      <a:pos x="15" y="24"/>
                    </a:cxn>
                    <a:cxn ang="0">
                      <a:pos x="13" y="27"/>
                    </a:cxn>
                    <a:cxn ang="0">
                      <a:pos x="8" y="29"/>
                    </a:cxn>
                    <a:cxn ang="0">
                      <a:pos x="5" y="27"/>
                    </a:cxn>
                    <a:cxn ang="0">
                      <a:pos x="3" y="24"/>
                    </a:cxn>
                  </a:cxnLst>
                  <a:rect l="0" t="0" r="r" b="b"/>
                  <a:pathLst>
                    <a:path w="15" h="2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3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2" y="19"/>
                      </a:moveTo>
                      <a:lnTo>
                        <a:pt x="2" y="18"/>
                      </a:lnTo>
                      <a:lnTo>
                        <a:pt x="2" y="16"/>
                      </a:lnTo>
                      <a:lnTo>
                        <a:pt x="7" y="16"/>
                      </a:lnTo>
                      <a:lnTo>
                        <a:pt x="2" y="19"/>
                      </a:lnTo>
                      <a:close/>
                      <a:moveTo>
                        <a:pt x="11" y="13"/>
                      </a:moveTo>
                      <a:lnTo>
                        <a:pt x="13" y="14"/>
                      </a:lnTo>
                      <a:lnTo>
                        <a:pt x="3" y="21"/>
                      </a:lnTo>
                      <a:lnTo>
                        <a:pt x="2" y="19"/>
                      </a:lnTo>
                      <a:lnTo>
                        <a:pt x="11" y="13"/>
                      </a:lnTo>
                      <a:close/>
                      <a:moveTo>
                        <a:pt x="13" y="14"/>
                      </a:moveTo>
                      <a:lnTo>
                        <a:pt x="15" y="16"/>
                      </a:ln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13" y="14"/>
                      </a:lnTo>
                      <a:close/>
                      <a:moveTo>
                        <a:pt x="15" y="18"/>
                      </a:moveTo>
                      <a:lnTo>
                        <a:pt x="15" y="24"/>
                      </a:lnTo>
                      <a:lnTo>
                        <a:pt x="3" y="24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  <a:moveTo>
                        <a:pt x="15" y="24"/>
                      </a:moveTo>
                      <a:lnTo>
                        <a:pt x="13" y="26"/>
                      </a:lnTo>
                      <a:lnTo>
                        <a:pt x="13" y="27"/>
                      </a:lnTo>
                      <a:lnTo>
                        <a:pt x="10" y="29"/>
                      </a:lnTo>
                      <a:lnTo>
                        <a:pt x="8" y="29"/>
                      </a:lnTo>
                      <a:lnTo>
                        <a:pt x="7" y="29"/>
                      </a:lnTo>
                      <a:lnTo>
                        <a:pt x="5" y="27"/>
                      </a:lnTo>
                      <a:lnTo>
                        <a:pt x="3" y="26"/>
                      </a:lnTo>
                      <a:lnTo>
                        <a:pt x="3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" name="Freeform 1577"/>
                <p:cNvSpPr>
                  <a:spLocks noEditPoints="1"/>
                </p:cNvSpPr>
                <p:nvPr/>
              </p:nvSpPr>
              <p:spPr bwMode="auto">
                <a:xfrm>
                  <a:off x="1412" y="2754"/>
                  <a:ext cx="15" cy="3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7" y="0"/>
                    </a:cxn>
                    <a:cxn ang="0">
                      <a:pos x="10" y="3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6"/>
                    </a:cxn>
                    <a:cxn ang="0">
                      <a:pos x="7" y="1"/>
                    </a:cxn>
                    <a:cxn ang="0">
                      <a:pos x="13" y="14"/>
                    </a:cxn>
                    <a:cxn ang="0">
                      <a:pos x="2" y="6"/>
                    </a:cxn>
                    <a:cxn ang="0">
                      <a:pos x="7" y="19"/>
                    </a:cxn>
                    <a:cxn ang="0">
                      <a:pos x="2" y="14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7" y="19"/>
                    </a:cxn>
                    <a:cxn ang="0">
                      <a:pos x="8" y="8"/>
                    </a:cxn>
                    <a:cxn ang="0">
                      <a:pos x="13" y="14"/>
                    </a:cxn>
                    <a:cxn ang="0">
                      <a:pos x="8" y="8"/>
                    </a:cxn>
                    <a:cxn ang="0">
                      <a:pos x="13" y="21"/>
                    </a:cxn>
                    <a:cxn ang="0">
                      <a:pos x="2" y="14"/>
                    </a:cxn>
                    <a:cxn ang="0">
                      <a:pos x="8" y="27"/>
                    </a:cxn>
                    <a:cxn ang="0">
                      <a:pos x="2" y="21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8" y="27"/>
                    </a:cxn>
                    <a:cxn ang="0">
                      <a:pos x="10" y="16"/>
                    </a:cxn>
                    <a:cxn ang="0">
                      <a:pos x="15" y="21"/>
                    </a:cxn>
                    <a:cxn ang="0">
                      <a:pos x="10" y="16"/>
                    </a:cxn>
                    <a:cxn ang="0">
                      <a:pos x="15" y="24"/>
                    </a:cxn>
                    <a:cxn ang="0">
                      <a:pos x="4" y="21"/>
                    </a:cxn>
                    <a:cxn ang="0">
                      <a:pos x="15" y="24"/>
                    </a:cxn>
                    <a:cxn ang="0">
                      <a:pos x="13" y="29"/>
                    </a:cxn>
                    <a:cxn ang="0">
                      <a:pos x="10" y="30"/>
                    </a:cxn>
                    <a:cxn ang="0">
                      <a:pos x="5" y="29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5" h="30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9"/>
                      </a:moveTo>
                      <a:lnTo>
                        <a:pt x="2" y="19"/>
                      </a:lnTo>
                      <a:lnTo>
                        <a:pt x="2" y="14"/>
                      </a:lnTo>
                      <a:lnTo>
                        <a:pt x="7" y="14"/>
                      </a:lnTo>
                      <a:lnTo>
                        <a:pt x="7" y="19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3" y="8"/>
                      </a:ln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13" y="14"/>
                      </a:lnTo>
                      <a:close/>
                      <a:moveTo>
                        <a:pt x="8" y="27"/>
                      </a:moveTo>
                      <a:lnTo>
                        <a:pt x="2" y="27"/>
                      </a:lnTo>
                      <a:lnTo>
                        <a:pt x="2" y="21"/>
                      </a:lnTo>
                      <a:lnTo>
                        <a:pt x="8" y="21"/>
                      </a:lnTo>
                      <a:lnTo>
                        <a:pt x="8" y="27"/>
                      </a:lnTo>
                      <a:close/>
                      <a:moveTo>
                        <a:pt x="8" y="16"/>
                      </a:moveTo>
                      <a:lnTo>
                        <a:pt x="10" y="16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8" y="16"/>
                      </a:lnTo>
                      <a:close/>
                      <a:moveTo>
                        <a:pt x="10" y="16"/>
                      </a:moveTo>
                      <a:lnTo>
                        <a:pt x="15" y="16"/>
                      </a:lnTo>
                      <a:lnTo>
                        <a:pt x="15" y="21"/>
                      </a:lnTo>
                      <a:lnTo>
                        <a:pt x="10" y="21"/>
                      </a:lnTo>
                      <a:lnTo>
                        <a:pt x="10" y="16"/>
                      </a:lnTo>
                      <a:close/>
                      <a:moveTo>
                        <a:pt x="15" y="21"/>
                      </a:moveTo>
                      <a:lnTo>
                        <a:pt x="15" y="24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15" y="21"/>
                      </a:lnTo>
                      <a:close/>
                      <a:moveTo>
                        <a:pt x="15" y="24"/>
                      </a:moveTo>
                      <a:lnTo>
                        <a:pt x="15" y="26"/>
                      </a:lnTo>
                      <a:lnTo>
                        <a:pt x="13" y="29"/>
                      </a:lnTo>
                      <a:lnTo>
                        <a:pt x="12" y="29"/>
                      </a:lnTo>
                      <a:lnTo>
                        <a:pt x="10" y="30"/>
                      </a:lnTo>
                      <a:lnTo>
                        <a:pt x="8" y="29"/>
                      </a:lnTo>
                      <a:lnTo>
                        <a:pt x="5" y="29"/>
                      </a:lnTo>
                      <a:lnTo>
                        <a:pt x="5" y="26"/>
                      </a:lnTo>
                      <a:lnTo>
                        <a:pt x="4" y="24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8" name="Freeform 1578"/>
                <p:cNvSpPr>
                  <a:spLocks noEditPoints="1"/>
                </p:cNvSpPr>
                <p:nvPr/>
              </p:nvSpPr>
              <p:spPr bwMode="auto">
                <a:xfrm>
                  <a:off x="1416" y="2773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3" y="20"/>
                    </a:cxn>
                    <a:cxn ang="0">
                      <a:pos x="1" y="15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13"/>
                    </a:cxn>
                    <a:cxn ang="0">
                      <a:pos x="14" y="23"/>
                    </a:cxn>
                    <a:cxn ang="0">
                      <a:pos x="3" y="16"/>
                    </a:cxn>
                    <a:cxn ang="0">
                      <a:pos x="4" y="26"/>
                    </a:cxn>
                    <a:cxn ang="0">
                      <a:pos x="3" y="23"/>
                    </a:cxn>
                    <a:cxn ang="0">
                      <a:pos x="4" y="26"/>
                    </a:cxn>
                    <a:cxn ang="0">
                      <a:pos x="14" y="20"/>
                    </a:cxn>
                    <a:cxn ang="0">
                      <a:pos x="4" y="26"/>
                    </a:cxn>
                    <a:cxn ang="0">
                      <a:pos x="14" y="20"/>
                    </a:cxn>
                    <a:cxn ang="0">
                      <a:pos x="16" y="24"/>
                    </a:cxn>
                    <a:cxn ang="0">
                      <a:pos x="14" y="28"/>
                    </a:cxn>
                    <a:cxn ang="0">
                      <a:pos x="9" y="29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16" h="29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3" y="20"/>
                      </a:moveTo>
                      <a:lnTo>
                        <a:pt x="1" y="18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3" y="20"/>
                      </a:lnTo>
                      <a:close/>
                      <a:moveTo>
                        <a:pt x="11" y="11"/>
                      </a:moveTo>
                      <a:lnTo>
                        <a:pt x="13" y="13"/>
                      </a:lnTo>
                      <a:lnTo>
                        <a:pt x="4" y="21"/>
                      </a:lnTo>
                      <a:lnTo>
                        <a:pt x="3" y="20"/>
                      </a:lnTo>
                      <a:lnTo>
                        <a:pt x="11" y="11"/>
                      </a:lnTo>
                      <a:close/>
                      <a:moveTo>
                        <a:pt x="13" y="13"/>
                      </a:move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13" y="13"/>
                      </a:lnTo>
                      <a:close/>
                      <a:moveTo>
                        <a:pt x="14" y="16"/>
                      </a:moveTo>
                      <a:lnTo>
                        <a:pt x="14" y="23"/>
                      </a:ln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  <a:moveTo>
                        <a:pt x="4" y="26"/>
                      </a:move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9" y="23"/>
                      </a:lnTo>
                      <a:lnTo>
                        <a:pt x="4" y="26"/>
                      </a:lnTo>
                      <a:close/>
                      <a:moveTo>
                        <a:pt x="14" y="18"/>
                      </a:moveTo>
                      <a:lnTo>
                        <a:pt x="14" y="20"/>
                      </a:lnTo>
                      <a:lnTo>
                        <a:pt x="6" y="28"/>
                      </a:lnTo>
                      <a:lnTo>
                        <a:pt x="4" y="26"/>
                      </a:lnTo>
                      <a:lnTo>
                        <a:pt x="14" y="18"/>
                      </a:lnTo>
                      <a:close/>
                      <a:moveTo>
                        <a:pt x="14" y="20"/>
                      </a:moveTo>
                      <a:lnTo>
                        <a:pt x="16" y="23"/>
                      </a:lnTo>
                      <a:lnTo>
                        <a:pt x="16" y="24"/>
                      </a:lnTo>
                      <a:lnTo>
                        <a:pt x="16" y="26"/>
                      </a:lnTo>
                      <a:lnTo>
                        <a:pt x="14" y="28"/>
                      </a:lnTo>
                      <a:lnTo>
                        <a:pt x="11" y="29"/>
                      </a:lnTo>
                      <a:lnTo>
                        <a:pt x="9" y="29"/>
                      </a:lnTo>
                      <a:lnTo>
                        <a:pt x="8" y="29"/>
                      </a:lnTo>
                      <a:lnTo>
                        <a:pt x="6" y="28"/>
                      </a:lnTo>
                      <a:lnTo>
                        <a:pt x="14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9" name="Freeform 1579"/>
                <p:cNvSpPr>
                  <a:spLocks noEditPoints="1"/>
                </p:cNvSpPr>
                <p:nvPr/>
              </p:nvSpPr>
              <p:spPr bwMode="auto">
                <a:xfrm>
                  <a:off x="1420" y="2791"/>
                  <a:ext cx="15" cy="2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11"/>
                    </a:cxn>
                    <a:cxn ang="0">
                      <a:pos x="0" y="6"/>
                    </a:cxn>
                    <a:cxn ang="0">
                      <a:pos x="5" y="18"/>
                    </a:cxn>
                    <a:cxn ang="0">
                      <a:pos x="0" y="11"/>
                    </a:cxn>
                    <a:cxn ang="0">
                      <a:pos x="5" y="18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7" y="6"/>
                    </a:cxn>
                    <a:cxn ang="0">
                      <a:pos x="13" y="11"/>
                    </a:cxn>
                    <a:cxn ang="0">
                      <a:pos x="7" y="6"/>
                    </a:cxn>
                    <a:cxn ang="0">
                      <a:pos x="13" y="19"/>
                    </a:cxn>
                    <a:cxn ang="0">
                      <a:pos x="2" y="11"/>
                    </a:cxn>
                    <a:cxn ang="0">
                      <a:pos x="7" y="24"/>
                    </a:cxn>
                    <a:cxn ang="0">
                      <a:pos x="2" y="19"/>
                    </a:cxn>
                    <a:cxn ang="0">
                      <a:pos x="7" y="24"/>
                    </a:cxn>
                    <a:cxn ang="0">
                      <a:pos x="9" y="13"/>
                    </a:cxn>
                    <a:cxn ang="0">
                      <a:pos x="7" y="24"/>
                    </a:cxn>
                    <a:cxn ang="0">
                      <a:pos x="9" y="13"/>
                    </a:cxn>
                    <a:cxn ang="0">
                      <a:pos x="15" y="19"/>
                    </a:cxn>
                    <a:cxn ang="0">
                      <a:pos x="9" y="13"/>
                    </a:cxn>
                    <a:cxn ang="0">
                      <a:pos x="15" y="23"/>
                    </a:cxn>
                    <a:cxn ang="0">
                      <a:pos x="4" y="19"/>
                    </a:cxn>
                    <a:cxn ang="0">
                      <a:pos x="15" y="23"/>
                    </a:cxn>
                    <a:cxn ang="0">
                      <a:pos x="13" y="28"/>
                    </a:cxn>
                    <a:cxn ang="0">
                      <a:pos x="9" y="29"/>
                    </a:cxn>
                    <a:cxn ang="0">
                      <a:pos x="5" y="28"/>
                    </a:cxn>
                    <a:cxn ang="0">
                      <a:pos x="4" y="23"/>
                    </a:cxn>
                  </a:cxnLst>
                  <a:rect l="0" t="0" r="r" b="b"/>
                  <a:pathLst>
                    <a:path w="15" h="2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8"/>
                      </a:moveTo>
                      <a:lnTo>
                        <a:pt x="0" y="18"/>
                      </a:ln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8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7" y="6"/>
                      </a:move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7" y="11"/>
                      </a:lnTo>
                      <a:lnTo>
                        <a:pt x="7" y="6"/>
                      </a:lnTo>
                      <a:close/>
                      <a:moveTo>
                        <a:pt x="13" y="11"/>
                      </a:moveTo>
                      <a:lnTo>
                        <a:pt x="13" y="19"/>
                      </a:lnTo>
                      <a:lnTo>
                        <a:pt x="2" y="19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7" y="24"/>
                      </a:moveTo>
                      <a:lnTo>
                        <a:pt x="2" y="24"/>
                      </a:lnTo>
                      <a:lnTo>
                        <a:pt x="2" y="19"/>
                      </a:lnTo>
                      <a:lnTo>
                        <a:pt x="7" y="19"/>
                      </a:lnTo>
                      <a:lnTo>
                        <a:pt x="7" y="24"/>
                      </a:lnTo>
                      <a:close/>
                      <a:moveTo>
                        <a:pt x="7" y="13"/>
                      </a:moveTo>
                      <a:lnTo>
                        <a:pt x="9" y="13"/>
                      </a:lnTo>
                      <a:lnTo>
                        <a:pt x="9" y="24"/>
                      </a:lnTo>
                      <a:lnTo>
                        <a:pt x="7" y="24"/>
                      </a:lnTo>
                      <a:lnTo>
                        <a:pt x="7" y="13"/>
                      </a:lnTo>
                      <a:close/>
                      <a:moveTo>
                        <a:pt x="9" y="13"/>
                      </a:moveTo>
                      <a:lnTo>
                        <a:pt x="15" y="13"/>
                      </a:lnTo>
                      <a:lnTo>
                        <a:pt x="15" y="19"/>
                      </a:lnTo>
                      <a:lnTo>
                        <a:pt x="9" y="19"/>
                      </a:lnTo>
                      <a:lnTo>
                        <a:pt x="9" y="13"/>
                      </a:lnTo>
                      <a:close/>
                      <a:moveTo>
                        <a:pt x="15" y="19"/>
                      </a:moveTo>
                      <a:lnTo>
                        <a:pt x="15" y="23"/>
                      </a:lnTo>
                      <a:lnTo>
                        <a:pt x="4" y="23"/>
                      </a:lnTo>
                      <a:lnTo>
                        <a:pt x="4" y="19"/>
                      </a:lnTo>
                      <a:lnTo>
                        <a:pt x="15" y="19"/>
                      </a:lnTo>
                      <a:close/>
                      <a:moveTo>
                        <a:pt x="15" y="23"/>
                      </a:moveTo>
                      <a:lnTo>
                        <a:pt x="15" y="26"/>
                      </a:lnTo>
                      <a:lnTo>
                        <a:pt x="13" y="28"/>
                      </a:lnTo>
                      <a:lnTo>
                        <a:pt x="12" y="29"/>
                      </a:lnTo>
                      <a:lnTo>
                        <a:pt x="9" y="29"/>
                      </a:lnTo>
                      <a:lnTo>
                        <a:pt x="7" y="29"/>
                      </a:lnTo>
                      <a:lnTo>
                        <a:pt x="5" y="28"/>
                      </a:lnTo>
                      <a:lnTo>
                        <a:pt x="4" y="26"/>
                      </a:lnTo>
                      <a:lnTo>
                        <a:pt x="4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0" name="Freeform 1580"/>
                <p:cNvSpPr>
                  <a:spLocks noEditPoints="1"/>
                </p:cNvSpPr>
                <p:nvPr/>
              </p:nvSpPr>
              <p:spPr bwMode="auto">
                <a:xfrm>
                  <a:off x="1424" y="2809"/>
                  <a:ext cx="16" cy="27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3" y="6"/>
                    </a:cxn>
                    <a:cxn ang="0">
                      <a:pos x="6" y="1"/>
                    </a:cxn>
                    <a:cxn ang="0">
                      <a:pos x="13" y="13"/>
                    </a:cxn>
                    <a:cxn ang="0">
                      <a:pos x="1" y="6"/>
                    </a:cxn>
                    <a:cxn ang="0">
                      <a:pos x="6" y="19"/>
                    </a:cxn>
                    <a:cxn ang="0">
                      <a:pos x="1" y="13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14" y="13"/>
                    </a:cxn>
                    <a:cxn ang="0">
                      <a:pos x="8" y="8"/>
                    </a:cxn>
                    <a:cxn ang="0">
                      <a:pos x="14" y="19"/>
                    </a:cxn>
                    <a:cxn ang="0">
                      <a:pos x="1" y="13"/>
                    </a:cxn>
                    <a:cxn ang="0">
                      <a:pos x="8" y="26"/>
                    </a:cxn>
                    <a:cxn ang="0">
                      <a:pos x="1" y="19"/>
                    </a:cxn>
                    <a:cxn ang="0">
                      <a:pos x="8" y="26"/>
                    </a:cxn>
                    <a:cxn ang="0">
                      <a:pos x="9" y="13"/>
                    </a:cxn>
                    <a:cxn ang="0">
                      <a:pos x="8" y="26"/>
                    </a:cxn>
                    <a:cxn ang="0">
                      <a:pos x="9" y="13"/>
                    </a:cxn>
                    <a:cxn ang="0">
                      <a:pos x="16" y="19"/>
                    </a:cxn>
                    <a:cxn ang="0">
                      <a:pos x="9" y="13"/>
                    </a:cxn>
                    <a:cxn ang="0">
                      <a:pos x="16" y="21"/>
                    </a:cxn>
                    <a:cxn ang="0">
                      <a:pos x="5" y="19"/>
                    </a:cxn>
                    <a:cxn ang="0">
                      <a:pos x="16" y="21"/>
                    </a:cxn>
                    <a:cxn ang="0">
                      <a:pos x="14" y="26"/>
                    </a:cxn>
                    <a:cxn ang="0">
                      <a:pos x="9" y="27"/>
                    </a:cxn>
                    <a:cxn ang="0">
                      <a:pos x="6" y="26"/>
                    </a:cxn>
                    <a:cxn ang="0">
                      <a:pos x="5" y="21"/>
                    </a:cxn>
                  </a:cxnLst>
                  <a:rect l="0" t="0" r="r" b="b"/>
                  <a:pathLst>
                    <a:path w="16" h="2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3" y="6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9"/>
                      </a:moveTo>
                      <a:lnTo>
                        <a:pt x="1" y="19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9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4" y="13"/>
                      </a:moveTo>
                      <a:lnTo>
                        <a:pt x="14" y="19"/>
                      </a:lnTo>
                      <a:lnTo>
                        <a:pt x="1" y="19"/>
                      </a:lnTo>
                      <a:lnTo>
                        <a:pt x="1" y="13"/>
                      </a:lnTo>
                      <a:lnTo>
                        <a:pt x="14" y="13"/>
                      </a:lnTo>
                      <a:close/>
                      <a:moveTo>
                        <a:pt x="8" y="26"/>
                      </a:moveTo>
                      <a:lnTo>
                        <a:pt x="1" y="26"/>
                      </a:lnTo>
                      <a:lnTo>
                        <a:pt x="1" y="19"/>
                      </a:lnTo>
                      <a:lnTo>
                        <a:pt x="8" y="19"/>
                      </a:lnTo>
                      <a:lnTo>
                        <a:pt x="8" y="26"/>
                      </a:lnTo>
                      <a:close/>
                      <a:moveTo>
                        <a:pt x="8" y="13"/>
                      </a:moveTo>
                      <a:lnTo>
                        <a:pt x="9" y="13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8" y="13"/>
                      </a:lnTo>
                      <a:close/>
                      <a:moveTo>
                        <a:pt x="9" y="13"/>
                      </a:moveTo>
                      <a:lnTo>
                        <a:pt x="16" y="13"/>
                      </a:lnTo>
                      <a:lnTo>
                        <a:pt x="16" y="19"/>
                      </a:lnTo>
                      <a:lnTo>
                        <a:pt x="9" y="19"/>
                      </a:lnTo>
                      <a:lnTo>
                        <a:pt x="9" y="13"/>
                      </a:lnTo>
                      <a:close/>
                      <a:moveTo>
                        <a:pt x="16" y="19"/>
                      </a:moveTo>
                      <a:lnTo>
                        <a:pt x="16" y="21"/>
                      </a:lnTo>
                      <a:lnTo>
                        <a:pt x="5" y="21"/>
                      </a:lnTo>
                      <a:lnTo>
                        <a:pt x="5" y="19"/>
                      </a:lnTo>
                      <a:lnTo>
                        <a:pt x="16" y="19"/>
                      </a:lnTo>
                      <a:close/>
                      <a:moveTo>
                        <a:pt x="16" y="21"/>
                      </a:moveTo>
                      <a:lnTo>
                        <a:pt x="14" y="23"/>
                      </a:lnTo>
                      <a:lnTo>
                        <a:pt x="14" y="26"/>
                      </a:lnTo>
                      <a:lnTo>
                        <a:pt x="11" y="26"/>
                      </a:lnTo>
                      <a:lnTo>
                        <a:pt x="9" y="27"/>
                      </a:lnTo>
                      <a:lnTo>
                        <a:pt x="8" y="26"/>
                      </a:lnTo>
                      <a:lnTo>
                        <a:pt x="6" y="26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16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1" name="Freeform 1581"/>
                <p:cNvSpPr>
                  <a:spLocks noEditPoints="1"/>
                </p:cNvSpPr>
                <p:nvPr/>
              </p:nvSpPr>
              <p:spPr bwMode="auto">
                <a:xfrm>
                  <a:off x="1429" y="2825"/>
                  <a:ext cx="13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11"/>
                    </a:cxn>
                    <a:cxn ang="0">
                      <a:pos x="0" y="5"/>
                    </a:cxn>
                    <a:cxn ang="0">
                      <a:pos x="4" y="16"/>
                    </a:cxn>
                    <a:cxn ang="0">
                      <a:pos x="0" y="11"/>
                    </a:cxn>
                    <a:cxn ang="0">
                      <a:pos x="4" y="16"/>
                    </a:cxn>
                    <a:cxn ang="0">
                      <a:pos x="6" y="5"/>
                    </a:cxn>
                    <a:cxn ang="0">
                      <a:pos x="4" y="16"/>
                    </a:cxn>
                    <a:cxn ang="0">
                      <a:pos x="6" y="5"/>
                    </a:cxn>
                    <a:cxn ang="0">
                      <a:pos x="11" y="11"/>
                    </a:cxn>
                    <a:cxn ang="0">
                      <a:pos x="6" y="5"/>
                    </a:cxn>
                    <a:cxn ang="0">
                      <a:pos x="11" y="16"/>
                    </a:cxn>
                    <a:cxn ang="0">
                      <a:pos x="0" y="11"/>
                    </a:cxn>
                    <a:cxn ang="0">
                      <a:pos x="6" y="23"/>
                    </a:cxn>
                    <a:cxn ang="0">
                      <a:pos x="0" y="16"/>
                    </a:cxn>
                    <a:cxn ang="0">
                      <a:pos x="6" y="23"/>
                    </a:cxn>
                    <a:cxn ang="0">
                      <a:pos x="8" y="11"/>
                    </a:cxn>
                    <a:cxn ang="0">
                      <a:pos x="6" y="23"/>
                    </a:cxn>
                    <a:cxn ang="0">
                      <a:pos x="8" y="11"/>
                    </a:cxn>
                    <a:cxn ang="0">
                      <a:pos x="13" y="16"/>
                    </a:cxn>
                    <a:cxn ang="0">
                      <a:pos x="8" y="11"/>
                    </a:cxn>
                    <a:cxn ang="0">
                      <a:pos x="13" y="21"/>
                    </a:cxn>
                    <a:cxn ang="0">
                      <a:pos x="1" y="16"/>
                    </a:cxn>
                    <a:cxn ang="0">
                      <a:pos x="13" y="21"/>
                    </a:cxn>
                    <a:cxn ang="0">
                      <a:pos x="11" y="24"/>
                    </a:cxn>
                    <a:cxn ang="0">
                      <a:pos x="8" y="26"/>
                    </a:cxn>
                    <a:cxn ang="0">
                      <a:pos x="3" y="24"/>
                    </a:cxn>
                    <a:cxn ang="0">
                      <a:pos x="1" y="21"/>
                    </a:cxn>
                  </a:cxnLst>
                  <a:rect l="0" t="0" r="r" b="b"/>
                  <a:pathLst>
                    <a:path w="13" h="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4" y="16"/>
                      </a:move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4" y="11"/>
                      </a:lnTo>
                      <a:lnTo>
                        <a:pt x="4" y="16"/>
                      </a:lnTo>
                      <a:close/>
                      <a:moveTo>
                        <a:pt x="4" y="5"/>
                      </a:moveTo>
                      <a:lnTo>
                        <a:pt x="6" y="5"/>
                      </a:lnTo>
                      <a:lnTo>
                        <a:pt x="6" y="16"/>
                      </a:lnTo>
                      <a:lnTo>
                        <a:pt x="4" y="16"/>
                      </a:lnTo>
                      <a:lnTo>
                        <a:pt x="4" y="5"/>
                      </a:lnTo>
                      <a:close/>
                      <a:moveTo>
                        <a:pt x="6" y="5"/>
                      </a:moveTo>
                      <a:lnTo>
                        <a:pt x="11" y="5"/>
                      </a:lnTo>
                      <a:lnTo>
                        <a:pt x="11" y="11"/>
                      </a:lnTo>
                      <a:lnTo>
                        <a:pt x="6" y="11"/>
                      </a:lnTo>
                      <a:lnTo>
                        <a:pt x="6" y="5"/>
                      </a:lnTo>
                      <a:close/>
                      <a:moveTo>
                        <a:pt x="11" y="11"/>
                      </a:moveTo>
                      <a:lnTo>
                        <a:pt x="11" y="16"/>
                      </a:ln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11" y="11"/>
                      </a:lnTo>
                      <a:close/>
                      <a:moveTo>
                        <a:pt x="6" y="23"/>
                      </a:moveTo>
                      <a:lnTo>
                        <a:pt x="0" y="23"/>
                      </a:lnTo>
                      <a:lnTo>
                        <a:pt x="0" y="16"/>
                      </a:lnTo>
                      <a:lnTo>
                        <a:pt x="6" y="16"/>
                      </a:lnTo>
                      <a:lnTo>
                        <a:pt x="6" y="23"/>
                      </a:lnTo>
                      <a:close/>
                      <a:moveTo>
                        <a:pt x="6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1"/>
                      </a:lnTo>
                      <a:close/>
                      <a:moveTo>
                        <a:pt x="8" y="11"/>
                      </a:move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close/>
                      <a:moveTo>
                        <a:pt x="13" y="16"/>
                      </a:moveTo>
                      <a:lnTo>
                        <a:pt x="13" y="21"/>
                      </a:lnTo>
                      <a:lnTo>
                        <a:pt x="1" y="21"/>
                      </a:lnTo>
                      <a:lnTo>
                        <a:pt x="1" y="16"/>
                      </a:lnTo>
                      <a:lnTo>
                        <a:pt x="13" y="16"/>
                      </a:lnTo>
                      <a:close/>
                      <a:moveTo>
                        <a:pt x="13" y="21"/>
                      </a:move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9" y="26"/>
                      </a:lnTo>
                      <a:lnTo>
                        <a:pt x="8" y="26"/>
                      </a:lnTo>
                      <a:lnTo>
                        <a:pt x="4" y="26"/>
                      </a:lnTo>
                      <a:lnTo>
                        <a:pt x="3" y="24"/>
                      </a:lnTo>
                      <a:lnTo>
                        <a:pt x="3" y="23"/>
                      </a:lnTo>
                      <a:lnTo>
                        <a:pt x="1" y="21"/>
                      </a:lnTo>
                      <a:lnTo>
                        <a:pt x="13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2" name="Freeform 1582"/>
                <p:cNvSpPr>
                  <a:spLocks noEditPoints="1"/>
                </p:cNvSpPr>
                <p:nvPr/>
              </p:nvSpPr>
              <p:spPr bwMode="auto">
                <a:xfrm>
                  <a:off x="1430" y="2840"/>
                  <a:ext cx="16" cy="27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8" y="1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8" y="19"/>
                    </a:cxn>
                    <a:cxn ang="0">
                      <a:pos x="2" y="13"/>
                    </a:cxn>
                    <a:cxn ang="0">
                      <a:pos x="8" y="19"/>
                    </a:cxn>
                    <a:cxn ang="0">
                      <a:pos x="8" y="8"/>
                    </a:cxn>
                    <a:cxn ang="0">
                      <a:pos x="8" y="19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9"/>
                    </a:cxn>
                    <a:cxn ang="0">
                      <a:pos x="3" y="13"/>
                    </a:cxn>
                    <a:cxn ang="0">
                      <a:pos x="5" y="22"/>
                    </a:cxn>
                    <a:cxn ang="0">
                      <a:pos x="3" y="19"/>
                    </a:cxn>
                    <a:cxn ang="0">
                      <a:pos x="5" y="22"/>
                    </a:cxn>
                    <a:cxn ang="0">
                      <a:pos x="15" y="16"/>
                    </a:cxn>
                    <a:cxn ang="0">
                      <a:pos x="5" y="22"/>
                    </a:cxn>
                    <a:cxn ang="0">
                      <a:pos x="15" y="16"/>
                    </a:cxn>
                    <a:cxn ang="0">
                      <a:pos x="16" y="21"/>
                    </a:cxn>
                    <a:cxn ang="0">
                      <a:pos x="15" y="16"/>
                    </a:cxn>
                    <a:cxn ang="0">
                      <a:pos x="16" y="21"/>
                    </a:cxn>
                    <a:cxn ang="0">
                      <a:pos x="5" y="21"/>
                    </a:cxn>
                    <a:cxn ang="0">
                      <a:pos x="16" y="21"/>
                    </a:cxn>
                    <a:cxn ang="0">
                      <a:pos x="15" y="26"/>
                    </a:cxn>
                    <a:cxn ang="0">
                      <a:pos x="10" y="27"/>
                    </a:cxn>
                    <a:cxn ang="0">
                      <a:pos x="7" y="26"/>
                    </a:cxn>
                    <a:cxn ang="0">
                      <a:pos x="5" y="21"/>
                    </a:cxn>
                  </a:cxnLst>
                  <a:rect l="0" t="0" r="r" b="b"/>
                  <a:pathLst>
                    <a:path w="16" h="27">
                      <a:moveTo>
                        <a:pt x="0" y="6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19"/>
                      </a:move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9"/>
                      </a:lnTo>
                      <a:lnTo>
                        <a:pt x="3" y="19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5" y="22"/>
                      </a:moveTo>
                      <a:lnTo>
                        <a:pt x="3" y="21"/>
                      </a:lnTo>
                      <a:lnTo>
                        <a:pt x="3" y="19"/>
                      </a:lnTo>
                      <a:lnTo>
                        <a:pt x="8" y="19"/>
                      </a:lnTo>
                      <a:lnTo>
                        <a:pt x="5" y="22"/>
                      </a:lnTo>
                      <a:close/>
                      <a:moveTo>
                        <a:pt x="13" y="14"/>
                      </a:moveTo>
                      <a:lnTo>
                        <a:pt x="15" y="16"/>
                      </a:lnTo>
                      <a:lnTo>
                        <a:pt x="7" y="24"/>
                      </a:lnTo>
                      <a:lnTo>
                        <a:pt x="5" y="22"/>
                      </a:lnTo>
                      <a:lnTo>
                        <a:pt x="13" y="14"/>
                      </a:lnTo>
                      <a:close/>
                      <a:moveTo>
                        <a:pt x="15" y="16"/>
                      </a:moveTo>
                      <a:lnTo>
                        <a:pt x="16" y="18"/>
                      </a:lnTo>
                      <a:lnTo>
                        <a:pt x="16" y="21"/>
                      </a:lnTo>
                      <a:lnTo>
                        <a:pt x="10" y="21"/>
                      </a:lnTo>
                      <a:lnTo>
                        <a:pt x="15" y="16"/>
                      </a:lnTo>
                      <a:close/>
                      <a:moveTo>
                        <a:pt x="16" y="21"/>
                      </a:moveTo>
                      <a:lnTo>
                        <a:pt x="16" y="21"/>
                      </a:lnTo>
                      <a:lnTo>
                        <a:pt x="5" y="21"/>
                      </a:lnTo>
                      <a:lnTo>
                        <a:pt x="5" y="21"/>
                      </a:lnTo>
                      <a:lnTo>
                        <a:pt x="16" y="21"/>
                      </a:lnTo>
                      <a:close/>
                      <a:moveTo>
                        <a:pt x="16" y="21"/>
                      </a:moveTo>
                      <a:lnTo>
                        <a:pt x="16" y="24"/>
                      </a:lnTo>
                      <a:lnTo>
                        <a:pt x="15" y="26"/>
                      </a:lnTo>
                      <a:lnTo>
                        <a:pt x="13" y="27"/>
                      </a:lnTo>
                      <a:lnTo>
                        <a:pt x="10" y="27"/>
                      </a:lnTo>
                      <a:lnTo>
                        <a:pt x="8" y="27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5" y="21"/>
                      </a:lnTo>
                      <a:lnTo>
                        <a:pt x="16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" name="Freeform 1583"/>
                <p:cNvSpPr>
                  <a:spLocks noEditPoints="1"/>
                </p:cNvSpPr>
                <p:nvPr/>
              </p:nvSpPr>
              <p:spPr bwMode="auto">
                <a:xfrm>
                  <a:off x="1435" y="2856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2" y="11"/>
                    </a:cxn>
                    <a:cxn ang="0">
                      <a:pos x="0" y="8"/>
                    </a:cxn>
                    <a:cxn ang="0">
                      <a:pos x="2" y="11"/>
                    </a:cxn>
                    <a:cxn ang="0">
                      <a:pos x="11" y="6"/>
                    </a:cxn>
                    <a:cxn ang="0">
                      <a:pos x="2" y="11"/>
                    </a:cxn>
                    <a:cxn ang="0">
                      <a:pos x="11" y="6"/>
                    </a:cxn>
                    <a:cxn ang="0">
                      <a:pos x="13" y="10"/>
                    </a:cxn>
                    <a:cxn ang="0">
                      <a:pos x="11" y="6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3" y="19"/>
                    </a:cxn>
                    <a:cxn ang="0">
                      <a:pos x="2" y="15"/>
                    </a:cxn>
                    <a:cxn ang="0">
                      <a:pos x="3" y="19"/>
                    </a:cxn>
                    <a:cxn ang="0">
                      <a:pos x="11" y="11"/>
                    </a:cxn>
                    <a:cxn ang="0">
                      <a:pos x="3" y="19"/>
                    </a:cxn>
                    <a:cxn ang="0">
                      <a:pos x="11" y="11"/>
                    </a:cxn>
                    <a:cxn ang="0">
                      <a:pos x="15" y="16"/>
                    </a:cxn>
                    <a:cxn ang="0">
                      <a:pos x="11" y="11"/>
                    </a:cxn>
                    <a:cxn ang="0">
                      <a:pos x="15" y="19"/>
                    </a:cxn>
                    <a:cxn ang="0">
                      <a:pos x="3" y="16"/>
                    </a:cxn>
                    <a:cxn ang="0">
                      <a:pos x="15" y="19"/>
                    </a:cxn>
                    <a:cxn ang="0">
                      <a:pos x="13" y="24"/>
                    </a:cxn>
                    <a:cxn ang="0">
                      <a:pos x="8" y="26"/>
                    </a:cxn>
                    <a:cxn ang="0">
                      <a:pos x="5" y="24"/>
                    </a:cxn>
                    <a:cxn ang="0">
                      <a:pos x="3" y="19"/>
                    </a:cxn>
                  </a:cxnLst>
                  <a:rect l="0" t="0" r="r" b="b"/>
                  <a:pathLst>
                    <a:path w="15" h="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2" y="11"/>
                      </a:move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2" y="11"/>
                      </a:lnTo>
                      <a:close/>
                      <a:moveTo>
                        <a:pt x="10" y="5"/>
                      </a:moveTo>
                      <a:lnTo>
                        <a:pt x="11" y="6"/>
                      </a:ln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10" y="5"/>
                      </a:lnTo>
                      <a:close/>
                      <a:moveTo>
                        <a:pt x="11" y="6"/>
                      </a:move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11" y="6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3" y="19"/>
                      </a:moveTo>
                      <a:lnTo>
                        <a:pt x="2" y="18"/>
                      </a:lnTo>
                      <a:lnTo>
                        <a:pt x="2" y="15"/>
                      </a:lnTo>
                      <a:lnTo>
                        <a:pt x="7" y="15"/>
                      </a:lnTo>
                      <a:lnTo>
                        <a:pt x="3" y="19"/>
                      </a:lnTo>
                      <a:close/>
                      <a:moveTo>
                        <a:pt x="10" y="10"/>
                      </a:moveTo>
                      <a:lnTo>
                        <a:pt x="11" y="11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10" y="10"/>
                      </a:lnTo>
                      <a:close/>
                      <a:moveTo>
                        <a:pt x="11" y="11"/>
                      </a:moveTo>
                      <a:lnTo>
                        <a:pt x="15" y="13"/>
                      </a:ln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11" y="11"/>
                      </a:lnTo>
                      <a:close/>
                      <a:moveTo>
                        <a:pt x="15" y="16"/>
                      </a:moveTo>
                      <a:lnTo>
                        <a:pt x="15" y="19"/>
                      </a:lnTo>
                      <a:lnTo>
                        <a:pt x="3" y="19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19"/>
                      </a:moveTo>
                      <a:lnTo>
                        <a:pt x="13" y="23"/>
                      </a:lnTo>
                      <a:lnTo>
                        <a:pt x="13" y="24"/>
                      </a:lnTo>
                      <a:lnTo>
                        <a:pt x="11" y="26"/>
                      </a:lnTo>
                      <a:lnTo>
                        <a:pt x="8" y="26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3" y="19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4" name="Freeform 1584"/>
                <p:cNvSpPr>
                  <a:spLocks noEditPoints="1"/>
                </p:cNvSpPr>
                <p:nvPr/>
              </p:nvSpPr>
              <p:spPr bwMode="auto">
                <a:xfrm>
                  <a:off x="1438" y="2871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2" y="9"/>
                    </a:cxn>
                    <a:cxn ang="0">
                      <a:pos x="10" y="3"/>
                    </a:cxn>
                    <a:cxn ang="0">
                      <a:pos x="2" y="9"/>
                    </a:cxn>
                    <a:cxn ang="0">
                      <a:pos x="10" y="3"/>
                    </a:cxn>
                    <a:cxn ang="0">
                      <a:pos x="13" y="6"/>
                    </a:cxn>
                    <a:cxn ang="0">
                      <a:pos x="10" y="3"/>
                    </a:cxn>
                    <a:cxn ang="0">
                      <a:pos x="13" y="11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0" y="11"/>
                    </a:cxn>
                    <a:cxn ang="0">
                      <a:pos x="4" y="16"/>
                    </a:cxn>
                    <a:cxn ang="0">
                      <a:pos x="12" y="8"/>
                    </a:cxn>
                    <a:cxn ang="0">
                      <a:pos x="4" y="16"/>
                    </a:cxn>
                    <a:cxn ang="0">
                      <a:pos x="12" y="8"/>
                    </a:cxn>
                    <a:cxn ang="0">
                      <a:pos x="15" y="13"/>
                    </a:cxn>
                    <a:cxn ang="0">
                      <a:pos x="12" y="8"/>
                    </a:cxn>
                    <a:cxn ang="0">
                      <a:pos x="15" y="17"/>
                    </a:cxn>
                    <a:cxn ang="0">
                      <a:pos x="2" y="13"/>
                    </a:cxn>
                    <a:cxn ang="0">
                      <a:pos x="8" y="22"/>
                    </a:cxn>
                    <a:cxn ang="0">
                      <a:pos x="2" y="17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15" y="17"/>
                    </a:cxn>
                    <a:cxn ang="0">
                      <a:pos x="10" y="11"/>
                    </a:cxn>
                    <a:cxn ang="0">
                      <a:pos x="15" y="19"/>
                    </a:cxn>
                    <a:cxn ang="0">
                      <a:pos x="4" y="17"/>
                    </a:cxn>
                    <a:cxn ang="0">
                      <a:pos x="15" y="19"/>
                    </a:cxn>
                    <a:cxn ang="0">
                      <a:pos x="13" y="24"/>
                    </a:cxn>
                    <a:cxn ang="0">
                      <a:pos x="10" y="26"/>
                    </a:cxn>
                    <a:cxn ang="0">
                      <a:pos x="5" y="24"/>
                    </a:cxn>
                    <a:cxn ang="0">
                      <a:pos x="4" y="19"/>
                    </a:cxn>
                  </a:cxnLst>
                  <a:rect l="0" t="0" r="r" b="b"/>
                  <a:pathLst>
                    <a:path w="15" h="26">
                      <a:moveTo>
                        <a:pt x="2" y="9"/>
                      </a:move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2" y="9"/>
                      </a:lnTo>
                      <a:close/>
                      <a:moveTo>
                        <a:pt x="10" y="1"/>
                      </a:moveTo>
                      <a:lnTo>
                        <a:pt x="10" y="3"/>
                      </a:lnTo>
                      <a:lnTo>
                        <a:pt x="2" y="11"/>
                      </a:lnTo>
                      <a:lnTo>
                        <a:pt x="2" y="9"/>
                      </a:lnTo>
                      <a:lnTo>
                        <a:pt x="10" y="1"/>
                      </a:lnTo>
                      <a:close/>
                      <a:moveTo>
                        <a:pt x="10" y="3"/>
                      </a:moveTo>
                      <a:lnTo>
                        <a:pt x="13" y="4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10" y="3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4" y="16"/>
                      </a:move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4" y="16"/>
                      </a:lnTo>
                      <a:close/>
                      <a:moveTo>
                        <a:pt x="10" y="6"/>
                      </a:moveTo>
                      <a:lnTo>
                        <a:pt x="12" y="8"/>
                      </a:lnTo>
                      <a:lnTo>
                        <a:pt x="5" y="17"/>
                      </a:lnTo>
                      <a:lnTo>
                        <a:pt x="4" y="16"/>
                      </a:lnTo>
                      <a:lnTo>
                        <a:pt x="10" y="6"/>
                      </a:lnTo>
                      <a:close/>
                      <a:moveTo>
                        <a:pt x="12" y="8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12" y="8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2" y="17"/>
                      </a:lnTo>
                      <a:lnTo>
                        <a:pt x="2" y="13"/>
                      </a:lnTo>
                      <a:lnTo>
                        <a:pt x="15" y="13"/>
                      </a:lnTo>
                      <a:close/>
                      <a:moveTo>
                        <a:pt x="8" y="22"/>
                      </a:moveTo>
                      <a:lnTo>
                        <a:pt x="2" y="22"/>
                      </a:lnTo>
                      <a:lnTo>
                        <a:pt x="2" y="17"/>
                      </a:lnTo>
                      <a:lnTo>
                        <a:pt x="8" y="17"/>
                      </a:lnTo>
                      <a:lnTo>
                        <a:pt x="8" y="22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5" y="11"/>
                      </a:lnTo>
                      <a:lnTo>
                        <a:pt x="15" y="17"/>
                      </a:lnTo>
                      <a:lnTo>
                        <a:pt x="10" y="17"/>
                      </a:lnTo>
                      <a:lnTo>
                        <a:pt x="10" y="11"/>
                      </a:lnTo>
                      <a:close/>
                      <a:moveTo>
                        <a:pt x="15" y="17"/>
                      </a:moveTo>
                      <a:lnTo>
                        <a:pt x="15" y="19"/>
                      </a:lnTo>
                      <a:lnTo>
                        <a:pt x="4" y="19"/>
                      </a:lnTo>
                      <a:lnTo>
                        <a:pt x="4" y="17"/>
                      </a:lnTo>
                      <a:lnTo>
                        <a:pt x="15" y="17"/>
                      </a:lnTo>
                      <a:close/>
                      <a:moveTo>
                        <a:pt x="15" y="19"/>
                      </a:moveTo>
                      <a:lnTo>
                        <a:pt x="15" y="22"/>
                      </a:lnTo>
                      <a:lnTo>
                        <a:pt x="13" y="24"/>
                      </a:lnTo>
                      <a:lnTo>
                        <a:pt x="12" y="26"/>
                      </a:lnTo>
                      <a:lnTo>
                        <a:pt x="10" y="26"/>
                      </a:lnTo>
                      <a:lnTo>
                        <a:pt x="7" y="26"/>
                      </a:lnTo>
                      <a:lnTo>
                        <a:pt x="5" y="24"/>
                      </a:lnTo>
                      <a:lnTo>
                        <a:pt x="4" y="22"/>
                      </a:lnTo>
                      <a:lnTo>
                        <a:pt x="4" y="19"/>
                      </a:lnTo>
                      <a:lnTo>
                        <a:pt x="1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5" name="Freeform 1585"/>
                <p:cNvSpPr>
                  <a:spLocks noEditPoints="1"/>
                </p:cNvSpPr>
                <p:nvPr/>
              </p:nvSpPr>
              <p:spPr bwMode="auto">
                <a:xfrm>
                  <a:off x="1442" y="2885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8" y="20"/>
                    </a:cxn>
                    <a:cxn ang="0">
                      <a:pos x="1" y="13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14" y="13"/>
                    </a:cxn>
                    <a:cxn ang="0">
                      <a:pos x="9" y="8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4" y="23"/>
                    </a:cxn>
                    <a:cxn ang="0">
                      <a:pos x="3" y="18"/>
                    </a:cxn>
                    <a:cxn ang="0">
                      <a:pos x="4" y="23"/>
                    </a:cxn>
                    <a:cxn ang="0">
                      <a:pos x="14" y="15"/>
                    </a:cxn>
                    <a:cxn ang="0">
                      <a:pos x="4" y="23"/>
                    </a:cxn>
                    <a:cxn ang="0">
                      <a:pos x="14" y="15"/>
                    </a:cxn>
                    <a:cxn ang="0">
                      <a:pos x="16" y="20"/>
                    </a:cxn>
                    <a:cxn ang="0">
                      <a:pos x="14" y="23"/>
                    </a:cxn>
                    <a:cxn ang="0">
                      <a:pos x="11" y="26"/>
                    </a:cxn>
                    <a:cxn ang="0">
                      <a:pos x="6" y="25"/>
                    </a:cxn>
                  </a:cxnLst>
                  <a:rect l="0" t="0" r="r" b="b"/>
                  <a:pathLst>
                    <a:path w="16" h="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4" y="23"/>
                      </a:move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9" y="18"/>
                      </a:lnTo>
                      <a:lnTo>
                        <a:pt x="4" y="23"/>
                      </a:lnTo>
                      <a:close/>
                      <a:moveTo>
                        <a:pt x="13" y="13"/>
                      </a:moveTo>
                      <a:lnTo>
                        <a:pt x="14" y="15"/>
                      </a:lnTo>
                      <a:lnTo>
                        <a:pt x="6" y="25"/>
                      </a:lnTo>
                      <a:lnTo>
                        <a:pt x="4" y="23"/>
                      </a:lnTo>
                      <a:lnTo>
                        <a:pt x="13" y="13"/>
                      </a:lnTo>
                      <a:close/>
                      <a:moveTo>
                        <a:pt x="14" y="15"/>
                      </a:moveTo>
                      <a:lnTo>
                        <a:pt x="16" y="16"/>
                      </a:lnTo>
                      <a:lnTo>
                        <a:pt x="16" y="20"/>
                      </a:lnTo>
                      <a:lnTo>
                        <a:pt x="16" y="21"/>
                      </a:lnTo>
                      <a:lnTo>
                        <a:pt x="14" y="23"/>
                      </a:lnTo>
                      <a:lnTo>
                        <a:pt x="13" y="25"/>
                      </a:lnTo>
                      <a:lnTo>
                        <a:pt x="11" y="26"/>
                      </a:lnTo>
                      <a:lnTo>
                        <a:pt x="9" y="25"/>
                      </a:lnTo>
                      <a:lnTo>
                        <a:pt x="6" y="2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6" name="Freeform 1586"/>
                <p:cNvSpPr>
                  <a:spLocks noEditPoints="1"/>
                </p:cNvSpPr>
                <p:nvPr/>
              </p:nvSpPr>
              <p:spPr bwMode="auto">
                <a:xfrm>
                  <a:off x="1446" y="2900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10"/>
                    </a:cxn>
                    <a:cxn ang="0">
                      <a:pos x="0" y="5"/>
                    </a:cxn>
                    <a:cxn ang="0">
                      <a:pos x="7" y="14"/>
                    </a:cxn>
                    <a:cxn ang="0">
                      <a:pos x="0" y="10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13" y="10"/>
                    </a:cxn>
                    <a:cxn ang="0">
                      <a:pos x="7" y="3"/>
                    </a:cxn>
                    <a:cxn ang="0">
                      <a:pos x="13" y="14"/>
                    </a:cxn>
                    <a:cxn ang="0">
                      <a:pos x="2" y="10"/>
                    </a:cxn>
                    <a:cxn ang="0">
                      <a:pos x="7" y="21"/>
                    </a:cxn>
                    <a:cxn ang="0">
                      <a:pos x="2" y="14"/>
                    </a:cxn>
                    <a:cxn ang="0">
                      <a:pos x="7" y="21"/>
                    </a:cxn>
                    <a:cxn ang="0">
                      <a:pos x="9" y="10"/>
                    </a:cxn>
                    <a:cxn ang="0">
                      <a:pos x="7" y="21"/>
                    </a:cxn>
                    <a:cxn ang="0">
                      <a:pos x="9" y="10"/>
                    </a:cxn>
                    <a:cxn ang="0">
                      <a:pos x="15" y="14"/>
                    </a:cxn>
                    <a:cxn ang="0">
                      <a:pos x="9" y="10"/>
                    </a:cxn>
                    <a:cxn ang="0">
                      <a:pos x="15" y="18"/>
                    </a:cxn>
                    <a:cxn ang="0">
                      <a:pos x="4" y="14"/>
                    </a:cxn>
                    <a:cxn ang="0">
                      <a:pos x="15" y="18"/>
                    </a:cxn>
                    <a:cxn ang="0">
                      <a:pos x="13" y="23"/>
                    </a:cxn>
                    <a:cxn ang="0">
                      <a:pos x="9" y="24"/>
                    </a:cxn>
                    <a:cxn ang="0">
                      <a:pos x="5" y="23"/>
                    </a:cxn>
                    <a:cxn ang="0">
                      <a:pos x="4" y="18"/>
                    </a:cxn>
                  </a:cxnLst>
                  <a:rect l="0" t="0" r="r" b="b"/>
                  <a:pathLst>
                    <a:path w="15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3"/>
                      </a:lnTo>
                      <a:close/>
                      <a:moveTo>
                        <a:pt x="13" y="10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1"/>
                      </a:move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7" y="14"/>
                      </a:lnTo>
                      <a:lnTo>
                        <a:pt x="7" y="21"/>
                      </a:lnTo>
                      <a:close/>
                      <a:moveTo>
                        <a:pt x="7" y="10"/>
                      </a:moveTo>
                      <a:lnTo>
                        <a:pt x="9" y="10"/>
                      </a:lnTo>
                      <a:lnTo>
                        <a:pt x="9" y="21"/>
                      </a:lnTo>
                      <a:lnTo>
                        <a:pt x="7" y="21"/>
                      </a:lnTo>
                      <a:lnTo>
                        <a:pt x="7" y="10"/>
                      </a:lnTo>
                      <a:close/>
                      <a:moveTo>
                        <a:pt x="9" y="10"/>
                      </a:move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close/>
                      <a:moveTo>
                        <a:pt x="15" y="14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  <a:moveTo>
                        <a:pt x="15" y="18"/>
                      </a:move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12" y="24"/>
                      </a:lnTo>
                      <a:lnTo>
                        <a:pt x="9" y="24"/>
                      </a:lnTo>
                      <a:lnTo>
                        <a:pt x="7" y="24"/>
                      </a:lnTo>
                      <a:lnTo>
                        <a:pt x="5" y="23"/>
                      </a:ln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" name="Freeform 1587"/>
                <p:cNvSpPr>
                  <a:spLocks noEditPoints="1"/>
                </p:cNvSpPr>
                <p:nvPr/>
              </p:nvSpPr>
              <p:spPr bwMode="auto">
                <a:xfrm>
                  <a:off x="1450" y="2913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6" y="0"/>
                    </a:cxn>
                    <a:cxn ang="0">
                      <a:pos x="13" y="13"/>
                    </a:cxn>
                    <a:cxn ang="0">
                      <a:pos x="1" y="6"/>
                    </a:cxn>
                    <a:cxn ang="0">
                      <a:pos x="6" y="18"/>
                    </a:cxn>
                    <a:cxn ang="0">
                      <a:pos x="1" y="13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14" y="13"/>
                    </a:cxn>
                    <a:cxn ang="0">
                      <a:pos x="8" y="6"/>
                    </a:cxn>
                    <a:cxn ang="0">
                      <a:pos x="14" y="13"/>
                    </a:cxn>
                    <a:cxn ang="0">
                      <a:pos x="3" y="13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8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1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3" y="6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8"/>
                      </a:move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4" y="13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3"/>
                      </a:moveTo>
                      <a:lnTo>
                        <a:pt x="13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8" name="Freeform 1588"/>
                <p:cNvSpPr>
                  <a:spLocks noEditPoints="1"/>
                </p:cNvSpPr>
                <p:nvPr/>
              </p:nvSpPr>
              <p:spPr bwMode="auto">
                <a:xfrm>
                  <a:off x="1264" y="2911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7" y="21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2" y="13"/>
                    </a:cxn>
                    <a:cxn ang="0">
                      <a:pos x="10" y="20"/>
                    </a:cxn>
                    <a:cxn ang="0">
                      <a:pos x="5" y="10"/>
                    </a:cxn>
                    <a:cxn ang="0">
                      <a:pos x="10" y="20"/>
                    </a:cxn>
                    <a:cxn ang="0">
                      <a:pos x="13" y="15"/>
                    </a:cxn>
                    <a:cxn ang="0">
                      <a:pos x="12" y="18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9" y="5"/>
                    </a:cxn>
                    <a:cxn ang="0">
                      <a:pos x="2" y="12"/>
                    </a:cxn>
                    <a:cxn ang="0">
                      <a:pos x="9" y="5"/>
                    </a:cxn>
                    <a:cxn ang="0">
                      <a:pos x="9" y="16"/>
                    </a:cxn>
                    <a:cxn ang="0">
                      <a:pos x="15" y="12"/>
                    </a:cxn>
                    <a:cxn ang="0">
                      <a:pos x="9" y="16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9" y="2"/>
                    </a:cxn>
                    <a:cxn ang="0">
                      <a:pos x="4" y="7"/>
                    </a:cxn>
                    <a:cxn ang="0">
                      <a:pos x="10" y="2"/>
                    </a:cxn>
                    <a:cxn ang="0">
                      <a:pos x="9" y="13"/>
                    </a:cxn>
                    <a:cxn ang="0">
                      <a:pos x="17" y="7"/>
                    </a:cxn>
                    <a:cxn ang="0">
                      <a:pos x="10" y="13"/>
                    </a:cxn>
                    <a:cxn ang="0">
                      <a:pos x="17" y="7"/>
                    </a:cxn>
                    <a:cxn ang="0">
                      <a:pos x="5" y="5"/>
                    </a:cxn>
                    <a:cxn ang="0">
                      <a:pos x="17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21">
                      <a:moveTo>
                        <a:pt x="10" y="20"/>
                      </a:move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4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2" y="13"/>
                      </a:lnTo>
                      <a:lnTo>
                        <a:pt x="2" y="12"/>
                      </a:lnTo>
                      <a:lnTo>
                        <a:pt x="10" y="20"/>
                      </a:lnTo>
                      <a:close/>
                      <a:moveTo>
                        <a:pt x="2" y="12"/>
                      </a:moveTo>
                      <a:lnTo>
                        <a:pt x="5" y="10"/>
                      </a:ln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2" y="12"/>
                      </a:lnTo>
                      <a:close/>
                      <a:moveTo>
                        <a:pt x="13" y="15"/>
                      </a:moveTo>
                      <a:lnTo>
                        <a:pt x="13" y="16"/>
                      </a:lnTo>
                      <a:lnTo>
                        <a:pt x="12" y="18"/>
                      </a:lnTo>
                      <a:lnTo>
                        <a:pt x="9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2"/>
                      </a:moveTo>
                      <a:lnTo>
                        <a:pt x="2" y="5"/>
                      </a:lnTo>
                      <a:lnTo>
                        <a:pt x="9" y="5"/>
                      </a:lnTo>
                      <a:lnTo>
                        <a:pt x="9" y="12"/>
                      </a:lnTo>
                      <a:lnTo>
                        <a:pt x="2" y="12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9" y="16"/>
                      </a:lnTo>
                      <a:lnTo>
                        <a:pt x="9" y="5"/>
                      </a:lnTo>
                      <a:close/>
                      <a:moveTo>
                        <a:pt x="15" y="12"/>
                      </a:moveTo>
                      <a:lnTo>
                        <a:pt x="15" y="16"/>
                      </a:lnTo>
                      <a:lnTo>
                        <a:pt x="9" y="16"/>
                      </a:lnTo>
                      <a:lnTo>
                        <a:pt x="9" y="12"/>
                      </a:lnTo>
                      <a:lnTo>
                        <a:pt x="15" y="12"/>
                      </a:lnTo>
                      <a:close/>
                      <a:moveTo>
                        <a:pt x="4" y="12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4" y="12"/>
                      </a:lnTo>
                      <a:close/>
                      <a:moveTo>
                        <a:pt x="4" y="7"/>
                      </a:moveTo>
                      <a:lnTo>
                        <a:pt x="4" y="2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4" y="7"/>
                      </a:lnTo>
                      <a:close/>
                      <a:moveTo>
                        <a:pt x="9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9" y="13"/>
                      </a:lnTo>
                      <a:lnTo>
                        <a:pt x="9" y="2"/>
                      </a:lnTo>
                      <a:close/>
                      <a:moveTo>
                        <a:pt x="17" y="7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7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9" name="Freeform 1589"/>
                <p:cNvSpPr>
                  <a:spLocks noEditPoints="1"/>
                </p:cNvSpPr>
                <p:nvPr/>
              </p:nvSpPr>
              <p:spPr bwMode="auto">
                <a:xfrm>
                  <a:off x="1269" y="2901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8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5" y="9"/>
                    </a:cxn>
                    <a:cxn ang="0">
                      <a:pos x="0" y="13"/>
                    </a:cxn>
                    <a:cxn ang="0">
                      <a:pos x="7" y="9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4"/>
                    </a:cxn>
                    <a:cxn ang="0">
                      <a:pos x="2" y="10"/>
                    </a:cxn>
                    <a:cxn ang="0">
                      <a:pos x="8" y="4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2">
                      <a:moveTo>
                        <a:pt x="12" y="15"/>
                      </a:move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22"/>
                      </a:lnTo>
                      <a:lnTo>
                        <a:pt x="4" y="20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9"/>
                      </a:moveTo>
                      <a:lnTo>
                        <a:pt x="7" y="9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9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5"/>
                      </a:moveTo>
                      <a:lnTo>
                        <a:pt x="4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" name="Freeform 1590"/>
                <p:cNvSpPr>
                  <a:spLocks noEditPoints="1"/>
                </p:cNvSpPr>
                <p:nvPr/>
              </p:nvSpPr>
              <p:spPr bwMode="auto">
                <a:xfrm>
                  <a:off x="1273" y="2890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0" y="15"/>
                    </a:cxn>
                    <a:cxn ang="0">
                      <a:pos x="3" y="11"/>
                    </a:cxn>
                    <a:cxn ang="0">
                      <a:pos x="4" y="23"/>
                    </a:cxn>
                    <a:cxn ang="0">
                      <a:pos x="6" y="11"/>
                    </a:cxn>
                    <a:cxn ang="0">
                      <a:pos x="4" y="23"/>
                    </a:cxn>
                    <a:cxn ang="0">
                      <a:pos x="13" y="16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0" y="13"/>
                    </a:cxn>
                    <a:cxn ang="0">
                      <a:pos x="13" y="16"/>
                    </a:cxn>
                    <a:cxn ang="0">
                      <a:pos x="0" y="13"/>
                    </a:cxn>
                    <a:cxn ang="0">
                      <a:pos x="1" y="10"/>
                    </a:cxn>
                    <a:cxn ang="0">
                      <a:pos x="0" y="13"/>
                    </a:cxn>
                    <a:cxn ang="0">
                      <a:pos x="3" y="8"/>
                    </a:cxn>
                    <a:cxn ang="0">
                      <a:pos x="9" y="18"/>
                    </a:cxn>
                    <a:cxn ang="0">
                      <a:pos x="14" y="11"/>
                    </a:cxn>
                    <a:cxn ang="0">
                      <a:pos x="13" y="16"/>
                    </a:cxn>
                    <a:cxn ang="0">
                      <a:pos x="14" y="11"/>
                    </a:cxn>
                    <a:cxn ang="0">
                      <a:pos x="1" y="8"/>
                    </a:cxn>
                    <a:cxn ang="0">
                      <a:pos x="14" y="11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1" y="8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9" y="15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3">
                      <a:moveTo>
                        <a:pt x="4" y="23"/>
                      </a:moveTo>
                      <a:lnTo>
                        <a:pt x="3" y="21"/>
                      </a:lnTo>
                      <a:lnTo>
                        <a:pt x="1" y="21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4" y="23"/>
                      </a:lnTo>
                      <a:close/>
                      <a:moveTo>
                        <a:pt x="4" y="11"/>
                      </a:moveTo>
                      <a:lnTo>
                        <a:pt x="6" y="11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4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" y="10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1" y="10"/>
                      </a:moveTo>
                      <a:lnTo>
                        <a:pt x="3" y="8"/>
                      </a:lnTo>
                      <a:lnTo>
                        <a:pt x="13" y="16"/>
                      </a:lnTo>
                      <a:lnTo>
                        <a:pt x="9" y="18"/>
                      </a:lnTo>
                      <a:lnTo>
                        <a:pt x="1" y="10"/>
                      </a:lnTo>
                      <a:close/>
                      <a:moveTo>
                        <a:pt x="14" y="11"/>
                      </a:moveTo>
                      <a:lnTo>
                        <a:pt x="14" y="15"/>
                      </a:lnTo>
                      <a:lnTo>
                        <a:pt x="13" y="16"/>
                      </a:lnTo>
                      <a:lnTo>
                        <a:pt x="8" y="11"/>
                      </a:lnTo>
                      <a:lnTo>
                        <a:pt x="14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4" y="8"/>
                      </a:lnTo>
                      <a:lnTo>
                        <a:pt x="14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1" name="Freeform 1591"/>
                <p:cNvSpPr>
                  <a:spLocks noEditPoints="1"/>
                </p:cNvSpPr>
                <p:nvPr/>
              </p:nvSpPr>
              <p:spPr bwMode="auto">
                <a:xfrm>
                  <a:off x="1276" y="2880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11" y="17"/>
                    </a:cxn>
                    <a:cxn ang="0">
                      <a:pos x="0" y="15"/>
                    </a:cxn>
                    <a:cxn ang="0">
                      <a:pos x="11" y="17"/>
                    </a:cxn>
                    <a:cxn ang="0">
                      <a:pos x="0" y="15"/>
                    </a:cxn>
                    <a:cxn ang="0">
                      <a:pos x="6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1" y="10"/>
                    </a:cxn>
                    <a:cxn ang="0">
                      <a:pos x="10" y="5"/>
                    </a:cxn>
                    <a:cxn ang="0">
                      <a:pos x="8" y="17"/>
                    </a:cxn>
                    <a:cxn ang="0">
                      <a:pos x="14" y="10"/>
                    </a:cxn>
                    <a:cxn ang="0">
                      <a:pos x="10" y="1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" h="23">
                      <a:moveTo>
                        <a:pt x="11" y="17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1"/>
                      </a:lnTo>
                      <a:lnTo>
                        <a:pt x="6" y="23"/>
                      </a:lnTo>
                      <a:lnTo>
                        <a:pt x="3" y="21"/>
                      </a:lnTo>
                      <a:lnTo>
                        <a:pt x="1" y="20"/>
                      </a:lnTo>
                      <a:lnTo>
                        <a:pt x="0" y="18"/>
                      </a:lnTo>
                      <a:lnTo>
                        <a:pt x="0" y="17"/>
                      </a:lnTo>
                      <a:lnTo>
                        <a:pt x="11" y="17"/>
                      </a:lnTo>
                      <a:close/>
                      <a:moveTo>
                        <a:pt x="0" y="17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7"/>
                      </a:lnTo>
                      <a:lnTo>
                        <a:pt x="0" y="17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7"/>
                      </a:lnTo>
                      <a:lnTo>
                        <a:pt x="10" y="17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2" name="Freeform 1592"/>
                <p:cNvSpPr>
                  <a:spLocks noEditPoints="1"/>
                </p:cNvSpPr>
                <p:nvPr/>
              </p:nvSpPr>
              <p:spPr bwMode="auto">
                <a:xfrm>
                  <a:off x="1281" y="2871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1"/>
                    </a:cxn>
                    <a:cxn ang="0">
                      <a:pos x="3" y="21"/>
                    </a:cxn>
                    <a:cxn ang="0">
                      <a:pos x="0" y="17"/>
                    </a:cxn>
                    <a:cxn ang="0">
                      <a:pos x="11" y="16"/>
                    </a:cxn>
                    <a:cxn ang="0">
                      <a:pos x="0" y="11"/>
                    </a:cxn>
                    <a:cxn ang="0">
                      <a:pos x="11" y="16"/>
                    </a:cxn>
                    <a:cxn ang="0">
                      <a:pos x="0" y="11"/>
                    </a:cxn>
                    <a:cxn ang="0">
                      <a:pos x="5" y="4"/>
                    </a:cxn>
                    <a:cxn ang="0">
                      <a:pos x="0" y="11"/>
                    </a:cxn>
                    <a:cxn ang="0">
                      <a:pos x="6" y="4"/>
                    </a:cxn>
                    <a:cxn ang="0">
                      <a:pos x="5" y="17"/>
                    </a:cxn>
                    <a:cxn ang="0">
                      <a:pos x="13" y="11"/>
                    </a:cxn>
                    <a:cxn ang="0">
                      <a:pos x="6" y="17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3" y="4"/>
                    </a:cxn>
                    <a:cxn ang="0">
                      <a:pos x="1" y="8"/>
                    </a:cxn>
                    <a:cxn ang="0">
                      <a:pos x="3" y="3"/>
                    </a:cxn>
                    <a:cxn ang="0">
                      <a:pos x="11" y="11"/>
                    </a:cxn>
                    <a:cxn ang="0">
                      <a:pos x="14" y="6"/>
                    </a:cxn>
                    <a:cxn ang="0">
                      <a:pos x="13" y="9"/>
                    </a:cxn>
                    <a:cxn ang="0">
                      <a:pos x="14" y="6"/>
                    </a:cxn>
                    <a:cxn ang="0">
                      <a:pos x="3" y="4"/>
                    </a:cxn>
                    <a:cxn ang="0">
                      <a:pos x="14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14" h="21">
                      <a:moveTo>
                        <a:pt x="11" y="16"/>
                      </a:moveTo>
                      <a:lnTo>
                        <a:pt x="11" y="17"/>
                      </a:lnTo>
                      <a:lnTo>
                        <a:pt x="9" y="19"/>
                      </a:lnTo>
                      <a:lnTo>
                        <a:pt x="8" y="21"/>
                      </a:lnTo>
                      <a:lnTo>
                        <a:pt x="5" y="21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7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1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7"/>
                      </a:lnTo>
                      <a:lnTo>
                        <a:pt x="5" y="17"/>
                      </a:lnTo>
                      <a:lnTo>
                        <a:pt x="5" y="4"/>
                      </a:lnTo>
                      <a:close/>
                      <a:moveTo>
                        <a:pt x="13" y="11"/>
                      </a:moveTo>
                      <a:lnTo>
                        <a:pt x="13" y="17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6" y="8"/>
                      </a:lnTo>
                      <a:lnTo>
                        <a:pt x="1" y="8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3" y="4"/>
                      </a:lnTo>
                      <a:close/>
                      <a:moveTo>
                        <a:pt x="14" y="6"/>
                      </a:moveTo>
                      <a:lnTo>
                        <a:pt x="14" y="8"/>
                      </a:lnTo>
                      <a:lnTo>
                        <a:pt x="13" y="9"/>
                      </a:lnTo>
                      <a:lnTo>
                        <a:pt x="8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4" y="4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4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3" name="Freeform 1593"/>
                <p:cNvSpPr>
                  <a:spLocks noEditPoints="1"/>
                </p:cNvSpPr>
                <p:nvPr/>
              </p:nvSpPr>
              <p:spPr bwMode="auto">
                <a:xfrm>
                  <a:off x="1284" y="2859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6" y="23"/>
                    </a:cxn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11" y="16"/>
                    </a:cxn>
                    <a:cxn ang="0">
                      <a:pos x="0" y="15"/>
                    </a:cxn>
                    <a:cxn ang="0">
                      <a:pos x="11" y="16"/>
                    </a:cxn>
                    <a:cxn ang="0">
                      <a:pos x="0" y="15"/>
                    </a:cxn>
                    <a:cxn ang="0">
                      <a:pos x="5" y="10"/>
                    </a:cxn>
                    <a:cxn ang="0">
                      <a:pos x="0" y="15"/>
                    </a:cxn>
                    <a:cxn ang="0">
                      <a:pos x="6" y="10"/>
                    </a:cxn>
                    <a:cxn ang="0">
                      <a:pos x="5" y="21"/>
                    </a:cxn>
                    <a:cxn ang="0">
                      <a:pos x="13" y="15"/>
                    </a:cxn>
                    <a:cxn ang="0">
                      <a:pos x="6" y="21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13" y="15"/>
                    </a:cxn>
                    <a:cxn ang="0">
                      <a:pos x="2" y="12"/>
                    </a:cxn>
                    <a:cxn ang="0">
                      <a:pos x="6" y="5"/>
                    </a:cxn>
                    <a:cxn ang="0">
                      <a:pos x="2" y="12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3" y="12"/>
                    </a:cxn>
                    <a:cxn ang="0">
                      <a:pos x="8" y="16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8" y="2"/>
                    </a:cxn>
                    <a:cxn ang="0">
                      <a:pos x="2" y="7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7"/>
                    </a:cxn>
                    <a:cxn ang="0">
                      <a:pos x="10" y="13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3">
                      <a:moveTo>
                        <a:pt x="11" y="16"/>
                      </a:moveTo>
                      <a:lnTo>
                        <a:pt x="10" y="20"/>
                      </a:lnTo>
                      <a:lnTo>
                        <a:pt x="10" y="21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3" y="23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11" y="16"/>
                      </a:lnTo>
                      <a:close/>
                      <a:moveTo>
                        <a:pt x="0" y="16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6"/>
                      </a:lnTo>
                      <a:lnTo>
                        <a:pt x="0" y="16"/>
                      </a:lnTo>
                      <a:close/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  <a:moveTo>
                        <a:pt x="5" y="10"/>
                      </a:moveTo>
                      <a:lnTo>
                        <a:pt x="6" y="10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6" y="21"/>
                      </a:lnTo>
                      <a:lnTo>
                        <a:pt x="6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2"/>
                      </a:lnTo>
                      <a:lnTo>
                        <a:pt x="13" y="12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2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2"/>
                      </a:lnTo>
                      <a:lnTo>
                        <a:pt x="2" y="12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3" y="12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7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2" y="7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5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" name="Freeform 1594"/>
                <p:cNvSpPr>
                  <a:spLocks noEditPoints="1"/>
                </p:cNvSpPr>
                <p:nvPr/>
              </p:nvSpPr>
              <p:spPr bwMode="auto">
                <a:xfrm>
                  <a:off x="1287" y="2848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8" y="23"/>
                    </a:cxn>
                    <a:cxn ang="0">
                      <a:pos x="5" y="23"/>
                    </a:cxn>
                    <a:cxn ang="0">
                      <a:pos x="2" y="19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0" y="13"/>
                    </a:cxn>
                    <a:cxn ang="0">
                      <a:pos x="8" y="8"/>
                    </a:cxn>
                    <a:cxn ang="0">
                      <a:pos x="7" y="19"/>
                    </a:cxn>
                    <a:cxn ang="0">
                      <a:pos x="13" y="13"/>
                    </a:cxn>
                    <a:cxn ang="0">
                      <a:pos x="8" y="19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10" y="14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3">
                      <a:moveTo>
                        <a:pt x="12" y="16"/>
                      </a:moveTo>
                      <a:lnTo>
                        <a:pt x="12" y="19"/>
                      </a:lnTo>
                      <a:lnTo>
                        <a:pt x="10" y="2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5" y="23"/>
                      </a:lnTo>
                      <a:lnTo>
                        <a:pt x="2" y="21"/>
                      </a:lnTo>
                      <a:lnTo>
                        <a:pt x="2" y="19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7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" name="Freeform 1595"/>
                <p:cNvSpPr>
                  <a:spLocks noEditPoints="1"/>
                </p:cNvSpPr>
                <p:nvPr/>
              </p:nvSpPr>
              <p:spPr bwMode="auto">
                <a:xfrm>
                  <a:off x="1290" y="2836"/>
                  <a:ext cx="17" cy="23"/>
                </a:xfrm>
                <a:custGeom>
                  <a:avLst/>
                  <a:gdLst/>
                  <a:ahLst/>
                  <a:cxnLst>
                    <a:cxn ang="0">
                      <a:pos x="9" y="22"/>
                    </a:cxn>
                    <a:cxn ang="0">
                      <a:pos x="4" y="22"/>
                    </a:cxn>
                    <a:cxn ang="0">
                      <a:pos x="0" y="18"/>
                    </a:cxn>
                    <a:cxn ang="0">
                      <a:pos x="0" y="15"/>
                    </a:cxn>
                    <a:cxn ang="0">
                      <a:pos x="10" y="22"/>
                    </a:cxn>
                    <a:cxn ang="0">
                      <a:pos x="4" y="12"/>
                    </a:cxn>
                    <a:cxn ang="0">
                      <a:pos x="10" y="22"/>
                    </a:cxn>
                    <a:cxn ang="0">
                      <a:pos x="13" y="15"/>
                    </a:cxn>
                    <a:cxn ang="0">
                      <a:pos x="12" y="20"/>
                    </a:cxn>
                    <a:cxn ang="0">
                      <a:pos x="13" y="15"/>
                    </a:cxn>
                    <a:cxn ang="0">
                      <a:pos x="2" y="13"/>
                    </a:cxn>
                    <a:cxn ang="0">
                      <a:pos x="13" y="15"/>
                    </a:cxn>
                    <a:cxn ang="0">
                      <a:pos x="2" y="13"/>
                    </a:cxn>
                    <a:cxn ang="0">
                      <a:pos x="4" y="9"/>
                    </a:cxn>
                    <a:cxn ang="0">
                      <a:pos x="2" y="13"/>
                    </a:cxn>
                    <a:cxn ang="0">
                      <a:pos x="5" y="7"/>
                    </a:cxn>
                    <a:cxn ang="0">
                      <a:pos x="12" y="17"/>
                    </a:cxn>
                    <a:cxn ang="0">
                      <a:pos x="15" y="12"/>
                    </a:cxn>
                    <a:cxn ang="0">
                      <a:pos x="13" y="15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15" y="12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7" y="7"/>
                    </a:cxn>
                    <a:cxn ang="0">
                      <a:pos x="10" y="13"/>
                    </a:cxn>
                    <a:cxn ang="0">
                      <a:pos x="17" y="7"/>
                    </a:cxn>
                    <a:cxn ang="0">
                      <a:pos x="5" y="5"/>
                    </a:cxn>
                    <a:cxn ang="0">
                      <a:pos x="17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23">
                      <a:moveTo>
                        <a:pt x="10" y="22"/>
                      </a:moveTo>
                      <a:lnTo>
                        <a:pt x="9" y="22"/>
                      </a:lnTo>
                      <a:lnTo>
                        <a:pt x="7" y="23"/>
                      </a:lnTo>
                      <a:lnTo>
                        <a:pt x="4" y="22"/>
                      </a:lnTo>
                      <a:lnTo>
                        <a:pt x="2" y="22"/>
                      </a:lnTo>
                      <a:lnTo>
                        <a:pt x="0" y="18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2" y="13"/>
                      </a:lnTo>
                      <a:lnTo>
                        <a:pt x="10" y="22"/>
                      </a:lnTo>
                      <a:close/>
                      <a:moveTo>
                        <a:pt x="2" y="13"/>
                      </a:moveTo>
                      <a:lnTo>
                        <a:pt x="4" y="12"/>
                      </a:lnTo>
                      <a:lnTo>
                        <a:pt x="12" y="20"/>
                      </a:lnTo>
                      <a:lnTo>
                        <a:pt x="10" y="22"/>
                      </a:lnTo>
                      <a:lnTo>
                        <a:pt x="2" y="13"/>
                      </a:lnTo>
                      <a:close/>
                      <a:moveTo>
                        <a:pt x="13" y="15"/>
                      </a:moveTo>
                      <a:lnTo>
                        <a:pt x="13" y="18"/>
                      </a:lnTo>
                      <a:lnTo>
                        <a:pt x="12" y="20"/>
                      </a:lnTo>
                      <a:lnTo>
                        <a:pt x="7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4" y="9"/>
                      </a:lnTo>
                      <a:lnTo>
                        <a:pt x="7" y="13"/>
                      </a:lnTo>
                      <a:lnTo>
                        <a:pt x="2" y="13"/>
                      </a:lnTo>
                      <a:close/>
                      <a:moveTo>
                        <a:pt x="4" y="9"/>
                      </a:moveTo>
                      <a:lnTo>
                        <a:pt x="5" y="7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4" y="9"/>
                      </a:lnTo>
                      <a:close/>
                      <a:moveTo>
                        <a:pt x="15" y="12"/>
                      </a:move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10" y="12"/>
                      </a:lnTo>
                      <a:lnTo>
                        <a:pt x="15" y="12"/>
                      </a:lnTo>
                      <a:close/>
                      <a:moveTo>
                        <a:pt x="4" y="12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4" y="12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4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7" y="7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7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7" y="4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6" name="Freeform 1596"/>
                <p:cNvSpPr>
                  <a:spLocks noEditPoints="1"/>
                </p:cNvSpPr>
                <p:nvPr/>
              </p:nvSpPr>
              <p:spPr bwMode="auto">
                <a:xfrm>
                  <a:off x="1295" y="2825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12" y="20"/>
                    </a:cxn>
                    <a:cxn ang="0">
                      <a:pos x="8" y="21"/>
                    </a:cxn>
                    <a:cxn ang="0">
                      <a:pos x="4" y="21"/>
                    </a:cxn>
                    <a:cxn ang="0">
                      <a:pos x="0" y="20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12" y="16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15" y="10"/>
                    </a:cxn>
                    <a:cxn ang="0">
                      <a:pos x="4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3">
                      <a:moveTo>
                        <a:pt x="12" y="16"/>
                      </a:moveTo>
                      <a:lnTo>
                        <a:pt x="12" y="20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5" y="23"/>
                      </a:lnTo>
                      <a:lnTo>
                        <a:pt x="4" y="21"/>
                      </a:lnTo>
                      <a:lnTo>
                        <a:pt x="2" y="21"/>
                      </a:lnTo>
                      <a:lnTo>
                        <a:pt x="0" y="20"/>
                      </a:lnTo>
                      <a:lnTo>
                        <a:pt x="0" y="16"/>
                      </a:lnTo>
                      <a:lnTo>
                        <a:pt x="12" y="16"/>
                      </a:lnTo>
                      <a:close/>
                      <a:moveTo>
                        <a:pt x="0" y="16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6"/>
                      </a:lnTo>
                      <a:lnTo>
                        <a:pt x="0" y="16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Freeform 1597"/>
                <p:cNvSpPr>
                  <a:spLocks noEditPoints="1"/>
                </p:cNvSpPr>
                <p:nvPr/>
              </p:nvSpPr>
              <p:spPr bwMode="auto">
                <a:xfrm>
                  <a:off x="1299" y="2812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0" y="16"/>
                    </a:cxn>
                    <a:cxn ang="0">
                      <a:pos x="3" y="13"/>
                    </a:cxn>
                    <a:cxn ang="0">
                      <a:pos x="4" y="24"/>
                    </a:cxn>
                    <a:cxn ang="0">
                      <a:pos x="6" y="13"/>
                    </a:cxn>
                    <a:cxn ang="0">
                      <a:pos x="4" y="24"/>
                    </a:cxn>
                    <a:cxn ang="0">
                      <a:pos x="13" y="18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13" y="18"/>
                    </a:cxn>
                    <a:cxn ang="0">
                      <a:pos x="1" y="13"/>
                    </a:cxn>
                    <a:cxn ang="0">
                      <a:pos x="3" y="10"/>
                    </a:cxn>
                    <a:cxn ang="0">
                      <a:pos x="1" y="13"/>
                    </a:cxn>
                    <a:cxn ang="0">
                      <a:pos x="3" y="8"/>
                    </a:cxn>
                    <a:cxn ang="0">
                      <a:pos x="11" y="18"/>
                    </a:cxn>
                    <a:cxn ang="0">
                      <a:pos x="13" y="11"/>
                    </a:cxn>
                    <a:cxn ang="0">
                      <a:pos x="11" y="16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2"/>
                    </a:cxn>
                    <a:cxn ang="0">
                      <a:pos x="1" y="8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4" y="8"/>
                    </a:cxn>
                    <a:cxn ang="0">
                      <a:pos x="9" y="13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4">
                      <a:moveTo>
                        <a:pt x="4" y="24"/>
                      </a:moveTo>
                      <a:lnTo>
                        <a:pt x="3" y="23"/>
                      </a:lnTo>
                      <a:lnTo>
                        <a:pt x="1" y="23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" y="15"/>
                      </a:lnTo>
                      <a:lnTo>
                        <a:pt x="3" y="13"/>
                      </a:lnTo>
                      <a:lnTo>
                        <a:pt x="4" y="13"/>
                      </a:lnTo>
                      <a:lnTo>
                        <a:pt x="4" y="24"/>
                      </a:lnTo>
                      <a:close/>
                      <a:moveTo>
                        <a:pt x="4" y="13"/>
                      </a:moveTo>
                      <a:lnTo>
                        <a:pt x="6" y="13"/>
                      </a:lnTo>
                      <a:lnTo>
                        <a:pt x="6" y="24"/>
                      </a:lnTo>
                      <a:lnTo>
                        <a:pt x="4" y="24"/>
                      </a:lnTo>
                      <a:lnTo>
                        <a:pt x="4" y="13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1" y="18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1" y="18"/>
                      </a:lnTo>
                      <a:close/>
                      <a:moveTo>
                        <a:pt x="1" y="13"/>
                      </a:moveTo>
                      <a:lnTo>
                        <a:pt x="1" y="11"/>
                      </a:lnTo>
                      <a:lnTo>
                        <a:pt x="3" y="10"/>
                      </a:lnTo>
                      <a:lnTo>
                        <a:pt x="6" y="13"/>
                      </a:lnTo>
                      <a:lnTo>
                        <a:pt x="1" y="13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3" y="10"/>
                      </a:lnTo>
                      <a:close/>
                      <a:moveTo>
                        <a:pt x="13" y="11"/>
                      </a:moveTo>
                      <a:lnTo>
                        <a:pt x="13" y="15"/>
                      </a:lnTo>
                      <a:lnTo>
                        <a:pt x="11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8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Freeform 1598"/>
                <p:cNvSpPr>
                  <a:spLocks noEditPoints="1"/>
                </p:cNvSpPr>
                <p:nvPr/>
              </p:nvSpPr>
              <p:spPr bwMode="auto">
                <a:xfrm>
                  <a:off x="1302" y="2799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21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0" y="16"/>
                    </a:cxn>
                    <a:cxn ang="0">
                      <a:pos x="8" y="11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8" y="23"/>
                    </a:cxn>
                    <a:cxn ang="0">
                      <a:pos x="13" y="16"/>
                    </a:cxn>
                    <a:cxn ang="0">
                      <a:pos x="1" y="13"/>
                    </a:cxn>
                    <a:cxn ang="0">
                      <a:pos x="13" y="16"/>
                    </a:cxn>
                    <a:cxn ang="0">
                      <a:pos x="1" y="13"/>
                    </a:cxn>
                    <a:cxn ang="0">
                      <a:pos x="8" y="7"/>
                    </a:cxn>
                    <a:cxn ang="0">
                      <a:pos x="1" y="13"/>
                    </a:cxn>
                    <a:cxn ang="0">
                      <a:pos x="8" y="7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14" y="13"/>
                    </a:cxn>
                    <a:cxn ang="0">
                      <a:pos x="3" y="7"/>
                    </a:cxn>
                    <a:cxn ang="0">
                      <a:pos x="8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8" y="13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  <a:cxn ang="0">
                      <a:pos x="10" y="13"/>
                    </a:cxn>
                  </a:cxnLst>
                  <a:rect l="0" t="0" r="r" b="b"/>
                  <a:pathLst>
                    <a:path w="16" h="24">
                      <a:moveTo>
                        <a:pt x="11" y="18"/>
                      </a:move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6" y="24"/>
                      </a:lnTo>
                      <a:lnTo>
                        <a:pt x="3" y="23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lnTo>
                        <a:pt x="0" y="16"/>
                      </a:lnTo>
                      <a:close/>
                      <a:moveTo>
                        <a:pt x="6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6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3"/>
                      </a:lnTo>
                      <a:lnTo>
                        <a:pt x="13" y="13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3"/>
                      </a:moveTo>
                      <a:lnTo>
                        <a:pt x="1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lnTo>
                        <a:pt x="1" y="13"/>
                      </a:lnTo>
                      <a:close/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3" y="13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3"/>
                      </a:lnTo>
                      <a:lnTo>
                        <a:pt x="3" y="13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Freeform 1599"/>
                <p:cNvSpPr>
                  <a:spLocks noEditPoints="1"/>
                </p:cNvSpPr>
                <p:nvPr/>
              </p:nvSpPr>
              <p:spPr bwMode="auto">
                <a:xfrm>
                  <a:off x="1307" y="2788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1" y="19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9"/>
                    </a:cxn>
                    <a:cxn ang="0">
                      <a:pos x="11" y="18"/>
                    </a:cxn>
                    <a:cxn ang="0">
                      <a:pos x="0" y="13"/>
                    </a:cxn>
                    <a:cxn ang="0">
                      <a:pos x="11" y="18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3" y="5"/>
                    </a:cxn>
                    <a:cxn ang="0">
                      <a:pos x="1" y="9"/>
                    </a:cxn>
                    <a:cxn ang="0">
                      <a:pos x="5" y="3"/>
                    </a:cxn>
                    <a:cxn ang="0">
                      <a:pos x="11" y="13"/>
                    </a:cxn>
                    <a:cxn ang="0">
                      <a:pos x="14" y="8"/>
                    </a:cxn>
                    <a:cxn ang="0">
                      <a:pos x="13" y="11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4">
                      <a:moveTo>
                        <a:pt x="11" y="18"/>
                      </a:move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8" y="22"/>
                      </a:lnTo>
                      <a:lnTo>
                        <a:pt x="5" y="24"/>
                      </a:lnTo>
                      <a:lnTo>
                        <a:pt x="3" y="22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6" y="8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9"/>
                      </a:moveTo>
                      <a:lnTo>
                        <a:pt x="1" y="6"/>
                      </a:lnTo>
                      <a:lnTo>
                        <a:pt x="3" y="5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3" y="5"/>
                      </a:lnTo>
                      <a:close/>
                      <a:moveTo>
                        <a:pt x="14" y="8"/>
                      </a:moveTo>
                      <a:lnTo>
                        <a:pt x="14" y="9"/>
                      </a:lnTo>
                      <a:lnTo>
                        <a:pt x="13" y="11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0" name="Freeform 1600"/>
                <p:cNvSpPr>
                  <a:spLocks noEditPoints="1"/>
                </p:cNvSpPr>
                <p:nvPr/>
              </p:nvSpPr>
              <p:spPr bwMode="auto">
                <a:xfrm>
                  <a:off x="1310" y="2773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10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20"/>
                    </a:cxn>
                    <a:cxn ang="0">
                      <a:pos x="0" y="18"/>
                    </a:cxn>
                    <a:cxn ang="0">
                      <a:pos x="11" y="20"/>
                    </a:cxn>
                    <a:cxn ang="0">
                      <a:pos x="0" y="18"/>
                    </a:cxn>
                    <a:cxn ang="0">
                      <a:pos x="5" y="11"/>
                    </a:cxn>
                    <a:cxn ang="0">
                      <a:pos x="0" y="18"/>
                    </a:cxn>
                    <a:cxn ang="0">
                      <a:pos x="6" y="11"/>
                    </a:cxn>
                    <a:cxn ang="0">
                      <a:pos x="5" y="24"/>
                    </a:cxn>
                    <a:cxn ang="0">
                      <a:pos x="13" y="18"/>
                    </a:cxn>
                    <a:cxn ang="0">
                      <a:pos x="6" y="24"/>
                    </a:cxn>
                    <a:cxn ang="0">
                      <a:pos x="13" y="18"/>
                    </a:cxn>
                    <a:cxn ang="0">
                      <a:pos x="0" y="13"/>
                    </a:cxn>
                    <a:cxn ang="0">
                      <a:pos x="13" y="18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0" y="13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5" y="13"/>
                    </a:cxn>
                    <a:cxn ang="0">
                      <a:pos x="8" y="20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8" y="2"/>
                    </a:cxn>
                    <a:cxn ang="0">
                      <a:pos x="2" y="8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10" y="13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6">
                      <a:moveTo>
                        <a:pt x="11" y="20"/>
                      </a:moveTo>
                      <a:lnTo>
                        <a:pt x="10" y="21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5" y="26"/>
                      </a:lnTo>
                      <a:lnTo>
                        <a:pt x="3" y="24"/>
                      </a:lnTo>
                      <a:lnTo>
                        <a:pt x="2" y="24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11" y="20"/>
                      </a:lnTo>
                      <a:close/>
                      <a:moveTo>
                        <a:pt x="0" y="20"/>
                      </a:move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1" y="20"/>
                      </a:lnTo>
                      <a:lnTo>
                        <a:pt x="0" y="20"/>
                      </a:lnTo>
                      <a:close/>
                      <a:moveTo>
                        <a:pt x="0" y="18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8"/>
                      </a:lnTo>
                      <a:lnTo>
                        <a:pt x="0" y="18"/>
                      </a:lnTo>
                      <a:close/>
                      <a:moveTo>
                        <a:pt x="5" y="11"/>
                      </a:moveTo>
                      <a:lnTo>
                        <a:pt x="6" y="11"/>
                      </a:lnTo>
                      <a:lnTo>
                        <a:pt x="6" y="24"/>
                      </a:lnTo>
                      <a:lnTo>
                        <a:pt x="5" y="24"/>
                      </a:lnTo>
                      <a:lnTo>
                        <a:pt x="5" y="11"/>
                      </a:lnTo>
                      <a:close/>
                      <a:moveTo>
                        <a:pt x="13" y="18"/>
                      </a:moveTo>
                      <a:lnTo>
                        <a:pt x="13" y="24"/>
                      </a:lnTo>
                      <a:lnTo>
                        <a:pt x="6" y="24"/>
                      </a:lnTo>
                      <a:lnTo>
                        <a:pt x="6" y="18"/>
                      </a:lnTo>
                      <a:lnTo>
                        <a:pt x="13" y="18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8"/>
                      </a:lnTo>
                      <a:lnTo>
                        <a:pt x="0" y="18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5" y="13"/>
                      </a:moveTo>
                      <a:lnTo>
                        <a:pt x="15" y="20"/>
                      </a:lnTo>
                      <a:lnTo>
                        <a:pt x="8" y="20"/>
                      </a:lnTo>
                      <a:lnTo>
                        <a:pt x="8" y="13"/>
                      </a:lnTo>
                      <a:lnTo>
                        <a:pt x="15" y="13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2" y="13"/>
                      </a:lnTo>
                      <a:close/>
                      <a:moveTo>
                        <a:pt x="2" y="8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1" name="Freeform 1601"/>
                <p:cNvSpPr>
                  <a:spLocks noEditPoints="1"/>
                </p:cNvSpPr>
                <p:nvPr/>
              </p:nvSpPr>
              <p:spPr bwMode="auto">
                <a:xfrm>
                  <a:off x="1313" y="2760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2" y="20"/>
                    </a:cxn>
                    <a:cxn ang="0">
                      <a:pos x="0" y="16"/>
                    </a:cxn>
                    <a:cxn ang="0">
                      <a:pos x="12" y="20"/>
                    </a:cxn>
                    <a:cxn ang="0">
                      <a:pos x="0" y="16"/>
                    </a:cxn>
                    <a:cxn ang="0">
                      <a:pos x="7" y="11"/>
                    </a:cxn>
                    <a:cxn ang="0">
                      <a:pos x="0" y="16"/>
                    </a:cxn>
                    <a:cxn ang="0">
                      <a:pos x="8" y="11"/>
                    </a:cxn>
                    <a:cxn ang="0">
                      <a:pos x="7" y="23"/>
                    </a:cxn>
                    <a:cxn ang="0">
                      <a:pos x="13" y="16"/>
                    </a:cxn>
                    <a:cxn ang="0">
                      <a:pos x="8" y="23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2" y="11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10" y="16"/>
                    </a:cxn>
                    <a:cxn ang="0">
                      <a:pos x="15" y="11"/>
                    </a:cxn>
                    <a:cxn ang="0">
                      <a:pos x="3" y="7"/>
                    </a:cxn>
                    <a:cxn ang="0">
                      <a:pos x="15" y="11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4">
                      <a:moveTo>
                        <a:pt x="12" y="20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3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12" y="20"/>
                      </a:lnTo>
                      <a:close/>
                      <a:moveTo>
                        <a:pt x="0" y="20"/>
                      </a:moveTo>
                      <a:lnTo>
                        <a:pt x="0" y="16"/>
                      </a:lnTo>
                      <a:lnTo>
                        <a:pt x="12" y="16"/>
                      </a:lnTo>
                      <a:lnTo>
                        <a:pt x="12" y="20"/>
                      </a:lnTo>
                      <a:lnTo>
                        <a:pt x="0" y="20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lnTo>
                        <a:pt x="0" y="16"/>
                      </a:lnTo>
                      <a:close/>
                      <a:moveTo>
                        <a:pt x="7" y="11"/>
                      </a:moveTo>
                      <a:lnTo>
                        <a:pt x="8" y="11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8" y="23"/>
                      </a:lnTo>
                      <a:lnTo>
                        <a:pt x="8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11"/>
                      </a:lnTo>
                      <a:lnTo>
                        <a:pt x="2" y="11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lnTo>
                        <a:pt x="15" y="11"/>
                      </a:lnTo>
                      <a:close/>
                      <a:moveTo>
                        <a:pt x="3" y="11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3" y="11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" name="Freeform 1602"/>
                <p:cNvSpPr>
                  <a:spLocks noEditPoints="1"/>
                </p:cNvSpPr>
                <p:nvPr/>
              </p:nvSpPr>
              <p:spPr bwMode="auto">
                <a:xfrm>
                  <a:off x="1316" y="2747"/>
                  <a:ext cx="17" cy="26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0" y="21"/>
                    </a:cxn>
                    <a:cxn ang="0">
                      <a:pos x="0" y="18"/>
                    </a:cxn>
                    <a:cxn ang="0">
                      <a:pos x="4" y="15"/>
                    </a:cxn>
                    <a:cxn ang="0">
                      <a:pos x="7" y="26"/>
                    </a:cxn>
                    <a:cxn ang="0">
                      <a:pos x="9" y="13"/>
                    </a:cxn>
                    <a:cxn ang="0">
                      <a:pos x="7" y="26"/>
                    </a:cxn>
                    <a:cxn ang="0">
                      <a:pos x="13" y="20"/>
                    </a:cxn>
                    <a:cxn ang="0">
                      <a:pos x="9" y="26"/>
                    </a:cxn>
                    <a:cxn ang="0">
                      <a:pos x="13" y="20"/>
                    </a:cxn>
                    <a:cxn ang="0">
                      <a:pos x="2" y="13"/>
                    </a:cxn>
                    <a:cxn ang="0">
                      <a:pos x="13" y="20"/>
                    </a:cxn>
                    <a:cxn ang="0">
                      <a:pos x="2" y="13"/>
                    </a:cxn>
                    <a:cxn ang="0">
                      <a:pos x="9" y="8"/>
                    </a:cxn>
                    <a:cxn ang="0">
                      <a:pos x="2" y="13"/>
                    </a:cxn>
                    <a:cxn ang="0">
                      <a:pos x="9" y="8"/>
                    </a:cxn>
                    <a:cxn ang="0">
                      <a:pos x="9" y="20"/>
                    </a:cxn>
                    <a:cxn ang="0">
                      <a:pos x="15" y="13"/>
                    </a:cxn>
                    <a:cxn ang="0">
                      <a:pos x="9" y="20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5" y="5"/>
                    </a:cxn>
                    <a:cxn ang="0">
                      <a:pos x="4" y="10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17" y="8"/>
                    </a:cxn>
                    <a:cxn ang="0">
                      <a:pos x="15" y="11"/>
                    </a:cxn>
                    <a:cxn ang="0">
                      <a:pos x="17" y="8"/>
                    </a:cxn>
                    <a:cxn ang="0">
                      <a:pos x="5" y="7"/>
                    </a:cxn>
                    <a:cxn ang="0">
                      <a:pos x="17" y="8"/>
                    </a:cxn>
                    <a:cxn ang="0">
                      <a:pos x="5" y="7"/>
                    </a:cxn>
                    <a:cxn ang="0">
                      <a:pos x="7" y="3"/>
                    </a:cxn>
                    <a:cxn ang="0">
                      <a:pos x="10" y="0"/>
                    </a:cxn>
                    <a:cxn ang="0">
                      <a:pos x="15" y="3"/>
                    </a:cxn>
                    <a:cxn ang="0">
                      <a:pos x="17" y="7"/>
                    </a:cxn>
                  </a:cxnLst>
                  <a:rect l="0" t="0" r="r" b="b"/>
                  <a:pathLst>
                    <a:path w="17" h="26">
                      <a:moveTo>
                        <a:pt x="7" y="26"/>
                      </a:moveTo>
                      <a:lnTo>
                        <a:pt x="4" y="24"/>
                      </a:lnTo>
                      <a:lnTo>
                        <a:pt x="2" y="23"/>
                      </a:lnTo>
                      <a:lnTo>
                        <a:pt x="0" y="21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2" y="15"/>
                      </a:lnTo>
                      <a:lnTo>
                        <a:pt x="4" y="15"/>
                      </a:lnTo>
                      <a:lnTo>
                        <a:pt x="7" y="13"/>
                      </a:lnTo>
                      <a:lnTo>
                        <a:pt x="7" y="26"/>
                      </a:lnTo>
                      <a:close/>
                      <a:moveTo>
                        <a:pt x="7" y="13"/>
                      </a:moveTo>
                      <a:lnTo>
                        <a:pt x="9" y="13"/>
                      </a:lnTo>
                      <a:lnTo>
                        <a:pt x="9" y="26"/>
                      </a:lnTo>
                      <a:lnTo>
                        <a:pt x="7" y="26"/>
                      </a:lnTo>
                      <a:lnTo>
                        <a:pt x="7" y="13"/>
                      </a:lnTo>
                      <a:close/>
                      <a:moveTo>
                        <a:pt x="13" y="20"/>
                      </a:moveTo>
                      <a:lnTo>
                        <a:pt x="13" y="26"/>
                      </a:lnTo>
                      <a:lnTo>
                        <a:pt x="9" y="26"/>
                      </a:lnTo>
                      <a:lnTo>
                        <a:pt x="9" y="20"/>
                      </a:lnTo>
                      <a:lnTo>
                        <a:pt x="13" y="20"/>
                      </a:lnTo>
                      <a:close/>
                      <a:moveTo>
                        <a:pt x="2" y="20"/>
                      </a:moveTo>
                      <a:lnTo>
                        <a:pt x="2" y="13"/>
                      </a:lnTo>
                      <a:lnTo>
                        <a:pt x="13" y="13"/>
                      </a:lnTo>
                      <a:lnTo>
                        <a:pt x="13" y="20"/>
                      </a:lnTo>
                      <a:lnTo>
                        <a:pt x="2" y="20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9" y="8"/>
                      </a:lnTo>
                      <a:lnTo>
                        <a:pt x="9" y="13"/>
                      </a:lnTo>
                      <a:lnTo>
                        <a:pt x="2" y="13"/>
                      </a:lnTo>
                      <a:close/>
                      <a:moveTo>
                        <a:pt x="9" y="8"/>
                      </a:moveTo>
                      <a:lnTo>
                        <a:pt x="9" y="8"/>
                      </a:lnTo>
                      <a:lnTo>
                        <a:pt x="9" y="20"/>
                      </a:lnTo>
                      <a:lnTo>
                        <a:pt x="9" y="20"/>
                      </a:lnTo>
                      <a:lnTo>
                        <a:pt x="9" y="8"/>
                      </a:lnTo>
                      <a:close/>
                      <a:moveTo>
                        <a:pt x="15" y="13"/>
                      </a:moveTo>
                      <a:lnTo>
                        <a:pt x="15" y="20"/>
                      </a:lnTo>
                      <a:lnTo>
                        <a:pt x="9" y="20"/>
                      </a:lnTo>
                      <a:lnTo>
                        <a:pt x="9" y="13"/>
                      </a:lnTo>
                      <a:lnTo>
                        <a:pt x="15" y="13"/>
                      </a:lnTo>
                      <a:close/>
                      <a:moveTo>
                        <a:pt x="4" y="13"/>
                      </a:moveTo>
                      <a:lnTo>
                        <a:pt x="4" y="10"/>
                      </a:lnTo>
                      <a:lnTo>
                        <a:pt x="15" y="10"/>
                      </a:lnTo>
                      <a:lnTo>
                        <a:pt x="15" y="13"/>
                      </a:lnTo>
                      <a:lnTo>
                        <a:pt x="4" y="13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close/>
                      <a:moveTo>
                        <a:pt x="5" y="5"/>
                      </a:moveTo>
                      <a:lnTo>
                        <a:pt x="7" y="3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5" y="5"/>
                      </a:lnTo>
                      <a:close/>
                      <a:moveTo>
                        <a:pt x="17" y="8"/>
                      </a:moveTo>
                      <a:lnTo>
                        <a:pt x="17" y="10"/>
                      </a:lnTo>
                      <a:lnTo>
                        <a:pt x="15" y="11"/>
                      </a:lnTo>
                      <a:lnTo>
                        <a:pt x="10" y="8"/>
                      </a:lnTo>
                      <a:lnTo>
                        <a:pt x="17" y="8"/>
                      </a:lnTo>
                      <a:close/>
                      <a:moveTo>
                        <a:pt x="5" y="8"/>
                      </a:moveTo>
                      <a:lnTo>
                        <a:pt x="5" y="7"/>
                      </a:lnTo>
                      <a:lnTo>
                        <a:pt x="17" y="7"/>
                      </a:lnTo>
                      <a:lnTo>
                        <a:pt x="17" y="8"/>
                      </a:lnTo>
                      <a:lnTo>
                        <a:pt x="5" y="8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3" name="Freeform 1603"/>
                <p:cNvSpPr>
                  <a:spLocks noEditPoints="1"/>
                </p:cNvSpPr>
                <p:nvPr/>
              </p:nvSpPr>
              <p:spPr bwMode="auto">
                <a:xfrm>
                  <a:off x="1321" y="2736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19"/>
                    </a:cxn>
                    <a:cxn ang="0">
                      <a:pos x="8" y="22"/>
                    </a:cxn>
                    <a:cxn ang="0">
                      <a:pos x="4" y="22"/>
                    </a:cxn>
                    <a:cxn ang="0">
                      <a:pos x="0" y="19"/>
                    </a:cxn>
                    <a:cxn ang="0">
                      <a:pos x="12" y="18"/>
                    </a:cxn>
                    <a:cxn ang="0">
                      <a:pos x="0" y="14"/>
                    </a:cxn>
                    <a:cxn ang="0">
                      <a:pos x="12" y="18"/>
                    </a:cxn>
                    <a:cxn ang="0">
                      <a:pos x="0" y="14"/>
                    </a:cxn>
                    <a:cxn ang="0">
                      <a:pos x="5" y="9"/>
                    </a:cxn>
                    <a:cxn ang="0">
                      <a:pos x="0" y="14"/>
                    </a:cxn>
                    <a:cxn ang="0">
                      <a:pos x="7" y="9"/>
                    </a:cxn>
                    <a:cxn ang="0">
                      <a:pos x="5" y="21"/>
                    </a:cxn>
                    <a:cxn ang="0">
                      <a:pos x="13" y="14"/>
                    </a:cxn>
                    <a:cxn ang="0">
                      <a:pos x="7" y="21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7" y="3"/>
                    </a:cxn>
                    <a:cxn ang="0">
                      <a:pos x="2" y="9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5" y="9"/>
                    </a:cxn>
                    <a:cxn ang="0">
                      <a:pos x="8" y="14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8" y="0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  <a:cxn ang="0">
                      <a:pos x="13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5" h="24">
                      <a:moveTo>
                        <a:pt x="12" y="18"/>
                      </a:moveTo>
                      <a:lnTo>
                        <a:pt x="12" y="19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5" y="24"/>
                      </a:lnTo>
                      <a:lnTo>
                        <a:pt x="4" y="22"/>
                      </a:lnTo>
                      <a:lnTo>
                        <a:pt x="2" y="22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4"/>
                      </a:lnTo>
                      <a:lnTo>
                        <a:pt x="12" y="14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5" y="9"/>
                      </a:moveTo>
                      <a:lnTo>
                        <a:pt x="7" y="9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9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7" y="21"/>
                      </a:lnTo>
                      <a:lnTo>
                        <a:pt x="7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5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4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13" y="9"/>
                      </a:lnTo>
                      <a:lnTo>
                        <a:pt x="12" y="9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4" name="Freeform 1604"/>
                <p:cNvSpPr>
                  <a:spLocks noEditPoints="1"/>
                </p:cNvSpPr>
                <p:nvPr/>
              </p:nvSpPr>
              <p:spPr bwMode="auto">
                <a:xfrm>
                  <a:off x="1325" y="2721"/>
                  <a:ext cx="14" cy="26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4" y="24"/>
                    </a:cxn>
                    <a:cxn ang="0">
                      <a:pos x="1" y="21"/>
                    </a:cxn>
                    <a:cxn ang="0">
                      <a:pos x="11" y="20"/>
                    </a:cxn>
                    <a:cxn ang="0">
                      <a:pos x="0" y="15"/>
                    </a:cxn>
                    <a:cxn ang="0">
                      <a:pos x="11" y="20"/>
                    </a:cxn>
                    <a:cxn ang="0">
                      <a:pos x="0" y="15"/>
                    </a:cxn>
                    <a:cxn ang="0">
                      <a:pos x="6" y="8"/>
                    </a:cxn>
                    <a:cxn ang="0">
                      <a:pos x="0" y="15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4" y="15"/>
                    </a:cxn>
                    <a:cxn ang="0">
                      <a:pos x="8" y="20"/>
                    </a:cxn>
                    <a:cxn ang="0">
                      <a:pos x="14" y="15"/>
                    </a:cxn>
                    <a:cxn ang="0">
                      <a:pos x="1" y="10"/>
                    </a:cxn>
                    <a:cxn ang="0">
                      <a:pos x="14" y="15"/>
                    </a:cxn>
                    <a:cxn ang="0">
                      <a:pos x="1" y="10"/>
                    </a:cxn>
                    <a:cxn ang="0">
                      <a:pos x="3" y="5"/>
                    </a:cxn>
                    <a:cxn ang="0">
                      <a:pos x="1" y="10"/>
                    </a:cxn>
                    <a:cxn ang="0">
                      <a:pos x="4" y="3"/>
                    </a:cxn>
                    <a:cxn ang="0">
                      <a:pos x="11" y="13"/>
                    </a:cxn>
                    <a:cxn ang="0">
                      <a:pos x="14" y="8"/>
                    </a:cxn>
                    <a:cxn ang="0">
                      <a:pos x="13" y="11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6">
                      <a:moveTo>
                        <a:pt x="11" y="20"/>
                      </a:moveTo>
                      <a:lnTo>
                        <a:pt x="11" y="21"/>
                      </a:lnTo>
                      <a:lnTo>
                        <a:pt x="9" y="24"/>
                      </a:lnTo>
                      <a:lnTo>
                        <a:pt x="8" y="24"/>
                      </a:lnTo>
                      <a:lnTo>
                        <a:pt x="6" y="26"/>
                      </a:lnTo>
                      <a:lnTo>
                        <a:pt x="4" y="24"/>
                      </a:lnTo>
                      <a:lnTo>
                        <a:pt x="1" y="24"/>
                      </a:lnTo>
                      <a:lnTo>
                        <a:pt x="1" y="21"/>
                      </a:lnTo>
                      <a:lnTo>
                        <a:pt x="0" y="20"/>
                      </a:lnTo>
                      <a:lnTo>
                        <a:pt x="11" y="20"/>
                      </a:lnTo>
                      <a:close/>
                      <a:moveTo>
                        <a:pt x="0" y="20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20"/>
                      </a:lnTo>
                      <a:lnTo>
                        <a:pt x="0" y="20"/>
                      </a:lnTo>
                      <a:close/>
                      <a:moveTo>
                        <a:pt x="0" y="15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4" y="15"/>
                      </a:moveTo>
                      <a:lnTo>
                        <a:pt x="14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  <a:moveTo>
                        <a:pt x="1" y="15"/>
                      </a:moveTo>
                      <a:lnTo>
                        <a:pt x="1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" y="15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3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3" y="5"/>
                      </a:moveTo>
                      <a:lnTo>
                        <a:pt x="4" y="3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3" y="5"/>
                      </a:lnTo>
                      <a:close/>
                      <a:moveTo>
                        <a:pt x="14" y="8"/>
                      </a:move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" name="Freeform 1605"/>
                <p:cNvSpPr>
                  <a:spLocks noEditPoints="1"/>
                </p:cNvSpPr>
                <p:nvPr/>
              </p:nvSpPr>
              <p:spPr bwMode="auto">
                <a:xfrm>
                  <a:off x="1328" y="2708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0" y="21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13" y="16"/>
                    </a:cxn>
                    <a:cxn ang="0">
                      <a:pos x="1" y="11"/>
                    </a:cxn>
                    <a:cxn ang="0">
                      <a:pos x="6" y="5"/>
                    </a:cxn>
                    <a:cxn ang="0">
                      <a:pos x="1" y="11"/>
                    </a:cxn>
                    <a:cxn ang="0">
                      <a:pos x="10" y="5"/>
                    </a:cxn>
                    <a:cxn ang="0">
                      <a:pos x="6" y="16"/>
                    </a:cxn>
                    <a:cxn ang="0">
                      <a:pos x="14" y="11"/>
                    </a:cxn>
                    <a:cxn ang="0">
                      <a:pos x="10" y="16"/>
                    </a:cxn>
                    <a:cxn ang="0">
                      <a:pos x="14" y="11"/>
                    </a:cxn>
                    <a:cxn ang="0">
                      <a:pos x="3" y="7"/>
                    </a:cxn>
                    <a:cxn ang="0">
                      <a:pos x="14" y="11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4">
                      <a:moveTo>
                        <a:pt x="11" y="18"/>
                      </a:move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6" y="24"/>
                      </a:lnTo>
                      <a:lnTo>
                        <a:pt x="3" y="23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lnTo>
                        <a:pt x="0" y="16"/>
                      </a:lnTo>
                      <a:close/>
                      <a:moveTo>
                        <a:pt x="6" y="11"/>
                      </a:moveTo>
                      <a:lnTo>
                        <a:pt x="6" y="11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6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1" y="16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1" y="16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1" y="11"/>
                      </a:lnTo>
                      <a:close/>
                      <a:moveTo>
                        <a:pt x="6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" name="Freeform 1606"/>
                <p:cNvSpPr>
                  <a:spLocks noEditPoints="1"/>
                </p:cNvSpPr>
                <p:nvPr/>
              </p:nvSpPr>
              <p:spPr bwMode="auto">
                <a:xfrm>
                  <a:off x="1333" y="2695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4"/>
                    </a:cxn>
                    <a:cxn ang="0">
                      <a:pos x="0" y="21"/>
                    </a:cxn>
                    <a:cxn ang="0">
                      <a:pos x="11" y="18"/>
                    </a:cxn>
                    <a:cxn ang="0">
                      <a:pos x="0" y="13"/>
                    </a:cxn>
                    <a:cxn ang="0">
                      <a:pos x="11" y="18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" y="7"/>
                    </a:cxn>
                    <a:cxn ang="0">
                      <a:pos x="1" y="10"/>
                    </a:cxn>
                    <a:cxn ang="0">
                      <a:pos x="3" y="5"/>
                    </a:cxn>
                    <a:cxn ang="0">
                      <a:pos x="11" y="13"/>
                    </a:cxn>
                    <a:cxn ang="0">
                      <a:pos x="14" y="8"/>
                    </a:cxn>
                    <a:cxn ang="0">
                      <a:pos x="13" y="11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14" y="8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4">
                      <a:moveTo>
                        <a:pt x="11" y="18"/>
                      </a:moveTo>
                      <a:lnTo>
                        <a:pt x="11" y="21"/>
                      </a:lnTo>
                      <a:lnTo>
                        <a:pt x="9" y="23"/>
                      </a:lnTo>
                      <a:lnTo>
                        <a:pt x="8" y="24"/>
                      </a:lnTo>
                      <a:lnTo>
                        <a:pt x="5" y="24"/>
                      </a:lnTo>
                      <a:lnTo>
                        <a:pt x="3" y="24"/>
                      </a:lnTo>
                      <a:lnTo>
                        <a:pt x="1" y="23"/>
                      </a:lnTo>
                      <a:lnTo>
                        <a:pt x="0" y="21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6" y="8"/>
                      </a:lnTo>
                      <a:lnTo>
                        <a:pt x="6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6" y="20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3" y="5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1" y="7"/>
                      </a:lnTo>
                      <a:close/>
                      <a:moveTo>
                        <a:pt x="14" y="8"/>
                      </a:move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7" name="Freeform 1607"/>
                <p:cNvSpPr>
                  <a:spLocks noEditPoints="1"/>
                </p:cNvSpPr>
                <p:nvPr/>
              </p:nvSpPr>
              <p:spPr bwMode="auto">
                <a:xfrm>
                  <a:off x="1336" y="2682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0" y="20"/>
                    </a:cxn>
                    <a:cxn ang="0">
                      <a:pos x="6" y="23"/>
                    </a:cxn>
                    <a:cxn ang="0">
                      <a:pos x="3" y="23"/>
                    </a:cxn>
                    <a:cxn ang="0">
                      <a:pos x="0" y="20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11" y="18"/>
                    </a:cxn>
                    <a:cxn ang="0">
                      <a:pos x="0" y="16"/>
                    </a:cxn>
                    <a:cxn ang="0">
                      <a:pos x="5" y="11"/>
                    </a:cxn>
                    <a:cxn ang="0">
                      <a:pos x="0" y="16"/>
                    </a:cxn>
                    <a:cxn ang="0">
                      <a:pos x="6" y="11"/>
                    </a:cxn>
                    <a:cxn ang="0">
                      <a:pos x="5" y="23"/>
                    </a:cxn>
                    <a:cxn ang="0">
                      <a:pos x="13" y="16"/>
                    </a:cxn>
                    <a:cxn ang="0">
                      <a:pos x="6" y="23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3" y="8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11" y="16"/>
                    </a:cxn>
                    <a:cxn ang="0">
                      <a:pos x="13" y="11"/>
                    </a:cxn>
                    <a:cxn ang="0">
                      <a:pos x="11" y="15"/>
                    </a:cxn>
                    <a:cxn ang="0">
                      <a:pos x="13" y="11"/>
                    </a:cxn>
                    <a:cxn ang="0">
                      <a:pos x="2" y="7"/>
                    </a:cxn>
                    <a:cxn ang="0">
                      <a:pos x="13" y="11"/>
                    </a:cxn>
                    <a:cxn ang="0">
                      <a:pos x="2" y="7"/>
                    </a:cxn>
                    <a:cxn ang="0">
                      <a:pos x="8" y="2"/>
                    </a:cxn>
                    <a:cxn ang="0">
                      <a:pos x="2" y="7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7"/>
                    </a:cxn>
                    <a:cxn ang="0">
                      <a:pos x="10" y="13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4">
                      <a:moveTo>
                        <a:pt x="11" y="18"/>
                      </a:moveTo>
                      <a:lnTo>
                        <a:pt x="10" y="20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5" y="24"/>
                      </a:lnTo>
                      <a:lnTo>
                        <a:pt x="3" y="23"/>
                      </a:lnTo>
                      <a:lnTo>
                        <a:pt x="2" y="23"/>
                      </a:lnTo>
                      <a:lnTo>
                        <a:pt x="0" y="20"/>
                      </a:lnTo>
                      <a:lnTo>
                        <a:pt x="0" y="18"/>
                      </a:lnTo>
                      <a:lnTo>
                        <a:pt x="11" y="18"/>
                      </a:lnTo>
                      <a:close/>
                      <a:moveTo>
                        <a:pt x="0" y="18"/>
                      </a:moveTo>
                      <a:lnTo>
                        <a:pt x="0" y="16"/>
                      </a:ln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0" y="18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5" y="11"/>
                      </a:lnTo>
                      <a:lnTo>
                        <a:pt x="5" y="16"/>
                      </a:lnTo>
                      <a:lnTo>
                        <a:pt x="0" y="16"/>
                      </a:lnTo>
                      <a:close/>
                      <a:moveTo>
                        <a:pt x="5" y="11"/>
                      </a:moveTo>
                      <a:lnTo>
                        <a:pt x="6" y="11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5" y="11"/>
                      </a:lnTo>
                      <a:close/>
                      <a:moveTo>
                        <a:pt x="13" y="16"/>
                      </a:moveTo>
                      <a:lnTo>
                        <a:pt x="13" y="23"/>
                      </a:lnTo>
                      <a:lnTo>
                        <a:pt x="6" y="23"/>
                      </a:lnTo>
                      <a:lnTo>
                        <a:pt x="6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1" y="15"/>
                      </a:lnTo>
                      <a:lnTo>
                        <a:pt x="11" y="16"/>
                      </a:lnTo>
                      <a:lnTo>
                        <a:pt x="3" y="8"/>
                      </a:lnTo>
                      <a:close/>
                      <a:moveTo>
                        <a:pt x="13" y="11"/>
                      </a:move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7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2" y="7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5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8" name="Freeform 1608"/>
                <p:cNvSpPr>
                  <a:spLocks noEditPoints="1"/>
                </p:cNvSpPr>
                <p:nvPr/>
              </p:nvSpPr>
              <p:spPr bwMode="auto">
                <a:xfrm>
                  <a:off x="1339" y="2669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12" y="21"/>
                    </a:cxn>
                    <a:cxn ang="0">
                      <a:pos x="8" y="23"/>
                    </a:cxn>
                    <a:cxn ang="0">
                      <a:pos x="3" y="23"/>
                    </a:cxn>
                    <a:cxn ang="0">
                      <a:pos x="2" y="21"/>
                    </a:cxn>
                    <a:cxn ang="0">
                      <a:pos x="12" y="18"/>
                    </a:cxn>
                    <a:cxn ang="0">
                      <a:pos x="0" y="15"/>
                    </a:cxn>
                    <a:cxn ang="0">
                      <a:pos x="12" y="18"/>
                    </a:cxn>
                    <a:cxn ang="0">
                      <a:pos x="0" y="15"/>
                    </a:cxn>
                    <a:cxn ang="0">
                      <a:pos x="2" y="11"/>
                    </a:cxn>
                    <a:cxn ang="0">
                      <a:pos x="0" y="15"/>
                    </a:cxn>
                    <a:cxn ang="0">
                      <a:pos x="3" y="10"/>
                    </a:cxn>
                    <a:cxn ang="0">
                      <a:pos x="10" y="20"/>
                    </a:cxn>
                    <a:cxn ang="0">
                      <a:pos x="13" y="15"/>
                    </a:cxn>
                    <a:cxn ang="0">
                      <a:pos x="12" y="18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15" y="10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4">
                      <a:moveTo>
                        <a:pt x="12" y="18"/>
                      </a:move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7" y="24"/>
                      </a:lnTo>
                      <a:lnTo>
                        <a:pt x="3" y="23"/>
                      </a:lnTo>
                      <a:lnTo>
                        <a:pt x="2" y="23"/>
                      </a:lnTo>
                      <a:lnTo>
                        <a:pt x="2" y="21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5"/>
                      </a:lnTo>
                      <a:lnTo>
                        <a:pt x="12" y="15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2" y="11"/>
                      </a:lnTo>
                      <a:lnTo>
                        <a:pt x="7" y="15"/>
                      </a:lnTo>
                      <a:lnTo>
                        <a:pt x="0" y="15"/>
                      </a:lnTo>
                      <a:close/>
                      <a:moveTo>
                        <a:pt x="2" y="11"/>
                      </a:moveTo>
                      <a:lnTo>
                        <a:pt x="3" y="10"/>
                      </a:ln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2" y="11"/>
                      </a:lnTo>
                      <a:close/>
                      <a:moveTo>
                        <a:pt x="13" y="15"/>
                      </a:moveTo>
                      <a:lnTo>
                        <a:pt x="13" y="16"/>
                      </a:lnTo>
                      <a:lnTo>
                        <a:pt x="12" y="18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9" name="Freeform 1609"/>
                <p:cNvSpPr>
                  <a:spLocks noEditPoints="1"/>
                </p:cNvSpPr>
                <p:nvPr/>
              </p:nvSpPr>
              <p:spPr bwMode="auto">
                <a:xfrm>
                  <a:off x="1342" y="2658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4" y="21"/>
                    </a:cxn>
                    <a:cxn ang="0">
                      <a:pos x="0" y="19"/>
                    </a:cxn>
                    <a:cxn ang="0">
                      <a:pos x="0" y="14"/>
                    </a:cxn>
                    <a:cxn ang="0">
                      <a:pos x="4" y="11"/>
                    </a:cxn>
                    <a:cxn ang="0">
                      <a:pos x="7" y="22"/>
                    </a:cxn>
                    <a:cxn ang="0">
                      <a:pos x="7" y="11"/>
                    </a:cxn>
                    <a:cxn ang="0">
                      <a:pos x="7" y="22"/>
                    </a:cxn>
                    <a:cxn ang="0">
                      <a:pos x="13" y="16"/>
                    </a:cxn>
                    <a:cxn ang="0">
                      <a:pos x="7" y="22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4" y="8"/>
                    </a:cxn>
                    <a:cxn ang="0">
                      <a:pos x="2" y="11"/>
                    </a:cxn>
                    <a:cxn ang="0">
                      <a:pos x="5" y="6"/>
                    </a:cxn>
                    <a:cxn ang="0">
                      <a:pos x="12" y="16"/>
                    </a:cxn>
                    <a:cxn ang="0">
                      <a:pos x="15" y="11"/>
                    </a:cxn>
                    <a:cxn ang="0">
                      <a:pos x="13" y="14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15" y="11"/>
                    </a:cxn>
                    <a:cxn ang="0">
                      <a:pos x="4" y="6"/>
                    </a:cxn>
                    <a:cxn ang="0">
                      <a:pos x="9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9" y="11"/>
                    </a:cxn>
                    <a:cxn ang="0">
                      <a:pos x="17" y="6"/>
                    </a:cxn>
                    <a:cxn ang="0">
                      <a:pos x="10" y="11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22">
                      <a:moveTo>
                        <a:pt x="7" y="22"/>
                      </a:moveTo>
                      <a:lnTo>
                        <a:pt x="4" y="21"/>
                      </a:lnTo>
                      <a:lnTo>
                        <a:pt x="2" y="21"/>
                      </a:lnTo>
                      <a:lnTo>
                        <a:pt x="0" y="19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2" y="13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7" y="22"/>
                      </a:lnTo>
                      <a:close/>
                      <a:moveTo>
                        <a:pt x="7" y="11"/>
                      </a:moveTo>
                      <a:lnTo>
                        <a:pt x="7" y="11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7" y="11"/>
                      </a:lnTo>
                      <a:close/>
                      <a:moveTo>
                        <a:pt x="13" y="16"/>
                      </a:moveTo>
                      <a:lnTo>
                        <a:pt x="13" y="22"/>
                      </a:lnTo>
                      <a:lnTo>
                        <a:pt x="7" y="22"/>
                      </a:lnTo>
                      <a:lnTo>
                        <a:pt x="7" y="16"/>
                      </a:lnTo>
                      <a:lnTo>
                        <a:pt x="13" y="16"/>
                      </a:lnTo>
                      <a:close/>
                      <a:moveTo>
                        <a:pt x="2" y="16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2" y="16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4" y="8"/>
                      </a:lnTo>
                      <a:lnTo>
                        <a:pt x="7" y="11"/>
                      </a:lnTo>
                      <a:lnTo>
                        <a:pt x="2" y="11"/>
                      </a:lnTo>
                      <a:close/>
                      <a:moveTo>
                        <a:pt x="4" y="8"/>
                      </a:moveTo>
                      <a:lnTo>
                        <a:pt x="5" y="6"/>
                      </a:lnTo>
                      <a:lnTo>
                        <a:pt x="13" y="14"/>
                      </a:lnTo>
                      <a:lnTo>
                        <a:pt x="12" y="16"/>
                      </a:lnTo>
                      <a:lnTo>
                        <a:pt x="4" y="8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13" y="14"/>
                      </a:lnTo>
                      <a:lnTo>
                        <a:pt x="9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6"/>
                      </a:lnTo>
                      <a:lnTo>
                        <a:pt x="4" y="6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17" y="6"/>
                      </a:moveTo>
                      <a:lnTo>
                        <a:pt x="17" y="11"/>
                      </a:lnTo>
                      <a:lnTo>
                        <a:pt x="10" y="11"/>
                      </a:lnTo>
                      <a:lnTo>
                        <a:pt x="10" y="6"/>
                      </a:lnTo>
                      <a:lnTo>
                        <a:pt x="17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0" name="Freeform 1610"/>
                <p:cNvSpPr>
                  <a:spLocks noEditPoints="1"/>
                </p:cNvSpPr>
                <p:nvPr/>
              </p:nvSpPr>
              <p:spPr bwMode="auto">
                <a:xfrm>
                  <a:off x="1347" y="2645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10" y="19"/>
                    </a:cxn>
                    <a:cxn ang="0">
                      <a:pos x="8" y="22"/>
                    </a:cxn>
                    <a:cxn ang="0">
                      <a:pos x="4" y="22"/>
                    </a:cxn>
                    <a:cxn ang="0">
                      <a:pos x="0" y="19"/>
                    </a:cxn>
                    <a:cxn ang="0">
                      <a:pos x="12" y="18"/>
                    </a:cxn>
                    <a:cxn ang="0">
                      <a:pos x="0" y="14"/>
                    </a:cxn>
                    <a:cxn ang="0">
                      <a:pos x="12" y="18"/>
                    </a:cxn>
                    <a:cxn ang="0">
                      <a:pos x="0" y="14"/>
                    </a:cxn>
                    <a:cxn ang="0">
                      <a:pos x="5" y="10"/>
                    </a:cxn>
                    <a:cxn ang="0">
                      <a:pos x="0" y="14"/>
                    </a:cxn>
                    <a:cxn ang="0">
                      <a:pos x="7" y="10"/>
                    </a:cxn>
                    <a:cxn ang="0">
                      <a:pos x="5" y="21"/>
                    </a:cxn>
                    <a:cxn ang="0">
                      <a:pos x="13" y="14"/>
                    </a:cxn>
                    <a:cxn ang="0">
                      <a:pos x="7" y="2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13" y="14"/>
                    </a:cxn>
                    <a:cxn ang="0">
                      <a:pos x="2" y="11"/>
                    </a:cxn>
                    <a:cxn ang="0">
                      <a:pos x="7" y="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5" y="11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2" y="6"/>
                    </a:cxn>
                    <a:cxn ang="0">
                      <a:pos x="15" y="11"/>
                    </a:cxn>
                    <a:cxn ang="0">
                      <a:pos x="2" y="6"/>
                    </a:cxn>
                    <a:cxn ang="0">
                      <a:pos x="8" y="0"/>
                    </a:cxn>
                    <a:cxn ang="0">
                      <a:pos x="2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4">
                      <a:moveTo>
                        <a:pt x="12" y="18"/>
                      </a:moveTo>
                      <a:lnTo>
                        <a:pt x="10" y="19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5" y="24"/>
                      </a:lnTo>
                      <a:lnTo>
                        <a:pt x="4" y="22"/>
                      </a:lnTo>
                      <a:lnTo>
                        <a:pt x="2" y="22"/>
                      </a:lnTo>
                      <a:lnTo>
                        <a:pt x="0" y="19"/>
                      </a:lnTo>
                      <a:lnTo>
                        <a:pt x="0" y="18"/>
                      </a:lnTo>
                      <a:lnTo>
                        <a:pt x="12" y="18"/>
                      </a:lnTo>
                      <a:close/>
                      <a:moveTo>
                        <a:pt x="0" y="18"/>
                      </a:moveTo>
                      <a:lnTo>
                        <a:pt x="0" y="14"/>
                      </a:lnTo>
                      <a:lnTo>
                        <a:pt x="12" y="14"/>
                      </a:lnTo>
                      <a:lnTo>
                        <a:pt x="12" y="18"/>
                      </a:lnTo>
                      <a:lnTo>
                        <a:pt x="0" y="18"/>
                      </a:lnTo>
                      <a:close/>
                      <a:moveTo>
                        <a:pt x="0" y="14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close/>
                      <a:moveTo>
                        <a:pt x="5" y="10"/>
                      </a:moveTo>
                      <a:lnTo>
                        <a:pt x="7" y="10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5" y="10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7" y="21"/>
                      </a:lnTo>
                      <a:lnTo>
                        <a:pt x="7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1"/>
                      </a:lnTo>
                      <a:lnTo>
                        <a:pt x="2" y="11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2" y="11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2" y="11"/>
                      </a:lnTo>
                      <a:close/>
                      <a:moveTo>
                        <a:pt x="2" y="6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1"/>
                      </a:lnTo>
                      <a:lnTo>
                        <a:pt x="15" y="1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1" name="Freeform 1611"/>
                <p:cNvSpPr>
                  <a:spLocks noEditPoints="1"/>
                </p:cNvSpPr>
                <p:nvPr/>
              </p:nvSpPr>
              <p:spPr bwMode="auto">
                <a:xfrm>
                  <a:off x="1351" y="2635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4" y="21"/>
                    </a:cxn>
                    <a:cxn ang="0">
                      <a:pos x="1" y="18"/>
                    </a:cxn>
                    <a:cxn ang="0">
                      <a:pos x="13" y="16"/>
                    </a:cxn>
                    <a:cxn ang="0">
                      <a:pos x="0" y="11"/>
                    </a:cxn>
                    <a:cxn ang="0">
                      <a:pos x="13" y="16"/>
                    </a:cxn>
                    <a:cxn ang="0">
                      <a:pos x="0" y="11"/>
                    </a:cxn>
                    <a:cxn ang="0">
                      <a:pos x="6" y="7"/>
                    </a:cxn>
                    <a:cxn ang="0">
                      <a:pos x="0" y="11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8" y="18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9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4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1">
                      <a:moveTo>
                        <a:pt x="13" y="16"/>
                      </a:moveTo>
                      <a:lnTo>
                        <a:pt x="11" y="18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4" y="21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13" y="16"/>
                      </a:lnTo>
                      <a:close/>
                      <a:moveTo>
                        <a:pt x="0" y="16"/>
                      </a:moveTo>
                      <a:lnTo>
                        <a:pt x="0" y="11"/>
                      </a:lnTo>
                      <a:lnTo>
                        <a:pt x="13" y="11"/>
                      </a:lnTo>
                      <a:lnTo>
                        <a:pt x="13" y="16"/>
                      </a:lnTo>
                      <a:lnTo>
                        <a:pt x="0" y="16"/>
                      </a:lnTo>
                      <a:close/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1"/>
                      </a:lnTo>
                      <a:lnTo>
                        <a:pt x="0" y="11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4" y="3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9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2" name="Freeform 1612"/>
                <p:cNvSpPr>
                  <a:spLocks noEditPoints="1"/>
                </p:cNvSpPr>
                <p:nvPr/>
              </p:nvSpPr>
              <p:spPr bwMode="auto">
                <a:xfrm>
                  <a:off x="1354" y="2627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1" y="10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6" y="2"/>
                    </a:cxn>
                    <a:cxn ang="0">
                      <a:pos x="13" y="11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5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6" h="19">
                      <a:moveTo>
                        <a:pt x="11" y="15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5" y="3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5" y="3"/>
                      </a:moveTo>
                      <a:lnTo>
                        <a:pt x="6" y="2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5" y="3"/>
                      </a:lnTo>
                      <a:close/>
                      <a:moveTo>
                        <a:pt x="6" y="2"/>
                      </a:move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3" name="Freeform 1613"/>
                <p:cNvSpPr>
                  <a:spLocks noEditPoints="1"/>
                </p:cNvSpPr>
                <p:nvPr/>
              </p:nvSpPr>
              <p:spPr bwMode="auto">
                <a:xfrm>
                  <a:off x="1359" y="262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2"/>
                    </a:cxn>
                    <a:cxn ang="0">
                      <a:pos x="0" y="10"/>
                    </a:cxn>
                    <a:cxn ang="0">
                      <a:pos x="11" y="12"/>
                    </a:cxn>
                    <a:cxn ang="0">
                      <a:pos x="0" y="10"/>
                    </a:cxn>
                    <a:cxn ang="0">
                      <a:pos x="5" y="4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5" y="15"/>
                    </a:cxn>
                    <a:cxn ang="0">
                      <a:pos x="13" y="10"/>
                    </a:cxn>
                    <a:cxn ang="0">
                      <a:pos x="6" y="15"/>
                    </a:cxn>
                    <a:cxn ang="0">
                      <a:pos x="13" y="10"/>
                    </a:cxn>
                    <a:cxn ang="0">
                      <a:pos x="1" y="9"/>
                    </a:cxn>
                    <a:cxn ang="0">
                      <a:pos x="13" y="10"/>
                    </a:cxn>
                    <a:cxn ang="0">
                      <a:pos x="1" y="9"/>
                    </a:cxn>
                    <a:cxn ang="0">
                      <a:pos x="3" y="4"/>
                    </a:cxn>
                    <a:cxn ang="0">
                      <a:pos x="1" y="9"/>
                    </a:cxn>
                    <a:cxn ang="0">
                      <a:pos x="5" y="2"/>
                    </a:cxn>
                    <a:cxn ang="0">
                      <a:pos x="11" y="12"/>
                    </a:cxn>
                    <a:cxn ang="0">
                      <a:pos x="14" y="7"/>
                    </a:cxn>
                    <a:cxn ang="0">
                      <a:pos x="13" y="10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8">
                      <a:moveTo>
                        <a:pt x="11" y="12"/>
                      </a:moveTo>
                      <a:lnTo>
                        <a:pt x="11" y="15"/>
                      </a:lnTo>
                      <a:lnTo>
                        <a:pt x="9" y="17"/>
                      </a:lnTo>
                      <a:lnTo>
                        <a:pt x="8" y="18"/>
                      </a:lnTo>
                      <a:lnTo>
                        <a:pt x="5" y="18"/>
                      </a:lnTo>
                      <a:lnTo>
                        <a:pt x="3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11" y="12"/>
                      </a:lnTo>
                      <a:close/>
                      <a:moveTo>
                        <a:pt x="0" y="12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2"/>
                      </a:lnTo>
                      <a:lnTo>
                        <a:pt x="0" y="12"/>
                      </a:lnTo>
                      <a:close/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10"/>
                      </a:lnTo>
                      <a:lnTo>
                        <a:pt x="0" y="10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6" y="15"/>
                      </a:lnTo>
                      <a:lnTo>
                        <a:pt x="6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9"/>
                      </a:moveTo>
                      <a:lnTo>
                        <a:pt x="1" y="5"/>
                      </a:lnTo>
                      <a:lnTo>
                        <a:pt x="3" y="4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3" y="4"/>
                      </a:moveTo>
                      <a:lnTo>
                        <a:pt x="5" y="2"/>
                      </a:lnTo>
                      <a:lnTo>
                        <a:pt x="13" y="10"/>
                      </a:lnTo>
                      <a:lnTo>
                        <a:pt x="11" y="12"/>
                      </a:lnTo>
                      <a:lnTo>
                        <a:pt x="3" y="4"/>
                      </a:lnTo>
                      <a:close/>
                      <a:moveTo>
                        <a:pt x="14" y="7"/>
                      </a:moveTo>
                      <a:lnTo>
                        <a:pt x="14" y="9"/>
                      </a:lnTo>
                      <a:lnTo>
                        <a:pt x="13" y="10"/>
                      </a:lnTo>
                      <a:lnTo>
                        <a:pt x="8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4" name="Freeform 1614"/>
                <p:cNvSpPr>
                  <a:spLocks noEditPoints="1"/>
                </p:cNvSpPr>
                <p:nvPr/>
              </p:nvSpPr>
              <p:spPr bwMode="auto">
                <a:xfrm>
                  <a:off x="1362" y="2616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3" y="14"/>
                    </a:cxn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3" y="4"/>
                    </a:cxn>
                    <a:cxn ang="0">
                      <a:pos x="5" y="16"/>
                    </a:cxn>
                    <a:cxn ang="0">
                      <a:pos x="6" y="4"/>
                    </a:cxn>
                    <a:cxn ang="0">
                      <a:pos x="5" y="16"/>
                    </a:cxn>
                    <a:cxn ang="0">
                      <a:pos x="11" y="9"/>
                    </a:cxn>
                    <a:cxn ang="0">
                      <a:pos x="6" y="16"/>
                    </a:cxn>
                    <a:cxn ang="0">
                      <a:pos x="11" y="9"/>
                    </a:cxn>
                    <a:cxn ang="0">
                      <a:pos x="0" y="6"/>
                    </a:cxn>
                    <a:cxn ang="0">
                      <a:pos x="11" y="9"/>
                    </a:cxn>
                    <a:cxn ang="0">
                      <a:pos x="0" y="6"/>
                    </a:cxn>
                    <a:cxn ang="0">
                      <a:pos x="6" y="1"/>
                    </a:cxn>
                    <a:cxn ang="0">
                      <a:pos x="0" y="6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15" y="6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2" y="4"/>
                    </a:cxn>
                    <a:cxn ang="0">
                      <a:pos x="15" y="6"/>
                    </a:cxn>
                    <a:cxn ang="0">
                      <a:pos x="2" y="4"/>
                    </a:cxn>
                    <a:cxn ang="0">
                      <a:pos x="8" y="0"/>
                    </a:cxn>
                    <a:cxn ang="0">
                      <a:pos x="2" y="4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4"/>
                    </a:cxn>
                    <a:cxn ang="0">
                      <a:pos x="13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5" h="16">
                      <a:moveTo>
                        <a:pt x="5" y="16"/>
                      </a:moveTo>
                      <a:lnTo>
                        <a:pt x="3" y="14"/>
                      </a:lnTo>
                      <a:lnTo>
                        <a:pt x="2" y="14"/>
                      </a:lnTo>
                      <a:lnTo>
                        <a:pt x="0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5" y="16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5" y="4"/>
                      </a:lnTo>
                      <a:close/>
                      <a:moveTo>
                        <a:pt x="11" y="9"/>
                      </a:moveTo>
                      <a:lnTo>
                        <a:pt x="11" y="16"/>
                      </a:lnTo>
                      <a:lnTo>
                        <a:pt x="6" y="16"/>
                      </a:lnTo>
                      <a:lnTo>
                        <a:pt x="6" y="9"/>
                      </a:lnTo>
                      <a:lnTo>
                        <a:pt x="11" y="9"/>
                      </a:lnTo>
                      <a:close/>
                      <a:moveTo>
                        <a:pt x="0" y="9"/>
                      </a:moveTo>
                      <a:lnTo>
                        <a:pt x="0" y="6"/>
                      </a:lnTo>
                      <a:lnTo>
                        <a:pt x="11" y="6"/>
                      </a:lnTo>
                      <a:lnTo>
                        <a:pt x="11" y="9"/>
                      </a:lnTo>
                      <a:lnTo>
                        <a:pt x="0" y="9"/>
                      </a:lnTo>
                      <a:close/>
                      <a:moveTo>
                        <a:pt x="0" y="6"/>
                      </a:moveTo>
                      <a:lnTo>
                        <a:pt x="0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6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15" y="6"/>
                      </a:lnTo>
                      <a:close/>
                      <a:moveTo>
                        <a:pt x="2" y="6"/>
                      </a:moveTo>
                      <a:lnTo>
                        <a:pt x="2" y="4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2" y="6"/>
                      </a:lnTo>
                      <a:close/>
                      <a:moveTo>
                        <a:pt x="2" y="4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2" y="4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5" name="Freeform 1615"/>
                <p:cNvSpPr>
                  <a:spLocks noEditPoints="1"/>
                </p:cNvSpPr>
                <p:nvPr/>
              </p:nvSpPr>
              <p:spPr bwMode="auto">
                <a:xfrm>
                  <a:off x="1365" y="2611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12" y="13"/>
                    </a:cxn>
                    <a:cxn ang="0">
                      <a:pos x="8" y="16"/>
                    </a:cxn>
                    <a:cxn ang="0">
                      <a:pos x="3" y="16"/>
                    </a:cxn>
                    <a:cxn ang="0">
                      <a:pos x="0" y="13"/>
                    </a:cxn>
                    <a:cxn ang="0">
                      <a:pos x="12" y="9"/>
                    </a:cxn>
                    <a:cxn ang="0">
                      <a:pos x="0" y="8"/>
                    </a:cxn>
                    <a:cxn ang="0">
                      <a:pos x="12" y="9"/>
                    </a:cxn>
                    <a:cxn ang="0">
                      <a:pos x="0" y="8"/>
                    </a:cxn>
                    <a:cxn ang="0">
                      <a:pos x="7" y="3"/>
                    </a:cxn>
                    <a:cxn ang="0">
                      <a:pos x="0" y="8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3" y="8"/>
                    </a:cxn>
                    <a:cxn ang="0">
                      <a:pos x="8" y="14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2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6"/>
                    </a:cxn>
                    <a:cxn ang="0">
                      <a:pos x="15" y="6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16">
                      <a:moveTo>
                        <a:pt x="12" y="9"/>
                      </a:moveTo>
                      <a:lnTo>
                        <a:pt x="12" y="13"/>
                      </a:lnTo>
                      <a:lnTo>
                        <a:pt x="10" y="1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12" y="9"/>
                      </a:lnTo>
                      <a:close/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12" y="8"/>
                      </a:lnTo>
                      <a:lnTo>
                        <a:pt x="12" y="9"/>
                      </a:lnTo>
                      <a:lnTo>
                        <a:pt x="0" y="9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0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6" name="Freeform 1616"/>
                <p:cNvSpPr>
                  <a:spLocks noEditPoints="1"/>
                </p:cNvSpPr>
                <p:nvPr/>
              </p:nvSpPr>
              <p:spPr bwMode="auto">
                <a:xfrm>
                  <a:off x="1368" y="2611"/>
                  <a:ext cx="17" cy="1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4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4" y="0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5" y="1"/>
                    </a:cxn>
                    <a:cxn ang="0">
                      <a:pos x="17" y="3"/>
                    </a:cxn>
                    <a:cxn ang="0">
                      <a:pos x="17" y="6"/>
                    </a:cxn>
                    <a:cxn ang="0">
                      <a:pos x="17" y="8"/>
                    </a:cxn>
                    <a:cxn ang="0">
                      <a:pos x="15" y="9"/>
                    </a:cxn>
                    <a:cxn ang="0">
                      <a:pos x="13" y="11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11">
                      <a:moveTo>
                        <a:pt x="7" y="11"/>
                      </a:move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5" y="9"/>
                      </a:lnTo>
                      <a:lnTo>
                        <a:pt x="13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7" name="Freeform 1617"/>
                <p:cNvSpPr>
                  <a:spLocks noEditPoints="1"/>
                </p:cNvSpPr>
                <p:nvPr/>
              </p:nvSpPr>
              <p:spPr bwMode="auto">
                <a:xfrm>
                  <a:off x="1373" y="2611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4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5" y="3"/>
                    </a:cxn>
                    <a:cxn ang="0">
                      <a:pos x="15" y="6"/>
                    </a:cxn>
                    <a:cxn ang="0">
                      <a:pos x="15" y="8"/>
                    </a:cxn>
                    <a:cxn ang="0">
                      <a:pos x="13" y="9"/>
                    </a:cxn>
                    <a:cxn ang="0">
                      <a:pos x="12" y="11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5" h="11">
                      <a:moveTo>
                        <a:pt x="5" y="11"/>
                      </a:move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8" name="Freeform 1618"/>
                <p:cNvSpPr>
                  <a:spLocks noEditPoints="1"/>
                </p:cNvSpPr>
                <p:nvPr/>
              </p:nvSpPr>
              <p:spPr bwMode="auto">
                <a:xfrm>
                  <a:off x="1377" y="2611"/>
                  <a:ext cx="14" cy="16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1" y="6"/>
                    </a:cxn>
                    <a:cxn ang="0">
                      <a:pos x="8" y="14"/>
                    </a:cxn>
                    <a:cxn ang="0">
                      <a:pos x="1" y="8"/>
                    </a:cxn>
                    <a:cxn ang="0">
                      <a:pos x="8" y="14"/>
                    </a:cxn>
                    <a:cxn ang="0">
                      <a:pos x="9" y="3"/>
                    </a:cxn>
                    <a:cxn ang="0">
                      <a:pos x="8" y="14"/>
                    </a:cxn>
                    <a:cxn ang="0">
                      <a:pos x="9" y="3"/>
                    </a:cxn>
                    <a:cxn ang="0">
                      <a:pos x="14" y="8"/>
                    </a:cxn>
                    <a:cxn ang="0">
                      <a:pos x="9" y="3"/>
                    </a:cxn>
                    <a:cxn ang="0">
                      <a:pos x="14" y="9"/>
                    </a:cxn>
                    <a:cxn ang="0">
                      <a:pos x="3" y="8"/>
                    </a:cxn>
                    <a:cxn ang="0">
                      <a:pos x="14" y="9"/>
                    </a:cxn>
                    <a:cxn ang="0">
                      <a:pos x="13" y="14"/>
                    </a:cxn>
                    <a:cxn ang="0">
                      <a:pos x="9" y="16"/>
                    </a:cxn>
                    <a:cxn ang="0">
                      <a:pos x="4" y="14"/>
                    </a:cxn>
                    <a:cxn ang="0">
                      <a:pos x="3" y="9"/>
                    </a:cxn>
                  </a:cxnLst>
                  <a:rect l="0" t="0" r="r" b="b"/>
                  <a:pathLst>
                    <a:path w="14" h="16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4"/>
                      </a:moveTo>
                      <a:lnTo>
                        <a:pt x="1" y="14"/>
                      </a:ln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9" y="3"/>
                      </a:moveTo>
                      <a:lnTo>
                        <a:pt x="14" y="3"/>
                      </a:lnTo>
                      <a:lnTo>
                        <a:pt x="14" y="8"/>
                      </a:lnTo>
                      <a:lnTo>
                        <a:pt x="9" y="8"/>
                      </a:lnTo>
                      <a:lnTo>
                        <a:pt x="9" y="3"/>
                      </a:lnTo>
                      <a:close/>
                      <a:moveTo>
                        <a:pt x="14" y="8"/>
                      </a:moveTo>
                      <a:lnTo>
                        <a:pt x="14" y="9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14" y="8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4" y="14"/>
                      </a:lnTo>
                      <a:lnTo>
                        <a:pt x="3" y="13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9" name="Freeform 1619"/>
                <p:cNvSpPr>
                  <a:spLocks noEditPoints="1"/>
                </p:cNvSpPr>
                <p:nvPr/>
              </p:nvSpPr>
              <p:spPr bwMode="auto">
                <a:xfrm>
                  <a:off x="1380" y="2616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13" y="4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1" y="4"/>
                    </a:cxn>
                    <a:cxn ang="0">
                      <a:pos x="6" y="13"/>
                    </a:cxn>
                    <a:cxn ang="0">
                      <a:pos x="1" y="6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4" y="6"/>
                    </a:cxn>
                    <a:cxn ang="0">
                      <a:pos x="8" y="1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8" y="16"/>
                    </a:cxn>
                    <a:cxn ang="0">
                      <a:pos x="3" y="9"/>
                    </a:cxn>
                    <a:cxn ang="0">
                      <a:pos x="8" y="16"/>
                    </a:cxn>
                    <a:cxn ang="0">
                      <a:pos x="10" y="4"/>
                    </a:cxn>
                    <a:cxn ang="0">
                      <a:pos x="8" y="16"/>
                    </a:cxn>
                    <a:cxn ang="0">
                      <a:pos x="10" y="4"/>
                    </a:cxn>
                    <a:cxn ang="0">
                      <a:pos x="14" y="6"/>
                    </a:cxn>
                    <a:cxn ang="0">
                      <a:pos x="16" y="9"/>
                    </a:cxn>
                    <a:cxn ang="0">
                      <a:pos x="14" y="14"/>
                    </a:cxn>
                    <a:cxn ang="0">
                      <a:pos x="10" y="16"/>
                    </a:cxn>
                  </a:cxnLst>
                  <a:rect l="0" t="0" r="r" b="b"/>
                  <a:pathLst>
                    <a:path w="16" h="16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6" y="4"/>
                      </a:lnTo>
                      <a:lnTo>
                        <a:pt x="6" y="0"/>
                      </a:lnTo>
                      <a:close/>
                      <a:moveTo>
                        <a:pt x="13" y="4"/>
                      </a:moveTo>
                      <a:lnTo>
                        <a:pt x="13" y="6"/>
                      </a:lnTo>
                      <a:lnTo>
                        <a:pt x="1" y="6"/>
                      </a:lnTo>
                      <a:lnTo>
                        <a:pt x="1" y="4"/>
                      </a:lnTo>
                      <a:lnTo>
                        <a:pt x="13" y="4"/>
                      </a:lnTo>
                      <a:close/>
                      <a:moveTo>
                        <a:pt x="6" y="13"/>
                      </a:moveTo>
                      <a:lnTo>
                        <a:pt x="1" y="13"/>
                      </a:lnTo>
                      <a:lnTo>
                        <a:pt x="1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4" y="1"/>
                      </a:lnTo>
                      <a:lnTo>
                        <a:pt x="14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4" y="6"/>
                      </a:moveTo>
                      <a:lnTo>
                        <a:pt x="14" y="9"/>
                      </a:lnTo>
                      <a:lnTo>
                        <a:pt x="3" y="9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  <a:moveTo>
                        <a:pt x="8" y="16"/>
                      </a:moveTo>
                      <a:lnTo>
                        <a:pt x="3" y="16"/>
                      </a:lnTo>
                      <a:lnTo>
                        <a:pt x="3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3" y="4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6" y="9"/>
                      </a:lnTo>
                      <a:lnTo>
                        <a:pt x="14" y="11"/>
                      </a:lnTo>
                      <a:lnTo>
                        <a:pt x="14" y="14"/>
                      </a:lnTo>
                      <a:lnTo>
                        <a:pt x="13" y="14"/>
                      </a:lnTo>
                      <a:lnTo>
                        <a:pt x="10" y="16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0" name="Freeform 1620"/>
                <p:cNvSpPr>
                  <a:spLocks noEditPoints="1"/>
                </p:cNvSpPr>
                <p:nvPr/>
              </p:nvSpPr>
              <p:spPr bwMode="auto">
                <a:xfrm>
                  <a:off x="1385" y="262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1" y="10"/>
                    </a:cxn>
                    <a:cxn ang="0">
                      <a:pos x="0" y="7"/>
                    </a:cxn>
                    <a:cxn ang="0">
                      <a:pos x="1" y="10"/>
                    </a:cxn>
                    <a:cxn ang="0">
                      <a:pos x="11" y="4"/>
                    </a:cxn>
                    <a:cxn ang="0">
                      <a:pos x="1" y="10"/>
                    </a:cxn>
                    <a:cxn ang="0">
                      <a:pos x="11" y="4"/>
                    </a:cxn>
                    <a:cxn ang="0">
                      <a:pos x="13" y="9"/>
                    </a:cxn>
                    <a:cxn ang="0">
                      <a:pos x="11" y="4"/>
                    </a:cxn>
                    <a:cxn ang="0">
                      <a:pos x="13" y="10"/>
                    </a:cxn>
                    <a:cxn ang="0">
                      <a:pos x="1" y="9"/>
                    </a:cxn>
                    <a:cxn ang="0">
                      <a:pos x="6" y="15"/>
                    </a:cxn>
                    <a:cxn ang="0">
                      <a:pos x="1" y="10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8" y="4"/>
                    </a:cxn>
                    <a:cxn ang="0">
                      <a:pos x="14" y="10"/>
                    </a:cxn>
                    <a:cxn ang="0">
                      <a:pos x="8" y="4"/>
                    </a:cxn>
                    <a:cxn ang="0">
                      <a:pos x="14" y="12"/>
                    </a:cxn>
                    <a:cxn ang="0">
                      <a:pos x="1" y="10"/>
                    </a:cxn>
                    <a:cxn ang="0">
                      <a:pos x="14" y="12"/>
                    </a:cxn>
                    <a:cxn ang="0">
                      <a:pos x="13" y="17"/>
                    </a:cxn>
                    <a:cxn ang="0">
                      <a:pos x="8" y="18"/>
                    </a:cxn>
                    <a:cxn ang="0">
                      <a:pos x="5" y="17"/>
                    </a:cxn>
                    <a:cxn ang="0">
                      <a:pos x="1" y="12"/>
                    </a:cxn>
                  </a:cxnLst>
                  <a:rect l="0" t="0" r="r" b="b"/>
                  <a:pathLst>
                    <a:path w="14" h="18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0"/>
                      </a:move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1" y="10"/>
                      </a:lnTo>
                      <a:close/>
                      <a:moveTo>
                        <a:pt x="9" y="2"/>
                      </a:moveTo>
                      <a:lnTo>
                        <a:pt x="11" y="4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9" y="2"/>
                      </a:lnTo>
                      <a:close/>
                      <a:moveTo>
                        <a:pt x="11" y="4"/>
                      </a:moveTo>
                      <a:lnTo>
                        <a:pt x="13" y="5"/>
                      </a:lnTo>
                      <a:lnTo>
                        <a:pt x="13" y="9"/>
                      </a:lnTo>
                      <a:lnTo>
                        <a:pt x="6" y="9"/>
                      </a:lnTo>
                      <a:lnTo>
                        <a:pt x="11" y="4"/>
                      </a:lnTo>
                      <a:close/>
                      <a:moveTo>
                        <a:pt x="13" y="9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6" y="15"/>
                      </a:move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10"/>
                      </a:lnTo>
                      <a:lnTo>
                        <a:pt x="8" y="10"/>
                      </a:lnTo>
                      <a:lnTo>
                        <a:pt x="8" y="4"/>
                      </a:lnTo>
                      <a:close/>
                      <a:moveTo>
                        <a:pt x="14" y="10"/>
                      </a:moveTo>
                      <a:lnTo>
                        <a:pt x="14" y="12"/>
                      </a:lnTo>
                      <a:lnTo>
                        <a:pt x="1" y="12"/>
                      </a:lnTo>
                      <a:lnTo>
                        <a:pt x="1" y="10"/>
                      </a:lnTo>
                      <a:lnTo>
                        <a:pt x="14" y="10"/>
                      </a:lnTo>
                      <a:close/>
                      <a:moveTo>
                        <a:pt x="14" y="12"/>
                      </a:move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5" y="17"/>
                      </a:lnTo>
                      <a:lnTo>
                        <a:pt x="3" y="15"/>
                      </a:lnTo>
                      <a:lnTo>
                        <a:pt x="1" y="12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1" name="Freeform 1621"/>
                <p:cNvSpPr>
                  <a:spLocks noEditPoints="1"/>
                </p:cNvSpPr>
                <p:nvPr/>
              </p:nvSpPr>
              <p:spPr bwMode="auto">
                <a:xfrm>
                  <a:off x="1386" y="2627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2" y="8"/>
                    </a:cxn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4" y="10"/>
                    </a:cxn>
                    <a:cxn ang="0">
                      <a:pos x="13" y="3"/>
                    </a:cxn>
                    <a:cxn ang="0">
                      <a:pos x="4" y="10"/>
                    </a:cxn>
                    <a:cxn ang="0">
                      <a:pos x="13" y="3"/>
                    </a:cxn>
                    <a:cxn ang="0">
                      <a:pos x="15" y="6"/>
                    </a:cxn>
                    <a:cxn ang="0">
                      <a:pos x="13" y="3"/>
                    </a:cxn>
                    <a:cxn ang="0">
                      <a:pos x="15" y="10"/>
                    </a:cxn>
                    <a:cxn ang="0">
                      <a:pos x="2" y="6"/>
                    </a:cxn>
                    <a:cxn ang="0">
                      <a:pos x="8" y="16"/>
                    </a:cxn>
                    <a:cxn ang="0">
                      <a:pos x="2" y="10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15" y="10"/>
                    </a:cxn>
                    <a:cxn ang="0">
                      <a:pos x="10" y="5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10" y="18"/>
                    </a:cxn>
                    <a:cxn ang="0">
                      <a:pos x="4" y="13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7" y="13"/>
                    </a:cxn>
                    <a:cxn ang="0">
                      <a:pos x="12" y="6"/>
                    </a:cxn>
                    <a:cxn ang="0">
                      <a:pos x="17" y="15"/>
                    </a:cxn>
                    <a:cxn ang="0">
                      <a:pos x="5" y="13"/>
                    </a:cxn>
                    <a:cxn ang="0">
                      <a:pos x="17" y="15"/>
                    </a:cxn>
                    <a:cxn ang="0">
                      <a:pos x="15" y="18"/>
                    </a:cxn>
                    <a:cxn ang="0">
                      <a:pos x="12" y="19"/>
                    </a:cxn>
                    <a:cxn ang="0">
                      <a:pos x="7" y="1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7" h="19">
                      <a:moveTo>
                        <a:pt x="4" y="10"/>
                      </a:move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4" y="10"/>
                      </a:lnTo>
                      <a:close/>
                      <a:moveTo>
                        <a:pt x="12" y="2"/>
                      </a:moveTo>
                      <a:lnTo>
                        <a:pt x="13" y="3"/>
                      </a:lnTo>
                      <a:lnTo>
                        <a:pt x="5" y="11"/>
                      </a:lnTo>
                      <a:lnTo>
                        <a:pt x="4" y="10"/>
                      </a:lnTo>
                      <a:lnTo>
                        <a:pt x="12" y="2"/>
                      </a:lnTo>
                      <a:close/>
                      <a:moveTo>
                        <a:pt x="13" y="3"/>
                      </a:move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8" y="6"/>
                      </a:lnTo>
                      <a:lnTo>
                        <a:pt x="13" y="3"/>
                      </a:lnTo>
                      <a:close/>
                      <a:moveTo>
                        <a:pt x="15" y="6"/>
                      </a:moveTo>
                      <a:lnTo>
                        <a:pt x="15" y="10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15" y="6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10" y="18"/>
                      </a:move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6"/>
                      </a:moveTo>
                      <a:lnTo>
                        <a:pt x="12" y="6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  <a:moveTo>
                        <a:pt x="12" y="6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close/>
                      <a:moveTo>
                        <a:pt x="17" y="13"/>
                      </a:moveTo>
                      <a:lnTo>
                        <a:pt x="17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7" y="13"/>
                      </a:lnTo>
                      <a:close/>
                      <a:moveTo>
                        <a:pt x="17" y="15"/>
                      </a:moveTo>
                      <a:lnTo>
                        <a:pt x="17" y="16"/>
                      </a:ln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8" y="19"/>
                      </a:lnTo>
                      <a:lnTo>
                        <a:pt x="7" y="18"/>
                      </a:lnTo>
                      <a:lnTo>
                        <a:pt x="7" y="16"/>
                      </a:lnTo>
                      <a:lnTo>
                        <a:pt x="5" y="15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2" name="Freeform 1622"/>
                <p:cNvSpPr>
                  <a:spLocks noEditPoints="1"/>
                </p:cNvSpPr>
                <p:nvPr/>
              </p:nvSpPr>
              <p:spPr bwMode="auto">
                <a:xfrm>
                  <a:off x="1391" y="2635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3"/>
                    </a:cxn>
                    <a:cxn ang="0">
                      <a:pos x="0" y="7"/>
                    </a:cxn>
                    <a:cxn ang="0">
                      <a:pos x="12" y="10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10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1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1"/>
                    </a:cxn>
                    <a:cxn ang="0">
                      <a:pos x="10" y="7"/>
                    </a:cxn>
                    <a:cxn ang="0">
                      <a:pos x="15" y="16"/>
                    </a:cxn>
                    <a:cxn ang="0">
                      <a:pos x="3" y="11"/>
                    </a:cxn>
                    <a:cxn ang="0">
                      <a:pos x="15" y="16"/>
                    </a:cxn>
                    <a:cxn ang="0">
                      <a:pos x="13" y="20"/>
                    </a:cxn>
                    <a:cxn ang="0">
                      <a:pos x="10" y="21"/>
                    </a:cxn>
                    <a:cxn ang="0">
                      <a:pos x="5" y="20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5" h="21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7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3" name="Freeform 1623"/>
                <p:cNvSpPr>
                  <a:spLocks noEditPoints="1"/>
                </p:cNvSpPr>
                <p:nvPr/>
              </p:nvSpPr>
              <p:spPr bwMode="auto">
                <a:xfrm>
                  <a:off x="1394" y="2645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4" y="11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4" y="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7" y="16"/>
                    </a:cxn>
                    <a:cxn ang="0">
                      <a:pos x="2" y="11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15" y="11"/>
                    </a:cxn>
                    <a:cxn ang="0">
                      <a:pos x="9" y="5"/>
                    </a:cxn>
                    <a:cxn ang="0">
                      <a:pos x="15" y="14"/>
                    </a:cxn>
                    <a:cxn ang="0">
                      <a:pos x="4" y="11"/>
                    </a:cxn>
                    <a:cxn ang="0">
                      <a:pos x="9" y="21"/>
                    </a:cxn>
                    <a:cxn ang="0">
                      <a:pos x="4" y="14"/>
                    </a:cxn>
                    <a:cxn ang="0">
                      <a:pos x="9" y="21"/>
                    </a:cxn>
                    <a:cxn ang="0">
                      <a:pos x="10" y="10"/>
                    </a:cxn>
                    <a:cxn ang="0">
                      <a:pos x="9" y="21"/>
                    </a:cxn>
                    <a:cxn ang="0">
                      <a:pos x="10" y="10"/>
                    </a:cxn>
                    <a:cxn ang="0">
                      <a:pos x="17" y="14"/>
                    </a:cxn>
                    <a:cxn ang="0">
                      <a:pos x="10" y="10"/>
                    </a:cxn>
                    <a:cxn ang="0">
                      <a:pos x="17" y="18"/>
                    </a:cxn>
                    <a:cxn ang="0">
                      <a:pos x="5" y="14"/>
                    </a:cxn>
                    <a:cxn ang="0">
                      <a:pos x="17" y="18"/>
                    </a:cxn>
                    <a:cxn ang="0">
                      <a:pos x="15" y="22"/>
                    </a:cxn>
                    <a:cxn ang="0">
                      <a:pos x="10" y="24"/>
                    </a:cxn>
                    <a:cxn ang="0">
                      <a:pos x="7" y="22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7" h="24">
                      <a:moveTo>
                        <a:pt x="7" y="11"/>
                      </a:move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9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9" y="11"/>
                      </a:lnTo>
                      <a:lnTo>
                        <a:pt x="9" y="5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9" y="21"/>
                      </a:moveTo>
                      <a:lnTo>
                        <a:pt x="4" y="21"/>
                      </a:lnTo>
                      <a:lnTo>
                        <a:pt x="4" y="14"/>
                      </a:lnTo>
                      <a:lnTo>
                        <a:pt x="9" y="14"/>
                      </a:lnTo>
                      <a:lnTo>
                        <a:pt x="9" y="21"/>
                      </a:lnTo>
                      <a:close/>
                      <a:moveTo>
                        <a:pt x="9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9" y="21"/>
                      </a:lnTo>
                      <a:lnTo>
                        <a:pt x="9" y="10"/>
                      </a:lnTo>
                      <a:close/>
                      <a:moveTo>
                        <a:pt x="10" y="10"/>
                      </a:moveTo>
                      <a:lnTo>
                        <a:pt x="17" y="10"/>
                      </a:lnTo>
                      <a:lnTo>
                        <a:pt x="17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close/>
                      <a:moveTo>
                        <a:pt x="17" y="14"/>
                      </a:moveTo>
                      <a:lnTo>
                        <a:pt x="17" y="18"/>
                      </a:lnTo>
                      <a:lnTo>
                        <a:pt x="5" y="18"/>
                      </a:lnTo>
                      <a:lnTo>
                        <a:pt x="5" y="14"/>
                      </a:lnTo>
                      <a:lnTo>
                        <a:pt x="17" y="14"/>
                      </a:lnTo>
                      <a:close/>
                      <a:moveTo>
                        <a:pt x="17" y="18"/>
                      </a:moveTo>
                      <a:lnTo>
                        <a:pt x="15" y="19"/>
                      </a:lnTo>
                      <a:lnTo>
                        <a:pt x="15" y="22"/>
                      </a:lnTo>
                      <a:lnTo>
                        <a:pt x="13" y="22"/>
                      </a:lnTo>
                      <a:lnTo>
                        <a:pt x="10" y="24"/>
                      </a:lnTo>
                      <a:lnTo>
                        <a:pt x="9" y="22"/>
                      </a:lnTo>
                      <a:lnTo>
                        <a:pt x="7" y="22"/>
                      </a:lnTo>
                      <a:lnTo>
                        <a:pt x="5" y="19"/>
                      </a:lnTo>
                      <a:lnTo>
                        <a:pt x="5" y="18"/>
                      </a:lnTo>
                      <a:lnTo>
                        <a:pt x="17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4" name="Freeform 1624"/>
                <p:cNvSpPr>
                  <a:spLocks noEditPoints="1"/>
                </p:cNvSpPr>
                <p:nvPr/>
              </p:nvSpPr>
              <p:spPr bwMode="auto">
                <a:xfrm>
                  <a:off x="1399" y="2658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5" y="11"/>
                    </a:cxn>
                    <a:cxn ang="0">
                      <a:pos x="0" y="6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11"/>
                    </a:cxn>
                    <a:cxn ang="0">
                      <a:pos x="2" y="6"/>
                    </a:cxn>
                    <a:cxn ang="0">
                      <a:pos x="7" y="16"/>
                    </a:cxn>
                    <a:cxn ang="0">
                      <a:pos x="2" y="11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6"/>
                    </a:cxn>
                    <a:cxn ang="0">
                      <a:pos x="2" y="11"/>
                    </a:cxn>
                    <a:cxn ang="0">
                      <a:pos x="8" y="22"/>
                    </a:cxn>
                    <a:cxn ang="0">
                      <a:pos x="2" y="16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8" y="22"/>
                    </a:cxn>
                    <a:cxn ang="0">
                      <a:pos x="10" y="11"/>
                    </a:cxn>
                    <a:cxn ang="0">
                      <a:pos x="13" y="13"/>
                    </a:cxn>
                    <a:cxn ang="0">
                      <a:pos x="17" y="16"/>
                    </a:cxn>
                    <a:cxn ang="0">
                      <a:pos x="13" y="21"/>
                    </a:cxn>
                    <a:cxn ang="0">
                      <a:pos x="10" y="22"/>
                    </a:cxn>
                  </a:cxnLst>
                  <a:rect l="0" t="0" r="r" b="b"/>
                  <a:pathLst>
                    <a:path w="17" h="22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1"/>
                      </a:moveTo>
                      <a:lnTo>
                        <a:pt x="0" y="11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15" y="11"/>
                      </a:lnTo>
                      <a:close/>
                      <a:moveTo>
                        <a:pt x="8" y="22"/>
                      </a:moveTo>
                      <a:lnTo>
                        <a:pt x="2" y="22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2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2"/>
                      </a:lnTo>
                      <a:lnTo>
                        <a:pt x="8" y="22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2" y="11"/>
                      </a:lnTo>
                      <a:lnTo>
                        <a:pt x="13" y="13"/>
                      </a:lnTo>
                      <a:lnTo>
                        <a:pt x="15" y="14"/>
                      </a:lnTo>
                      <a:lnTo>
                        <a:pt x="17" y="16"/>
                      </a:lnTo>
                      <a:lnTo>
                        <a:pt x="15" y="19"/>
                      </a:lnTo>
                      <a:lnTo>
                        <a:pt x="13" y="21"/>
                      </a:lnTo>
                      <a:lnTo>
                        <a:pt x="12" y="21"/>
                      </a:lnTo>
                      <a:lnTo>
                        <a:pt x="10" y="22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" name="Freeform 1625"/>
                <p:cNvSpPr>
                  <a:spLocks noEditPoints="1"/>
                </p:cNvSpPr>
                <p:nvPr/>
              </p:nvSpPr>
              <p:spPr bwMode="auto">
                <a:xfrm>
                  <a:off x="1403" y="2669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10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5"/>
                    </a:cxn>
                    <a:cxn ang="0">
                      <a:pos x="1" y="10"/>
                    </a:cxn>
                    <a:cxn ang="0">
                      <a:pos x="8" y="20"/>
                    </a:cxn>
                    <a:cxn ang="0">
                      <a:pos x="1" y="15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8" y="20"/>
                    </a:cxn>
                    <a:cxn ang="0">
                      <a:pos x="9" y="8"/>
                    </a:cxn>
                    <a:cxn ang="0">
                      <a:pos x="14" y="15"/>
                    </a:cxn>
                    <a:cxn ang="0">
                      <a:pos x="9" y="8"/>
                    </a:cxn>
                    <a:cxn ang="0">
                      <a:pos x="14" y="18"/>
                    </a:cxn>
                    <a:cxn ang="0">
                      <a:pos x="3" y="15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9" y="24"/>
                    </a:cxn>
                    <a:cxn ang="0">
                      <a:pos x="4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4" h="24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1" y="20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4" y="8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close/>
                      <a:moveTo>
                        <a:pt x="14" y="15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  <a:moveTo>
                        <a:pt x="14" y="18"/>
                      </a:move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9" y="24"/>
                      </a:lnTo>
                      <a:lnTo>
                        <a:pt x="6" y="23"/>
                      </a:lnTo>
                      <a:lnTo>
                        <a:pt x="4" y="23"/>
                      </a:ln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" name="Freeform 1626"/>
                <p:cNvSpPr>
                  <a:spLocks noEditPoints="1"/>
                </p:cNvSpPr>
                <p:nvPr/>
              </p:nvSpPr>
              <p:spPr bwMode="auto">
                <a:xfrm>
                  <a:off x="1406" y="2682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3" y="7"/>
                    </a:cxn>
                    <a:cxn ang="0">
                      <a:pos x="8" y="2"/>
                    </a:cxn>
                    <a:cxn ang="0">
                      <a:pos x="13" y="11"/>
                    </a:cxn>
                    <a:cxn ang="0">
                      <a:pos x="1" y="7"/>
                    </a:cxn>
                    <a:cxn ang="0">
                      <a:pos x="8" y="16"/>
                    </a:cxn>
                    <a:cxn ang="0">
                      <a:pos x="1" y="11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8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16" y="16"/>
                    </a:cxn>
                    <a:cxn ang="0">
                      <a:pos x="10" y="11"/>
                    </a:cxn>
                    <a:cxn ang="0">
                      <a:pos x="16" y="18"/>
                    </a:cxn>
                    <a:cxn ang="0">
                      <a:pos x="5" y="16"/>
                    </a:cxn>
                    <a:cxn ang="0">
                      <a:pos x="16" y="18"/>
                    </a:cxn>
                    <a:cxn ang="0">
                      <a:pos x="14" y="23"/>
                    </a:cxn>
                    <a:cxn ang="0">
                      <a:pos x="10" y="24"/>
                    </a:cxn>
                    <a:cxn ang="0">
                      <a:pos x="6" y="23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6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3" y="7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6" y="11"/>
                      </a:lnTo>
                      <a:lnTo>
                        <a:pt x="16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close/>
                      <a:moveTo>
                        <a:pt x="16" y="16"/>
                      </a:moveTo>
                      <a:lnTo>
                        <a:pt x="16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  <a:moveTo>
                        <a:pt x="16" y="18"/>
                      </a:moveTo>
                      <a:lnTo>
                        <a:pt x="16" y="20"/>
                      </a:lnTo>
                      <a:lnTo>
                        <a:pt x="14" y="23"/>
                      </a:lnTo>
                      <a:lnTo>
                        <a:pt x="13" y="23"/>
                      </a:lnTo>
                      <a:lnTo>
                        <a:pt x="10" y="24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16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7" name="Freeform 1627"/>
                <p:cNvSpPr>
                  <a:spLocks noEditPoints="1"/>
                </p:cNvSpPr>
                <p:nvPr/>
              </p:nvSpPr>
              <p:spPr bwMode="auto">
                <a:xfrm>
                  <a:off x="1411" y="2695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6" y="20"/>
                    </a:cxn>
                    <a:cxn ang="0">
                      <a:pos x="1" y="13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14" y="13"/>
                    </a:cxn>
                    <a:cxn ang="0">
                      <a:pos x="8" y="8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14" y="18"/>
                    </a:cxn>
                    <a:cxn ang="0">
                      <a:pos x="13" y="23"/>
                    </a:cxn>
                    <a:cxn ang="0">
                      <a:pos x="8" y="24"/>
                    </a:cxn>
                    <a:cxn ang="0">
                      <a:pos x="5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4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20"/>
                      </a:moveTo>
                      <a:lnTo>
                        <a:pt x="1" y="20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20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8"/>
                      </a:moveTo>
                      <a:lnTo>
                        <a:pt x="13" y="21"/>
                      </a:lnTo>
                      <a:lnTo>
                        <a:pt x="13" y="23"/>
                      </a:lnTo>
                      <a:lnTo>
                        <a:pt x="9" y="24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5" y="23"/>
                      </a:ln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8" name="Freeform 1628"/>
                <p:cNvSpPr>
                  <a:spLocks noEditPoints="1"/>
                </p:cNvSpPr>
                <p:nvPr/>
              </p:nvSpPr>
              <p:spPr bwMode="auto">
                <a:xfrm>
                  <a:off x="1414" y="2708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11" y="7"/>
                    </a:cxn>
                    <a:cxn ang="0">
                      <a:pos x="10" y="3"/>
                    </a:cxn>
                    <a:cxn ang="0">
                      <a:pos x="11" y="11"/>
                    </a:cxn>
                    <a:cxn ang="0">
                      <a:pos x="0" y="7"/>
                    </a:cxn>
                    <a:cxn ang="0">
                      <a:pos x="6" y="16"/>
                    </a:cxn>
                    <a:cxn ang="0">
                      <a:pos x="0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3" y="11"/>
                    </a:cxn>
                    <a:cxn ang="0">
                      <a:pos x="8" y="5"/>
                    </a:cxn>
                    <a:cxn ang="0">
                      <a:pos x="13" y="16"/>
                    </a:cxn>
                    <a:cxn ang="0">
                      <a:pos x="2" y="11"/>
                    </a:cxn>
                    <a:cxn ang="0">
                      <a:pos x="8" y="23"/>
                    </a:cxn>
                    <a:cxn ang="0">
                      <a:pos x="2" y="16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15" y="16"/>
                    </a:cxn>
                    <a:cxn ang="0">
                      <a:pos x="10" y="11"/>
                    </a:cxn>
                    <a:cxn ang="0">
                      <a:pos x="15" y="18"/>
                    </a:cxn>
                    <a:cxn ang="0">
                      <a:pos x="3" y="16"/>
                    </a:cxn>
                    <a:cxn ang="0">
                      <a:pos x="15" y="18"/>
                    </a:cxn>
                    <a:cxn ang="0">
                      <a:pos x="13" y="23"/>
                    </a:cxn>
                    <a:cxn ang="0">
                      <a:pos x="10" y="24"/>
                    </a:cxn>
                    <a:cxn ang="0">
                      <a:pos x="5" y="23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5" h="24"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2" y="10"/>
                      </a:lnTo>
                      <a:close/>
                      <a:moveTo>
                        <a:pt x="10" y="2"/>
                      </a:moveTo>
                      <a:lnTo>
                        <a:pt x="10" y="3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0" y="2"/>
                      </a:lnTo>
                      <a:close/>
                      <a:moveTo>
                        <a:pt x="10" y="3"/>
                      </a:move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6" y="7"/>
                      </a:lnTo>
                      <a:lnTo>
                        <a:pt x="10" y="3"/>
                      </a:lnTo>
                      <a:close/>
                      <a:moveTo>
                        <a:pt x="11" y="7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13" y="11"/>
                      </a:lnTo>
                      <a:close/>
                      <a:moveTo>
                        <a:pt x="8" y="23"/>
                      </a:moveTo>
                      <a:lnTo>
                        <a:pt x="2" y="23"/>
                      </a:lnTo>
                      <a:lnTo>
                        <a:pt x="2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5" y="11"/>
                      </a:ln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11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  <a:moveTo>
                        <a:pt x="15" y="18"/>
                      </a:move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11" y="23"/>
                      </a:lnTo>
                      <a:lnTo>
                        <a:pt x="10" y="24"/>
                      </a:lnTo>
                      <a:lnTo>
                        <a:pt x="6" y="23"/>
                      </a:lnTo>
                      <a:lnTo>
                        <a:pt x="5" y="23"/>
                      </a:ln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9" name="Freeform 1629"/>
                <p:cNvSpPr>
                  <a:spLocks noEditPoints="1"/>
                </p:cNvSpPr>
                <p:nvPr/>
              </p:nvSpPr>
              <p:spPr bwMode="auto">
                <a:xfrm>
                  <a:off x="1417" y="2721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8"/>
                    </a:cxn>
                    <a:cxn ang="0">
                      <a:pos x="0" y="5"/>
                    </a:cxn>
                    <a:cxn ang="0">
                      <a:pos x="7" y="15"/>
                    </a:cxn>
                    <a:cxn ang="0">
                      <a:pos x="0" y="8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5"/>
                    </a:cxn>
                    <a:cxn ang="0">
                      <a:pos x="2" y="8"/>
                    </a:cxn>
                    <a:cxn ang="0">
                      <a:pos x="8" y="20"/>
                    </a:cxn>
                    <a:cxn ang="0">
                      <a:pos x="2" y="15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8" y="20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8" y="8"/>
                    </a:cxn>
                    <a:cxn ang="0">
                      <a:pos x="15" y="18"/>
                    </a:cxn>
                    <a:cxn ang="0">
                      <a:pos x="3" y="15"/>
                    </a:cxn>
                    <a:cxn ang="0">
                      <a:pos x="5" y="23"/>
                    </a:cxn>
                    <a:cxn ang="0">
                      <a:pos x="3" y="18"/>
                    </a:cxn>
                    <a:cxn ang="0">
                      <a:pos x="5" y="23"/>
                    </a:cxn>
                    <a:cxn ang="0">
                      <a:pos x="15" y="16"/>
                    </a:cxn>
                    <a:cxn ang="0">
                      <a:pos x="5" y="23"/>
                    </a:cxn>
                    <a:cxn ang="0">
                      <a:pos x="15" y="16"/>
                    </a:cxn>
                    <a:cxn ang="0">
                      <a:pos x="16" y="20"/>
                    </a:cxn>
                    <a:cxn ang="0">
                      <a:pos x="15" y="24"/>
                    </a:cxn>
                    <a:cxn ang="0">
                      <a:pos x="10" y="26"/>
                    </a:cxn>
                    <a:cxn ang="0">
                      <a:pos x="7" y="24"/>
                    </a:cxn>
                  </a:cxnLst>
                  <a:rect l="0" t="0" r="r" b="b"/>
                  <a:pathLst>
                    <a:path w="16" h="2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close/>
                      <a:moveTo>
                        <a:pt x="15" y="15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  <a:moveTo>
                        <a:pt x="5" y="23"/>
                      </a:moveTo>
                      <a:lnTo>
                        <a:pt x="3" y="21"/>
                      </a:lnTo>
                      <a:lnTo>
                        <a:pt x="3" y="18"/>
                      </a:lnTo>
                      <a:lnTo>
                        <a:pt x="8" y="18"/>
                      </a:lnTo>
                      <a:lnTo>
                        <a:pt x="5" y="23"/>
                      </a:lnTo>
                      <a:close/>
                      <a:moveTo>
                        <a:pt x="13" y="15"/>
                      </a:moveTo>
                      <a:lnTo>
                        <a:pt x="15" y="16"/>
                      </a:lnTo>
                      <a:lnTo>
                        <a:pt x="7" y="24"/>
                      </a:lnTo>
                      <a:lnTo>
                        <a:pt x="5" y="23"/>
                      </a:lnTo>
                      <a:lnTo>
                        <a:pt x="13" y="15"/>
                      </a:lnTo>
                      <a:close/>
                      <a:moveTo>
                        <a:pt x="15" y="16"/>
                      </a:moveTo>
                      <a:lnTo>
                        <a:pt x="16" y="18"/>
                      </a:lnTo>
                      <a:lnTo>
                        <a:pt x="16" y="20"/>
                      </a:lnTo>
                      <a:lnTo>
                        <a:pt x="16" y="21"/>
                      </a:lnTo>
                      <a:lnTo>
                        <a:pt x="15" y="24"/>
                      </a:lnTo>
                      <a:lnTo>
                        <a:pt x="13" y="24"/>
                      </a:lnTo>
                      <a:lnTo>
                        <a:pt x="10" y="26"/>
                      </a:lnTo>
                      <a:lnTo>
                        <a:pt x="8" y="24"/>
                      </a:lnTo>
                      <a:lnTo>
                        <a:pt x="7" y="24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0" name="Freeform 1630"/>
                <p:cNvSpPr>
                  <a:spLocks noEditPoints="1"/>
                </p:cNvSpPr>
                <p:nvPr/>
              </p:nvSpPr>
              <p:spPr bwMode="auto">
                <a:xfrm>
                  <a:off x="1422" y="2736"/>
                  <a:ext cx="15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5" y="14"/>
                    </a:cxn>
                    <a:cxn ang="0">
                      <a:pos x="0" y="9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9"/>
                    </a:cxn>
                    <a:cxn ang="0">
                      <a:pos x="7" y="3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7" y="21"/>
                    </a:cxn>
                    <a:cxn ang="0">
                      <a:pos x="2" y="14"/>
                    </a:cxn>
                    <a:cxn ang="0">
                      <a:pos x="7" y="21"/>
                    </a:cxn>
                    <a:cxn ang="0">
                      <a:pos x="8" y="9"/>
                    </a:cxn>
                    <a:cxn ang="0">
                      <a:pos x="7" y="21"/>
                    </a:cxn>
                    <a:cxn ang="0">
                      <a:pos x="8" y="9"/>
                    </a:cxn>
                    <a:cxn ang="0">
                      <a:pos x="15" y="14"/>
                    </a:cxn>
                    <a:cxn ang="0">
                      <a:pos x="8" y="9"/>
                    </a:cxn>
                    <a:cxn ang="0">
                      <a:pos x="15" y="18"/>
                    </a:cxn>
                    <a:cxn ang="0">
                      <a:pos x="3" y="14"/>
                    </a:cxn>
                    <a:cxn ang="0">
                      <a:pos x="15" y="18"/>
                    </a:cxn>
                    <a:cxn ang="0">
                      <a:pos x="13" y="22"/>
                    </a:cxn>
                    <a:cxn ang="0">
                      <a:pos x="8" y="24"/>
                    </a:cxn>
                    <a:cxn ang="0">
                      <a:pos x="5" y="22"/>
                    </a:cxn>
                    <a:cxn ang="0">
                      <a:pos x="3" y="18"/>
                    </a:cxn>
                  </a:cxnLst>
                  <a:rect l="0" t="0" r="r" b="b"/>
                  <a:pathLst>
                    <a:path w="15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3"/>
                      </a:lnTo>
                      <a:close/>
                      <a:moveTo>
                        <a:pt x="13" y="9"/>
                      </a:moveTo>
                      <a:lnTo>
                        <a:pt x="13" y="14"/>
                      </a:lnTo>
                      <a:lnTo>
                        <a:pt x="2" y="14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7" y="21"/>
                      </a:moveTo>
                      <a:lnTo>
                        <a:pt x="2" y="21"/>
                      </a:lnTo>
                      <a:lnTo>
                        <a:pt x="2" y="14"/>
                      </a:lnTo>
                      <a:lnTo>
                        <a:pt x="7" y="14"/>
                      </a:lnTo>
                      <a:lnTo>
                        <a:pt x="7" y="21"/>
                      </a:lnTo>
                      <a:close/>
                      <a:moveTo>
                        <a:pt x="7" y="9"/>
                      </a:moveTo>
                      <a:lnTo>
                        <a:pt x="8" y="9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7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close/>
                      <a:moveTo>
                        <a:pt x="15" y="14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  <a:moveTo>
                        <a:pt x="15" y="18"/>
                      </a:moveTo>
                      <a:lnTo>
                        <a:pt x="15" y="19"/>
                      </a:lnTo>
                      <a:lnTo>
                        <a:pt x="13" y="22"/>
                      </a:lnTo>
                      <a:lnTo>
                        <a:pt x="11" y="22"/>
                      </a:lnTo>
                      <a:lnTo>
                        <a:pt x="8" y="24"/>
                      </a:lnTo>
                      <a:lnTo>
                        <a:pt x="7" y="22"/>
                      </a:lnTo>
                      <a:lnTo>
                        <a:pt x="5" y="22"/>
                      </a:lnTo>
                      <a:lnTo>
                        <a:pt x="3" y="19"/>
                      </a:lnTo>
                      <a:lnTo>
                        <a:pt x="3" y="18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1" name="Freeform 1631"/>
                <p:cNvSpPr>
                  <a:spLocks noEditPoints="1"/>
                </p:cNvSpPr>
                <p:nvPr/>
              </p:nvSpPr>
              <p:spPr bwMode="auto">
                <a:xfrm>
                  <a:off x="1425" y="2747"/>
                  <a:ext cx="15" cy="2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13"/>
                    </a:cxn>
                    <a:cxn ang="0">
                      <a:pos x="0" y="8"/>
                    </a:cxn>
                    <a:cxn ang="0">
                      <a:pos x="7" y="20"/>
                    </a:cxn>
                    <a:cxn ang="0">
                      <a:pos x="0" y="13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8"/>
                    </a:cxn>
                    <a:cxn ang="0">
                      <a:pos x="4" y="13"/>
                    </a:cxn>
                    <a:cxn ang="0">
                      <a:pos x="5" y="23"/>
                    </a:cxn>
                    <a:cxn ang="0">
                      <a:pos x="4" y="18"/>
                    </a:cxn>
                    <a:cxn ang="0">
                      <a:pos x="5" y="23"/>
                    </a:cxn>
                    <a:cxn ang="0">
                      <a:pos x="13" y="15"/>
                    </a:cxn>
                    <a:cxn ang="0">
                      <a:pos x="5" y="23"/>
                    </a:cxn>
                    <a:cxn ang="0">
                      <a:pos x="13" y="15"/>
                    </a:cxn>
                    <a:cxn ang="0">
                      <a:pos x="15" y="20"/>
                    </a:cxn>
                    <a:cxn ang="0">
                      <a:pos x="13" y="23"/>
                    </a:cxn>
                    <a:cxn ang="0">
                      <a:pos x="10" y="26"/>
                    </a:cxn>
                    <a:cxn ang="0">
                      <a:pos x="5" y="23"/>
                    </a:cxn>
                  </a:cxnLst>
                  <a:rect l="0" t="0" r="r" b="b"/>
                  <a:pathLst>
                    <a:path w="15" h="26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3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7" y="20"/>
                      </a:moveTo>
                      <a:lnTo>
                        <a:pt x="0" y="20"/>
                      </a:lnTo>
                      <a:lnTo>
                        <a:pt x="0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  <a:moveTo>
                        <a:pt x="5" y="23"/>
                      </a:moveTo>
                      <a:lnTo>
                        <a:pt x="4" y="21"/>
                      </a:lnTo>
                      <a:lnTo>
                        <a:pt x="4" y="18"/>
                      </a:lnTo>
                      <a:lnTo>
                        <a:pt x="8" y="18"/>
                      </a:lnTo>
                      <a:lnTo>
                        <a:pt x="5" y="23"/>
                      </a:lnTo>
                      <a:close/>
                      <a:moveTo>
                        <a:pt x="13" y="15"/>
                      </a:moveTo>
                      <a:lnTo>
                        <a:pt x="13" y="15"/>
                      </a:lnTo>
                      <a:lnTo>
                        <a:pt x="5" y="23"/>
                      </a:lnTo>
                      <a:lnTo>
                        <a:pt x="5" y="23"/>
                      </a:lnTo>
                      <a:lnTo>
                        <a:pt x="13" y="15"/>
                      </a:lnTo>
                      <a:close/>
                      <a:moveTo>
                        <a:pt x="13" y="15"/>
                      </a:moveTo>
                      <a:lnTo>
                        <a:pt x="15" y="18"/>
                      </a:lnTo>
                      <a:lnTo>
                        <a:pt x="15" y="20"/>
                      </a:ln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12" y="24"/>
                      </a:lnTo>
                      <a:lnTo>
                        <a:pt x="10" y="26"/>
                      </a:lnTo>
                      <a:lnTo>
                        <a:pt x="7" y="24"/>
                      </a:lnTo>
                      <a:lnTo>
                        <a:pt x="5" y="23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2" name="Freeform 1632"/>
                <p:cNvSpPr>
                  <a:spLocks noEditPoints="1"/>
                </p:cNvSpPr>
                <p:nvPr/>
              </p:nvSpPr>
              <p:spPr bwMode="auto">
                <a:xfrm>
                  <a:off x="1429" y="2760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1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1" y="11"/>
                    </a:cxn>
                    <a:cxn ang="0">
                      <a:pos x="0" y="7"/>
                    </a:cxn>
                    <a:cxn ang="0">
                      <a:pos x="6" y="16"/>
                    </a:cxn>
                    <a:cxn ang="0">
                      <a:pos x="0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3" y="11"/>
                    </a:cxn>
                    <a:cxn ang="0">
                      <a:pos x="8" y="5"/>
                    </a:cxn>
                    <a:cxn ang="0">
                      <a:pos x="13" y="15"/>
                    </a:cxn>
                    <a:cxn ang="0">
                      <a:pos x="1" y="11"/>
                    </a:cxn>
                    <a:cxn ang="0">
                      <a:pos x="3" y="20"/>
                    </a:cxn>
                    <a:cxn ang="0">
                      <a:pos x="1" y="15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3" y="20"/>
                    </a:cxn>
                    <a:cxn ang="0">
                      <a:pos x="13" y="13"/>
                    </a:cxn>
                    <a:cxn ang="0">
                      <a:pos x="14" y="16"/>
                    </a:cxn>
                    <a:cxn ang="0">
                      <a:pos x="13" y="13"/>
                    </a:cxn>
                    <a:cxn ang="0">
                      <a:pos x="14" y="20"/>
                    </a:cxn>
                    <a:cxn ang="0">
                      <a:pos x="3" y="16"/>
                    </a:cxn>
                    <a:cxn ang="0">
                      <a:pos x="14" y="20"/>
                    </a:cxn>
                    <a:cxn ang="0">
                      <a:pos x="13" y="23"/>
                    </a:cxn>
                    <a:cxn ang="0">
                      <a:pos x="9" y="24"/>
                    </a:cxn>
                    <a:cxn ang="0">
                      <a:pos x="4" y="23"/>
                    </a:cxn>
                    <a:cxn ang="0">
                      <a:pos x="3" y="20"/>
                    </a:cxn>
                  </a:cxnLst>
                  <a:rect l="0" t="0" r="r" b="b"/>
                  <a:pathLst>
                    <a:path w="14" h="24">
                      <a:moveTo>
                        <a:pt x="0" y="7"/>
                      </a:moveTo>
                      <a:lnTo>
                        <a:pt x="1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3" y="11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13" y="11"/>
                      </a:lnTo>
                      <a:close/>
                      <a:moveTo>
                        <a:pt x="3" y="20"/>
                      </a:moveTo>
                      <a:lnTo>
                        <a:pt x="1" y="18"/>
                      </a:lnTo>
                      <a:lnTo>
                        <a:pt x="1" y="15"/>
                      </a:lnTo>
                      <a:lnTo>
                        <a:pt x="8" y="15"/>
                      </a:lnTo>
                      <a:lnTo>
                        <a:pt x="3" y="20"/>
                      </a:lnTo>
                      <a:close/>
                      <a:moveTo>
                        <a:pt x="11" y="11"/>
                      </a:moveTo>
                      <a:lnTo>
                        <a:pt x="13" y="13"/>
                      </a:lnTo>
                      <a:lnTo>
                        <a:pt x="4" y="21"/>
                      </a:lnTo>
                      <a:lnTo>
                        <a:pt x="3" y="20"/>
                      </a:lnTo>
                      <a:lnTo>
                        <a:pt x="11" y="11"/>
                      </a:lnTo>
                      <a:close/>
                      <a:moveTo>
                        <a:pt x="13" y="13"/>
                      </a:move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13" y="13"/>
                      </a:lnTo>
                      <a:close/>
                      <a:moveTo>
                        <a:pt x="14" y="16"/>
                      </a:moveTo>
                      <a:lnTo>
                        <a:pt x="14" y="20"/>
                      </a:lnTo>
                      <a:lnTo>
                        <a:pt x="3" y="20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  <a:moveTo>
                        <a:pt x="14" y="20"/>
                      </a:move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1" y="24"/>
                      </a:lnTo>
                      <a:lnTo>
                        <a:pt x="9" y="24"/>
                      </a:lnTo>
                      <a:lnTo>
                        <a:pt x="6" y="24"/>
                      </a:lnTo>
                      <a:lnTo>
                        <a:pt x="4" y="23"/>
                      </a:lnTo>
                      <a:lnTo>
                        <a:pt x="3" y="21"/>
                      </a:lnTo>
                      <a:lnTo>
                        <a:pt x="3" y="20"/>
                      </a:lnTo>
                      <a:lnTo>
                        <a:pt x="14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3" name="Freeform 1633"/>
                <p:cNvSpPr>
                  <a:spLocks noEditPoints="1"/>
                </p:cNvSpPr>
                <p:nvPr/>
              </p:nvSpPr>
              <p:spPr bwMode="auto">
                <a:xfrm>
                  <a:off x="1432" y="2773"/>
                  <a:ext cx="16" cy="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3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3" y="16"/>
                    </a:cxn>
                    <a:cxn ang="0">
                      <a:pos x="1" y="11"/>
                    </a:cxn>
                    <a:cxn ang="0">
                      <a:pos x="3" y="16"/>
                    </a:cxn>
                    <a:cxn ang="0">
                      <a:pos x="13" y="10"/>
                    </a:cxn>
                    <a:cxn ang="0">
                      <a:pos x="3" y="16"/>
                    </a:cxn>
                    <a:cxn ang="0">
                      <a:pos x="13" y="10"/>
                    </a:cxn>
                    <a:cxn ang="0">
                      <a:pos x="14" y="13"/>
                    </a:cxn>
                    <a:cxn ang="0">
                      <a:pos x="13" y="10"/>
                    </a:cxn>
                    <a:cxn ang="0">
                      <a:pos x="14" y="18"/>
                    </a:cxn>
                    <a:cxn ang="0">
                      <a:pos x="3" y="13"/>
                    </a:cxn>
                    <a:cxn ang="0">
                      <a:pos x="8" y="24"/>
                    </a:cxn>
                    <a:cxn ang="0">
                      <a:pos x="3" y="18"/>
                    </a:cxn>
                    <a:cxn ang="0">
                      <a:pos x="8" y="24"/>
                    </a:cxn>
                    <a:cxn ang="0">
                      <a:pos x="10" y="11"/>
                    </a:cxn>
                    <a:cxn ang="0">
                      <a:pos x="8" y="24"/>
                    </a:cxn>
                    <a:cxn ang="0">
                      <a:pos x="10" y="11"/>
                    </a:cxn>
                    <a:cxn ang="0">
                      <a:pos x="16" y="18"/>
                    </a:cxn>
                    <a:cxn ang="0">
                      <a:pos x="10" y="11"/>
                    </a:cxn>
                    <a:cxn ang="0">
                      <a:pos x="16" y="20"/>
                    </a:cxn>
                    <a:cxn ang="0">
                      <a:pos x="5" y="18"/>
                    </a:cxn>
                    <a:cxn ang="0">
                      <a:pos x="16" y="20"/>
                    </a:cxn>
                    <a:cxn ang="0">
                      <a:pos x="14" y="24"/>
                    </a:cxn>
                    <a:cxn ang="0">
                      <a:pos x="10" y="26"/>
                    </a:cxn>
                    <a:cxn ang="0">
                      <a:pos x="6" y="24"/>
                    </a:cxn>
                    <a:cxn ang="0">
                      <a:pos x="5" y="20"/>
                    </a:cxn>
                  </a:cxnLst>
                  <a:rect l="0" t="0" r="r" b="b"/>
                  <a:pathLst>
                    <a:path w="16" h="26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3" y="16"/>
                      </a:moveTo>
                      <a:lnTo>
                        <a:pt x="1" y="15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3" y="16"/>
                      </a:lnTo>
                      <a:close/>
                      <a:moveTo>
                        <a:pt x="11" y="8"/>
                      </a:moveTo>
                      <a:lnTo>
                        <a:pt x="13" y="10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11" y="8"/>
                      </a:lnTo>
                      <a:close/>
                      <a:moveTo>
                        <a:pt x="13" y="10"/>
                      </a:moveTo>
                      <a:lnTo>
                        <a:pt x="14" y="11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13" y="10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8" y="24"/>
                      </a:moveTo>
                      <a:lnTo>
                        <a:pt x="3" y="24"/>
                      </a:lnTo>
                      <a:lnTo>
                        <a:pt x="3" y="18"/>
                      </a:lnTo>
                      <a:lnTo>
                        <a:pt x="8" y="18"/>
                      </a:lnTo>
                      <a:lnTo>
                        <a:pt x="8" y="24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6" y="11"/>
                      </a:lnTo>
                      <a:lnTo>
                        <a:pt x="16" y="18"/>
                      </a:lnTo>
                      <a:lnTo>
                        <a:pt x="10" y="18"/>
                      </a:lnTo>
                      <a:lnTo>
                        <a:pt x="10" y="11"/>
                      </a:lnTo>
                      <a:close/>
                      <a:moveTo>
                        <a:pt x="16" y="18"/>
                      </a:moveTo>
                      <a:lnTo>
                        <a:pt x="16" y="20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16" y="18"/>
                      </a:lnTo>
                      <a:close/>
                      <a:moveTo>
                        <a:pt x="16" y="20"/>
                      </a:moveTo>
                      <a:lnTo>
                        <a:pt x="14" y="21"/>
                      </a:lnTo>
                      <a:lnTo>
                        <a:pt x="14" y="24"/>
                      </a:lnTo>
                      <a:lnTo>
                        <a:pt x="13" y="24"/>
                      </a:lnTo>
                      <a:lnTo>
                        <a:pt x="10" y="26"/>
                      </a:lnTo>
                      <a:lnTo>
                        <a:pt x="8" y="24"/>
                      </a:lnTo>
                      <a:lnTo>
                        <a:pt x="6" y="24"/>
                      </a:lnTo>
                      <a:lnTo>
                        <a:pt x="5" y="21"/>
                      </a:lnTo>
                      <a:lnTo>
                        <a:pt x="5" y="20"/>
                      </a:lnTo>
                      <a:lnTo>
                        <a:pt x="16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4" name="Freeform 1634"/>
                <p:cNvSpPr>
                  <a:spLocks noEditPoints="1"/>
                </p:cNvSpPr>
                <p:nvPr/>
              </p:nvSpPr>
              <p:spPr bwMode="auto">
                <a:xfrm>
                  <a:off x="1437" y="2788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3" y="8"/>
                    </a:cxn>
                    <a:cxn ang="0">
                      <a:pos x="6" y="1"/>
                    </a:cxn>
                    <a:cxn ang="0">
                      <a:pos x="13" y="13"/>
                    </a:cxn>
                    <a:cxn ang="0">
                      <a:pos x="1" y="8"/>
                    </a:cxn>
                    <a:cxn ang="0">
                      <a:pos x="6" y="19"/>
                    </a:cxn>
                    <a:cxn ang="0">
                      <a:pos x="1" y="13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8" y="8"/>
                    </a:cxn>
                    <a:cxn ang="0">
                      <a:pos x="14" y="13"/>
                    </a:cxn>
                    <a:cxn ang="0">
                      <a:pos x="8" y="8"/>
                    </a:cxn>
                    <a:cxn ang="0">
                      <a:pos x="14" y="18"/>
                    </a:cxn>
                    <a:cxn ang="0">
                      <a:pos x="1" y="13"/>
                    </a:cxn>
                    <a:cxn ang="0">
                      <a:pos x="14" y="18"/>
                    </a:cxn>
                    <a:cxn ang="0">
                      <a:pos x="11" y="21"/>
                    </a:cxn>
                    <a:cxn ang="0">
                      <a:pos x="8" y="24"/>
                    </a:cxn>
                    <a:cxn ang="0">
                      <a:pos x="3" y="21"/>
                    </a:cxn>
                    <a:cxn ang="0">
                      <a:pos x="1" y="18"/>
                    </a:cxn>
                  </a:cxnLst>
                  <a:rect l="0" t="0" r="r" b="b"/>
                  <a:pathLst>
                    <a:path w="14" h="2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9"/>
                      </a:moveTo>
                      <a:lnTo>
                        <a:pt x="1" y="19"/>
                      </a:lnTo>
                      <a:lnTo>
                        <a:pt x="1" y="13"/>
                      </a:lnTo>
                      <a:lnTo>
                        <a:pt x="6" y="13"/>
                      </a:lnTo>
                      <a:lnTo>
                        <a:pt x="6" y="19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8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1" y="18"/>
                      </a:lnTo>
                      <a:lnTo>
                        <a:pt x="1" y="13"/>
                      </a:lnTo>
                      <a:lnTo>
                        <a:pt x="14" y="13"/>
                      </a:lnTo>
                      <a:close/>
                      <a:moveTo>
                        <a:pt x="14" y="18"/>
                      </a:move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9" y="22"/>
                      </a:lnTo>
                      <a:lnTo>
                        <a:pt x="8" y="24"/>
                      </a:lnTo>
                      <a:lnTo>
                        <a:pt x="6" y="22"/>
                      </a:lnTo>
                      <a:lnTo>
                        <a:pt x="3" y="21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" name="Freeform 1635"/>
                <p:cNvSpPr>
                  <a:spLocks noEditPoints="1"/>
                </p:cNvSpPr>
                <p:nvPr/>
              </p:nvSpPr>
              <p:spPr bwMode="auto">
                <a:xfrm>
                  <a:off x="1438" y="2799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2" y="8"/>
                    </a:cxn>
                    <a:cxn ang="0">
                      <a:pos x="2" y="5"/>
                    </a:cxn>
                    <a:cxn ang="0">
                      <a:pos x="5" y="2"/>
                    </a:cxn>
                    <a:cxn ang="0">
                      <a:pos x="7" y="13"/>
                    </a:cxn>
                    <a:cxn ang="0">
                      <a:pos x="8" y="0"/>
                    </a:cxn>
                    <a:cxn ang="0">
                      <a:pos x="7" y="13"/>
                    </a:cxn>
                    <a:cxn ang="0">
                      <a:pos x="8" y="0"/>
                    </a:cxn>
                    <a:cxn ang="0">
                      <a:pos x="15" y="7"/>
                    </a:cxn>
                    <a:cxn ang="0">
                      <a:pos x="8" y="0"/>
                    </a:cxn>
                    <a:cxn ang="0">
                      <a:pos x="15" y="13"/>
                    </a:cxn>
                    <a:cxn ang="0">
                      <a:pos x="2" y="7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3"/>
                    </a:cxn>
                    <a:cxn ang="0">
                      <a:pos x="10" y="7"/>
                    </a:cxn>
                    <a:cxn ang="0">
                      <a:pos x="15" y="16"/>
                    </a:cxn>
                    <a:cxn ang="0">
                      <a:pos x="4" y="13"/>
                    </a:cxn>
                    <a:cxn ang="0">
                      <a:pos x="10" y="23"/>
                    </a:cxn>
                    <a:cxn ang="0">
                      <a:pos x="4" y="16"/>
                    </a:cxn>
                    <a:cxn ang="0">
                      <a:pos x="10" y="23"/>
                    </a:cxn>
                    <a:cxn ang="0">
                      <a:pos x="12" y="11"/>
                    </a:cxn>
                    <a:cxn ang="0">
                      <a:pos x="10" y="23"/>
                    </a:cxn>
                    <a:cxn ang="0">
                      <a:pos x="12" y="11"/>
                    </a:cxn>
                    <a:cxn ang="0">
                      <a:pos x="17" y="16"/>
                    </a:cxn>
                    <a:cxn ang="0">
                      <a:pos x="12" y="11"/>
                    </a:cxn>
                    <a:cxn ang="0">
                      <a:pos x="17" y="18"/>
                    </a:cxn>
                    <a:cxn ang="0">
                      <a:pos x="5" y="16"/>
                    </a:cxn>
                    <a:cxn ang="0">
                      <a:pos x="17" y="18"/>
                    </a:cxn>
                    <a:cxn ang="0">
                      <a:pos x="15" y="23"/>
                    </a:cxn>
                    <a:cxn ang="0">
                      <a:pos x="12" y="24"/>
                    </a:cxn>
                    <a:cxn ang="0">
                      <a:pos x="7" y="23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7" h="24">
                      <a:moveTo>
                        <a:pt x="7" y="13"/>
                      </a:moveTo>
                      <a:lnTo>
                        <a:pt x="5" y="11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7" y="13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7"/>
                      </a:lnTo>
                      <a:lnTo>
                        <a:pt x="15" y="7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4" y="16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  <a:moveTo>
                        <a:pt x="10" y="23"/>
                      </a:moveTo>
                      <a:lnTo>
                        <a:pt x="4" y="23"/>
                      </a:lnTo>
                      <a:lnTo>
                        <a:pt x="4" y="16"/>
                      </a:lnTo>
                      <a:lnTo>
                        <a:pt x="10" y="16"/>
                      </a:lnTo>
                      <a:lnTo>
                        <a:pt x="10" y="23"/>
                      </a:lnTo>
                      <a:close/>
                      <a:moveTo>
                        <a:pt x="10" y="11"/>
                      </a:moveTo>
                      <a:lnTo>
                        <a:pt x="12" y="11"/>
                      </a:lnTo>
                      <a:lnTo>
                        <a:pt x="12" y="23"/>
                      </a:lnTo>
                      <a:lnTo>
                        <a:pt x="10" y="23"/>
                      </a:lnTo>
                      <a:lnTo>
                        <a:pt x="10" y="11"/>
                      </a:lnTo>
                      <a:close/>
                      <a:moveTo>
                        <a:pt x="12" y="11"/>
                      </a:moveTo>
                      <a:lnTo>
                        <a:pt x="17" y="11"/>
                      </a:lnTo>
                      <a:lnTo>
                        <a:pt x="17" y="16"/>
                      </a:lnTo>
                      <a:lnTo>
                        <a:pt x="12" y="16"/>
                      </a:lnTo>
                      <a:lnTo>
                        <a:pt x="12" y="11"/>
                      </a:lnTo>
                      <a:close/>
                      <a:moveTo>
                        <a:pt x="17" y="16"/>
                      </a:moveTo>
                      <a:lnTo>
                        <a:pt x="17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17" y="16"/>
                      </a:lnTo>
                      <a:close/>
                      <a:moveTo>
                        <a:pt x="17" y="18"/>
                      </a:moveTo>
                      <a:lnTo>
                        <a:pt x="17" y="21"/>
                      </a:lnTo>
                      <a:lnTo>
                        <a:pt x="15" y="23"/>
                      </a:lnTo>
                      <a:lnTo>
                        <a:pt x="13" y="23"/>
                      </a:lnTo>
                      <a:lnTo>
                        <a:pt x="12" y="24"/>
                      </a:lnTo>
                      <a:lnTo>
                        <a:pt x="8" y="23"/>
                      </a:lnTo>
                      <a:lnTo>
                        <a:pt x="7" y="23"/>
                      </a:lnTo>
                      <a:lnTo>
                        <a:pt x="7" y="21"/>
                      </a:lnTo>
                      <a:lnTo>
                        <a:pt x="5" y="18"/>
                      </a:lnTo>
                      <a:lnTo>
                        <a:pt x="17" y="1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" name="Freeform 1636"/>
                <p:cNvSpPr>
                  <a:spLocks noEditPoints="1"/>
                </p:cNvSpPr>
                <p:nvPr/>
              </p:nvSpPr>
              <p:spPr bwMode="auto">
                <a:xfrm>
                  <a:off x="1443" y="2812"/>
                  <a:ext cx="16" cy="24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8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3" y="16"/>
                    </a:cxn>
                    <a:cxn ang="0">
                      <a:pos x="2" y="11"/>
                    </a:cxn>
                    <a:cxn ang="0">
                      <a:pos x="3" y="16"/>
                    </a:cxn>
                    <a:cxn ang="0">
                      <a:pos x="13" y="8"/>
                    </a:cxn>
                    <a:cxn ang="0">
                      <a:pos x="3" y="16"/>
                    </a:cxn>
                    <a:cxn ang="0">
                      <a:pos x="13" y="8"/>
                    </a:cxn>
                    <a:cxn ang="0">
                      <a:pos x="15" y="13"/>
                    </a:cxn>
                    <a:cxn ang="0">
                      <a:pos x="13" y="8"/>
                    </a:cxn>
                    <a:cxn ang="0">
                      <a:pos x="15" y="18"/>
                    </a:cxn>
                    <a:cxn ang="0">
                      <a:pos x="3" y="13"/>
                    </a:cxn>
                    <a:cxn ang="0">
                      <a:pos x="10" y="24"/>
                    </a:cxn>
                    <a:cxn ang="0">
                      <a:pos x="3" y="18"/>
                    </a:cxn>
                    <a:cxn ang="0">
                      <a:pos x="10" y="24"/>
                    </a:cxn>
                    <a:cxn ang="0">
                      <a:pos x="10" y="13"/>
                    </a:cxn>
                    <a:cxn ang="0">
                      <a:pos x="10" y="24"/>
                    </a:cxn>
                    <a:cxn ang="0">
                      <a:pos x="10" y="13"/>
                    </a:cxn>
                    <a:cxn ang="0">
                      <a:pos x="15" y="15"/>
                    </a:cxn>
                    <a:cxn ang="0">
                      <a:pos x="16" y="18"/>
                    </a:cxn>
                    <a:cxn ang="0">
                      <a:pos x="15" y="23"/>
                    </a:cxn>
                    <a:cxn ang="0">
                      <a:pos x="10" y="24"/>
                    </a:cxn>
                  </a:cxnLst>
                  <a:rect l="0" t="0" r="r" b="b"/>
                  <a:pathLst>
                    <a:path w="16" h="24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3" y="16"/>
                      </a:moveTo>
                      <a:lnTo>
                        <a:pt x="2" y="15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3" y="16"/>
                      </a:lnTo>
                      <a:close/>
                      <a:moveTo>
                        <a:pt x="12" y="8"/>
                      </a:moveTo>
                      <a:lnTo>
                        <a:pt x="13" y="8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12" y="8"/>
                      </a:lnTo>
                      <a:close/>
                      <a:moveTo>
                        <a:pt x="13" y="8"/>
                      </a:moveTo>
                      <a:lnTo>
                        <a:pt x="15" y="10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3" y="8"/>
                      </a:lnTo>
                      <a:close/>
                      <a:moveTo>
                        <a:pt x="15" y="13"/>
                      </a:moveTo>
                      <a:lnTo>
                        <a:pt x="15" y="18"/>
                      </a:ln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0" y="24"/>
                      </a:moveTo>
                      <a:lnTo>
                        <a:pt x="3" y="24"/>
                      </a:lnTo>
                      <a:lnTo>
                        <a:pt x="3" y="18"/>
                      </a:lnTo>
                      <a:lnTo>
                        <a:pt x="10" y="18"/>
                      </a:lnTo>
                      <a:lnTo>
                        <a:pt x="10" y="24"/>
                      </a:lnTo>
                      <a:close/>
                      <a:moveTo>
                        <a:pt x="10" y="13"/>
                      </a:moveTo>
                      <a:lnTo>
                        <a:pt x="10" y="13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10" y="13"/>
                      </a:lnTo>
                      <a:close/>
                      <a:moveTo>
                        <a:pt x="10" y="13"/>
                      </a:moveTo>
                      <a:lnTo>
                        <a:pt x="13" y="13"/>
                      </a:lnTo>
                      <a:lnTo>
                        <a:pt x="15" y="15"/>
                      </a:lnTo>
                      <a:lnTo>
                        <a:pt x="16" y="16"/>
                      </a:lnTo>
                      <a:lnTo>
                        <a:pt x="16" y="18"/>
                      </a:lnTo>
                      <a:lnTo>
                        <a:pt x="16" y="20"/>
                      </a:lnTo>
                      <a:lnTo>
                        <a:pt x="15" y="23"/>
                      </a:lnTo>
                      <a:lnTo>
                        <a:pt x="13" y="23"/>
                      </a:lnTo>
                      <a:lnTo>
                        <a:pt x="10" y="24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7" name="Freeform 1637"/>
                <p:cNvSpPr>
                  <a:spLocks noEditPoints="1"/>
                </p:cNvSpPr>
                <p:nvPr/>
              </p:nvSpPr>
              <p:spPr bwMode="auto">
                <a:xfrm>
                  <a:off x="1448" y="2825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5" y="15"/>
                    </a:cxn>
                    <a:cxn ang="0">
                      <a:pos x="7" y="3"/>
                    </a:cxn>
                    <a:cxn ang="0">
                      <a:pos x="13" y="10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20"/>
                    </a:cxn>
                    <a:cxn ang="0">
                      <a:pos x="2" y="13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8" y="8"/>
                    </a:cxn>
                    <a:cxn ang="0">
                      <a:pos x="15" y="13"/>
                    </a:cxn>
                    <a:cxn ang="0">
                      <a:pos x="8" y="8"/>
                    </a:cxn>
                    <a:cxn ang="0">
                      <a:pos x="15" y="16"/>
                    </a:cxn>
                    <a:cxn ang="0">
                      <a:pos x="3" y="13"/>
                    </a:cxn>
                    <a:cxn ang="0">
                      <a:pos x="15" y="16"/>
                    </a:cxn>
                    <a:cxn ang="0">
                      <a:pos x="13" y="21"/>
                    </a:cxn>
                    <a:cxn ang="0">
                      <a:pos x="8" y="23"/>
                    </a:cxn>
                    <a:cxn ang="0">
                      <a:pos x="5" y="21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5" h="2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8" y="8"/>
                      </a:moveTo>
                      <a:lnTo>
                        <a:pt x="15" y="8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6"/>
                      </a:moveTo>
                      <a:lnTo>
                        <a:pt x="13" y="20"/>
                      </a:lnTo>
                      <a:lnTo>
                        <a:pt x="13" y="21"/>
                      </a:lnTo>
                      <a:lnTo>
                        <a:pt x="11" y="21"/>
                      </a:lnTo>
                      <a:lnTo>
                        <a:pt x="8" y="23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3" y="20"/>
                      </a:lnTo>
                      <a:lnTo>
                        <a:pt x="3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" name="Freeform 1638"/>
                <p:cNvSpPr>
                  <a:spLocks noEditPoints="1"/>
                </p:cNvSpPr>
                <p:nvPr/>
              </p:nvSpPr>
              <p:spPr bwMode="auto">
                <a:xfrm>
                  <a:off x="1451" y="2836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4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2" y="15"/>
                    </a:cxn>
                    <a:cxn ang="0">
                      <a:pos x="2" y="12"/>
                    </a:cxn>
                    <a:cxn ang="0">
                      <a:pos x="2" y="15"/>
                    </a:cxn>
                    <a:cxn ang="0">
                      <a:pos x="13" y="9"/>
                    </a:cxn>
                    <a:cxn ang="0">
                      <a:pos x="2" y="15"/>
                    </a:cxn>
                    <a:cxn ang="0">
                      <a:pos x="13" y="9"/>
                    </a:cxn>
                    <a:cxn ang="0">
                      <a:pos x="13" y="13"/>
                    </a:cxn>
                    <a:cxn ang="0">
                      <a:pos x="13" y="9"/>
                    </a:cxn>
                    <a:cxn ang="0">
                      <a:pos x="13" y="15"/>
                    </a:cxn>
                    <a:cxn ang="0">
                      <a:pos x="2" y="13"/>
                    </a:cxn>
                    <a:cxn ang="0">
                      <a:pos x="5" y="20"/>
                    </a:cxn>
                    <a:cxn ang="0">
                      <a:pos x="2" y="15"/>
                    </a:cxn>
                    <a:cxn ang="0">
                      <a:pos x="5" y="20"/>
                    </a:cxn>
                    <a:cxn ang="0">
                      <a:pos x="13" y="12"/>
                    </a:cxn>
                    <a:cxn ang="0">
                      <a:pos x="5" y="20"/>
                    </a:cxn>
                    <a:cxn ang="0">
                      <a:pos x="13" y="12"/>
                    </a:cxn>
                    <a:cxn ang="0">
                      <a:pos x="15" y="17"/>
                    </a:cxn>
                    <a:cxn ang="0">
                      <a:pos x="15" y="20"/>
                    </a:cxn>
                    <a:cxn ang="0">
                      <a:pos x="10" y="23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15" h="23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2" y="15"/>
                      </a:moveTo>
                      <a:lnTo>
                        <a:pt x="2" y="13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2" y="15"/>
                      </a:lnTo>
                      <a:close/>
                      <a:moveTo>
                        <a:pt x="12" y="7"/>
                      </a:moveTo>
                      <a:lnTo>
                        <a:pt x="13" y="9"/>
                      </a:lnTo>
                      <a:lnTo>
                        <a:pt x="4" y="17"/>
                      </a:lnTo>
                      <a:lnTo>
                        <a:pt x="2" y="15"/>
                      </a:lnTo>
                      <a:lnTo>
                        <a:pt x="12" y="7"/>
                      </a:lnTo>
                      <a:close/>
                      <a:moveTo>
                        <a:pt x="13" y="9"/>
                      </a:move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13" y="9"/>
                      </a:lnTo>
                      <a:close/>
                      <a:moveTo>
                        <a:pt x="13" y="13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  <a:moveTo>
                        <a:pt x="5" y="20"/>
                      </a:moveTo>
                      <a:lnTo>
                        <a:pt x="2" y="18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5" y="20"/>
                      </a:lnTo>
                      <a:close/>
                      <a:moveTo>
                        <a:pt x="12" y="12"/>
                      </a:moveTo>
                      <a:lnTo>
                        <a:pt x="13" y="12"/>
                      </a:lnTo>
                      <a:lnTo>
                        <a:pt x="7" y="22"/>
                      </a:lnTo>
                      <a:lnTo>
                        <a:pt x="5" y="20"/>
                      </a:lnTo>
                      <a:lnTo>
                        <a:pt x="12" y="12"/>
                      </a:lnTo>
                      <a:close/>
                      <a:moveTo>
                        <a:pt x="13" y="12"/>
                      </a:moveTo>
                      <a:lnTo>
                        <a:pt x="15" y="13"/>
                      </a:lnTo>
                      <a:lnTo>
                        <a:pt x="15" y="17"/>
                      </a:lnTo>
                      <a:lnTo>
                        <a:pt x="15" y="18"/>
                      </a:lnTo>
                      <a:lnTo>
                        <a:pt x="15" y="20"/>
                      </a:lnTo>
                      <a:lnTo>
                        <a:pt x="13" y="22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7" y="22"/>
                      </a:ln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" name="Freeform 1639"/>
                <p:cNvSpPr>
                  <a:spLocks noEditPoints="1"/>
                </p:cNvSpPr>
                <p:nvPr/>
              </p:nvSpPr>
              <p:spPr bwMode="auto">
                <a:xfrm>
                  <a:off x="1455" y="2848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19"/>
                    </a:cxn>
                    <a:cxn ang="0">
                      <a:pos x="1" y="13"/>
                    </a:cxn>
                    <a:cxn ang="0">
                      <a:pos x="8" y="19"/>
                    </a:cxn>
                    <a:cxn ang="0">
                      <a:pos x="9" y="8"/>
                    </a:cxn>
                    <a:cxn ang="0">
                      <a:pos x="8" y="19"/>
                    </a:cxn>
                    <a:cxn ang="0">
                      <a:pos x="9" y="8"/>
                    </a:cxn>
                    <a:cxn ang="0">
                      <a:pos x="14" y="13"/>
                    </a:cxn>
                    <a:cxn ang="0">
                      <a:pos x="9" y="8"/>
                    </a:cxn>
                    <a:cxn ang="0">
                      <a:pos x="14" y="16"/>
                    </a:cxn>
                    <a:cxn ang="0">
                      <a:pos x="3" y="13"/>
                    </a:cxn>
                    <a:cxn ang="0">
                      <a:pos x="14" y="16"/>
                    </a:cxn>
                    <a:cxn ang="0">
                      <a:pos x="13" y="21"/>
                    </a:cxn>
                    <a:cxn ang="0">
                      <a:pos x="9" y="23"/>
                    </a:cxn>
                    <a:cxn ang="0">
                      <a:pos x="4" y="21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4" h="23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8" y="19"/>
                      </a:moveTo>
                      <a:lnTo>
                        <a:pt x="1" y="19"/>
                      </a:lnTo>
                      <a:lnTo>
                        <a:pt x="1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8"/>
                      </a:moveTo>
                      <a:lnTo>
                        <a:pt x="9" y="8"/>
                      </a:lnTo>
                      <a:lnTo>
                        <a:pt x="9" y="19"/>
                      </a:lnTo>
                      <a:lnTo>
                        <a:pt x="8" y="19"/>
                      </a:lnTo>
                      <a:lnTo>
                        <a:pt x="8" y="8"/>
                      </a:lnTo>
                      <a:close/>
                      <a:moveTo>
                        <a:pt x="9" y="8"/>
                      </a:moveTo>
                      <a:lnTo>
                        <a:pt x="14" y="8"/>
                      </a:ln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  <a:moveTo>
                        <a:pt x="14" y="16"/>
                      </a:moveTo>
                      <a:lnTo>
                        <a:pt x="14" y="19"/>
                      </a:lnTo>
                      <a:lnTo>
                        <a:pt x="13" y="21"/>
                      </a:lnTo>
                      <a:lnTo>
                        <a:pt x="11" y="23"/>
                      </a:lnTo>
                      <a:lnTo>
                        <a:pt x="9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3" y="19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" name="Freeform 1640"/>
                <p:cNvSpPr>
                  <a:spLocks noEditPoints="1"/>
                </p:cNvSpPr>
                <p:nvPr/>
              </p:nvSpPr>
              <p:spPr bwMode="auto">
                <a:xfrm>
                  <a:off x="1458" y="2859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7"/>
                    </a:cxn>
                    <a:cxn ang="0">
                      <a:pos x="6" y="2"/>
                    </a:cxn>
                    <a:cxn ang="0">
                      <a:pos x="13" y="12"/>
                    </a:cxn>
                    <a:cxn ang="0">
                      <a:pos x="1" y="7"/>
                    </a:cxn>
                    <a:cxn ang="0">
                      <a:pos x="6" y="16"/>
                    </a:cxn>
                    <a:cxn ang="0">
                      <a:pos x="1" y="12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2"/>
                    </a:cxn>
                    <a:cxn ang="0">
                      <a:pos x="8" y="5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5" y="18"/>
                    </a:cxn>
                    <a:cxn ang="0">
                      <a:pos x="3" y="15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16" y="15"/>
                    </a:cxn>
                    <a:cxn ang="0">
                      <a:pos x="13" y="12"/>
                    </a:cxn>
                    <a:cxn ang="0">
                      <a:pos x="16" y="16"/>
                    </a:cxn>
                    <a:cxn ang="0">
                      <a:pos x="5" y="15"/>
                    </a:cxn>
                    <a:cxn ang="0">
                      <a:pos x="16" y="16"/>
                    </a:cxn>
                    <a:cxn ang="0">
                      <a:pos x="14" y="21"/>
                    </a:cxn>
                    <a:cxn ang="0">
                      <a:pos x="10" y="23"/>
                    </a:cxn>
                    <a:cxn ang="0">
                      <a:pos x="6" y="21"/>
                    </a:cxn>
                    <a:cxn ang="0">
                      <a:pos x="5" y="16"/>
                    </a:cxn>
                  </a:cxnLst>
                  <a:rect l="0" t="0" r="r" b="b"/>
                  <a:pathLst>
                    <a:path w="16" h="2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2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2"/>
                      </a:lnTo>
                      <a:lnTo>
                        <a:pt x="6" y="12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5" y="18"/>
                      </a:move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5" y="18"/>
                      </a:lnTo>
                      <a:close/>
                      <a:moveTo>
                        <a:pt x="11" y="10"/>
                      </a:moveTo>
                      <a:lnTo>
                        <a:pt x="13" y="12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11" y="10"/>
                      </a:lnTo>
                      <a:close/>
                      <a:moveTo>
                        <a:pt x="13" y="12"/>
                      </a:moveTo>
                      <a:lnTo>
                        <a:pt x="16" y="13"/>
                      </a:lnTo>
                      <a:lnTo>
                        <a:pt x="16" y="15"/>
                      </a:lnTo>
                      <a:lnTo>
                        <a:pt x="10" y="15"/>
                      </a:lnTo>
                      <a:lnTo>
                        <a:pt x="13" y="12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  <a:moveTo>
                        <a:pt x="16" y="16"/>
                      </a:moveTo>
                      <a:lnTo>
                        <a:pt x="16" y="20"/>
                      </a:lnTo>
                      <a:lnTo>
                        <a:pt x="14" y="21"/>
                      </a:lnTo>
                      <a:lnTo>
                        <a:pt x="13" y="23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6" y="21"/>
                      </a:lnTo>
                      <a:lnTo>
                        <a:pt x="5" y="20"/>
                      </a:lnTo>
                      <a:lnTo>
                        <a:pt x="5" y="16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" name="Freeform 1641"/>
                <p:cNvSpPr>
                  <a:spLocks noEditPoints="1"/>
                </p:cNvSpPr>
                <p:nvPr/>
              </p:nvSpPr>
              <p:spPr bwMode="auto">
                <a:xfrm>
                  <a:off x="1463" y="2871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9"/>
                    </a:cxn>
                    <a:cxn ang="0">
                      <a:pos x="11" y="4"/>
                    </a:cxn>
                    <a:cxn ang="0">
                      <a:pos x="0" y="9"/>
                    </a:cxn>
                    <a:cxn ang="0">
                      <a:pos x="11" y="4"/>
                    </a:cxn>
                    <a:cxn ang="0">
                      <a:pos x="13" y="8"/>
                    </a:cxn>
                    <a:cxn ang="0">
                      <a:pos x="11" y="4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6" y="17"/>
                    </a:cxn>
                    <a:cxn ang="0">
                      <a:pos x="0" y="11"/>
                    </a:cxn>
                    <a:cxn ang="0">
                      <a:pos x="6" y="17"/>
                    </a:cxn>
                    <a:cxn ang="0">
                      <a:pos x="8" y="4"/>
                    </a:cxn>
                    <a:cxn ang="0">
                      <a:pos x="6" y="17"/>
                    </a:cxn>
                    <a:cxn ang="0">
                      <a:pos x="8" y="4"/>
                    </a:cxn>
                    <a:cxn ang="0">
                      <a:pos x="14" y="11"/>
                    </a:cxn>
                    <a:cxn ang="0">
                      <a:pos x="8" y="4"/>
                    </a:cxn>
                    <a:cxn ang="0">
                      <a:pos x="14" y="16"/>
                    </a:cxn>
                    <a:cxn ang="0">
                      <a:pos x="3" y="11"/>
                    </a:cxn>
                    <a:cxn ang="0">
                      <a:pos x="14" y="16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9"/>
                    </a:cxn>
                    <a:cxn ang="0">
                      <a:pos x="3" y="16"/>
                    </a:cxn>
                  </a:cxnLst>
                  <a:rect l="0" t="0" r="r" b="b"/>
                  <a:pathLst>
                    <a:path w="14" h="21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0" y="9"/>
                      </a:move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0" y="9"/>
                      </a:lnTo>
                      <a:close/>
                      <a:moveTo>
                        <a:pt x="9" y="3"/>
                      </a:moveTo>
                      <a:lnTo>
                        <a:pt x="11" y="4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9" y="3"/>
                      </a:lnTo>
                      <a:close/>
                      <a:moveTo>
                        <a:pt x="11" y="4"/>
                      </a:move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11" y="4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6" y="17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4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6"/>
                      </a:moveTo>
                      <a:lnTo>
                        <a:pt x="13" y="17"/>
                      </a:lnTo>
                      <a:lnTo>
                        <a:pt x="13" y="19"/>
                      </a:lnTo>
                      <a:lnTo>
                        <a:pt x="9" y="21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5" y="19"/>
                      </a:lnTo>
                      <a:lnTo>
                        <a:pt x="3" y="17"/>
                      </a:lnTo>
                      <a:lnTo>
                        <a:pt x="3" y="16"/>
                      </a:lnTo>
                      <a:lnTo>
                        <a:pt x="14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" name="Freeform 1642"/>
                <p:cNvSpPr>
                  <a:spLocks noEditPoints="1"/>
                </p:cNvSpPr>
                <p:nvPr/>
              </p:nvSpPr>
              <p:spPr bwMode="auto">
                <a:xfrm>
                  <a:off x="1466" y="2880"/>
                  <a:ext cx="15" cy="23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5" y="12"/>
                    </a:cxn>
                    <a:cxn ang="0">
                      <a:pos x="6" y="0"/>
                    </a:cxn>
                    <a:cxn ang="0">
                      <a:pos x="5" y="12"/>
                    </a:cxn>
                    <a:cxn ang="0">
                      <a:pos x="6" y="0"/>
                    </a:cxn>
                    <a:cxn ang="0">
                      <a:pos x="11" y="7"/>
                    </a:cxn>
                    <a:cxn ang="0">
                      <a:pos x="6" y="0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6" y="17"/>
                    </a:cxn>
                    <a:cxn ang="0">
                      <a:pos x="0" y="10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3" y="10"/>
                    </a:cxn>
                    <a:cxn ang="0">
                      <a:pos x="8" y="5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8" y="20"/>
                    </a:cxn>
                    <a:cxn ang="0">
                      <a:pos x="2" y="15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15" y="15"/>
                    </a:cxn>
                    <a:cxn ang="0">
                      <a:pos x="10" y="8"/>
                    </a:cxn>
                    <a:cxn ang="0">
                      <a:pos x="15" y="17"/>
                    </a:cxn>
                    <a:cxn ang="0">
                      <a:pos x="3" y="15"/>
                    </a:cxn>
                    <a:cxn ang="0">
                      <a:pos x="15" y="17"/>
                    </a:cxn>
                    <a:cxn ang="0">
                      <a:pos x="13" y="20"/>
                    </a:cxn>
                    <a:cxn ang="0">
                      <a:pos x="10" y="23"/>
                    </a:cxn>
                    <a:cxn ang="0">
                      <a:pos x="5" y="20"/>
                    </a:cxn>
                    <a:cxn ang="0">
                      <a:pos x="3" y="17"/>
                    </a:cxn>
                  </a:cxnLst>
                  <a:rect l="0" t="0" r="r" b="b"/>
                  <a:pathLst>
                    <a:path w="15" h="23">
                      <a:moveTo>
                        <a:pt x="5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1" y="0"/>
                      </a:lnTo>
                      <a:lnTo>
                        <a:pt x="11" y="7"/>
                      </a:lnTo>
                      <a:lnTo>
                        <a:pt x="6" y="7"/>
                      </a:lnTo>
                      <a:lnTo>
                        <a:pt x="6" y="0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5" y="8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close/>
                      <a:moveTo>
                        <a:pt x="15" y="15"/>
                      </a:moveTo>
                      <a:lnTo>
                        <a:pt x="15" y="17"/>
                      </a:lnTo>
                      <a:lnTo>
                        <a:pt x="3" y="17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  <a:moveTo>
                        <a:pt x="15" y="17"/>
                      </a:move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3"/>
                      </a:lnTo>
                      <a:lnTo>
                        <a:pt x="6" y="21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" name="Freeform 1643"/>
                <p:cNvSpPr>
                  <a:spLocks noEditPoints="1"/>
                </p:cNvSpPr>
                <p:nvPr/>
              </p:nvSpPr>
              <p:spPr bwMode="auto">
                <a:xfrm>
                  <a:off x="1469" y="2890"/>
                  <a:ext cx="16" cy="2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8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3" y="15"/>
                    </a:cxn>
                    <a:cxn ang="0">
                      <a:pos x="2" y="11"/>
                    </a:cxn>
                    <a:cxn ang="0">
                      <a:pos x="3" y="15"/>
                    </a:cxn>
                    <a:cxn ang="0">
                      <a:pos x="13" y="10"/>
                    </a:cxn>
                    <a:cxn ang="0">
                      <a:pos x="3" y="15"/>
                    </a:cxn>
                    <a:cxn ang="0">
                      <a:pos x="13" y="10"/>
                    </a:cxn>
                    <a:cxn ang="0">
                      <a:pos x="15" y="13"/>
                    </a:cxn>
                    <a:cxn ang="0">
                      <a:pos x="13" y="10"/>
                    </a:cxn>
                    <a:cxn ang="0">
                      <a:pos x="15" y="16"/>
                    </a:cxn>
                    <a:cxn ang="0">
                      <a:pos x="3" y="13"/>
                    </a:cxn>
                    <a:cxn ang="0">
                      <a:pos x="8" y="23"/>
                    </a:cxn>
                    <a:cxn ang="0">
                      <a:pos x="3" y="16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8" y="23"/>
                    </a:cxn>
                    <a:cxn ang="0">
                      <a:pos x="10" y="11"/>
                    </a:cxn>
                    <a:cxn ang="0">
                      <a:pos x="15" y="13"/>
                    </a:cxn>
                    <a:cxn ang="0">
                      <a:pos x="16" y="16"/>
                    </a:cxn>
                    <a:cxn ang="0">
                      <a:pos x="15" y="21"/>
                    </a:cxn>
                    <a:cxn ang="0">
                      <a:pos x="10" y="23"/>
                    </a:cxn>
                  </a:cxnLst>
                  <a:rect l="0" t="0" r="r" b="b"/>
                  <a:pathLst>
                    <a:path w="16" h="23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3" y="15"/>
                      </a:move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3" y="15"/>
                      </a:lnTo>
                      <a:close/>
                      <a:moveTo>
                        <a:pt x="12" y="8"/>
                      </a:moveTo>
                      <a:lnTo>
                        <a:pt x="13" y="10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12" y="8"/>
                      </a:lnTo>
                      <a:close/>
                      <a:moveTo>
                        <a:pt x="13" y="10"/>
                      </a:moveTo>
                      <a:lnTo>
                        <a:pt x="15" y="11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13" y="10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8" y="23"/>
                      </a:moveTo>
                      <a:lnTo>
                        <a:pt x="3" y="23"/>
                      </a:lnTo>
                      <a:lnTo>
                        <a:pt x="3" y="16"/>
                      </a:lnTo>
                      <a:lnTo>
                        <a:pt x="8" y="16"/>
                      </a:lnTo>
                      <a:lnTo>
                        <a:pt x="8" y="23"/>
                      </a:lnTo>
                      <a:close/>
                      <a:moveTo>
                        <a:pt x="8" y="11"/>
                      </a:moveTo>
                      <a:lnTo>
                        <a:pt x="10" y="11"/>
                      </a:lnTo>
                      <a:lnTo>
                        <a:pt x="10" y="23"/>
                      </a:lnTo>
                      <a:lnTo>
                        <a:pt x="8" y="23"/>
                      </a:lnTo>
                      <a:lnTo>
                        <a:pt x="8" y="11"/>
                      </a:lnTo>
                      <a:close/>
                      <a:moveTo>
                        <a:pt x="10" y="11"/>
                      </a:moveTo>
                      <a:lnTo>
                        <a:pt x="13" y="11"/>
                      </a:lnTo>
                      <a:lnTo>
                        <a:pt x="15" y="13"/>
                      </a:lnTo>
                      <a:lnTo>
                        <a:pt x="16" y="15"/>
                      </a:lnTo>
                      <a:lnTo>
                        <a:pt x="16" y="16"/>
                      </a:lnTo>
                      <a:lnTo>
                        <a:pt x="16" y="18"/>
                      </a:lnTo>
                      <a:lnTo>
                        <a:pt x="15" y="21"/>
                      </a:lnTo>
                      <a:lnTo>
                        <a:pt x="13" y="21"/>
                      </a:lnTo>
                      <a:lnTo>
                        <a:pt x="10" y="23"/>
                      </a:lnTo>
                      <a:lnTo>
                        <a:pt x="1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" name="Freeform 1644"/>
                <p:cNvSpPr>
                  <a:spLocks noEditPoints="1"/>
                </p:cNvSpPr>
                <p:nvPr/>
              </p:nvSpPr>
              <p:spPr bwMode="auto">
                <a:xfrm>
                  <a:off x="1474" y="2901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5"/>
                    </a:cxn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20"/>
                    </a:cxn>
                    <a:cxn ang="0">
                      <a:pos x="2" y="13"/>
                    </a:cxn>
                    <a:cxn ang="0">
                      <a:pos x="7" y="20"/>
                    </a:cxn>
                    <a:cxn ang="0">
                      <a:pos x="8" y="9"/>
                    </a:cxn>
                    <a:cxn ang="0">
                      <a:pos x="7" y="20"/>
                    </a:cxn>
                    <a:cxn ang="0">
                      <a:pos x="8" y="9"/>
                    </a:cxn>
                    <a:cxn ang="0">
                      <a:pos x="15" y="13"/>
                    </a:cxn>
                    <a:cxn ang="0">
                      <a:pos x="8" y="9"/>
                    </a:cxn>
                    <a:cxn ang="0">
                      <a:pos x="15" y="15"/>
                    </a:cxn>
                    <a:cxn ang="0">
                      <a:pos x="3" y="13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8" y="22"/>
                    </a:cxn>
                    <a:cxn ang="0">
                      <a:pos x="5" y="20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2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20"/>
                      </a:lnTo>
                      <a:close/>
                      <a:moveTo>
                        <a:pt x="7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5"/>
                      </a:moveTo>
                      <a:lnTo>
                        <a:pt x="13" y="18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8" y="22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" name="Freeform 1645"/>
                <p:cNvSpPr>
                  <a:spLocks noEditPoints="1"/>
                </p:cNvSpPr>
                <p:nvPr/>
              </p:nvSpPr>
              <p:spPr bwMode="auto">
                <a:xfrm>
                  <a:off x="1477" y="2911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2"/>
                    </a:cxn>
                    <a:cxn ang="0">
                      <a:pos x="0" y="7"/>
                    </a:cxn>
                    <a:cxn ang="0">
                      <a:pos x="7" y="16"/>
                    </a:cxn>
                    <a:cxn ang="0">
                      <a:pos x="0" y="12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2"/>
                    </a:cxn>
                    <a:cxn ang="0">
                      <a:pos x="8" y="5"/>
                    </a:cxn>
                    <a:cxn ang="0">
                      <a:pos x="15" y="15"/>
                    </a:cxn>
                    <a:cxn ang="0">
                      <a:pos x="2" y="12"/>
                    </a:cxn>
                    <a:cxn ang="0">
                      <a:pos x="5" y="18"/>
                    </a:cxn>
                    <a:cxn ang="0">
                      <a:pos x="2" y="15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10" y="21"/>
                    </a:cxn>
                    <a:cxn ang="0">
                      <a:pos x="5" y="20"/>
                    </a:cxn>
                  </a:cxnLst>
                  <a:rect l="0" t="0" r="r" b="b"/>
                  <a:pathLst>
                    <a:path w="15" h="21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7" y="16"/>
                      </a:move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2" y="15"/>
                      </a:lnTo>
                      <a:lnTo>
                        <a:pt x="2" y="12"/>
                      </a:lnTo>
                      <a:lnTo>
                        <a:pt x="15" y="12"/>
                      </a:lnTo>
                      <a:close/>
                      <a:moveTo>
                        <a:pt x="5" y="18"/>
                      </a:moveTo>
                      <a:lnTo>
                        <a:pt x="2" y="16"/>
                      </a:lnTo>
                      <a:lnTo>
                        <a:pt x="2" y="15"/>
                      </a:lnTo>
                      <a:lnTo>
                        <a:pt x="8" y="15"/>
                      </a:lnTo>
                      <a:lnTo>
                        <a:pt x="5" y="18"/>
                      </a:lnTo>
                      <a:close/>
                      <a:moveTo>
                        <a:pt x="13" y="10"/>
                      </a:moveTo>
                      <a:lnTo>
                        <a:pt x="13" y="12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13" y="10"/>
                      </a:lnTo>
                      <a:close/>
                      <a:moveTo>
                        <a:pt x="13" y="12"/>
                      </a:moveTo>
                      <a:lnTo>
                        <a:pt x="15" y="13"/>
                      </a:lnTo>
                      <a:lnTo>
                        <a:pt x="15" y="15"/>
                      </a:ln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7" y="21"/>
                      </a:lnTo>
                      <a:lnTo>
                        <a:pt x="5" y="20"/>
                      </a:lnTo>
                      <a:lnTo>
                        <a:pt x="13" y="1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" name="Freeform 1646"/>
                <p:cNvSpPr>
                  <a:spLocks noEditPoints="1"/>
                </p:cNvSpPr>
                <p:nvPr/>
              </p:nvSpPr>
              <p:spPr bwMode="auto">
                <a:xfrm>
                  <a:off x="1414" y="2913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2" y="16"/>
                    </a:cxn>
                    <a:cxn ang="0">
                      <a:pos x="11" y="13"/>
                    </a:cxn>
                    <a:cxn ang="0">
                      <a:pos x="0" y="13"/>
                    </a:cxn>
                    <a:cxn ang="0">
                      <a:pos x="11" y="13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10" y="14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3" y="6"/>
                    </a:cxn>
                    <a:cxn ang="0">
                      <a:pos x="11" y="0"/>
                    </a:cxn>
                    <a:cxn ang="0">
                      <a:pos x="10" y="13"/>
                    </a:cxn>
                    <a:cxn ang="0">
                      <a:pos x="11" y="0"/>
                    </a:cxn>
                    <a:cxn ang="0">
                      <a:pos x="15" y="1"/>
                    </a:cxn>
                    <a:cxn ang="0">
                      <a:pos x="16" y="6"/>
                    </a:cxn>
                    <a:cxn ang="0">
                      <a:pos x="15" y="11"/>
                    </a:cxn>
                    <a:cxn ang="0">
                      <a:pos x="11" y="13"/>
                    </a:cxn>
                  </a:cxnLst>
                  <a:rect l="0" t="0" r="r" b="b"/>
                  <a:pathLst>
                    <a:path w="16" h="19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3" y="19"/>
                      </a:lnTo>
                      <a:lnTo>
                        <a:pt x="2" y="18"/>
                      </a:lnTo>
                      <a:lnTo>
                        <a:pt x="2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1" y="0"/>
                      </a:move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7" name="Freeform 1647"/>
                <p:cNvSpPr>
                  <a:spLocks noEditPoints="1"/>
                </p:cNvSpPr>
                <p:nvPr/>
              </p:nvSpPr>
              <p:spPr bwMode="auto">
                <a:xfrm>
                  <a:off x="1419" y="2906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6" y="5"/>
                    </a:cxn>
                    <a:cxn ang="0">
                      <a:pos x="0" y="10"/>
                    </a:cxn>
                    <a:cxn ang="0">
                      <a:pos x="6" y="5"/>
                    </a:cxn>
                    <a:cxn ang="0">
                      <a:pos x="6" y="17"/>
                    </a:cxn>
                    <a:cxn ang="0">
                      <a:pos x="13" y="10"/>
                    </a:cxn>
                    <a:cxn ang="0">
                      <a:pos x="6" y="17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6" y="2"/>
                    </a:cxn>
                    <a:cxn ang="0">
                      <a:pos x="1" y="7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14" y="7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0">
                      <a:moveTo>
                        <a:pt x="11" y="13"/>
                      </a:moveTo>
                      <a:lnTo>
                        <a:pt x="11" y="15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6" y="20"/>
                      </a:lnTo>
                      <a:lnTo>
                        <a:pt x="3" y="18"/>
                      </a:lnTo>
                      <a:lnTo>
                        <a:pt x="1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5"/>
                      </a:moveTo>
                      <a:lnTo>
                        <a:pt x="6" y="5"/>
                      </a:lnTo>
                      <a:lnTo>
                        <a:pt x="6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13" y="10"/>
                      </a:moveTo>
                      <a:lnTo>
                        <a:pt x="13" y="17"/>
                      </a:lnTo>
                      <a:lnTo>
                        <a:pt x="6" y="17"/>
                      </a:lnTo>
                      <a:lnTo>
                        <a:pt x="6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1" y="2"/>
                      </a:lnTo>
                      <a:lnTo>
                        <a:pt x="6" y="2"/>
                      </a:lnTo>
                      <a:lnTo>
                        <a:pt x="6" y="7"/>
                      </a:lnTo>
                      <a:lnTo>
                        <a:pt x="1" y="7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8" name="Freeform 1648"/>
                <p:cNvSpPr>
                  <a:spLocks noEditPoints="1"/>
                </p:cNvSpPr>
                <p:nvPr/>
              </p:nvSpPr>
              <p:spPr bwMode="auto">
                <a:xfrm>
                  <a:off x="1422" y="2898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5" y="7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3" y="5"/>
                    </a:cxn>
                    <a:cxn ang="0">
                      <a:pos x="16" y="7"/>
                    </a:cxn>
                    <a:cxn ang="0">
                      <a:pos x="3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0">
                      <a:moveTo>
                        <a:pt x="11" y="15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9" name="Freeform 1649"/>
                <p:cNvSpPr>
                  <a:spLocks noEditPoints="1"/>
                </p:cNvSpPr>
                <p:nvPr/>
              </p:nvSpPr>
              <p:spPr bwMode="auto">
                <a:xfrm>
                  <a:off x="1425" y="2890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20"/>
                    </a:cxn>
                    <a:cxn ang="0">
                      <a:pos x="5" y="20"/>
                    </a:cxn>
                    <a:cxn ang="0">
                      <a:pos x="2" y="16"/>
                    </a:cxn>
                    <a:cxn ang="0">
                      <a:pos x="13" y="13"/>
                    </a:cxn>
                    <a:cxn ang="0">
                      <a:pos x="0" y="11"/>
                    </a:cxn>
                    <a:cxn ang="0">
                      <a:pos x="13" y="13"/>
                    </a:cxn>
                    <a:cxn ang="0">
                      <a:pos x="0" y="11"/>
                    </a:cxn>
                    <a:cxn ang="0">
                      <a:pos x="7" y="7"/>
                    </a:cxn>
                    <a:cxn ang="0">
                      <a:pos x="0" y="11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15" y="11"/>
                    </a:cxn>
                    <a:cxn ang="0">
                      <a:pos x="8" y="18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8" y="3"/>
                    </a:cxn>
                    <a:cxn ang="0">
                      <a:pos x="4" y="8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10" y="15"/>
                    </a:cxn>
                    <a:cxn ang="0">
                      <a:pos x="15" y="8"/>
                    </a:cxn>
                    <a:cxn ang="0">
                      <a:pos x="4" y="7"/>
                    </a:cxn>
                    <a:cxn ang="0">
                      <a:pos x="15" y="8"/>
                    </a:cxn>
                    <a:cxn ang="0">
                      <a:pos x="4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0">
                      <a:moveTo>
                        <a:pt x="13" y="13"/>
                      </a:moveTo>
                      <a:lnTo>
                        <a:pt x="12" y="16"/>
                      </a:lnTo>
                      <a:lnTo>
                        <a:pt x="12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2" y="16"/>
                      </a:lnTo>
                      <a:lnTo>
                        <a:pt x="0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3" y="11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5" y="11"/>
                      </a:moveTo>
                      <a:lnTo>
                        <a:pt x="15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4" y="11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4" y="11"/>
                      </a:lnTo>
                      <a:close/>
                      <a:moveTo>
                        <a:pt x="4" y="8"/>
                      </a:moveTo>
                      <a:lnTo>
                        <a:pt x="4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4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7"/>
                      </a:moveTo>
                      <a:lnTo>
                        <a:pt x="5" y="5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0" name="Freeform 1650"/>
                <p:cNvSpPr>
                  <a:spLocks noEditPoints="1"/>
                </p:cNvSpPr>
                <p:nvPr/>
              </p:nvSpPr>
              <p:spPr bwMode="auto">
                <a:xfrm>
                  <a:off x="1429" y="2882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1" y="16"/>
                    </a:cxn>
                    <a:cxn ang="0">
                      <a:pos x="1" y="13"/>
                    </a:cxn>
                    <a:cxn ang="0">
                      <a:pos x="3" y="10"/>
                    </a:cxn>
                    <a:cxn ang="0">
                      <a:pos x="6" y="21"/>
                    </a:cxn>
                    <a:cxn ang="0">
                      <a:pos x="8" y="8"/>
                    </a:cxn>
                    <a:cxn ang="0">
                      <a:pos x="6" y="21"/>
                    </a:cxn>
                    <a:cxn ang="0">
                      <a:pos x="13" y="15"/>
                    </a:cxn>
                    <a:cxn ang="0">
                      <a:pos x="8" y="21"/>
                    </a:cxn>
                    <a:cxn ang="0">
                      <a:pos x="13" y="15"/>
                    </a:cxn>
                    <a:cxn ang="0">
                      <a:pos x="1" y="11"/>
                    </a:cxn>
                    <a:cxn ang="0">
                      <a:pos x="13" y="15"/>
                    </a:cxn>
                    <a:cxn ang="0">
                      <a:pos x="1" y="11"/>
                    </a:cxn>
                    <a:cxn ang="0">
                      <a:pos x="3" y="8"/>
                    </a:cxn>
                    <a:cxn ang="0">
                      <a:pos x="1" y="11"/>
                    </a:cxn>
                    <a:cxn ang="0">
                      <a:pos x="4" y="6"/>
                    </a:cxn>
                    <a:cxn ang="0">
                      <a:pos x="13" y="15"/>
                    </a:cxn>
                    <a:cxn ang="0">
                      <a:pos x="14" y="10"/>
                    </a:cxn>
                    <a:cxn ang="0">
                      <a:pos x="13" y="13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9" y="2"/>
                    </a:cxn>
                    <a:cxn ang="0">
                      <a:pos x="3" y="6"/>
                    </a:cxn>
                    <a:cxn ang="0">
                      <a:pos x="9" y="2"/>
                    </a:cxn>
                    <a:cxn ang="0">
                      <a:pos x="9" y="13"/>
                    </a:cxn>
                    <a:cxn ang="0">
                      <a:pos x="16" y="6"/>
                    </a:cxn>
                    <a:cxn ang="0">
                      <a:pos x="9" y="13"/>
                    </a:cxn>
                    <a:cxn ang="0">
                      <a:pos x="16" y="6"/>
                    </a:cxn>
                    <a:cxn ang="0">
                      <a:pos x="4" y="6"/>
                    </a:cxn>
                    <a:cxn ang="0">
                      <a:pos x="16" y="6"/>
                    </a:cxn>
                    <a:cxn ang="0">
                      <a:pos x="4" y="6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1">
                      <a:moveTo>
                        <a:pt x="6" y="21"/>
                      </a:move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3" y="10"/>
                      </a:lnTo>
                      <a:lnTo>
                        <a:pt x="6" y="8"/>
                      </a:lnTo>
                      <a:lnTo>
                        <a:pt x="6" y="21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8"/>
                      </a:lnTo>
                      <a:close/>
                      <a:moveTo>
                        <a:pt x="13" y="15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1" y="15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" y="15"/>
                      </a:lnTo>
                      <a:close/>
                      <a:moveTo>
                        <a:pt x="1" y="11"/>
                      </a:moveTo>
                      <a:lnTo>
                        <a:pt x="1" y="10"/>
                      </a:lnTo>
                      <a:lnTo>
                        <a:pt x="3" y="8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3" y="8"/>
                      </a:moveTo>
                      <a:lnTo>
                        <a:pt x="4" y="6"/>
                      </a:lnTo>
                      <a:lnTo>
                        <a:pt x="13" y="13"/>
                      </a:lnTo>
                      <a:lnTo>
                        <a:pt x="13" y="15"/>
                      </a:lnTo>
                      <a:lnTo>
                        <a:pt x="3" y="8"/>
                      </a:lnTo>
                      <a:close/>
                      <a:moveTo>
                        <a:pt x="14" y="10"/>
                      </a:moveTo>
                      <a:lnTo>
                        <a:pt x="14" y="11"/>
                      </a:lnTo>
                      <a:lnTo>
                        <a:pt x="13" y="13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2"/>
                      </a:lnTo>
                      <a:lnTo>
                        <a:pt x="9" y="2"/>
                      </a:lnTo>
                      <a:lnTo>
                        <a:pt x="9" y="6"/>
                      </a:lnTo>
                      <a:lnTo>
                        <a:pt x="3" y="6"/>
                      </a:lnTo>
                      <a:close/>
                      <a:moveTo>
                        <a:pt x="9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9" y="2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lnTo>
                        <a:pt x="16" y="6"/>
                      </a:lnTo>
                      <a:close/>
                      <a:moveTo>
                        <a:pt x="4" y="6"/>
                      </a:moveTo>
                      <a:lnTo>
                        <a:pt x="4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4" y="6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92" name="Group 1651"/>
              <p:cNvGrpSpPr>
                <a:grpSpLocks/>
              </p:cNvGrpSpPr>
              <p:nvPr/>
            </p:nvGrpSpPr>
            <p:grpSpPr bwMode="auto">
              <a:xfrm>
                <a:off x="1173" y="2808"/>
                <a:ext cx="556" cy="260"/>
                <a:chOff x="1128" y="2672"/>
                <a:chExt cx="556" cy="260"/>
              </a:xfrm>
            </p:grpSpPr>
            <p:sp>
              <p:nvSpPr>
                <p:cNvPr id="291" name="Freeform 1652"/>
                <p:cNvSpPr>
                  <a:spLocks noEditPoints="1"/>
                </p:cNvSpPr>
                <p:nvPr/>
              </p:nvSpPr>
              <p:spPr bwMode="auto">
                <a:xfrm>
                  <a:off x="1433" y="2874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9" y="19"/>
                    </a:cxn>
                    <a:cxn ang="0">
                      <a:pos x="4" y="19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5" y="6"/>
                    </a:cxn>
                    <a:cxn ang="0">
                      <a:pos x="0" y="13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9" y="3"/>
                    </a:cxn>
                    <a:cxn ang="0">
                      <a:pos x="7" y="14"/>
                    </a:cxn>
                    <a:cxn ang="0">
                      <a:pos x="15" y="10"/>
                    </a:cxn>
                    <a:cxn ang="0">
                      <a:pos x="9" y="14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9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9" y="13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  <a:cxn ang="0">
                      <a:pos x="15" y="10"/>
                    </a:cxn>
                    <a:cxn ang="0">
                      <a:pos x="10" y="13"/>
                    </a:cxn>
                  </a:cxnLst>
                  <a:rect l="0" t="0" r="r" b="b"/>
                  <a:pathLst>
                    <a:path w="17" h="19">
                      <a:moveTo>
                        <a:pt x="12" y="14"/>
                      </a:move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9" y="19"/>
                      </a:lnTo>
                      <a:lnTo>
                        <a:pt x="5" y="19"/>
                      </a:lnTo>
                      <a:lnTo>
                        <a:pt x="4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6"/>
                      </a:lnTo>
                      <a:lnTo>
                        <a:pt x="4" y="6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9" y="13"/>
                      </a:lnTo>
                      <a:lnTo>
                        <a:pt x="9" y="0"/>
                      </a:lnTo>
                      <a:close/>
                      <a:moveTo>
                        <a:pt x="10" y="0"/>
                      </a:move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2" name="Freeform 1653"/>
                <p:cNvSpPr>
                  <a:spLocks noEditPoints="1"/>
                </p:cNvSpPr>
                <p:nvPr/>
              </p:nvSpPr>
              <p:spPr bwMode="auto">
                <a:xfrm>
                  <a:off x="1438" y="2866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8" y="19"/>
                    </a:cxn>
                    <a:cxn ang="0">
                      <a:pos x="4" y="19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3" y="11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7" y="1"/>
                    </a:cxn>
                    <a:cxn ang="0">
                      <a:pos x="0" y="8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15" y="8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2" y="6"/>
                    </a:cxn>
                    <a:cxn ang="0">
                      <a:pos x="15" y="8"/>
                    </a:cxn>
                    <a:cxn ang="0">
                      <a:pos x="2" y="6"/>
                    </a:cxn>
                    <a:cxn ang="0">
                      <a:pos x="4" y="1"/>
                    </a:cxn>
                    <a:cxn ang="0">
                      <a:pos x="8" y="0"/>
                    </a:cxn>
                    <a:cxn ang="0">
                      <a:pos x="12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21">
                      <a:moveTo>
                        <a:pt x="12" y="14"/>
                      </a:moveTo>
                      <a:lnTo>
                        <a:pt x="10" y="16"/>
                      </a:lnTo>
                      <a:lnTo>
                        <a:pt x="10" y="18"/>
                      </a:lnTo>
                      <a:lnTo>
                        <a:pt x="8" y="19"/>
                      </a:lnTo>
                      <a:lnTo>
                        <a:pt x="5" y="21"/>
                      </a:lnTo>
                      <a:lnTo>
                        <a:pt x="4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0" y="11"/>
                      </a:lnTo>
                      <a:close/>
                      <a:moveTo>
                        <a:pt x="0" y="8"/>
                      </a:moveTo>
                      <a:lnTo>
                        <a:pt x="0" y="1"/>
                      </a:lnTo>
                      <a:lnTo>
                        <a:pt x="7" y="1"/>
                      </a:lnTo>
                      <a:lnTo>
                        <a:pt x="7" y="8"/>
                      </a:lnTo>
                      <a:lnTo>
                        <a:pt x="0" y="8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4" y="3"/>
                      </a:lnTo>
                      <a:lnTo>
                        <a:pt x="4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5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3" name="Freeform 1654"/>
                <p:cNvSpPr>
                  <a:spLocks noEditPoints="1"/>
                </p:cNvSpPr>
                <p:nvPr/>
              </p:nvSpPr>
              <p:spPr bwMode="auto">
                <a:xfrm>
                  <a:off x="1440" y="2858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5" y="19"/>
                    </a:cxn>
                    <a:cxn ang="0">
                      <a:pos x="2" y="16"/>
                    </a:cxn>
                    <a:cxn ang="0">
                      <a:pos x="13" y="14"/>
                    </a:cxn>
                    <a:cxn ang="0">
                      <a:pos x="0" y="13"/>
                    </a:cxn>
                    <a:cxn ang="0">
                      <a:pos x="13" y="14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6" y="17"/>
                    </a:cxn>
                    <a:cxn ang="0">
                      <a:pos x="13" y="13"/>
                    </a:cxn>
                    <a:cxn ang="0">
                      <a:pos x="8" y="17"/>
                    </a:cxn>
                    <a:cxn ang="0">
                      <a:pos x="13" y="13"/>
                    </a:cxn>
                    <a:cxn ang="0">
                      <a:pos x="2" y="9"/>
                    </a:cxn>
                    <a:cxn ang="0">
                      <a:pos x="13" y="13"/>
                    </a:cxn>
                    <a:cxn ang="0">
                      <a:pos x="2" y="9"/>
                    </a:cxn>
                    <a:cxn ang="0">
                      <a:pos x="8" y="4"/>
                    </a:cxn>
                    <a:cxn ang="0">
                      <a:pos x="2" y="9"/>
                    </a:cxn>
                    <a:cxn ang="0">
                      <a:pos x="10" y="4"/>
                    </a:cxn>
                    <a:cxn ang="0">
                      <a:pos x="8" y="16"/>
                    </a:cxn>
                    <a:cxn ang="0">
                      <a:pos x="15" y="9"/>
                    </a:cxn>
                    <a:cxn ang="0">
                      <a:pos x="10" y="1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3" y="6"/>
                    </a:cxn>
                    <a:cxn ang="0">
                      <a:pos x="11" y="1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11" y="13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1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9">
                      <a:moveTo>
                        <a:pt x="13" y="14"/>
                      </a:moveTo>
                      <a:lnTo>
                        <a:pt x="11" y="16"/>
                      </a:lnTo>
                      <a:lnTo>
                        <a:pt x="10" y="17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2" y="17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13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6"/>
                      </a:lnTo>
                      <a:close/>
                      <a:moveTo>
                        <a:pt x="13" y="13"/>
                      </a:moveTo>
                      <a:lnTo>
                        <a:pt x="13" y="17"/>
                      </a:lnTo>
                      <a:lnTo>
                        <a:pt x="8" y="17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9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10" y="1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1"/>
                      </a:moveTo>
                      <a:lnTo>
                        <a:pt x="11" y="1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4" name="Freeform 1655"/>
                <p:cNvSpPr>
                  <a:spLocks noEditPoints="1"/>
                </p:cNvSpPr>
                <p:nvPr/>
              </p:nvSpPr>
              <p:spPr bwMode="auto">
                <a:xfrm>
                  <a:off x="1445" y="2849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3" y="7"/>
                    </a:cxn>
                    <a:cxn ang="0">
                      <a:pos x="10" y="17"/>
                    </a:cxn>
                    <a:cxn ang="0">
                      <a:pos x="13" y="12"/>
                    </a:cxn>
                    <a:cxn ang="0">
                      <a:pos x="11" y="17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8" y="2"/>
                    </a:cxn>
                    <a:cxn ang="0">
                      <a:pos x="1" y="9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14" y="9"/>
                    </a:cxn>
                    <a:cxn ang="0">
                      <a:pos x="8" y="13"/>
                    </a:cxn>
                    <a:cxn ang="0">
                      <a:pos x="14" y="9"/>
                    </a:cxn>
                    <a:cxn ang="0">
                      <a:pos x="3" y="7"/>
                    </a:cxn>
                    <a:cxn ang="0">
                      <a:pos x="14" y="9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0">
                      <a:moveTo>
                        <a:pt x="11" y="15"/>
                      </a:moveTo>
                      <a:lnTo>
                        <a:pt x="11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10"/>
                      </a:lnTo>
                      <a:lnTo>
                        <a:pt x="1" y="9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  <a:moveTo>
                        <a:pt x="1" y="9"/>
                      </a:moveTo>
                      <a:lnTo>
                        <a:pt x="3" y="7"/>
                      </a:lnTo>
                      <a:lnTo>
                        <a:pt x="11" y="17"/>
                      </a:lnTo>
                      <a:lnTo>
                        <a:pt x="10" y="17"/>
                      </a:lnTo>
                      <a:lnTo>
                        <a:pt x="1" y="9"/>
                      </a:lnTo>
                      <a:close/>
                      <a:moveTo>
                        <a:pt x="13" y="12"/>
                      </a:moveTo>
                      <a:lnTo>
                        <a:pt x="13" y="13"/>
                      </a:lnTo>
                      <a:lnTo>
                        <a:pt x="11" y="17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9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9"/>
                      </a:lnTo>
                      <a:lnTo>
                        <a:pt x="1" y="9"/>
                      </a:lnTo>
                      <a:close/>
                      <a:moveTo>
                        <a:pt x="8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5" name="Freeform 1656"/>
                <p:cNvSpPr>
                  <a:spLocks noEditPoints="1"/>
                </p:cNvSpPr>
                <p:nvPr/>
              </p:nvSpPr>
              <p:spPr bwMode="auto">
                <a:xfrm>
                  <a:off x="1448" y="2841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15" y="10"/>
                    </a:cxn>
                    <a:cxn ang="0">
                      <a:pos x="8" y="1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8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" h="20">
                      <a:moveTo>
                        <a:pt x="11" y="15"/>
                      </a:moveTo>
                      <a:lnTo>
                        <a:pt x="11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6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6" name="Freeform 1657"/>
                <p:cNvSpPr>
                  <a:spLocks noEditPoints="1"/>
                </p:cNvSpPr>
                <p:nvPr/>
              </p:nvSpPr>
              <p:spPr bwMode="auto">
                <a:xfrm>
                  <a:off x="1453" y="2833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5" y="5"/>
                    </a:cxn>
                    <a:cxn ang="0">
                      <a:pos x="0" y="12"/>
                    </a:cxn>
                    <a:cxn ang="0">
                      <a:pos x="6" y="5"/>
                    </a:cxn>
                    <a:cxn ang="0">
                      <a:pos x="5" y="18"/>
                    </a:cxn>
                    <a:cxn ang="0">
                      <a:pos x="11" y="12"/>
                    </a:cxn>
                    <a:cxn ang="0">
                      <a:pos x="6" y="18"/>
                    </a:cxn>
                    <a:cxn ang="0">
                      <a:pos x="11" y="12"/>
                    </a:cxn>
                    <a:cxn ang="0">
                      <a:pos x="0" y="8"/>
                    </a:cxn>
                    <a:cxn ang="0">
                      <a:pos x="11" y="12"/>
                    </a:cxn>
                    <a:cxn ang="0">
                      <a:pos x="0" y="8"/>
                    </a:cxn>
                    <a:cxn ang="0">
                      <a:pos x="6" y="3"/>
                    </a:cxn>
                    <a:cxn ang="0">
                      <a:pos x="0" y="8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3" y="8"/>
                    </a:cxn>
                    <a:cxn ang="0">
                      <a:pos x="8" y="15"/>
                    </a:cxn>
                    <a:cxn ang="0">
                      <a:pos x="13" y="8"/>
                    </a:cxn>
                    <a:cxn ang="0">
                      <a:pos x="2" y="5"/>
                    </a:cxn>
                    <a:cxn ang="0">
                      <a:pos x="13" y="8"/>
                    </a:cxn>
                    <a:cxn ang="0">
                      <a:pos x="2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20">
                      <a:moveTo>
                        <a:pt x="11" y="15"/>
                      </a:moveTo>
                      <a:lnTo>
                        <a:pt x="10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5"/>
                      </a:moveTo>
                      <a:lnTo>
                        <a:pt x="6" y="5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5"/>
                      </a:lnTo>
                      <a:close/>
                      <a:moveTo>
                        <a:pt x="11" y="12"/>
                      </a:moveTo>
                      <a:lnTo>
                        <a:pt x="11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1" y="12"/>
                      </a:lnTo>
                      <a:close/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0" y="12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0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5"/>
                      </a:ln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5"/>
                      </a:move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7" name="Freeform 1658"/>
                <p:cNvSpPr>
                  <a:spLocks noEditPoints="1"/>
                </p:cNvSpPr>
                <p:nvPr/>
              </p:nvSpPr>
              <p:spPr bwMode="auto">
                <a:xfrm>
                  <a:off x="1455" y="2825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9" y="18"/>
                    </a:cxn>
                    <a:cxn ang="0">
                      <a:pos x="4" y="20"/>
                    </a:cxn>
                    <a:cxn ang="0">
                      <a:pos x="1" y="16"/>
                    </a:cxn>
                    <a:cxn ang="0">
                      <a:pos x="1" y="13"/>
                    </a:cxn>
                    <a:cxn ang="0">
                      <a:pos x="11" y="18"/>
                    </a:cxn>
                    <a:cxn ang="0">
                      <a:pos x="3" y="8"/>
                    </a:cxn>
                    <a:cxn ang="0">
                      <a:pos x="11" y="18"/>
                    </a:cxn>
                    <a:cxn ang="0">
                      <a:pos x="13" y="11"/>
                    </a:cxn>
                    <a:cxn ang="0">
                      <a:pos x="13" y="16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9" y="3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9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9" y="0"/>
                    </a:cxn>
                    <a:cxn ang="0">
                      <a:pos x="3" y="7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16" y="7"/>
                    </a:cxn>
                    <a:cxn ang="0">
                      <a:pos x="9" y="11"/>
                    </a:cxn>
                    <a:cxn ang="0">
                      <a:pos x="16" y="7"/>
                    </a:cxn>
                    <a:cxn ang="0">
                      <a:pos x="4" y="5"/>
                    </a:cxn>
                    <a:cxn ang="0">
                      <a:pos x="16" y="7"/>
                    </a:cxn>
                    <a:cxn ang="0">
                      <a:pos x="4" y="5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0">
                      <a:moveTo>
                        <a:pt x="11" y="18"/>
                      </a:moveTo>
                      <a:lnTo>
                        <a:pt x="9" y="18"/>
                      </a:lnTo>
                      <a:lnTo>
                        <a:pt x="6" y="20"/>
                      </a:lnTo>
                      <a:lnTo>
                        <a:pt x="4" y="20"/>
                      </a:lnTo>
                      <a:lnTo>
                        <a:pt x="3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1" y="18"/>
                      </a:lnTo>
                      <a:close/>
                      <a:moveTo>
                        <a:pt x="1" y="10"/>
                      </a:moveTo>
                      <a:lnTo>
                        <a:pt x="3" y="8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1" y="10"/>
                      </a:lnTo>
                      <a:close/>
                      <a:moveTo>
                        <a:pt x="13" y="11"/>
                      </a:moveTo>
                      <a:lnTo>
                        <a:pt x="13" y="15"/>
                      </a:lnTo>
                      <a:lnTo>
                        <a:pt x="13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7"/>
                      </a:lnTo>
                      <a:lnTo>
                        <a:pt x="3" y="7"/>
                      </a:lnTo>
                      <a:close/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16" y="7"/>
                      </a:moveTo>
                      <a:lnTo>
                        <a:pt x="16" y="11"/>
                      </a:lnTo>
                      <a:lnTo>
                        <a:pt x="9" y="11"/>
                      </a:lnTo>
                      <a:lnTo>
                        <a:pt x="9" y="7"/>
                      </a:lnTo>
                      <a:lnTo>
                        <a:pt x="16" y="7"/>
                      </a:lnTo>
                      <a:close/>
                      <a:moveTo>
                        <a:pt x="4" y="7"/>
                      </a:moveTo>
                      <a:lnTo>
                        <a:pt x="4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4" y="7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8" name="Freeform 1659"/>
                <p:cNvSpPr>
                  <a:spLocks noEditPoints="1"/>
                </p:cNvSpPr>
                <p:nvPr/>
              </p:nvSpPr>
              <p:spPr bwMode="auto">
                <a:xfrm>
                  <a:off x="1459" y="2815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9" y="20"/>
                    </a:cxn>
                    <a:cxn ang="0">
                      <a:pos x="4" y="20"/>
                    </a:cxn>
                    <a:cxn ang="0">
                      <a:pos x="0" y="17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2" y="10"/>
                    </a:cxn>
                    <a:cxn ang="0">
                      <a:pos x="0" y="13"/>
                    </a:cxn>
                    <a:cxn ang="0">
                      <a:pos x="4" y="8"/>
                    </a:cxn>
                    <a:cxn ang="0">
                      <a:pos x="10" y="18"/>
                    </a:cxn>
                    <a:cxn ang="0">
                      <a:pos x="13" y="12"/>
                    </a:cxn>
                    <a:cxn ang="0">
                      <a:pos x="12" y="17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7" y="4"/>
                    </a:cxn>
                    <a:cxn ang="0">
                      <a:pos x="2" y="8"/>
                    </a:cxn>
                    <a:cxn ang="0">
                      <a:pos x="9" y="4"/>
                    </a:cxn>
                    <a:cxn ang="0">
                      <a:pos x="7" y="15"/>
                    </a:cxn>
                    <a:cxn ang="0">
                      <a:pos x="15" y="8"/>
                    </a:cxn>
                    <a:cxn ang="0">
                      <a:pos x="9" y="15"/>
                    </a:cxn>
                    <a:cxn ang="0">
                      <a:pos x="15" y="8"/>
                    </a:cxn>
                    <a:cxn ang="0">
                      <a:pos x="4" y="7"/>
                    </a:cxn>
                    <a:cxn ang="0">
                      <a:pos x="15" y="8"/>
                    </a:cxn>
                    <a:cxn ang="0">
                      <a:pos x="4" y="7"/>
                    </a:cxn>
                    <a:cxn ang="0">
                      <a:pos x="9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9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7" h="21">
                      <a:moveTo>
                        <a:pt x="12" y="15"/>
                      </a:moveTo>
                      <a:lnTo>
                        <a:pt x="12" y="17"/>
                      </a:lnTo>
                      <a:lnTo>
                        <a:pt x="10" y="20"/>
                      </a:lnTo>
                      <a:lnTo>
                        <a:pt x="9" y="20"/>
                      </a:lnTo>
                      <a:lnTo>
                        <a:pt x="5" y="21"/>
                      </a:lnTo>
                      <a:lnTo>
                        <a:pt x="4" y="20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2" y="10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2" y="10"/>
                      </a:moveTo>
                      <a:lnTo>
                        <a:pt x="4" y="8"/>
                      </a:ln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2" y="10"/>
                      </a:lnTo>
                      <a:close/>
                      <a:moveTo>
                        <a:pt x="13" y="12"/>
                      </a:move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7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7" y="4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7"/>
                      </a:lnTo>
                      <a:lnTo>
                        <a:pt x="4" y="7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9" name="Freeform 1660"/>
                <p:cNvSpPr>
                  <a:spLocks noEditPoints="1"/>
                </p:cNvSpPr>
                <p:nvPr/>
              </p:nvSpPr>
              <p:spPr bwMode="auto">
                <a:xfrm>
                  <a:off x="1463" y="2807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20"/>
                    </a:cxn>
                    <a:cxn ang="0">
                      <a:pos x="5" y="20"/>
                    </a:cxn>
                    <a:cxn ang="0">
                      <a:pos x="1" y="16"/>
                    </a:cxn>
                    <a:cxn ang="0">
                      <a:pos x="13" y="15"/>
                    </a:cxn>
                    <a:cxn ang="0">
                      <a:pos x="0" y="10"/>
                    </a:cxn>
                    <a:cxn ang="0">
                      <a:pos x="13" y="15"/>
                    </a:cxn>
                    <a:cxn ang="0">
                      <a:pos x="0" y="10"/>
                    </a:cxn>
                    <a:cxn ang="0">
                      <a:pos x="6" y="5"/>
                    </a:cxn>
                    <a:cxn ang="0">
                      <a:pos x="0" y="10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4" y="10"/>
                    </a:cxn>
                    <a:cxn ang="0">
                      <a:pos x="8" y="16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9" y="13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0">
                      <a:moveTo>
                        <a:pt x="13" y="15"/>
                      </a:moveTo>
                      <a:lnTo>
                        <a:pt x="11" y="16"/>
                      </a:lnTo>
                      <a:lnTo>
                        <a:pt x="11" y="1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13" y="15"/>
                      </a:lnTo>
                      <a:close/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0" y="15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10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0" name="Freeform 1661"/>
                <p:cNvSpPr>
                  <a:spLocks noEditPoints="1"/>
                </p:cNvSpPr>
                <p:nvPr/>
              </p:nvSpPr>
              <p:spPr bwMode="auto">
                <a:xfrm>
                  <a:off x="1466" y="2797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2" y="18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11" y="15"/>
                    </a:cxn>
                    <a:cxn ang="0">
                      <a:pos x="0" y="15"/>
                    </a:cxn>
                    <a:cxn ang="0">
                      <a:pos x="6" y="9"/>
                    </a:cxn>
                    <a:cxn ang="0">
                      <a:pos x="0" y="15"/>
                    </a:cxn>
                    <a:cxn ang="0">
                      <a:pos x="8" y="9"/>
                    </a:cxn>
                    <a:cxn ang="0">
                      <a:pos x="6" y="20"/>
                    </a:cxn>
                    <a:cxn ang="0">
                      <a:pos x="13" y="15"/>
                    </a:cxn>
                    <a:cxn ang="0">
                      <a:pos x="8" y="20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13" y="15"/>
                    </a:cxn>
                    <a:cxn ang="0">
                      <a:pos x="2" y="10"/>
                    </a:cxn>
                    <a:cxn ang="0">
                      <a:pos x="8" y="4"/>
                    </a:cxn>
                    <a:cxn ang="0">
                      <a:pos x="2" y="10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1" y="0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1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2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22"/>
                      </a:lnTo>
                      <a:lnTo>
                        <a:pt x="2" y="20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11" y="15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5"/>
                      </a:move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5"/>
                      </a:lnTo>
                      <a:lnTo>
                        <a:pt x="0" y="15"/>
                      </a:lnTo>
                      <a:close/>
                      <a:moveTo>
                        <a:pt x="6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9"/>
                      </a:lnTo>
                      <a:close/>
                      <a:moveTo>
                        <a:pt x="13" y="15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5"/>
                      </a:lnTo>
                      <a:lnTo>
                        <a:pt x="13" y="15"/>
                      </a:lnTo>
                      <a:close/>
                      <a:moveTo>
                        <a:pt x="2" y="15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5"/>
                      </a:lnTo>
                      <a:lnTo>
                        <a:pt x="2" y="15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4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1" name="Freeform 1662"/>
                <p:cNvSpPr>
                  <a:spLocks noEditPoints="1"/>
                </p:cNvSpPr>
                <p:nvPr/>
              </p:nvSpPr>
              <p:spPr bwMode="auto">
                <a:xfrm>
                  <a:off x="1471" y="2788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8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8"/>
                    </a:cxn>
                    <a:cxn ang="0">
                      <a:pos x="10" y="18"/>
                    </a:cxn>
                    <a:cxn ang="0">
                      <a:pos x="13" y="11"/>
                    </a:cxn>
                    <a:cxn ang="0">
                      <a:pos x="11" y="16"/>
                    </a:cxn>
                    <a:cxn ang="0">
                      <a:pos x="13" y="11"/>
                    </a:cxn>
                    <a:cxn ang="0">
                      <a:pos x="1" y="9"/>
                    </a:cxn>
                    <a:cxn ang="0">
                      <a:pos x="13" y="11"/>
                    </a:cxn>
                    <a:cxn ang="0">
                      <a:pos x="1" y="9"/>
                    </a:cxn>
                    <a:cxn ang="0">
                      <a:pos x="6" y="3"/>
                    </a:cxn>
                    <a:cxn ang="0">
                      <a:pos x="1" y="9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4" y="9"/>
                    </a:cxn>
                    <a:cxn ang="0">
                      <a:pos x="8" y="14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21">
                      <a:moveTo>
                        <a:pt x="11" y="14"/>
                      </a:moveTo>
                      <a:lnTo>
                        <a:pt x="11" y="18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6" y="21"/>
                      </a:lnTo>
                      <a:lnTo>
                        <a:pt x="3" y="19"/>
                      </a:lnTo>
                      <a:lnTo>
                        <a:pt x="1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1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" y="9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1" y="9"/>
                      </a:moveTo>
                      <a:lnTo>
                        <a:pt x="3" y="8"/>
                      </a:ln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1" y="9"/>
                      </a:lnTo>
                      <a:close/>
                      <a:moveTo>
                        <a:pt x="13" y="11"/>
                      </a:move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6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9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4" y="9"/>
                      </a:moveTo>
                      <a:lnTo>
                        <a:pt x="14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2" name="Freeform 1663"/>
                <p:cNvSpPr>
                  <a:spLocks noEditPoints="1"/>
                </p:cNvSpPr>
                <p:nvPr/>
              </p:nvSpPr>
              <p:spPr bwMode="auto">
                <a:xfrm>
                  <a:off x="1474" y="2780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3" y="9"/>
                    </a:cxn>
                    <a:cxn ang="0">
                      <a:pos x="5" y="19"/>
                    </a:cxn>
                    <a:cxn ang="0">
                      <a:pos x="7" y="8"/>
                    </a:cxn>
                    <a:cxn ang="0">
                      <a:pos x="5" y="19"/>
                    </a:cxn>
                    <a:cxn ang="0">
                      <a:pos x="13" y="14"/>
                    </a:cxn>
                    <a:cxn ang="0">
                      <a:pos x="7" y="1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13" y="14"/>
                    </a:cxn>
                    <a:cxn ang="0">
                      <a:pos x="2" y="9"/>
                    </a:cxn>
                    <a:cxn ang="0">
                      <a:pos x="7" y="4"/>
                    </a:cxn>
                    <a:cxn ang="0">
                      <a:pos x="2" y="9"/>
                    </a:cxn>
                    <a:cxn ang="0">
                      <a:pos x="8" y="4"/>
                    </a:cxn>
                    <a:cxn ang="0">
                      <a:pos x="7" y="16"/>
                    </a:cxn>
                    <a:cxn ang="0">
                      <a:pos x="15" y="9"/>
                    </a:cxn>
                    <a:cxn ang="0">
                      <a:pos x="8" y="1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3" y="4"/>
                    </a:cxn>
                    <a:cxn ang="0">
                      <a:pos x="16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19">
                      <a:moveTo>
                        <a:pt x="5" y="19"/>
                      </a:moveTo>
                      <a:lnTo>
                        <a:pt x="3" y="19"/>
                      </a:lnTo>
                      <a:lnTo>
                        <a:pt x="2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3" y="9"/>
                      </a:lnTo>
                      <a:lnTo>
                        <a:pt x="5" y="8"/>
                      </a:lnTo>
                      <a:lnTo>
                        <a:pt x="5" y="19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4"/>
                      </a:lnTo>
                      <a:lnTo>
                        <a:pt x="13" y="14"/>
                      </a:lnTo>
                      <a:close/>
                      <a:moveTo>
                        <a:pt x="2" y="14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4"/>
                      </a:lnTo>
                      <a:lnTo>
                        <a:pt x="2" y="14"/>
                      </a:lnTo>
                      <a:close/>
                      <a:moveTo>
                        <a:pt x="2" y="9"/>
                      </a:moveTo>
                      <a:lnTo>
                        <a:pt x="2" y="4"/>
                      </a:lnTo>
                      <a:lnTo>
                        <a:pt x="7" y="4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4"/>
                      </a:lnTo>
                      <a:close/>
                      <a:moveTo>
                        <a:pt x="15" y="9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6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3" name="Freeform 1664"/>
                <p:cNvSpPr>
                  <a:spLocks noEditPoints="1"/>
                </p:cNvSpPr>
                <p:nvPr/>
              </p:nvSpPr>
              <p:spPr bwMode="auto">
                <a:xfrm>
                  <a:off x="1477" y="2771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8" y="20"/>
                    </a:cxn>
                    <a:cxn ang="0">
                      <a:pos x="5" y="20"/>
                    </a:cxn>
                    <a:cxn ang="0">
                      <a:pos x="2" y="17"/>
                    </a:cxn>
                    <a:cxn ang="0">
                      <a:pos x="13" y="13"/>
                    </a:cxn>
                    <a:cxn ang="0">
                      <a:pos x="0" y="13"/>
                    </a:cxn>
                    <a:cxn ang="0">
                      <a:pos x="13" y="13"/>
                    </a:cxn>
                    <a:cxn ang="0">
                      <a:pos x="0" y="13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5" y="7"/>
                    </a:cxn>
                    <a:cxn ang="0">
                      <a:pos x="12" y="17"/>
                    </a:cxn>
                    <a:cxn ang="0">
                      <a:pos x="15" y="12"/>
                    </a:cxn>
                    <a:cxn ang="0">
                      <a:pos x="13" y="15"/>
                    </a:cxn>
                    <a:cxn ang="0">
                      <a:pos x="15" y="12"/>
                    </a:cxn>
                    <a:cxn ang="0">
                      <a:pos x="2" y="9"/>
                    </a:cxn>
                    <a:cxn ang="0">
                      <a:pos x="15" y="12"/>
                    </a:cxn>
                    <a:cxn ang="0">
                      <a:pos x="2" y="9"/>
                    </a:cxn>
                    <a:cxn ang="0">
                      <a:pos x="8" y="2"/>
                    </a:cxn>
                    <a:cxn ang="0">
                      <a:pos x="2" y="9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9"/>
                    </a:cxn>
                    <a:cxn ang="0">
                      <a:pos x="10" y="13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0">
                      <a:moveTo>
                        <a:pt x="13" y="13"/>
                      </a:move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2" y="18"/>
                      </a:lnTo>
                      <a:lnTo>
                        <a:pt x="2" y="17"/>
                      </a:lnTo>
                      <a:lnTo>
                        <a:pt x="0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13" y="13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2" y="9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2" y="9"/>
                      </a:moveTo>
                      <a:lnTo>
                        <a:pt x="5" y="7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2" y="9"/>
                      </a:lnTo>
                      <a:close/>
                      <a:moveTo>
                        <a:pt x="15" y="12"/>
                      </a:move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8" y="12"/>
                      </a:lnTo>
                      <a:lnTo>
                        <a:pt x="15" y="12"/>
                      </a:lnTo>
                      <a:close/>
                      <a:moveTo>
                        <a:pt x="2" y="12"/>
                      </a:moveTo>
                      <a:lnTo>
                        <a:pt x="2" y="9"/>
                      </a:lnTo>
                      <a:lnTo>
                        <a:pt x="15" y="9"/>
                      </a:lnTo>
                      <a:lnTo>
                        <a:pt x="15" y="12"/>
                      </a:lnTo>
                      <a:lnTo>
                        <a:pt x="2" y="12"/>
                      </a:lnTo>
                      <a:close/>
                      <a:moveTo>
                        <a:pt x="2" y="9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9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5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4" name="Freeform 1665"/>
                <p:cNvSpPr>
                  <a:spLocks noEditPoints="1"/>
                </p:cNvSpPr>
                <p:nvPr/>
              </p:nvSpPr>
              <p:spPr bwMode="auto">
                <a:xfrm>
                  <a:off x="1481" y="2762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1" y="16"/>
                    </a:cxn>
                    <a:cxn ang="0">
                      <a:pos x="1" y="13"/>
                    </a:cxn>
                    <a:cxn ang="0">
                      <a:pos x="3" y="9"/>
                    </a:cxn>
                    <a:cxn ang="0">
                      <a:pos x="6" y="21"/>
                    </a:cxn>
                    <a:cxn ang="0">
                      <a:pos x="8" y="9"/>
                    </a:cxn>
                    <a:cxn ang="0">
                      <a:pos x="6" y="21"/>
                    </a:cxn>
                    <a:cxn ang="0">
                      <a:pos x="13" y="14"/>
                    </a:cxn>
                    <a:cxn ang="0">
                      <a:pos x="8" y="21"/>
                    </a:cxn>
                    <a:cxn ang="0">
                      <a:pos x="13" y="14"/>
                    </a:cxn>
                    <a:cxn ang="0">
                      <a:pos x="1" y="11"/>
                    </a:cxn>
                    <a:cxn ang="0">
                      <a:pos x="13" y="14"/>
                    </a:cxn>
                    <a:cxn ang="0">
                      <a:pos x="1" y="11"/>
                    </a:cxn>
                    <a:cxn ang="0">
                      <a:pos x="8" y="5"/>
                    </a:cxn>
                    <a:cxn ang="0">
                      <a:pos x="1" y="11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14" y="11"/>
                    </a:cxn>
                    <a:cxn ang="0">
                      <a:pos x="9" y="16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9" y="1"/>
                    </a:cxn>
                    <a:cxn ang="0">
                      <a:pos x="3" y="8"/>
                    </a:cxn>
                    <a:cxn ang="0">
                      <a:pos x="9" y="1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1">
                      <a:moveTo>
                        <a:pt x="6" y="21"/>
                      </a:moveTo>
                      <a:lnTo>
                        <a:pt x="3" y="19"/>
                      </a:lnTo>
                      <a:lnTo>
                        <a:pt x="1" y="19"/>
                      </a:lnTo>
                      <a:lnTo>
                        <a:pt x="1" y="16"/>
                      </a:lnTo>
                      <a:lnTo>
                        <a:pt x="0" y="14"/>
                      </a:lnTo>
                      <a:lnTo>
                        <a:pt x="1" y="13"/>
                      </a:lnTo>
                      <a:lnTo>
                        <a:pt x="1" y="11"/>
                      </a:lnTo>
                      <a:lnTo>
                        <a:pt x="3" y="9"/>
                      </a:lnTo>
                      <a:lnTo>
                        <a:pt x="6" y="9"/>
                      </a:lnTo>
                      <a:lnTo>
                        <a:pt x="6" y="21"/>
                      </a:lnTo>
                      <a:close/>
                      <a:moveTo>
                        <a:pt x="6" y="9"/>
                      </a:moveTo>
                      <a:lnTo>
                        <a:pt x="8" y="9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6" y="9"/>
                      </a:lnTo>
                      <a:close/>
                      <a:moveTo>
                        <a:pt x="13" y="14"/>
                      </a:moveTo>
                      <a:lnTo>
                        <a:pt x="13" y="21"/>
                      </a:lnTo>
                      <a:lnTo>
                        <a:pt x="8" y="21"/>
                      </a:lnTo>
                      <a:lnTo>
                        <a:pt x="8" y="14"/>
                      </a:lnTo>
                      <a:lnTo>
                        <a:pt x="13" y="14"/>
                      </a:lnTo>
                      <a:close/>
                      <a:moveTo>
                        <a:pt x="1" y="14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1" y="14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8" y="5"/>
                      </a:lnTo>
                      <a:lnTo>
                        <a:pt x="8" y="11"/>
                      </a:lnTo>
                      <a:lnTo>
                        <a:pt x="1" y="11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9" y="16"/>
                      </a:lnTo>
                      <a:lnTo>
                        <a:pt x="9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9" y="1"/>
                      </a:lnTo>
                      <a:lnTo>
                        <a:pt x="9" y="8"/>
                      </a:lnTo>
                      <a:lnTo>
                        <a:pt x="3" y="8"/>
                      </a:lnTo>
                      <a:close/>
                      <a:moveTo>
                        <a:pt x="9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9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4" y="8"/>
                      </a:moveTo>
                      <a:lnTo>
                        <a:pt x="4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4" y="8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5" name="Freeform 1666"/>
                <p:cNvSpPr>
                  <a:spLocks noEditPoints="1"/>
                </p:cNvSpPr>
                <p:nvPr/>
              </p:nvSpPr>
              <p:spPr bwMode="auto">
                <a:xfrm>
                  <a:off x="1485" y="2754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9" y="19"/>
                    </a:cxn>
                    <a:cxn ang="0">
                      <a:pos x="4" y="19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5" y="6"/>
                    </a:cxn>
                    <a:cxn ang="0">
                      <a:pos x="0" y="13"/>
                    </a:cxn>
                    <a:cxn ang="0">
                      <a:pos x="7" y="6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7" y="19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13" y="13"/>
                    </a:cxn>
                    <a:cxn ang="0">
                      <a:pos x="2" y="8"/>
                    </a:cxn>
                    <a:cxn ang="0">
                      <a:pos x="7" y="3"/>
                    </a:cxn>
                    <a:cxn ang="0">
                      <a:pos x="2" y="8"/>
                    </a:cxn>
                    <a:cxn ang="0">
                      <a:pos x="9" y="3"/>
                    </a:cxn>
                    <a:cxn ang="0">
                      <a:pos x="7" y="14"/>
                    </a:cxn>
                    <a:cxn ang="0">
                      <a:pos x="15" y="8"/>
                    </a:cxn>
                    <a:cxn ang="0">
                      <a:pos x="9" y="14"/>
                    </a:cxn>
                    <a:cxn ang="0">
                      <a:pos x="15" y="8"/>
                    </a:cxn>
                    <a:cxn ang="0">
                      <a:pos x="4" y="6"/>
                    </a:cxn>
                    <a:cxn ang="0">
                      <a:pos x="15" y="8"/>
                    </a:cxn>
                    <a:cxn ang="0">
                      <a:pos x="4" y="6"/>
                    </a:cxn>
                    <a:cxn ang="0">
                      <a:pos x="9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9" y="1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  <a:cxn ang="0">
                      <a:pos x="15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1">
                      <a:moveTo>
                        <a:pt x="12" y="14"/>
                      </a:moveTo>
                      <a:lnTo>
                        <a:pt x="12" y="16"/>
                      </a:lnTo>
                      <a:lnTo>
                        <a:pt x="10" y="17"/>
                      </a:lnTo>
                      <a:lnTo>
                        <a:pt x="9" y="19"/>
                      </a:lnTo>
                      <a:lnTo>
                        <a:pt x="5" y="21"/>
                      </a:lnTo>
                      <a:lnTo>
                        <a:pt x="4" y="19"/>
                      </a:lnTo>
                      <a:lnTo>
                        <a:pt x="2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6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7" y="19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6"/>
                      </a:lnTo>
                      <a:lnTo>
                        <a:pt x="4" y="6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13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Freeform 1667"/>
                <p:cNvSpPr>
                  <a:spLocks noEditPoints="1"/>
                </p:cNvSpPr>
                <p:nvPr/>
              </p:nvSpPr>
              <p:spPr bwMode="auto">
                <a:xfrm>
                  <a:off x="1490" y="2745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10" y="17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7"/>
                    </a:cxn>
                    <a:cxn ang="0">
                      <a:pos x="12" y="15"/>
                    </a:cxn>
                    <a:cxn ang="0">
                      <a:pos x="0" y="12"/>
                    </a:cxn>
                    <a:cxn ang="0">
                      <a:pos x="12" y="15"/>
                    </a:cxn>
                    <a:cxn ang="0">
                      <a:pos x="0" y="12"/>
                    </a:cxn>
                    <a:cxn ang="0">
                      <a:pos x="5" y="5"/>
                    </a:cxn>
                    <a:cxn ang="0">
                      <a:pos x="0" y="12"/>
                    </a:cxn>
                    <a:cxn ang="0">
                      <a:pos x="7" y="5"/>
                    </a:cxn>
                    <a:cxn ang="0">
                      <a:pos x="5" y="17"/>
                    </a:cxn>
                    <a:cxn ang="0">
                      <a:pos x="12" y="12"/>
                    </a:cxn>
                    <a:cxn ang="0">
                      <a:pos x="7" y="17"/>
                    </a:cxn>
                    <a:cxn ang="0">
                      <a:pos x="12" y="12"/>
                    </a:cxn>
                    <a:cxn ang="0">
                      <a:pos x="0" y="7"/>
                    </a:cxn>
                    <a:cxn ang="0">
                      <a:pos x="12" y="12"/>
                    </a:cxn>
                    <a:cxn ang="0">
                      <a:pos x="0" y="7"/>
                    </a:cxn>
                    <a:cxn ang="0">
                      <a:pos x="7" y="0"/>
                    </a:cxn>
                    <a:cxn ang="0">
                      <a:pos x="0" y="7"/>
                    </a:cxn>
                    <a:cxn ang="0">
                      <a:pos x="8" y="0"/>
                    </a:cxn>
                    <a:cxn ang="0">
                      <a:pos x="7" y="13"/>
                    </a:cxn>
                    <a:cxn ang="0">
                      <a:pos x="13" y="7"/>
                    </a:cxn>
                    <a:cxn ang="0">
                      <a:pos x="8" y="13"/>
                    </a:cxn>
                    <a:cxn ang="0">
                      <a:pos x="13" y="7"/>
                    </a:cxn>
                    <a:cxn ang="0">
                      <a:pos x="2" y="5"/>
                    </a:cxn>
                    <a:cxn ang="0">
                      <a:pos x="13" y="7"/>
                    </a:cxn>
                    <a:cxn ang="0">
                      <a:pos x="2" y="5"/>
                    </a:cxn>
                    <a:cxn ang="0">
                      <a:pos x="4" y="2"/>
                    </a:cxn>
                    <a:cxn ang="0">
                      <a:pos x="8" y="0"/>
                    </a:cxn>
                    <a:cxn ang="0">
                      <a:pos x="12" y="2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20">
                      <a:moveTo>
                        <a:pt x="12" y="15"/>
                      </a:moveTo>
                      <a:lnTo>
                        <a:pt x="10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4" y="20"/>
                      </a:lnTo>
                      <a:lnTo>
                        <a:pt x="2" y="18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7"/>
                      </a:lnTo>
                      <a:lnTo>
                        <a:pt x="5" y="17"/>
                      </a:lnTo>
                      <a:lnTo>
                        <a:pt x="5" y="5"/>
                      </a:lnTo>
                      <a:close/>
                      <a:moveTo>
                        <a:pt x="12" y="12"/>
                      </a:moveTo>
                      <a:lnTo>
                        <a:pt x="12" y="17"/>
                      </a:lnTo>
                      <a:lnTo>
                        <a:pt x="7" y="17"/>
                      </a:lnTo>
                      <a:lnTo>
                        <a:pt x="7" y="12"/>
                      </a:lnTo>
                      <a:lnTo>
                        <a:pt x="12" y="12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12" y="7"/>
                      </a:lnTo>
                      <a:lnTo>
                        <a:pt x="12" y="12"/>
                      </a:lnTo>
                      <a:lnTo>
                        <a:pt x="0" y="12"/>
                      </a:lnTo>
                      <a:close/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7"/>
                      </a:lnTo>
                      <a:lnTo>
                        <a:pt x="0" y="7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3" y="7"/>
                      </a:lnTo>
                      <a:close/>
                      <a:moveTo>
                        <a:pt x="2" y="7"/>
                      </a:moveTo>
                      <a:lnTo>
                        <a:pt x="2" y="5"/>
                      </a:lnTo>
                      <a:lnTo>
                        <a:pt x="13" y="5"/>
                      </a:lnTo>
                      <a:lnTo>
                        <a:pt x="13" y="7"/>
                      </a:lnTo>
                      <a:lnTo>
                        <a:pt x="2" y="7"/>
                      </a:lnTo>
                      <a:close/>
                      <a:moveTo>
                        <a:pt x="2" y="5"/>
                      </a:move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4"/>
                      </a:lnTo>
                      <a:lnTo>
                        <a:pt x="1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Freeform 1668"/>
                <p:cNvSpPr>
                  <a:spLocks noEditPoints="1"/>
                </p:cNvSpPr>
                <p:nvPr/>
              </p:nvSpPr>
              <p:spPr bwMode="auto">
                <a:xfrm>
                  <a:off x="1492" y="2736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1"/>
                    </a:cxn>
                    <a:cxn ang="0">
                      <a:pos x="5" y="21"/>
                    </a:cxn>
                    <a:cxn ang="0">
                      <a:pos x="2" y="18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6" y="8"/>
                    </a:cxn>
                    <a:cxn ang="0">
                      <a:pos x="0" y="13"/>
                    </a:cxn>
                    <a:cxn ang="0">
                      <a:pos x="8" y="8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8" y="19"/>
                    </a:cxn>
                    <a:cxn ang="0">
                      <a:pos x="13" y="13"/>
                    </a:cxn>
                    <a:cxn ang="0">
                      <a:pos x="2" y="9"/>
                    </a:cxn>
                    <a:cxn ang="0">
                      <a:pos x="13" y="13"/>
                    </a:cxn>
                    <a:cxn ang="0">
                      <a:pos x="2" y="9"/>
                    </a:cxn>
                    <a:cxn ang="0">
                      <a:pos x="8" y="5"/>
                    </a:cxn>
                    <a:cxn ang="0">
                      <a:pos x="2" y="9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5" y="9"/>
                    </a:cxn>
                    <a:cxn ang="0">
                      <a:pos x="10" y="16"/>
                    </a:cxn>
                    <a:cxn ang="0">
                      <a:pos x="15" y="9"/>
                    </a:cxn>
                    <a:cxn ang="0">
                      <a:pos x="3" y="8"/>
                    </a:cxn>
                    <a:cxn ang="0">
                      <a:pos x="15" y="9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3" y="8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21">
                      <a:moveTo>
                        <a:pt x="11" y="14"/>
                      </a:moveTo>
                      <a:lnTo>
                        <a:pt x="11" y="18"/>
                      </a:lnTo>
                      <a:lnTo>
                        <a:pt x="10" y="19"/>
                      </a:lnTo>
                      <a:lnTo>
                        <a:pt x="8" y="21"/>
                      </a:lnTo>
                      <a:lnTo>
                        <a:pt x="6" y="21"/>
                      </a:lnTo>
                      <a:lnTo>
                        <a:pt x="5" y="21"/>
                      </a:lnTo>
                      <a:lnTo>
                        <a:pt x="2" y="19"/>
                      </a:lnTo>
                      <a:lnTo>
                        <a:pt x="2" y="18"/>
                      </a:lnTo>
                      <a:lnTo>
                        <a:pt x="0" y="14"/>
                      </a:lnTo>
                      <a:lnTo>
                        <a:pt x="11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0" y="13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8" y="19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9"/>
                      </a:move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5" y="9"/>
                      </a:moveTo>
                      <a:lnTo>
                        <a:pt x="15" y="16"/>
                      </a:lnTo>
                      <a:lnTo>
                        <a:pt x="10" y="16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10" y="1"/>
                      </a:lnTo>
                      <a:lnTo>
                        <a:pt x="10" y="8"/>
                      </a:lnTo>
                      <a:lnTo>
                        <a:pt x="3" y="8"/>
                      </a:lnTo>
                      <a:close/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Freeform 1669"/>
                <p:cNvSpPr>
                  <a:spLocks noEditPoints="1"/>
                </p:cNvSpPr>
                <p:nvPr/>
              </p:nvSpPr>
              <p:spPr bwMode="auto">
                <a:xfrm>
                  <a:off x="1497" y="2728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4"/>
                    </a:cxn>
                    <a:cxn ang="0">
                      <a:pos x="0" y="11"/>
                    </a:cxn>
                    <a:cxn ang="0">
                      <a:pos x="11" y="14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8" y="6"/>
                    </a:cxn>
                    <a:cxn ang="0">
                      <a:pos x="5" y="17"/>
                    </a:cxn>
                    <a:cxn ang="0">
                      <a:pos x="13" y="11"/>
                    </a:cxn>
                    <a:cxn ang="0">
                      <a:pos x="8" y="17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8" y="14"/>
                    </a:cxn>
                    <a:cxn ang="0">
                      <a:pos x="14" y="8"/>
                    </a:cxn>
                    <a:cxn ang="0">
                      <a:pos x="8" y="14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9">
                      <a:moveTo>
                        <a:pt x="11" y="14"/>
                      </a:moveTo>
                      <a:lnTo>
                        <a:pt x="11" y="16"/>
                      </a:lnTo>
                      <a:lnTo>
                        <a:pt x="10" y="17"/>
                      </a:lnTo>
                      <a:lnTo>
                        <a:pt x="8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1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1" y="14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8" y="6"/>
                      </a:lnTo>
                      <a:lnTo>
                        <a:pt x="8" y="17"/>
                      </a:lnTo>
                      <a:lnTo>
                        <a:pt x="5" y="17"/>
                      </a:lnTo>
                      <a:lnTo>
                        <a:pt x="5" y="6"/>
                      </a:lnTo>
                      <a:close/>
                      <a:moveTo>
                        <a:pt x="13" y="11"/>
                      </a:moveTo>
                      <a:lnTo>
                        <a:pt x="13" y="17"/>
                      </a:lnTo>
                      <a:lnTo>
                        <a:pt x="8" y="17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4" y="8"/>
                      </a:moveTo>
                      <a:lnTo>
                        <a:pt x="14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 1670"/>
                <p:cNvSpPr>
                  <a:spLocks noEditPoints="1"/>
                </p:cNvSpPr>
                <p:nvPr/>
              </p:nvSpPr>
              <p:spPr bwMode="auto">
                <a:xfrm>
                  <a:off x="1500" y="2721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0" y="10"/>
                    </a:cxn>
                    <a:cxn ang="0">
                      <a:pos x="3" y="7"/>
                    </a:cxn>
                    <a:cxn ang="0">
                      <a:pos x="5" y="18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8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6" y="7"/>
                    </a:cxn>
                    <a:cxn ang="0">
                      <a:pos x="10" y="11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8">
                      <a:moveTo>
                        <a:pt x="5" y="18"/>
                      </a:move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5" y="7"/>
                      </a:lnTo>
                      <a:lnTo>
                        <a:pt x="5" y="18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6" y="7"/>
                      </a:moveTo>
                      <a:lnTo>
                        <a:pt x="16" y="11"/>
                      </a:lnTo>
                      <a:lnTo>
                        <a:pt x="10" y="11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Freeform 1671"/>
                <p:cNvSpPr>
                  <a:spLocks noEditPoints="1"/>
                </p:cNvSpPr>
                <p:nvPr/>
              </p:nvSpPr>
              <p:spPr bwMode="auto">
                <a:xfrm>
                  <a:off x="1505" y="2713"/>
                  <a:ext cx="13" cy="19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6" y="18"/>
                    </a:cxn>
                    <a:cxn ang="0">
                      <a:pos x="3" y="18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6" y="6"/>
                    </a:cxn>
                    <a:cxn ang="0">
                      <a:pos x="5" y="18"/>
                    </a:cxn>
                    <a:cxn ang="0">
                      <a:pos x="11" y="11"/>
                    </a:cxn>
                    <a:cxn ang="0">
                      <a:pos x="6" y="18"/>
                    </a:cxn>
                    <a:cxn ang="0">
                      <a:pos x="11" y="11"/>
                    </a:cxn>
                    <a:cxn ang="0">
                      <a:pos x="0" y="8"/>
                    </a:cxn>
                    <a:cxn ang="0">
                      <a:pos x="11" y="11"/>
                    </a:cxn>
                    <a:cxn ang="0">
                      <a:pos x="0" y="8"/>
                    </a:cxn>
                    <a:cxn ang="0">
                      <a:pos x="6" y="3"/>
                    </a:cxn>
                    <a:cxn ang="0">
                      <a:pos x="0" y="8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3" y="8"/>
                    </a:cxn>
                    <a:cxn ang="0">
                      <a:pos x="8" y="15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19">
                      <a:moveTo>
                        <a:pt x="11" y="13"/>
                      </a:moveTo>
                      <a:lnTo>
                        <a:pt x="10" y="16"/>
                      </a:lnTo>
                      <a:lnTo>
                        <a:pt x="10" y="18"/>
                      </a:lnTo>
                      <a:lnTo>
                        <a:pt x="6" y="18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1" y="11"/>
                      </a:moveTo>
                      <a:lnTo>
                        <a:pt x="11" y="18"/>
                      </a:lnTo>
                      <a:lnTo>
                        <a:pt x="6" y="18"/>
                      </a:lnTo>
                      <a:lnTo>
                        <a:pt x="6" y="11"/>
                      </a:lnTo>
                      <a:lnTo>
                        <a:pt x="11" y="11"/>
                      </a:lnTo>
                      <a:close/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11"/>
                      </a:lnTo>
                      <a:lnTo>
                        <a:pt x="0" y="11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0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Freeform 1672"/>
                <p:cNvSpPr>
                  <a:spLocks noEditPoints="1"/>
                </p:cNvSpPr>
                <p:nvPr/>
              </p:nvSpPr>
              <p:spPr bwMode="auto">
                <a:xfrm>
                  <a:off x="1507" y="2706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1" y="15"/>
                    </a:cxn>
                    <a:cxn ang="0">
                      <a:pos x="1" y="10"/>
                    </a:cxn>
                    <a:cxn ang="0">
                      <a:pos x="3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4"/>
                    </a:cxn>
                    <a:cxn ang="0">
                      <a:pos x="1" y="10"/>
                    </a:cxn>
                    <a:cxn ang="0">
                      <a:pos x="9" y="4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9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9" y="2"/>
                    </a:cxn>
                    <a:cxn ang="0">
                      <a:pos x="3" y="7"/>
                    </a:cxn>
                    <a:cxn ang="0">
                      <a:pos x="9" y="2"/>
                    </a:cxn>
                    <a:cxn ang="0">
                      <a:pos x="9" y="13"/>
                    </a:cxn>
                    <a:cxn ang="0">
                      <a:pos x="16" y="7"/>
                    </a:cxn>
                    <a:cxn ang="0">
                      <a:pos x="9" y="13"/>
                    </a:cxn>
                    <a:cxn ang="0">
                      <a:pos x="16" y="7"/>
                    </a:cxn>
                    <a:cxn ang="0">
                      <a:pos x="4" y="5"/>
                    </a:cxn>
                    <a:cxn ang="0">
                      <a:pos x="16" y="7"/>
                    </a:cxn>
                    <a:cxn ang="0">
                      <a:pos x="4" y="5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8">
                      <a:moveTo>
                        <a:pt x="6" y="18"/>
                      </a:moveTo>
                      <a:lnTo>
                        <a:pt x="3" y="18"/>
                      </a:lnTo>
                      <a:lnTo>
                        <a:pt x="1" y="17"/>
                      </a:lnTo>
                      <a:lnTo>
                        <a:pt x="1" y="15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3" y="7"/>
                      </a:lnTo>
                      <a:lnTo>
                        <a:pt x="6" y="7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4"/>
                      </a:lnTo>
                      <a:lnTo>
                        <a:pt x="8" y="4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3" y="7"/>
                      </a:lnTo>
                      <a:close/>
                      <a:moveTo>
                        <a:pt x="9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9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6" y="7"/>
                      </a:lnTo>
                      <a:close/>
                      <a:moveTo>
                        <a:pt x="4" y="7"/>
                      </a:moveTo>
                      <a:lnTo>
                        <a:pt x="4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4" y="7"/>
                      </a:lnTo>
                      <a:close/>
                      <a:moveTo>
                        <a:pt x="4" y="5"/>
                      </a:move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Freeform 1673"/>
                <p:cNvSpPr>
                  <a:spLocks noEditPoints="1"/>
                </p:cNvSpPr>
                <p:nvPr/>
              </p:nvSpPr>
              <p:spPr bwMode="auto">
                <a:xfrm>
                  <a:off x="1511" y="2698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9" y="18"/>
                    </a:cxn>
                    <a:cxn ang="0">
                      <a:pos x="4" y="18"/>
                    </a:cxn>
                    <a:cxn ang="0">
                      <a:pos x="0" y="17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12" y="13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7" y="18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7" y="4"/>
                    </a:cxn>
                    <a:cxn ang="0">
                      <a:pos x="2" y="10"/>
                    </a:cxn>
                    <a:cxn ang="0">
                      <a:pos x="9" y="4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9" y="15"/>
                    </a:cxn>
                    <a:cxn ang="0">
                      <a:pos x="15" y="10"/>
                    </a:cxn>
                    <a:cxn ang="0">
                      <a:pos x="4" y="8"/>
                    </a:cxn>
                    <a:cxn ang="0">
                      <a:pos x="15" y="10"/>
                    </a:cxn>
                    <a:cxn ang="0">
                      <a:pos x="4" y="8"/>
                    </a:cxn>
                    <a:cxn ang="0">
                      <a:pos x="5" y="4"/>
                    </a:cxn>
                    <a:cxn ang="0">
                      <a:pos x="4" y="8"/>
                    </a:cxn>
                    <a:cxn ang="0">
                      <a:pos x="5" y="2"/>
                    </a:cxn>
                    <a:cxn ang="0">
                      <a:pos x="13" y="12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17" h="20">
                      <a:moveTo>
                        <a:pt x="12" y="13"/>
                      </a:move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2" y="18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8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8"/>
                      </a:moveTo>
                      <a:lnTo>
                        <a:pt x="4" y="5"/>
                      </a:lnTo>
                      <a:lnTo>
                        <a:pt x="5" y="4"/>
                      </a:lnTo>
                      <a:lnTo>
                        <a:pt x="9" y="8"/>
                      </a:lnTo>
                      <a:lnTo>
                        <a:pt x="4" y="8"/>
                      </a:lnTo>
                      <a:close/>
                      <a:moveTo>
                        <a:pt x="5" y="4"/>
                      </a:moveTo>
                      <a:lnTo>
                        <a:pt x="5" y="2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5" y="4"/>
                      </a:lnTo>
                      <a:close/>
                      <a:moveTo>
                        <a:pt x="5" y="2"/>
                      </a:moveTo>
                      <a:lnTo>
                        <a:pt x="9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5" y="2"/>
                      </a:lnTo>
                      <a:lnTo>
                        <a:pt x="15" y="5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Freeform 1674"/>
                <p:cNvSpPr>
                  <a:spLocks noEditPoints="1"/>
                </p:cNvSpPr>
                <p:nvPr/>
              </p:nvSpPr>
              <p:spPr bwMode="auto">
                <a:xfrm>
                  <a:off x="1515" y="2693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11" y="13"/>
                    </a:cxn>
                    <a:cxn ang="0">
                      <a:pos x="8" y="17"/>
                    </a:cxn>
                    <a:cxn ang="0">
                      <a:pos x="5" y="17"/>
                    </a:cxn>
                    <a:cxn ang="0">
                      <a:pos x="1" y="13"/>
                    </a:cxn>
                    <a:cxn ang="0">
                      <a:pos x="13" y="12"/>
                    </a:cxn>
                    <a:cxn ang="0">
                      <a:pos x="0" y="10"/>
                    </a:cxn>
                    <a:cxn ang="0">
                      <a:pos x="13" y="12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0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1" y="7"/>
                    </a:cxn>
                    <a:cxn ang="0">
                      <a:pos x="14" y="10"/>
                    </a:cxn>
                    <a:cxn ang="0">
                      <a:pos x="1" y="7"/>
                    </a:cxn>
                    <a:cxn ang="0">
                      <a:pos x="8" y="2"/>
                    </a:cxn>
                    <a:cxn ang="0">
                      <a:pos x="1" y="7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9" y="13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7">
                      <a:moveTo>
                        <a:pt x="13" y="12"/>
                      </a:move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5" y="17"/>
                      </a:lnTo>
                      <a:lnTo>
                        <a:pt x="1" y="15"/>
                      </a:lnTo>
                      <a:lnTo>
                        <a:pt x="1" y="13"/>
                      </a:lnTo>
                      <a:lnTo>
                        <a:pt x="0" y="12"/>
                      </a:lnTo>
                      <a:lnTo>
                        <a:pt x="13" y="12"/>
                      </a:lnTo>
                      <a:close/>
                      <a:moveTo>
                        <a:pt x="0" y="12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0" y="12"/>
                      </a:lnTo>
                      <a:close/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5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Freeform 1675"/>
                <p:cNvSpPr>
                  <a:spLocks noEditPoints="1"/>
                </p:cNvSpPr>
                <p:nvPr/>
              </p:nvSpPr>
              <p:spPr bwMode="auto">
                <a:xfrm>
                  <a:off x="1518" y="2687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2" y="15"/>
                    </a:cxn>
                    <a:cxn ang="0">
                      <a:pos x="2" y="10"/>
                    </a:cxn>
                    <a:cxn ang="0">
                      <a:pos x="3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8" y="18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0" y="2"/>
                    </a:cxn>
                    <a:cxn ang="0">
                      <a:pos x="3" y="6"/>
                    </a:cxn>
                    <a:cxn ang="0">
                      <a:pos x="11" y="2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11" y="13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16" y="6"/>
                    </a:cxn>
                    <a:cxn ang="0">
                      <a:pos x="5" y="6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5" y="2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8">
                      <a:moveTo>
                        <a:pt x="6" y="18"/>
                      </a:move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2" y="15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6" y="6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2"/>
                      </a:lnTo>
                      <a:lnTo>
                        <a:pt x="10" y="2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2"/>
                      </a:moveTo>
                      <a:lnTo>
                        <a:pt x="11" y="2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6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Freeform 1676"/>
                <p:cNvSpPr>
                  <a:spLocks noEditPoints="1"/>
                </p:cNvSpPr>
                <p:nvPr/>
              </p:nvSpPr>
              <p:spPr bwMode="auto">
                <a:xfrm>
                  <a:off x="1523" y="2684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10" y="13"/>
                    </a:cxn>
                    <a:cxn ang="0">
                      <a:pos x="8" y="14"/>
                    </a:cxn>
                    <a:cxn ang="0">
                      <a:pos x="6" y="14"/>
                    </a:cxn>
                    <a:cxn ang="0">
                      <a:pos x="5" y="14"/>
                    </a:cxn>
                    <a:cxn ang="0">
                      <a:pos x="1" y="14"/>
                    </a:cxn>
                    <a:cxn ang="0">
                      <a:pos x="1" y="11"/>
                    </a:cxn>
                    <a:cxn ang="0">
                      <a:pos x="0" y="9"/>
                    </a:cxn>
                    <a:cxn ang="0">
                      <a:pos x="0" y="8"/>
                    </a:cxn>
                    <a:cxn ang="0">
                      <a:pos x="1" y="6"/>
                    </a:cxn>
                    <a:cxn ang="0">
                      <a:pos x="10" y="13"/>
                    </a:cxn>
                    <a:cxn ang="0">
                      <a:pos x="1" y="6"/>
                    </a:cxn>
                    <a:cxn ang="0">
                      <a:pos x="3" y="5"/>
                    </a:cxn>
                    <a:cxn ang="0">
                      <a:pos x="11" y="11"/>
                    </a:cxn>
                    <a:cxn ang="0">
                      <a:pos x="10" y="13"/>
                    </a:cxn>
                    <a:cxn ang="0">
                      <a:pos x="1" y="6"/>
                    </a:cxn>
                    <a:cxn ang="0">
                      <a:pos x="13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6" y="8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6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6"/>
                    </a:cxn>
                    <a:cxn ang="0">
                      <a:pos x="1" y="0"/>
                    </a:cxn>
                    <a:cxn ang="0">
                      <a:pos x="6" y="0"/>
                    </a:cxn>
                    <a:cxn ang="0">
                      <a:pos x="6" y="6"/>
                    </a:cxn>
                    <a:cxn ang="0">
                      <a:pos x="1" y="6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14" y="6"/>
                    </a:cxn>
                    <a:cxn ang="0">
                      <a:pos x="14" y="11"/>
                    </a:cxn>
                    <a:cxn ang="0">
                      <a:pos x="8" y="11"/>
                    </a:cxn>
                    <a:cxn ang="0">
                      <a:pos x="8" y="6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3" y="5"/>
                    </a:cxn>
                    <a:cxn ang="0">
                      <a:pos x="14" y="5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3" y="5"/>
                    </a:cxn>
                    <a:cxn ang="0">
                      <a:pos x="3" y="3"/>
                    </a:cxn>
                    <a:cxn ang="0">
                      <a:pos x="5" y="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3" y="1"/>
                    </a:cxn>
                    <a:cxn ang="0">
                      <a:pos x="14" y="3"/>
                    </a:cxn>
                    <a:cxn ang="0">
                      <a:pos x="14" y="5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4" h="14">
                      <a:moveTo>
                        <a:pt x="10" y="13"/>
                      </a:move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5" y="14"/>
                      </a:lnTo>
                      <a:lnTo>
                        <a:pt x="1" y="14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1" y="6"/>
                      </a:lnTo>
                      <a:lnTo>
                        <a:pt x="10" y="13"/>
                      </a:lnTo>
                      <a:close/>
                      <a:moveTo>
                        <a:pt x="1" y="6"/>
                      </a:moveTo>
                      <a:lnTo>
                        <a:pt x="3" y="5"/>
                      </a:lnTo>
                      <a:lnTo>
                        <a:pt x="11" y="11"/>
                      </a:lnTo>
                      <a:lnTo>
                        <a:pt x="10" y="13"/>
                      </a:lnTo>
                      <a:lnTo>
                        <a:pt x="1" y="6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6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6"/>
                      </a:moveTo>
                      <a:lnTo>
                        <a:pt x="1" y="0"/>
                      </a:lnTo>
                      <a:lnTo>
                        <a:pt x="6" y="0"/>
                      </a:lnTo>
                      <a:lnTo>
                        <a:pt x="6" y="6"/>
                      </a:lnTo>
                      <a:lnTo>
                        <a:pt x="1" y="6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14" y="6"/>
                      </a:move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Freeform 1677"/>
                <p:cNvSpPr>
                  <a:spLocks noEditPoints="1"/>
                </p:cNvSpPr>
                <p:nvPr/>
              </p:nvSpPr>
              <p:spPr bwMode="auto">
                <a:xfrm>
                  <a:off x="1526" y="2680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0" y="12"/>
                    </a:cxn>
                    <a:cxn ang="0">
                      <a:pos x="0" y="7"/>
                    </a:cxn>
                    <a:cxn ang="0">
                      <a:pos x="3" y="4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5" y="15"/>
                    </a:cxn>
                    <a:cxn ang="0">
                      <a:pos x="13" y="9"/>
                    </a:cxn>
                    <a:cxn ang="0">
                      <a:pos x="7" y="15"/>
                    </a:cxn>
                    <a:cxn ang="0">
                      <a:pos x="13" y="9"/>
                    </a:cxn>
                    <a:cxn ang="0">
                      <a:pos x="2" y="7"/>
                    </a:cxn>
                    <a:cxn ang="0">
                      <a:pos x="13" y="9"/>
                    </a:cxn>
                    <a:cxn ang="0">
                      <a:pos x="2" y="7"/>
                    </a:cxn>
                    <a:cxn ang="0">
                      <a:pos x="7" y="2"/>
                    </a:cxn>
                    <a:cxn ang="0">
                      <a:pos x="2" y="7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15" y="7"/>
                    </a:cxn>
                    <a:cxn ang="0">
                      <a:pos x="8" y="13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15" y="7"/>
                    </a:cxn>
                    <a:cxn ang="0">
                      <a:pos x="3" y="5"/>
                    </a:cxn>
                    <a:cxn ang="0">
                      <a:pos x="8" y="0"/>
                    </a:cxn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5"/>
                    </a:cxn>
                    <a:cxn ang="0">
                      <a:pos x="13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5" h="15">
                      <a:moveTo>
                        <a:pt x="5" y="15"/>
                      </a:moveTo>
                      <a:lnTo>
                        <a:pt x="3" y="13"/>
                      </a:lnTo>
                      <a:lnTo>
                        <a:pt x="2" y="13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3" y="4"/>
                      </a:lnTo>
                      <a:lnTo>
                        <a:pt x="5" y="4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13" y="9"/>
                      </a:moveTo>
                      <a:lnTo>
                        <a:pt x="13" y="15"/>
                      </a:lnTo>
                      <a:lnTo>
                        <a:pt x="7" y="15"/>
                      </a:lnTo>
                      <a:lnTo>
                        <a:pt x="7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7"/>
                      </a:moveTo>
                      <a:lnTo>
                        <a:pt x="2" y="2"/>
                      </a:lnTo>
                      <a:lnTo>
                        <a:pt x="7" y="2"/>
                      </a:lnTo>
                      <a:lnTo>
                        <a:pt x="7" y="7"/>
                      </a:lnTo>
                      <a:lnTo>
                        <a:pt x="2" y="7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5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3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3" y="10"/>
                      </a:lnTo>
                      <a:lnTo>
                        <a:pt x="11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Freeform 1678"/>
                <p:cNvSpPr>
                  <a:spLocks noEditPoints="1"/>
                </p:cNvSpPr>
                <p:nvPr/>
              </p:nvSpPr>
              <p:spPr bwMode="auto">
                <a:xfrm>
                  <a:off x="1529" y="2677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12" y="12"/>
                    </a:cxn>
                    <a:cxn ang="0">
                      <a:pos x="10" y="13"/>
                    </a:cxn>
                    <a:cxn ang="0">
                      <a:pos x="8" y="15"/>
                    </a:cxn>
                    <a:cxn ang="0">
                      <a:pos x="7" y="15"/>
                    </a:cxn>
                    <a:cxn ang="0">
                      <a:pos x="5" y="15"/>
                    </a:cxn>
                    <a:cxn ang="0">
                      <a:pos x="2" y="13"/>
                    </a:cxn>
                    <a:cxn ang="0">
                      <a:pos x="2" y="12"/>
                    </a:cxn>
                    <a:cxn ang="0">
                      <a:pos x="0" y="8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12" y="7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0" y="2"/>
                    </a:cxn>
                    <a:cxn ang="0">
                      <a:pos x="7" y="2"/>
                    </a:cxn>
                    <a:cxn ang="0">
                      <a:pos x="7" y="7"/>
                    </a:cxn>
                    <a:cxn ang="0">
                      <a:pos x="0" y="7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5" y="7"/>
                    </a:cxn>
                    <a:cxn ang="0">
                      <a:pos x="15" y="13"/>
                    </a:cxn>
                    <a:cxn ang="0">
                      <a:pos x="8" y="13"/>
                    </a:cxn>
                    <a:cxn ang="0">
                      <a:pos x="8" y="7"/>
                    </a:cxn>
                    <a:cxn ang="0">
                      <a:pos x="15" y="7"/>
                    </a:cxn>
                    <a:cxn ang="0">
                      <a:pos x="2" y="7"/>
                    </a:cxn>
                    <a:cxn ang="0">
                      <a:pos x="2" y="7"/>
                    </a:cxn>
                    <a:cxn ang="0">
                      <a:pos x="15" y="7"/>
                    </a:cxn>
                    <a:cxn ang="0">
                      <a:pos x="15" y="7"/>
                    </a:cxn>
                    <a:cxn ang="0">
                      <a:pos x="2" y="7"/>
                    </a:cxn>
                    <a:cxn ang="0">
                      <a:pos x="2" y="7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8" y="7"/>
                    </a:cxn>
                    <a:cxn ang="0">
                      <a:pos x="2" y="7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2" y="0"/>
                    </a:cxn>
                    <a:cxn ang="0">
                      <a:pos x="13" y="2"/>
                    </a:cxn>
                    <a:cxn ang="0">
                      <a:pos x="15" y="3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13" y="10"/>
                    </a:cxn>
                    <a:cxn ang="0">
                      <a:pos x="12" y="12"/>
                    </a:cxn>
                    <a:cxn ang="0">
                      <a:pos x="1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5" h="15">
                      <a:moveTo>
                        <a:pt x="12" y="8"/>
                      </a:moveTo>
                      <a:lnTo>
                        <a:pt x="12" y="12"/>
                      </a:lnTo>
                      <a:lnTo>
                        <a:pt x="10" y="1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2" y="13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12" y="8"/>
                      </a:lnTo>
                      <a:close/>
                      <a:moveTo>
                        <a:pt x="0" y="8"/>
                      </a:moveTo>
                      <a:lnTo>
                        <a:pt x="0" y="7"/>
                      </a:lnTo>
                      <a:lnTo>
                        <a:pt x="12" y="7"/>
                      </a:lnTo>
                      <a:lnTo>
                        <a:pt x="12" y="8"/>
                      </a:lnTo>
                      <a:lnTo>
                        <a:pt x="0" y="8"/>
                      </a:lnTo>
                      <a:close/>
                      <a:moveTo>
                        <a:pt x="0" y="7"/>
                      </a:moveTo>
                      <a:lnTo>
                        <a:pt x="0" y="2"/>
                      </a:lnTo>
                      <a:lnTo>
                        <a:pt x="7" y="2"/>
                      </a:lnTo>
                      <a:lnTo>
                        <a:pt x="7" y="7"/>
                      </a:lnTo>
                      <a:lnTo>
                        <a:pt x="0" y="7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5" y="7"/>
                      </a:lnTo>
                      <a:close/>
                      <a:moveTo>
                        <a:pt x="2" y="7"/>
                      </a:moveTo>
                      <a:lnTo>
                        <a:pt x="2" y="7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2" y="7"/>
                      </a:lnTo>
                      <a:close/>
                      <a:moveTo>
                        <a:pt x="2" y="7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2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Freeform 1679"/>
                <p:cNvSpPr>
                  <a:spLocks noEditPoints="1"/>
                </p:cNvSpPr>
                <p:nvPr/>
              </p:nvSpPr>
              <p:spPr bwMode="auto">
                <a:xfrm>
                  <a:off x="1533" y="2674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3" y="15"/>
                    </a:cxn>
                    <a:cxn ang="0">
                      <a:pos x="0" y="11"/>
                    </a:cxn>
                    <a:cxn ang="0">
                      <a:pos x="0" y="6"/>
                    </a:cxn>
                    <a:cxn ang="0">
                      <a:pos x="3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3" y="10"/>
                    </a:cxn>
                    <a:cxn ang="0">
                      <a:pos x="8" y="15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8" y="2"/>
                    </a:cxn>
                    <a:cxn ang="0">
                      <a:pos x="1" y="8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4" y="8"/>
                    </a:cxn>
                    <a:cxn ang="0">
                      <a:pos x="9" y="13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9" y="0"/>
                    </a:cxn>
                    <a:cxn ang="0">
                      <a:pos x="3" y="6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6"/>
                    </a:cxn>
                    <a:cxn ang="0">
                      <a:pos x="14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6" h="15">
                      <a:moveTo>
                        <a:pt x="6" y="15"/>
                      </a:moveTo>
                      <a:lnTo>
                        <a:pt x="3" y="15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" y="5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8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8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6"/>
                      </a:lnTo>
                      <a:lnTo>
                        <a:pt x="3" y="6"/>
                      </a:lnTo>
                      <a:close/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9" y="0"/>
                      </a:moveTo>
                      <a:lnTo>
                        <a:pt x="13" y="2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Freeform 1680"/>
                <p:cNvSpPr>
                  <a:spLocks noEditPoints="1"/>
                </p:cNvSpPr>
                <p:nvPr/>
              </p:nvSpPr>
              <p:spPr bwMode="auto">
                <a:xfrm>
                  <a:off x="1537" y="2672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5" y="13"/>
                    </a:cxn>
                    <a:cxn ang="0">
                      <a:pos x="4" y="13"/>
                    </a:cxn>
                    <a:cxn ang="0">
                      <a:pos x="2" y="12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4" y="4"/>
                    </a:cxn>
                    <a:cxn ang="0">
                      <a:pos x="5" y="2"/>
                    </a:cxn>
                    <a:cxn ang="0">
                      <a:pos x="5" y="13"/>
                    </a:cxn>
                    <a:cxn ang="0">
                      <a:pos x="5" y="2"/>
                    </a:cxn>
                    <a:cxn ang="0">
                      <a:pos x="9" y="2"/>
                    </a:cxn>
                    <a:cxn ang="0">
                      <a:pos x="9" y="13"/>
                    </a:cxn>
                    <a:cxn ang="0">
                      <a:pos x="5" y="13"/>
                    </a:cxn>
                    <a:cxn ang="0">
                      <a:pos x="5" y="2"/>
                    </a:cxn>
                    <a:cxn ang="0">
                      <a:pos x="15" y="8"/>
                    </a:cxn>
                    <a:cxn ang="0">
                      <a:pos x="15" y="13"/>
                    </a:cxn>
                    <a:cxn ang="0">
                      <a:pos x="9" y="13"/>
                    </a:cxn>
                    <a:cxn ang="0">
                      <a:pos x="9" y="8"/>
                    </a:cxn>
                    <a:cxn ang="0">
                      <a:pos x="15" y="8"/>
                    </a:cxn>
                    <a:cxn ang="0">
                      <a:pos x="4" y="8"/>
                    </a:cxn>
                    <a:cxn ang="0">
                      <a:pos x="4" y="7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4" y="8"/>
                    </a:cxn>
                    <a:cxn ang="0">
                      <a:pos x="4" y="7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9" y="7"/>
                    </a:cxn>
                    <a:cxn ang="0">
                      <a:pos x="4" y="7"/>
                    </a:cxn>
                    <a:cxn ang="0">
                      <a:pos x="9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9" y="12"/>
                    </a:cxn>
                    <a:cxn ang="0">
                      <a:pos x="9" y="0"/>
                    </a:cxn>
                    <a:cxn ang="0">
                      <a:pos x="10" y="0"/>
                    </a:cxn>
                    <a:cxn ang="0">
                      <a:pos x="12" y="2"/>
                    </a:cxn>
                    <a:cxn ang="0">
                      <a:pos x="15" y="2"/>
                    </a:cxn>
                    <a:cxn ang="0">
                      <a:pos x="15" y="4"/>
                    </a:cxn>
                    <a:cxn ang="0">
                      <a:pos x="17" y="7"/>
                    </a:cxn>
                    <a:cxn ang="0">
                      <a:pos x="15" y="8"/>
                    </a:cxn>
                    <a:cxn ang="0">
                      <a:pos x="15" y="10"/>
                    </a:cxn>
                    <a:cxn ang="0">
                      <a:pos x="12" y="12"/>
                    </a:cxn>
                    <a:cxn ang="0">
                      <a:pos x="1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13">
                      <a:moveTo>
                        <a:pt x="5" y="13"/>
                      </a:moveTo>
                      <a:lnTo>
                        <a:pt x="4" y="13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5" y="2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7"/>
                      </a:lnTo>
                      <a:lnTo>
                        <a:pt x="4" y="7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close/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Freeform 1681"/>
                <p:cNvSpPr>
                  <a:spLocks noEditPoints="1"/>
                </p:cNvSpPr>
                <p:nvPr/>
              </p:nvSpPr>
              <p:spPr bwMode="auto">
                <a:xfrm>
                  <a:off x="1542" y="2672"/>
                  <a:ext cx="13" cy="12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4" y="12"/>
                    </a:cxn>
                    <a:cxn ang="0">
                      <a:pos x="2" y="10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0" y="4"/>
                    </a:cxn>
                    <a:cxn ang="0">
                      <a:pos x="2" y="2"/>
                    </a:cxn>
                    <a:cxn ang="0">
                      <a:pos x="4" y="2"/>
                    </a:cxn>
                    <a:cxn ang="0">
                      <a:pos x="5" y="0"/>
                    </a:cxn>
                    <a:cxn ang="0">
                      <a:pos x="5" y="12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8" y="12"/>
                    </a:cxn>
                    <a:cxn ang="0">
                      <a:pos x="5" y="12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2" y="2"/>
                    </a:cxn>
                    <a:cxn ang="0">
                      <a:pos x="13" y="4"/>
                    </a:cxn>
                    <a:cxn ang="0">
                      <a:pos x="13" y="7"/>
                    </a:cxn>
                    <a:cxn ang="0">
                      <a:pos x="13" y="8"/>
                    </a:cxn>
                    <a:cxn ang="0">
                      <a:pos x="12" y="10"/>
                    </a:cxn>
                    <a:cxn ang="0">
                      <a:pos x="10" y="12"/>
                    </a:cxn>
                    <a:cxn ang="0">
                      <a:pos x="8" y="1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3" h="12">
                      <a:moveTo>
                        <a:pt x="5" y="12"/>
                      </a:move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8" y="0"/>
                      </a:moveTo>
                      <a:lnTo>
                        <a:pt x="10" y="2"/>
                      </a:lnTo>
                      <a:lnTo>
                        <a:pt x="12" y="2"/>
                      </a:lnTo>
                      <a:lnTo>
                        <a:pt x="13" y="4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12" y="1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Freeform 1682"/>
                <p:cNvSpPr>
                  <a:spLocks noEditPoints="1"/>
                </p:cNvSpPr>
                <p:nvPr/>
              </p:nvSpPr>
              <p:spPr bwMode="auto">
                <a:xfrm>
                  <a:off x="1544" y="2672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5" y="12"/>
                    </a:cxn>
                    <a:cxn ang="0">
                      <a:pos x="2" y="10"/>
                    </a:cxn>
                    <a:cxn ang="0">
                      <a:pos x="2" y="8"/>
                    </a:cxn>
                    <a:cxn ang="0">
                      <a:pos x="0" y="7"/>
                    </a:cxn>
                    <a:cxn ang="0">
                      <a:pos x="2" y="4"/>
                    </a:cxn>
                    <a:cxn ang="0">
                      <a:pos x="2" y="2"/>
                    </a:cxn>
                    <a:cxn ang="0">
                      <a:pos x="5" y="2"/>
                    </a:cxn>
                    <a:cxn ang="0">
                      <a:pos x="6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5" y="0"/>
                    </a:cxn>
                    <a:cxn ang="0">
                      <a:pos x="15" y="7"/>
                    </a:cxn>
                    <a:cxn ang="0">
                      <a:pos x="10" y="7"/>
                    </a:cxn>
                    <a:cxn ang="0">
                      <a:pos x="10" y="0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3" y="8"/>
                    </a:cxn>
                    <a:cxn ang="0">
                      <a:pos x="3" y="7"/>
                    </a:cxn>
                    <a:cxn ang="0">
                      <a:pos x="15" y="7"/>
                    </a:cxn>
                    <a:cxn ang="0">
                      <a:pos x="10" y="13"/>
                    </a:cxn>
                    <a:cxn ang="0">
                      <a:pos x="3" y="13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0" y="13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10" y="13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13" y="4"/>
                    </a:cxn>
                    <a:cxn ang="0">
                      <a:pos x="15" y="4"/>
                    </a:cxn>
                    <a:cxn ang="0">
                      <a:pos x="16" y="5"/>
                    </a:cxn>
                    <a:cxn ang="0">
                      <a:pos x="16" y="8"/>
                    </a:cxn>
                    <a:cxn ang="0">
                      <a:pos x="16" y="10"/>
                    </a:cxn>
                    <a:cxn ang="0">
                      <a:pos x="15" y="12"/>
                    </a:cxn>
                    <a:cxn ang="0">
                      <a:pos x="13" y="13"/>
                    </a:cxn>
                    <a:cxn ang="0">
                      <a:pos x="10" y="13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6" h="13">
                      <a:moveTo>
                        <a:pt x="6" y="12"/>
                      </a:moveTo>
                      <a:lnTo>
                        <a:pt x="5" y="12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10" y="0"/>
                      </a:move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10" y="7"/>
                      </a:lnTo>
                      <a:lnTo>
                        <a:pt x="10" y="0"/>
                      </a:lnTo>
                      <a:close/>
                      <a:moveTo>
                        <a:pt x="15" y="7"/>
                      </a:moveTo>
                      <a:lnTo>
                        <a:pt x="15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15" y="7"/>
                      </a:lnTo>
                      <a:close/>
                      <a:moveTo>
                        <a:pt x="10" y="13"/>
                      </a:moveTo>
                      <a:lnTo>
                        <a:pt x="3" y="13"/>
                      </a:lnTo>
                      <a:lnTo>
                        <a:pt x="3" y="8"/>
                      </a:lnTo>
                      <a:lnTo>
                        <a:pt x="10" y="8"/>
                      </a:lnTo>
                      <a:lnTo>
                        <a:pt x="10" y="13"/>
                      </a:lnTo>
                      <a:close/>
                      <a:moveTo>
                        <a:pt x="10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0" y="2"/>
                      </a:moveTo>
                      <a:lnTo>
                        <a:pt x="13" y="4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6" y="10"/>
                      </a:lnTo>
                      <a:lnTo>
                        <a:pt x="15" y="12"/>
                      </a:lnTo>
                      <a:lnTo>
                        <a:pt x="13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Freeform 1683"/>
                <p:cNvSpPr>
                  <a:spLocks noEditPoints="1"/>
                </p:cNvSpPr>
                <p:nvPr/>
              </p:nvSpPr>
              <p:spPr bwMode="auto">
                <a:xfrm>
                  <a:off x="1549" y="2674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3" y="11"/>
                    </a:cxn>
                    <a:cxn ang="0">
                      <a:pos x="1" y="10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3"/>
                    </a:cxn>
                    <a:cxn ang="0">
                      <a:pos x="1" y="2"/>
                    </a:cxn>
                    <a:cxn ang="0">
                      <a:pos x="3" y="2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3" y="0"/>
                    </a:cxn>
                    <a:cxn ang="0">
                      <a:pos x="13" y="6"/>
                    </a:cxn>
                    <a:cxn ang="0">
                      <a:pos x="6" y="6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6"/>
                    </a:cxn>
                    <a:cxn ang="0">
                      <a:pos x="13" y="6"/>
                    </a:cxn>
                    <a:cxn ang="0">
                      <a:pos x="6" y="13"/>
                    </a:cxn>
                    <a:cxn ang="0">
                      <a:pos x="1" y="13"/>
                    </a:cxn>
                    <a:cxn ang="0">
                      <a:pos x="1" y="8"/>
                    </a:cxn>
                    <a:cxn ang="0">
                      <a:pos x="6" y="8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11" y="2"/>
                    </a:cxn>
                    <a:cxn ang="0">
                      <a:pos x="13" y="3"/>
                    </a:cxn>
                    <a:cxn ang="0">
                      <a:pos x="14" y="5"/>
                    </a:cxn>
                    <a:cxn ang="0">
                      <a:pos x="14" y="8"/>
                    </a:cxn>
                    <a:cxn ang="0">
                      <a:pos x="14" y="10"/>
                    </a:cxn>
                    <a:cxn ang="0">
                      <a:pos x="13" y="11"/>
                    </a:cxn>
                    <a:cxn ang="0">
                      <a:pos x="11" y="13"/>
                    </a:cxn>
                    <a:cxn ang="0">
                      <a:pos x="8" y="13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14" h="13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3"/>
                      </a:move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1" y="2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Freeform 1684"/>
                <p:cNvSpPr>
                  <a:spLocks noEditPoints="1"/>
                </p:cNvSpPr>
                <p:nvPr/>
              </p:nvSpPr>
              <p:spPr bwMode="auto">
                <a:xfrm>
                  <a:off x="1552" y="2676"/>
                  <a:ext cx="16" cy="14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7" y="13"/>
                    </a:cxn>
                    <a:cxn ang="0">
                      <a:pos x="2" y="8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5" y="8"/>
                    </a:cxn>
                    <a:cxn ang="0">
                      <a:pos x="8" y="1"/>
                    </a:cxn>
                    <a:cxn ang="0">
                      <a:pos x="15" y="8"/>
                    </a:cxn>
                    <a:cxn ang="0">
                      <a:pos x="2" y="8"/>
                    </a:cxn>
                    <a:cxn ang="0">
                      <a:pos x="8" y="14"/>
                    </a:cxn>
                    <a:cxn ang="0">
                      <a:pos x="2" y="8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4"/>
                    </a:cxn>
                    <a:cxn ang="0">
                      <a:pos x="16" y="8"/>
                    </a:cxn>
                    <a:cxn ang="0">
                      <a:pos x="15" y="13"/>
                    </a:cxn>
                    <a:cxn ang="0">
                      <a:pos x="10" y="14"/>
                    </a:cxn>
                  </a:cxnLst>
                  <a:rect l="0" t="0" r="r" b="b"/>
                  <a:pathLst>
                    <a:path w="16" h="14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3"/>
                      </a:move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5" y="1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5" y="8"/>
                      </a:moveTo>
                      <a:lnTo>
                        <a:pt x="15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1" y="3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16" y="8"/>
                      </a:lnTo>
                      <a:lnTo>
                        <a:pt x="15" y="11"/>
                      </a:lnTo>
                      <a:lnTo>
                        <a:pt x="15" y="13"/>
                      </a:lnTo>
                      <a:lnTo>
                        <a:pt x="11" y="14"/>
                      </a:lnTo>
                      <a:lnTo>
                        <a:pt x="10" y="14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Freeform 1685"/>
                <p:cNvSpPr>
                  <a:spLocks noEditPoints="1"/>
                </p:cNvSpPr>
                <p:nvPr/>
              </p:nvSpPr>
              <p:spPr bwMode="auto">
                <a:xfrm>
                  <a:off x="1555" y="2679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2" y="8"/>
                    </a:cxn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6"/>
                    </a:cxn>
                    <a:cxn ang="0">
                      <a:pos x="2" y="5"/>
                    </a:cxn>
                    <a:cxn ang="0">
                      <a:pos x="8" y="13"/>
                    </a:cxn>
                    <a:cxn ang="0">
                      <a:pos x="2" y="6"/>
                    </a:cxn>
                    <a:cxn ang="0">
                      <a:pos x="8" y="13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0" y="1"/>
                    </a:cxn>
                    <a:cxn ang="0">
                      <a:pos x="15" y="6"/>
                    </a:cxn>
                    <a:cxn ang="0">
                      <a:pos x="10" y="1"/>
                    </a:cxn>
                    <a:cxn ang="0">
                      <a:pos x="15" y="8"/>
                    </a:cxn>
                    <a:cxn ang="0">
                      <a:pos x="4" y="6"/>
                    </a:cxn>
                    <a:cxn ang="0">
                      <a:pos x="10" y="14"/>
                    </a:cxn>
                    <a:cxn ang="0">
                      <a:pos x="4" y="8"/>
                    </a:cxn>
                    <a:cxn ang="0">
                      <a:pos x="10" y="14"/>
                    </a:cxn>
                    <a:cxn ang="0">
                      <a:pos x="12" y="3"/>
                    </a:cxn>
                    <a:cxn ang="0">
                      <a:pos x="10" y="14"/>
                    </a:cxn>
                    <a:cxn ang="0">
                      <a:pos x="12" y="3"/>
                    </a:cxn>
                    <a:cxn ang="0">
                      <a:pos x="15" y="5"/>
                    </a:cxn>
                    <a:cxn ang="0">
                      <a:pos x="17" y="8"/>
                    </a:cxn>
                    <a:cxn ang="0">
                      <a:pos x="15" y="13"/>
                    </a:cxn>
                    <a:cxn ang="0">
                      <a:pos x="12" y="14"/>
                    </a:cxn>
                  </a:cxnLst>
                  <a:rect l="0" t="0" r="r" b="b"/>
                  <a:pathLst>
                    <a:path w="17" h="14">
                      <a:moveTo>
                        <a:pt x="7" y="11"/>
                      </a:moveTo>
                      <a:lnTo>
                        <a:pt x="5" y="11"/>
                      </a:lnTo>
                      <a:lnTo>
                        <a:pt x="4" y="10"/>
                      </a:ln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6"/>
                      </a:lnTo>
                      <a:lnTo>
                        <a:pt x="2" y="6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8" y="13"/>
                      </a:moveTo>
                      <a:lnTo>
                        <a:pt x="2" y="13"/>
                      </a:lnTo>
                      <a:lnTo>
                        <a:pt x="2" y="6"/>
                      </a:lnTo>
                      <a:lnTo>
                        <a:pt x="8" y="6"/>
                      </a:lnTo>
                      <a:lnTo>
                        <a:pt x="8" y="13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0" y="1"/>
                      </a:moveTo>
                      <a:lnTo>
                        <a:pt x="15" y="1"/>
                      </a:lnTo>
                      <a:lnTo>
                        <a:pt x="15" y="6"/>
                      </a:lnTo>
                      <a:lnTo>
                        <a:pt x="10" y="6"/>
                      </a:lnTo>
                      <a:lnTo>
                        <a:pt x="10" y="1"/>
                      </a:lnTo>
                      <a:close/>
                      <a:moveTo>
                        <a:pt x="15" y="6"/>
                      </a:moveTo>
                      <a:lnTo>
                        <a:pt x="15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15" y="6"/>
                      </a:lnTo>
                      <a:close/>
                      <a:moveTo>
                        <a:pt x="10" y="14"/>
                      </a:moveTo>
                      <a:lnTo>
                        <a:pt x="4" y="14"/>
                      </a:lnTo>
                      <a:lnTo>
                        <a:pt x="4" y="8"/>
                      </a:lnTo>
                      <a:lnTo>
                        <a:pt x="10" y="8"/>
                      </a:lnTo>
                      <a:lnTo>
                        <a:pt x="10" y="14"/>
                      </a:lnTo>
                      <a:close/>
                      <a:moveTo>
                        <a:pt x="10" y="3"/>
                      </a:moveTo>
                      <a:lnTo>
                        <a:pt x="12" y="3"/>
                      </a:lnTo>
                      <a:lnTo>
                        <a:pt x="12" y="14"/>
                      </a:lnTo>
                      <a:lnTo>
                        <a:pt x="10" y="14"/>
                      </a:lnTo>
                      <a:lnTo>
                        <a:pt x="10" y="3"/>
                      </a:lnTo>
                      <a:close/>
                      <a:moveTo>
                        <a:pt x="12" y="3"/>
                      </a:move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17" y="6"/>
                      </a:lnTo>
                      <a:lnTo>
                        <a:pt x="17" y="8"/>
                      </a:lnTo>
                      <a:lnTo>
                        <a:pt x="17" y="11"/>
                      </a:lnTo>
                      <a:lnTo>
                        <a:pt x="15" y="13"/>
                      </a:lnTo>
                      <a:lnTo>
                        <a:pt x="13" y="13"/>
                      </a:lnTo>
                      <a:lnTo>
                        <a:pt x="12" y="14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Freeform 1686"/>
                <p:cNvSpPr>
                  <a:spLocks noEditPoints="1"/>
                </p:cNvSpPr>
                <p:nvPr/>
              </p:nvSpPr>
              <p:spPr bwMode="auto">
                <a:xfrm>
                  <a:off x="1560" y="2682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2" y="2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2" y="3"/>
                    </a:cxn>
                    <a:cxn ang="0">
                      <a:pos x="12" y="5"/>
                    </a:cxn>
                    <a:cxn ang="0">
                      <a:pos x="0" y="5"/>
                    </a:cxn>
                    <a:cxn ang="0">
                      <a:pos x="12" y="5"/>
                    </a:cxn>
                    <a:cxn ang="0">
                      <a:pos x="12" y="7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2" y="5"/>
                    </a:cxn>
                    <a:cxn ang="0">
                      <a:pos x="7" y="13"/>
                    </a:cxn>
                    <a:cxn ang="0">
                      <a:pos x="0" y="13"/>
                    </a:cxn>
                    <a:cxn ang="0">
                      <a:pos x="0" y="7"/>
                    </a:cxn>
                    <a:cxn ang="0">
                      <a:pos x="7" y="7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13" y="2"/>
                    </a:cxn>
                    <a:cxn ang="0">
                      <a:pos x="13" y="7"/>
                    </a:cxn>
                    <a:cxn ang="0">
                      <a:pos x="8" y="7"/>
                    </a:cxn>
                    <a:cxn ang="0">
                      <a:pos x="8" y="2"/>
                    </a:cxn>
                    <a:cxn ang="0">
                      <a:pos x="13" y="7"/>
                    </a:cxn>
                    <a:cxn ang="0">
                      <a:pos x="13" y="10"/>
                    </a:cxn>
                    <a:cxn ang="0">
                      <a:pos x="2" y="10"/>
                    </a:cxn>
                    <a:cxn ang="0">
                      <a:pos x="2" y="7"/>
                    </a:cxn>
                    <a:cxn ang="0">
                      <a:pos x="13" y="7"/>
                    </a:cxn>
                    <a:cxn ang="0">
                      <a:pos x="8" y="15"/>
                    </a:cxn>
                    <a:cxn ang="0">
                      <a:pos x="2" y="15"/>
                    </a:cxn>
                    <a:cxn ang="0">
                      <a:pos x="2" y="10"/>
                    </a:cxn>
                    <a:cxn ang="0">
                      <a:pos x="8" y="10"/>
                    </a:cxn>
                    <a:cxn ang="0">
                      <a:pos x="8" y="15"/>
                    </a:cxn>
                    <a:cxn ang="0">
                      <a:pos x="8" y="3"/>
                    </a:cxn>
                    <a:cxn ang="0">
                      <a:pos x="8" y="3"/>
                    </a:cxn>
                    <a:cxn ang="0">
                      <a:pos x="8" y="15"/>
                    </a:cxn>
                    <a:cxn ang="0">
                      <a:pos x="8" y="15"/>
                    </a:cxn>
                    <a:cxn ang="0">
                      <a:pos x="8" y="3"/>
                    </a:cxn>
                    <a:cxn ang="0">
                      <a:pos x="8" y="3"/>
                    </a:cxn>
                    <a:cxn ang="0">
                      <a:pos x="12" y="3"/>
                    </a:cxn>
                    <a:cxn ang="0">
                      <a:pos x="13" y="5"/>
                    </a:cxn>
                    <a:cxn ang="0">
                      <a:pos x="15" y="7"/>
                    </a:cxn>
                    <a:cxn ang="0">
                      <a:pos x="15" y="10"/>
                    </a:cxn>
                    <a:cxn ang="0">
                      <a:pos x="15" y="11"/>
                    </a:cxn>
                    <a:cxn ang="0">
                      <a:pos x="13" y="13"/>
                    </a:cxn>
                    <a:cxn ang="0">
                      <a:pos x="12" y="15"/>
                    </a:cxn>
                    <a:cxn ang="0">
                      <a:pos x="8" y="15"/>
                    </a:cxn>
                    <a:cxn ang="0">
                      <a:pos x="8" y="3"/>
                    </a:cxn>
                  </a:cxnLst>
                  <a:rect l="0" t="0" r="r" b="b"/>
                  <a:pathLst>
                    <a:path w="15" h="1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close/>
                      <a:moveTo>
                        <a:pt x="8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8" y="3"/>
                      </a:moveTo>
                      <a:lnTo>
                        <a:pt x="12" y="3"/>
                      </a:lnTo>
                      <a:lnTo>
                        <a:pt x="13" y="5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12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Freeform 1687"/>
                <p:cNvSpPr>
                  <a:spLocks noEditPoints="1"/>
                </p:cNvSpPr>
                <p:nvPr/>
              </p:nvSpPr>
              <p:spPr bwMode="auto">
                <a:xfrm>
                  <a:off x="1563" y="2685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7" y="15"/>
                    </a:cxn>
                    <a:cxn ang="0">
                      <a:pos x="2" y="8"/>
                    </a:cxn>
                    <a:cxn ang="0">
                      <a:pos x="7" y="15"/>
                    </a:cxn>
                    <a:cxn ang="0">
                      <a:pos x="9" y="4"/>
                    </a:cxn>
                    <a:cxn ang="0">
                      <a:pos x="7" y="15"/>
                    </a:cxn>
                    <a:cxn ang="0">
                      <a:pos x="9" y="4"/>
                    </a:cxn>
                    <a:cxn ang="0">
                      <a:pos x="15" y="8"/>
                    </a:cxn>
                    <a:cxn ang="0">
                      <a:pos x="9" y="4"/>
                    </a:cxn>
                    <a:cxn ang="0">
                      <a:pos x="15" y="12"/>
                    </a:cxn>
                    <a:cxn ang="0">
                      <a:pos x="4" y="8"/>
                    </a:cxn>
                    <a:cxn ang="0">
                      <a:pos x="9" y="18"/>
                    </a:cxn>
                    <a:cxn ang="0">
                      <a:pos x="4" y="12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13" y="8"/>
                    </a:cxn>
                    <a:cxn ang="0">
                      <a:pos x="15" y="12"/>
                    </a:cxn>
                    <a:cxn ang="0">
                      <a:pos x="13" y="17"/>
                    </a:cxn>
                    <a:cxn ang="0">
                      <a:pos x="10" y="18"/>
                    </a:cxn>
                  </a:cxnLst>
                  <a:rect l="0" t="0" r="r" b="b"/>
                  <a:pathLst>
                    <a:path w="15" h="18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9" y="4"/>
                      </a:move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9" y="8"/>
                      </a:lnTo>
                      <a:lnTo>
                        <a:pt x="9" y="4"/>
                      </a:lnTo>
                      <a:close/>
                      <a:moveTo>
                        <a:pt x="15" y="8"/>
                      </a:moveTo>
                      <a:lnTo>
                        <a:pt x="15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15" y="8"/>
                      </a:lnTo>
                      <a:close/>
                      <a:moveTo>
                        <a:pt x="9" y="18"/>
                      </a:moveTo>
                      <a:lnTo>
                        <a:pt x="4" y="18"/>
                      </a:lnTo>
                      <a:lnTo>
                        <a:pt x="4" y="12"/>
                      </a:lnTo>
                      <a:lnTo>
                        <a:pt x="9" y="12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0" y="7"/>
                      </a:moveTo>
                      <a:lnTo>
                        <a:pt x="12" y="7"/>
                      </a:lnTo>
                      <a:lnTo>
                        <a:pt x="13" y="8"/>
                      </a:ln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15" y="15"/>
                      </a:lnTo>
                      <a:lnTo>
                        <a:pt x="13" y="17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 1688"/>
                <p:cNvSpPr>
                  <a:spLocks noEditPoints="1"/>
                </p:cNvSpPr>
                <p:nvPr/>
              </p:nvSpPr>
              <p:spPr bwMode="auto">
                <a:xfrm>
                  <a:off x="1567" y="2692"/>
                  <a:ext cx="14" cy="16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4" y="6"/>
                    </a:cxn>
                    <a:cxn ang="0">
                      <a:pos x="8" y="1"/>
                    </a:cxn>
                    <a:cxn ang="0">
                      <a:pos x="14" y="10"/>
                    </a:cxn>
                    <a:cxn ang="0">
                      <a:pos x="1" y="6"/>
                    </a:cxn>
                    <a:cxn ang="0">
                      <a:pos x="8" y="16"/>
                    </a:cxn>
                    <a:cxn ang="0">
                      <a:pos x="1" y="10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4" y="10"/>
                    </a:cxn>
                    <a:cxn ang="0">
                      <a:pos x="9" y="5"/>
                    </a:cxn>
                    <a:cxn ang="0">
                      <a:pos x="14" y="11"/>
                    </a:cxn>
                    <a:cxn ang="0">
                      <a:pos x="3" y="10"/>
                    </a:cxn>
                    <a:cxn ang="0">
                      <a:pos x="14" y="11"/>
                    </a:cxn>
                    <a:cxn ang="0">
                      <a:pos x="13" y="14"/>
                    </a:cxn>
                    <a:cxn ang="0">
                      <a:pos x="9" y="16"/>
                    </a:cxn>
                    <a:cxn ang="0">
                      <a:pos x="5" y="14"/>
                    </a:cxn>
                    <a:cxn ang="0">
                      <a:pos x="3" y="11"/>
                    </a:cxn>
                  </a:cxnLst>
                  <a:rect l="0" t="0" r="r" b="b"/>
                  <a:pathLst>
                    <a:path w="14" h="16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4" y="1"/>
                      </a:lnTo>
                      <a:lnTo>
                        <a:pt x="14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4" y="6"/>
                      </a:moveTo>
                      <a:lnTo>
                        <a:pt x="14" y="10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4" y="6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4" y="10"/>
                      </a:moveTo>
                      <a:lnTo>
                        <a:pt x="14" y="11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4" y="11"/>
                      </a:moveTo>
                      <a:lnTo>
                        <a:pt x="14" y="13"/>
                      </a:ln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9" y="16"/>
                      </a:lnTo>
                      <a:lnTo>
                        <a:pt x="6" y="16"/>
                      </a:lnTo>
                      <a:lnTo>
                        <a:pt x="5" y="14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Freeform 1689"/>
                <p:cNvSpPr>
                  <a:spLocks noEditPoints="1"/>
                </p:cNvSpPr>
                <p:nvPr/>
              </p:nvSpPr>
              <p:spPr bwMode="auto">
                <a:xfrm>
                  <a:off x="1570" y="2697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1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13" y="6"/>
                    </a:cxn>
                    <a:cxn ang="0">
                      <a:pos x="8" y="0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8" y="14"/>
                    </a:cxn>
                    <a:cxn ang="0">
                      <a:pos x="2" y="9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9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3" y="9"/>
                    </a:cxn>
                    <a:cxn ang="0">
                      <a:pos x="10" y="18"/>
                    </a:cxn>
                    <a:cxn ang="0">
                      <a:pos x="3" y="11"/>
                    </a:cxn>
                    <a:cxn ang="0">
                      <a:pos x="10" y="18"/>
                    </a:cxn>
                    <a:cxn ang="0">
                      <a:pos x="11" y="6"/>
                    </a:cxn>
                    <a:cxn ang="0">
                      <a:pos x="10" y="18"/>
                    </a:cxn>
                    <a:cxn ang="0">
                      <a:pos x="11" y="6"/>
                    </a:cxn>
                    <a:cxn ang="0">
                      <a:pos x="15" y="8"/>
                    </a:cxn>
                    <a:cxn ang="0">
                      <a:pos x="16" y="11"/>
                    </a:cxn>
                    <a:cxn ang="0">
                      <a:pos x="15" y="16"/>
                    </a:cxn>
                    <a:cxn ang="0">
                      <a:pos x="11" y="18"/>
                    </a:cxn>
                  </a:cxnLst>
                  <a:rect l="0" t="0" r="r" b="b"/>
                  <a:pathLst>
                    <a:path w="16" h="18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0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9"/>
                      </a:lnTo>
                      <a:lnTo>
                        <a:pt x="8" y="9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3"/>
                      </a:lnTo>
                      <a:close/>
                      <a:moveTo>
                        <a:pt x="15" y="9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9"/>
                      </a:lnTo>
                      <a:lnTo>
                        <a:pt x="15" y="9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1"/>
                      </a:lnTo>
                      <a:lnTo>
                        <a:pt x="10" y="11"/>
                      </a:lnTo>
                      <a:lnTo>
                        <a:pt x="10" y="18"/>
                      </a:lnTo>
                      <a:close/>
                      <a:moveTo>
                        <a:pt x="10" y="6"/>
                      </a:moveTo>
                      <a:lnTo>
                        <a:pt x="11" y="6"/>
                      </a:lnTo>
                      <a:lnTo>
                        <a:pt x="11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  <a:moveTo>
                        <a:pt x="11" y="6"/>
                      </a:moveTo>
                      <a:lnTo>
                        <a:pt x="13" y="6"/>
                      </a:lnTo>
                      <a:lnTo>
                        <a:pt x="15" y="8"/>
                      </a:lnTo>
                      <a:lnTo>
                        <a:pt x="16" y="9"/>
                      </a:lnTo>
                      <a:lnTo>
                        <a:pt x="16" y="11"/>
                      </a:lnTo>
                      <a:lnTo>
                        <a:pt x="16" y="14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11" y="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Freeform 1690"/>
                <p:cNvSpPr>
                  <a:spLocks noEditPoints="1"/>
                </p:cNvSpPr>
                <p:nvPr/>
              </p:nvSpPr>
              <p:spPr bwMode="auto">
                <a:xfrm>
                  <a:off x="1575" y="2703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5"/>
                    </a:cxn>
                    <a:cxn ang="0">
                      <a:pos x="1" y="12"/>
                    </a:cxn>
                    <a:cxn ang="0">
                      <a:pos x="11" y="5"/>
                    </a:cxn>
                    <a:cxn ang="0">
                      <a:pos x="13" y="8"/>
                    </a:cxn>
                    <a:cxn ang="0">
                      <a:pos x="11" y="5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6" y="16"/>
                    </a:cxn>
                    <a:cxn ang="0">
                      <a:pos x="1" y="10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0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4" y="13"/>
                    </a:cxn>
                    <a:cxn ang="0">
                      <a:pos x="13" y="16"/>
                    </a:cxn>
                    <a:cxn ang="0">
                      <a:pos x="8" y="18"/>
                    </a:cxn>
                    <a:cxn ang="0">
                      <a:pos x="5" y="16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1" y="12"/>
                      </a:move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1" y="12"/>
                      </a:lnTo>
                      <a:close/>
                      <a:moveTo>
                        <a:pt x="10" y="3"/>
                      </a:moveTo>
                      <a:lnTo>
                        <a:pt x="11" y="5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10" y="3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11" y="5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4" y="13"/>
                      </a:moveTo>
                      <a:lnTo>
                        <a:pt x="14" y="15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Freeform 1691"/>
                <p:cNvSpPr>
                  <a:spLocks noEditPoints="1"/>
                </p:cNvSpPr>
                <p:nvPr/>
              </p:nvSpPr>
              <p:spPr bwMode="auto">
                <a:xfrm>
                  <a:off x="1578" y="2710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1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7" y="14"/>
                    </a:cxn>
                    <a:cxn ang="0">
                      <a:pos x="2" y="9"/>
                    </a:cxn>
                    <a:cxn ang="0">
                      <a:pos x="7" y="14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8" y="3"/>
                    </a:cxn>
                    <a:cxn ang="0">
                      <a:pos x="15" y="9"/>
                    </a:cxn>
                    <a:cxn ang="0">
                      <a:pos x="8" y="3"/>
                    </a:cxn>
                    <a:cxn ang="0">
                      <a:pos x="15" y="11"/>
                    </a:cxn>
                    <a:cxn ang="0">
                      <a:pos x="3" y="9"/>
                    </a:cxn>
                    <a:cxn ang="0">
                      <a:pos x="8" y="18"/>
                    </a:cxn>
                    <a:cxn ang="0">
                      <a:pos x="3" y="11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5" y="11"/>
                    </a:cxn>
                    <a:cxn ang="0">
                      <a:pos x="10" y="6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0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19">
                      <a:moveTo>
                        <a:pt x="5" y="13"/>
                      </a:moveTo>
                      <a:lnTo>
                        <a:pt x="3" y="11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4"/>
                      </a:moveTo>
                      <a:lnTo>
                        <a:pt x="2" y="14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3"/>
                      </a:lnTo>
                      <a:close/>
                      <a:moveTo>
                        <a:pt x="15" y="9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9"/>
                      </a:lnTo>
                      <a:lnTo>
                        <a:pt x="15" y="9"/>
                      </a:lnTo>
                      <a:close/>
                      <a:moveTo>
                        <a:pt x="8" y="18"/>
                      </a:moveTo>
                      <a:lnTo>
                        <a:pt x="3" y="18"/>
                      </a:ln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6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Freeform 1692"/>
                <p:cNvSpPr>
                  <a:spLocks noEditPoints="1"/>
                </p:cNvSpPr>
                <p:nvPr/>
              </p:nvSpPr>
              <p:spPr bwMode="auto">
                <a:xfrm>
                  <a:off x="1581" y="2718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8" y="14"/>
                    </a:cxn>
                    <a:cxn ang="0">
                      <a:pos x="2" y="10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10"/>
                    </a:cxn>
                    <a:cxn ang="0">
                      <a:pos x="10" y="3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10" y="18"/>
                    </a:cxn>
                    <a:cxn ang="0">
                      <a:pos x="4" y="13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7" y="13"/>
                    </a:cxn>
                    <a:cxn ang="0">
                      <a:pos x="12" y="6"/>
                    </a:cxn>
                    <a:cxn ang="0">
                      <a:pos x="17" y="14"/>
                    </a:cxn>
                    <a:cxn ang="0">
                      <a:pos x="5" y="13"/>
                    </a:cxn>
                    <a:cxn ang="0">
                      <a:pos x="17" y="14"/>
                    </a:cxn>
                    <a:cxn ang="0">
                      <a:pos x="15" y="18"/>
                    </a:cxn>
                    <a:cxn ang="0">
                      <a:pos x="12" y="19"/>
                    </a:cxn>
                    <a:cxn ang="0">
                      <a:pos x="7" y="18"/>
                    </a:cxn>
                    <a:cxn ang="0">
                      <a:pos x="5" y="14"/>
                    </a:cxn>
                  </a:cxnLst>
                  <a:rect l="0" t="0" r="r" b="b"/>
                  <a:pathLst>
                    <a:path w="17" h="19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10" y="18"/>
                      </a:move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6"/>
                      </a:moveTo>
                      <a:lnTo>
                        <a:pt x="12" y="6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  <a:moveTo>
                        <a:pt x="12" y="6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close/>
                      <a:moveTo>
                        <a:pt x="17" y="13"/>
                      </a:moveTo>
                      <a:lnTo>
                        <a:pt x="17" y="14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7" y="13"/>
                      </a:lnTo>
                      <a:close/>
                      <a:moveTo>
                        <a:pt x="17" y="14"/>
                      </a:moveTo>
                      <a:lnTo>
                        <a:pt x="17" y="16"/>
                      </a:lnTo>
                      <a:lnTo>
                        <a:pt x="15" y="18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8" y="19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5" y="14"/>
                      </a:lnTo>
                      <a:lnTo>
                        <a:pt x="17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Freeform 1693"/>
                <p:cNvSpPr>
                  <a:spLocks noEditPoints="1"/>
                </p:cNvSpPr>
                <p:nvPr/>
              </p:nvSpPr>
              <p:spPr bwMode="auto">
                <a:xfrm>
                  <a:off x="1586" y="2726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0" y="6"/>
                    </a:cxn>
                    <a:cxn ang="0">
                      <a:pos x="2" y="11"/>
                    </a:cxn>
                    <a:cxn ang="0">
                      <a:pos x="0" y="8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13" y="10"/>
                    </a:cxn>
                    <a:cxn ang="0">
                      <a:pos x="12" y="5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7" y="18"/>
                    </a:cxn>
                    <a:cxn ang="0">
                      <a:pos x="2" y="11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5" y="11"/>
                    </a:cxn>
                    <a:cxn ang="0">
                      <a:pos x="8" y="6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8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19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2" y="11"/>
                      </a:move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2" y="11"/>
                      </a:lnTo>
                      <a:close/>
                      <a:moveTo>
                        <a:pt x="12" y="3"/>
                      </a:moveTo>
                      <a:lnTo>
                        <a:pt x="12" y="5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2" y="3"/>
                      </a:lnTo>
                      <a:close/>
                      <a:moveTo>
                        <a:pt x="12" y="5"/>
                      </a:moveTo>
                      <a:lnTo>
                        <a:pt x="13" y="6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12" y="5"/>
                      </a:lnTo>
                      <a:close/>
                      <a:moveTo>
                        <a:pt x="13" y="10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8" y="19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Freeform 1694"/>
                <p:cNvSpPr>
                  <a:spLocks noEditPoints="1"/>
                </p:cNvSpPr>
                <p:nvPr/>
              </p:nvSpPr>
              <p:spPr bwMode="auto">
                <a:xfrm>
                  <a:off x="1589" y="2734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5"/>
                    </a:cxn>
                    <a:cxn ang="0">
                      <a:pos x="2" y="10"/>
                    </a:cxn>
                    <a:cxn ang="0">
                      <a:pos x="7" y="15"/>
                    </a:cxn>
                    <a:cxn ang="0">
                      <a:pos x="9" y="3"/>
                    </a:cxn>
                    <a:cxn ang="0">
                      <a:pos x="7" y="15"/>
                    </a:cxn>
                    <a:cxn ang="0">
                      <a:pos x="9" y="3"/>
                    </a:cxn>
                    <a:cxn ang="0">
                      <a:pos x="15" y="10"/>
                    </a:cxn>
                    <a:cxn ang="0">
                      <a:pos x="9" y="3"/>
                    </a:cxn>
                    <a:cxn ang="0">
                      <a:pos x="15" y="11"/>
                    </a:cxn>
                    <a:cxn ang="0">
                      <a:pos x="2" y="10"/>
                    </a:cxn>
                    <a:cxn ang="0">
                      <a:pos x="9" y="18"/>
                    </a:cxn>
                    <a:cxn ang="0">
                      <a:pos x="2" y="11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17" y="11"/>
                    </a:cxn>
                    <a:cxn ang="0">
                      <a:pos x="10" y="7"/>
                    </a:cxn>
                    <a:cxn ang="0">
                      <a:pos x="17" y="13"/>
                    </a:cxn>
                    <a:cxn ang="0">
                      <a:pos x="4" y="11"/>
                    </a:cxn>
                    <a:cxn ang="0">
                      <a:pos x="17" y="13"/>
                    </a:cxn>
                    <a:cxn ang="0">
                      <a:pos x="15" y="18"/>
                    </a:cxn>
                    <a:cxn ang="0">
                      <a:pos x="10" y="20"/>
                    </a:cxn>
                    <a:cxn ang="0">
                      <a:pos x="7" y="18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7" h="20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9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9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9" y="11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0" y="7"/>
                      </a:move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0" y="11"/>
                      </a:lnTo>
                      <a:lnTo>
                        <a:pt x="10" y="7"/>
                      </a:lnTo>
                      <a:close/>
                      <a:moveTo>
                        <a:pt x="17" y="11"/>
                      </a:moveTo>
                      <a:lnTo>
                        <a:pt x="17" y="13"/>
                      </a:lnTo>
                      <a:lnTo>
                        <a:pt x="4" y="13"/>
                      </a:lnTo>
                      <a:lnTo>
                        <a:pt x="4" y="11"/>
                      </a:lnTo>
                      <a:lnTo>
                        <a:pt x="17" y="11"/>
                      </a:lnTo>
                      <a:close/>
                      <a:moveTo>
                        <a:pt x="17" y="13"/>
                      </a:moveTo>
                      <a:lnTo>
                        <a:pt x="15" y="16"/>
                      </a:lnTo>
                      <a:lnTo>
                        <a:pt x="15" y="18"/>
                      </a:lnTo>
                      <a:lnTo>
                        <a:pt x="12" y="20"/>
                      </a:lnTo>
                      <a:lnTo>
                        <a:pt x="10" y="20"/>
                      </a:lnTo>
                      <a:lnTo>
                        <a:pt x="9" y="20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4" y="13"/>
                      </a:lnTo>
                      <a:lnTo>
                        <a:pt x="17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Freeform 1695"/>
                <p:cNvSpPr>
                  <a:spLocks noEditPoints="1"/>
                </p:cNvSpPr>
                <p:nvPr/>
              </p:nvSpPr>
              <p:spPr bwMode="auto">
                <a:xfrm>
                  <a:off x="1593" y="2742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8"/>
                    </a:cxn>
                    <a:cxn ang="0">
                      <a:pos x="0" y="5"/>
                    </a:cxn>
                    <a:cxn ang="0">
                      <a:pos x="6" y="15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8" y="18"/>
                    </a:cxn>
                    <a:cxn ang="0">
                      <a:pos x="1" y="12"/>
                    </a:cxn>
                    <a:cxn ang="0">
                      <a:pos x="8" y="18"/>
                    </a:cxn>
                    <a:cxn ang="0">
                      <a:pos x="9" y="5"/>
                    </a:cxn>
                    <a:cxn ang="0">
                      <a:pos x="8" y="18"/>
                    </a:cxn>
                    <a:cxn ang="0">
                      <a:pos x="9" y="5"/>
                    </a:cxn>
                    <a:cxn ang="0">
                      <a:pos x="14" y="12"/>
                    </a:cxn>
                    <a:cxn ang="0">
                      <a:pos x="9" y="5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9" y="20"/>
                    </a:cxn>
                    <a:cxn ang="0">
                      <a:pos x="5" y="18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4" h="20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2"/>
                      </a:lnTo>
                      <a:lnTo>
                        <a:pt x="8" y="12"/>
                      </a:lnTo>
                      <a:lnTo>
                        <a:pt x="8" y="18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9" y="12"/>
                      </a:lnTo>
                      <a:lnTo>
                        <a:pt x="9" y="5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14" y="15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9" y="20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Freeform 1696"/>
                <p:cNvSpPr>
                  <a:spLocks noEditPoints="1"/>
                </p:cNvSpPr>
                <p:nvPr/>
              </p:nvSpPr>
              <p:spPr bwMode="auto">
                <a:xfrm>
                  <a:off x="1596" y="2750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2" y="8"/>
                    </a:cxn>
                    <a:cxn ang="0">
                      <a:pos x="2" y="4"/>
                    </a:cxn>
                    <a:cxn ang="0">
                      <a:pos x="3" y="2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8" y="0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8" y="17"/>
                    </a:cxn>
                    <a:cxn ang="0">
                      <a:pos x="2" y="10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15" y="10"/>
                    </a:cxn>
                    <a:cxn ang="0">
                      <a:pos x="10" y="5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10" y="20"/>
                    </a:cxn>
                    <a:cxn ang="0">
                      <a:pos x="3" y="13"/>
                    </a:cxn>
                    <a:cxn ang="0">
                      <a:pos x="10" y="20"/>
                    </a:cxn>
                    <a:cxn ang="0">
                      <a:pos x="10" y="8"/>
                    </a:cxn>
                    <a:cxn ang="0">
                      <a:pos x="10" y="20"/>
                    </a:cxn>
                    <a:cxn ang="0">
                      <a:pos x="10" y="8"/>
                    </a:cxn>
                    <a:cxn ang="0">
                      <a:pos x="16" y="13"/>
                    </a:cxn>
                    <a:cxn ang="0">
                      <a:pos x="10" y="8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5" y="20"/>
                    </a:cxn>
                    <a:cxn ang="0">
                      <a:pos x="10" y="21"/>
                    </a:cxn>
                    <a:cxn ang="0">
                      <a:pos x="6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1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7"/>
                      </a:moveTo>
                      <a:lnTo>
                        <a:pt x="2" y="17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0" y="20"/>
                      </a:move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20"/>
                      </a:lnTo>
                      <a:close/>
                      <a:moveTo>
                        <a:pt x="10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10" y="20"/>
                      </a:lnTo>
                      <a:lnTo>
                        <a:pt x="10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8"/>
                      </a:lnTo>
                      <a:lnTo>
                        <a:pt x="15" y="20"/>
                      </a:lnTo>
                      <a:lnTo>
                        <a:pt x="13" y="20"/>
                      </a:lnTo>
                      <a:lnTo>
                        <a:pt x="10" y="21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Freeform 1697"/>
                <p:cNvSpPr>
                  <a:spLocks noEditPoints="1"/>
                </p:cNvSpPr>
                <p:nvPr/>
              </p:nvSpPr>
              <p:spPr bwMode="auto">
                <a:xfrm>
                  <a:off x="1601" y="2760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13" y="7"/>
                    </a:cxn>
                    <a:cxn ang="0">
                      <a:pos x="6" y="0"/>
                    </a:cxn>
                    <a:cxn ang="0">
                      <a:pos x="13" y="11"/>
                    </a:cxn>
                    <a:cxn ang="0">
                      <a:pos x="1" y="7"/>
                    </a:cxn>
                    <a:cxn ang="0">
                      <a:pos x="6" y="16"/>
                    </a:cxn>
                    <a:cxn ang="0">
                      <a:pos x="1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1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8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20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0"/>
                      </a:lnTo>
                      <a:close/>
                      <a:moveTo>
                        <a:pt x="13" y="7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3"/>
                      </a:moveTo>
                      <a:lnTo>
                        <a:pt x="13" y="16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Freeform 1698"/>
                <p:cNvSpPr>
                  <a:spLocks noEditPoints="1"/>
                </p:cNvSpPr>
                <p:nvPr/>
              </p:nvSpPr>
              <p:spPr bwMode="auto">
                <a:xfrm>
                  <a:off x="1604" y="2768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13" y="5"/>
                    </a:cxn>
                    <a:cxn ang="0">
                      <a:pos x="7" y="0"/>
                    </a:cxn>
                    <a:cxn ang="0">
                      <a:pos x="13" y="8"/>
                    </a:cxn>
                    <a:cxn ang="0">
                      <a:pos x="2" y="5"/>
                    </a:cxn>
                    <a:cxn ang="0">
                      <a:pos x="7" y="15"/>
                    </a:cxn>
                    <a:cxn ang="0">
                      <a:pos x="2" y="8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5" y="8"/>
                    </a:cxn>
                    <a:cxn ang="0">
                      <a:pos x="8" y="3"/>
                    </a:cxn>
                    <a:cxn ang="0">
                      <a:pos x="15" y="13"/>
                    </a:cxn>
                    <a:cxn ang="0">
                      <a:pos x="2" y="8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6" y="13"/>
                    </a:cxn>
                    <a:cxn ang="0">
                      <a:pos x="10" y="7"/>
                    </a:cxn>
                    <a:cxn ang="0">
                      <a:pos x="16" y="15"/>
                    </a:cxn>
                    <a:cxn ang="0">
                      <a:pos x="3" y="13"/>
                    </a:cxn>
                    <a:cxn ang="0">
                      <a:pos x="16" y="15"/>
                    </a:cxn>
                    <a:cxn ang="0">
                      <a:pos x="15" y="18"/>
                    </a:cxn>
                    <a:cxn ang="0">
                      <a:pos x="10" y="20"/>
                    </a:cxn>
                    <a:cxn ang="0">
                      <a:pos x="5" y="18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6" h="20">
                      <a:moveTo>
                        <a:pt x="5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5" y="16"/>
                      </a:lnTo>
                      <a:lnTo>
                        <a:pt x="15" y="18"/>
                      </a:lnTo>
                      <a:lnTo>
                        <a:pt x="11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Freeform 1699"/>
                <p:cNvSpPr>
                  <a:spLocks noEditPoints="1"/>
                </p:cNvSpPr>
                <p:nvPr/>
              </p:nvSpPr>
              <p:spPr bwMode="auto">
                <a:xfrm>
                  <a:off x="1607" y="2776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2" y="4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3" y="8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5" y="15"/>
                    </a:cxn>
                    <a:cxn ang="0">
                      <a:pos x="2" y="10"/>
                    </a:cxn>
                    <a:cxn ang="0">
                      <a:pos x="5" y="15"/>
                    </a:cxn>
                    <a:cxn ang="0">
                      <a:pos x="13" y="7"/>
                    </a:cxn>
                    <a:cxn ang="0">
                      <a:pos x="5" y="15"/>
                    </a:cxn>
                    <a:cxn ang="0">
                      <a:pos x="13" y="7"/>
                    </a:cxn>
                    <a:cxn ang="0">
                      <a:pos x="15" y="12"/>
                    </a:cxn>
                    <a:cxn ang="0">
                      <a:pos x="13" y="7"/>
                    </a:cxn>
                    <a:cxn ang="0">
                      <a:pos x="15" y="15"/>
                    </a:cxn>
                    <a:cxn ang="0">
                      <a:pos x="4" y="12"/>
                    </a:cxn>
                    <a:cxn ang="0">
                      <a:pos x="10" y="21"/>
                    </a:cxn>
                    <a:cxn ang="0">
                      <a:pos x="4" y="15"/>
                    </a:cxn>
                    <a:cxn ang="0">
                      <a:pos x="10" y="21"/>
                    </a:cxn>
                    <a:cxn ang="0">
                      <a:pos x="12" y="8"/>
                    </a:cxn>
                    <a:cxn ang="0">
                      <a:pos x="10" y="21"/>
                    </a:cxn>
                    <a:cxn ang="0">
                      <a:pos x="12" y="8"/>
                    </a:cxn>
                    <a:cxn ang="0">
                      <a:pos x="15" y="12"/>
                    </a:cxn>
                    <a:cxn ang="0">
                      <a:pos x="17" y="15"/>
                    </a:cxn>
                    <a:cxn ang="0">
                      <a:pos x="15" y="20"/>
                    </a:cxn>
                    <a:cxn ang="0">
                      <a:pos x="12" y="21"/>
                    </a:cxn>
                  </a:cxnLst>
                  <a:rect l="0" t="0" r="r" b="b"/>
                  <a:pathLst>
                    <a:path w="17" h="21">
                      <a:moveTo>
                        <a:pt x="0" y="7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2" y="4"/>
                      </a:lnTo>
                      <a:lnTo>
                        <a:pt x="13" y="7"/>
                      </a:lnTo>
                      <a:lnTo>
                        <a:pt x="0" y="7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5" y="15"/>
                      </a:move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5" y="15"/>
                      </a:lnTo>
                      <a:close/>
                      <a:moveTo>
                        <a:pt x="12" y="7"/>
                      </a:moveTo>
                      <a:lnTo>
                        <a:pt x="13" y="7"/>
                      </a:lnTo>
                      <a:lnTo>
                        <a:pt x="7" y="17"/>
                      </a:lnTo>
                      <a:lnTo>
                        <a:pt x="5" y="15"/>
                      </a:lnTo>
                      <a:lnTo>
                        <a:pt x="12" y="7"/>
                      </a:lnTo>
                      <a:close/>
                      <a:moveTo>
                        <a:pt x="13" y="7"/>
                      </a:moveTo>
                      <a:lnTo>
                        <a:pt x="15" y="8"/>
                      </a:lnTo>
                      <a:lnTo>
                        <a:pt x="15" y="12"/>
                      </a:lnTo>
                      <a:lnTo>
                        <a:pt x="10" y="12"/>
                      </a:lnTo>
                      <a:lnTo>
                        <a:pt x="13" y="7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4" y="15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  <a:moveTo>
                        <a:pt x="10" y="21"/>
                      </a:moveTo>
                      <a:lnTo>
                        <a:pt x="4" y="21"/>
                      </a:lnTo>
                      <a:lnTo>
                        <a:pt x="4" y="15"/>
                      </a:lnTo>
                      <a:lnTo>
                        <a:pt x="10" y="15"/>
                      </a:lnTo>
                      <a:lnTo>
                        <a:pt x="10" y="21"/>
                      </a:lnTo>
                      <a:close/>
                      <a:moveTo>
                        <a:pt x="10" y="8"/>
                      </a:moveTo>
                      <a:lnTo>
                        <a:pt x="12" y="8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10" y="8"/>
                      </a:lnTo>
                      <a:close/>
                      <a:moveTo>
                        <a:pt x="12" y="8"/>
                      </a:moveTo>
                      <a:lnTo>
                        <a:pt x="13" y="10"/>
                      </a:lnTo>
                      <a:lnTo>
                        <a:pt x="15" y="12"/>
                      </a:lnTo>
                      <a:lnTo>
                        <a:pt x="17" y="13"/>
                      </a:lnTo>
                      <a:lnTo>
                        <a:pt x="17" y="15"/>
                      </a:lnTo>
                      <a:lnTo>
                        <a:pt x="17" y="17"/>
                      </a:lnTo>
                      <a:lnTo>
                        <a:pt x="15" y="20"/>
                      </a:lnTo>
                      <a:lnTo>
                        <a:pt x="13" y="20"/>
                      </a:lnTo>
                      <a:lnTo>
                        <a:pt x="12" y="21"/>
                      </a:lnTo>
                      <a:lnTo>
                        <a:pt x="12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Freeform 1700"/>
                <p:cNvSpPr>
                  <a:spLocks noEditPoints="1"/>
                </p:cNvSpPr>
                <p:nvPr/>
              </p:nvSpPr>
              <p:spPr bwMode="auto">
                <a:xfrm>
                  <a:off x="1612" y="2784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10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10"/>
                    </a:cxn>
                    <a:cxn ang="0">
                      <a:pos x="7" y="15"/>
                    </a:cxn>
                    <a:cxn ang="0">
                      <a:pos x="8" y="4"/>
                    </a:cxn>
                    <a:cxn ang="0">
                      <a:pos x="7" y="15"/>
                    </a:cxn>
                    <a:cxn ang="0">
                      <a:pos x="8" y="4"/>
                    </a:cxn>
                    <a:cxn ang="0">
                      <a:pos x="13" y="10"/>
                    </a:cxn>
                    <a:cxn ang="0">
                      <a:pos x="8" y="4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20"/>
                    </a:cxn>
                    <a:cxn ang="0">
                      <a:pos x="2" y="13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8" y="20"/>
                    </a:cxn>
                    <a:cxn ang="0">
                      <a:pos x="8" y="9"/>
                    </a:cxn>
                    <a:cxn ang="0">
                      <a:pos x="15" y="13"/>
                    </a:cxn>
                    <a:cxn ang="0">
                      <a:pos x="8" y="9"/>
                    </a:cxn>
                    <a:cxn ang="0">
                      <a:pos x="15" y="15"/>
                    </a:cxn>
                    <a:cxn ang="0">
                      <a:pos x="3" y="13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8" y="22"/>
                    </a:cxn>
                    <a:cxn ang="0">
                      <a:pos x="5" y="20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2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4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4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20"/>
                      </a:moveTo>
                      <a:lnTo>
                        <a:pt x="2" y="20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9"/>
                      </a:moveTo>
                      <a:lnTo>
                        <a:pt x="8" y="9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9"/>
                      </a:lnTo>
                      <a:close/>
                      <a:moveTo>
                        <a:pt x="8" y="9"/>
                      </a:moveTo>
                      <a:lnTo>
                        <a:pt x="15" y="9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5"/>
                      </a:move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2" y="22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Freeform 1701"/>
                <p:cNvSpPr>
                  <a:spLocks noEditPoints="1"/>
                </p:cNvSpPr>
                <p:nvPr/>
              </p:nvSpPr>
              <p:spPr bwMode="auto">
                <a:xfrm>
                  <a:off x="1615" y="2794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2"/>
                    </a:cxn>
                    <a:cxn ang="0">
                      <a:pos x="2" y="7"/>
                    </a:cxn>
                    <a:cxn ang="0">
                      <a:pos x="7" y="18"/>
                    </a:cxn>
                    <a:cxn ang="0">
                      <a:pos x="2" y="12"/>
                    </a:cxn>
                    <a:cxn ang="0">
                      <a:pos x="7" y="18"/>
                    </a:cxn>
                    <a:cxn ang="0">
                      <a:pos x="9" y="5"/>
                    </a:cxn>
                    <a:cxn ang="0">
                      <a:pos x="7" y="18"/>
                    </a:cxn>
                    <a:cxn ang="0">
                      <a:pos x="9" y="5"/>
                    </a:cxn>
                    <a:cxn ang="0">
                      <a:pos x="15" y="12"/>
                    </a:cxn>
                    <a:cxn ang="0">
                      <a:pos x="9" y="5"/>
                    </a:cxn>
                    <a:cxn ang="0">
                      <a:pos x="15" y="15"/>
                    </a:cxn>
                    <a:cxn ang="0">
                      <a:pos x="4" y="12"/>
                    </a:cxn>
                    <a:cxn ang="0">
                      <a:pos x="9" y="20"/>
                    </a:cxn>
                    <a:cxn ang="0">
                      <a:pos x="4" y="15"/>
                    </a:cxn>
                    <a:cxn ang="0">
                      <a:pos x="9" y="20"/>
                    </a:cxn>
                    <a:cxn ang="0">
                      <a:pos x="10" y="8"/>
                    </a:cxn>
                    <a:cxn ang="0">
                      <a:pos x="9" y="20"/>
                    </a:cxn>
                    <a:cxn ang="0">
                      <a:pos x="10" y="8"/>
                    </a:cxn>
                    <a:cxn ang="0">
                      <a:pos x="15" y="15"/>
                    </a:cxn>
                    <a:cxn ang="0">
                      <a:pos x="10" y="8"/>
                    </a:cxn>
                    <a:cxn ang="0">
                      <a:pos x="15" y="16"/>
                    </a:cxn>
                    <a:cxn ang="0">
                      <a:pos x="4" y="15"/>
                    </a:cxn>
                    <a:cxn ang="0">
                      <a:pos x="15" y="16"/>
                    </a:cxn>
                    <a:cxn ang="0">
                      <a:pos x="13" y="20"/>
                    </a:cxn>
                    <a:cxn ang="0">
                      <a:pos x="10" y="21"/>
                    </a:cxn>
                    <a:cxn ang="0">
                      <a:pos x="5" y="20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5" h="21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8"/>
                      </a:lnTo>
                      <a:close/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7" y="5"/>
                      </a:lnTo>
                      <a:close/>
                      <a:moveTo>
                        <a:pt x="9" y="5"/>
                      </a:moveTo>
                      <a:lnTo>
                        <a:pt x="15" y="5"/>
                      </a:lnTo>
                      <a:lnTo>
                        <a:pt x="15" y="12"/>
                      </a:lnTo>
                      <a:lnTo>
                        <a:pt x="9" y="12"/>
                      </a:lnTo>
                      <a:lnTo>
                        <a:pt x="9" y="5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4" y="15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  <a:moveTo>
                        <a:pt x="9" y="20"/>
                      </a:move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9" y="15"/>
                      </a:lnTo>
                      <a:lnTo>
                        <a:pt x="9" y="20"/>
                      </a:lnTo>
                      <a:close/>
                      <a:moveTo>
                        <a:pt x="9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9" y="20"/>
                      </a:lnTo>
                      <a:lnTo>
                        <a:pt x="9" y="8"/>
                      </a:lnTo>
                      <a:close/>
                      <a:moveTo>
                        <a:pt x="10" y="8"/>
                      </a:moveTo>
                      <a:lnTo>
                        <a:pt x="15" y="8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close/>
                      <a:moveTo>
                        <a:pt x="15" y="15"/>
                      </a:moveTo>
                      <a:lnTo>
                        <a:pt x="15" y="16"/>
                      </a:lnTo>
                      <a:lnTo>
                        <a:pt x="4" y="16"/>
                      </a:lnTo>
                      <a:lnTo>
                        <a:pt x="4" y="15"/>
                      </a:lnTo>
                      <a:lnTo>
                        <a:pt x="15" y="15"/>
                      </a:lnTo>
                      <a:close/>
                      <a:moveTo>
                        <a:pt x="15" y="16"/>
                      </a:move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2" y="21"/>
                      </a:lnTo>
                      <a:lnTo>
                        <a:pt x="10" y="21"/>
                      </a:lnTo>
                      <a:lnTo>
                        <a:pt x="9" y="21"/>
                      </a:lnTo>
                      <a:lnTo>
                        <a:pt x="5" y="20"/>
                      </a:lnTo>
                      <a:lnTo>
                        <a:pt x="5" y="18"/>
                      </a:lnTo>
                      <a:lnTo>
                        <a:pt x="4" y="16"/>
                      </a:lnTo>
                      <a:lnTo>
                        <a:pt x="15" y="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Freeform 1702"/>
                <p:cNvSpPr>
                  <a:spLocks noEditPoints="1"/>
                </p:cNvSpPr>
                <p:nvPr/>
              </p:nvSpPr>
              <p:spPr bwMode="auto">
                <a:xfrm>
                  <a:off x="1619" y="2804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18"/>
                    </a:cxn>
                    <a:cxn ang="0">
                      <a:pos x="1" y="11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8" y="18"/>
                    </a:cxn>
                    <a:cxn ang="0">
                      <a:pos x="9" y="6"/>
                    </a:cxn>
                    <a:cxn ang="0">
                      <a:pos x="14" y="11"/>
                    </a:cxn>
                    <a:cxn ang="0">
                      <a:pos x="9" y="6"/>
                    </a:cxn>
                    <a:cxn ang="0">
                      <a:pos x="14" y="15"/>
                    </a:cxn>
                    <a:cxn ang="0">
                      <a:pos x="3" y="11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9" y="19"/>
                    </a:cxn>
                    <a:cxn ang="0">
                      <a:pos x="5" y="18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4" h="19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9" y="6"/>
                      </a:move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9" y="11"/>
                      </a:lnTo>
                      <a:lnTo>
                        <a:pt x="9" y="6"/>
                      </a:lnTo>
                      <a:close/>
                      <a:moveTo>
                        <a:pt x="14" y="11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5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9" y="19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Freeform 1703"/>
                <p:cNvSpPr>
                  <a:spLocks noEditPoints="1"/>
                </p:cNvSpPr>
                <p:nvPr/>
              </p:nvSpPr>
              <p:spPr bwMode="auto">
                <a:xfrm>
                  <a:off x="1622" y="2812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6" y="11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8" y="0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3" y="13"/>
                    </a:cxn>
                    <a:cxn ang="0">
                      <a:pos x="2" y="10"/>
                    </a:cxn>
                    <a:cxn ang="0">
                      <a:pos x="3" y="13"/>
                    </a:cxn>
                    <a:cxn ang="0">
                      <a:pos x="13" y="7"/>
                    </a:cxn>
                    <a:cxn ang="0">
                      <a:pos x="3" y="13"/>
                    </a:cxn>
                    <a:cxn ang="0">
                      <a:pos x="13" y="7"/>
                    </a:cxn>
                    <a:cxn ang="0">
                      <a:pos x="15" y="10"/>
                    </a:cxn>
                    <a:cxn ang="0">
                      <a:pos x="13" y="7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8" y="20"/>
                    </a:cxn>
                    <a:cxn ang="0">
                      <a:pos x="3" y="13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16" y="13"/>
                    </a:cxn>
                    <a:cxn ang="0">
                      <a:pos x="10" y="8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5" y="20"/>
                    </a:cxn>
                    <a:cxn ang="0">
                      <a:pos x="10" y="21"/>
                    </a:cxn>
                    <a:cxn ang="0">
                      <a:pos x="6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1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3" y="13"/>
                      </a:move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3" y="13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11" y="5"/>
                      </a:lnTo>
                      <a:close/>
                      <a:moveTo>
                        <a:pt x="13" y="7"/>
                      </a:move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13" y="7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8" y="20"/>
                      </a:move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8"/>
                      </a:lnTo>
                      <a:lnTo>
                        <a:pt x="15" y="20"/>
                      </a:lnTo>
                      <a:lnTo>
                        <a:pt x="13" y="21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Freeform 1704"/>
                <p:cNvSpPr>
                  <a:spLocks noEditPoints="1"/>
                </p:cNvSpPr>
                <p:nvPr/>
              </p:nvSpPr>
              <p:spPr bwMode="auto">
                <a:xfrm>
                  <a:off x="1627" y="2822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13" y="6"/>
                    </a:cxn>
                    <a:cxn ang="0">
                      <a:pos x="6" y="0"/>
                    </a:cxn>
                    <a:cxn ang="0">
                      <a:pos x="13" y="10"/>
                    </a:cxn>
                    <a:cxn ang="0">
                      <a:pos x="1" y="6"/>
                    </a:cxn>
                    <a:cxn ang="0">
                      <a:pos x="3" y="13"/>
                    </a:cxn>
                    <a:cxn ang="0">
                      <a:pos x="1" y="10"/>
                    </a:cxn>
                    <a:cxn ang="0">
                      <a:pos x="3" y="13"/>
                    </a:cxn>
                    <a:cxn ang="0">
                      <a:pos x="13" y="6"/>
                    </a:cxn>
                    <a:cxn ang="0">
                      <a:pos x="3" y="13"/>
                    </a:cxn>
                    <a:cxn ang="0">
                      <a:pos x="13" y="6"/>
                    </a:cxn>
                    <a:cxn ang="0">
                      <a:pos x="14" y="11"/>
                    </a:cxn>
                    <a:cxn ang="0">
                      <a:pos x="13" y="6"/>
                    </a:cxn>
                    <a:cxn ang="0">
                      <a:pos x="14" y="14"/>
                    </a:cxn>
                    <a:cxn ang="0">
                      <a:pos x="3" y="11"/>
                    </a:cxn>
                    <a:cxn ang="0">
                      <a:pos x="14" y="14"/>
                    </a:cxn>
                    <a:cxn ang="0">
                      <a:pos x="13" y="18"/>
                    </a:cxn>
                    <a:cxn ang="0">
                      <a:pos x="8" y="19"/>
                    </a:cxn>
                    <a:cxn ang="0">
                      <a:pos x="5" y="18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4" h="1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3" y="13"/>
                      </a:moveTo>
                      <a:lnTo>
                        <a:pt x="1" y="11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3" y="13"/>
                      </a:lnTo>
                      <a:close/>
                      <a:moveTo>
                        <a:pt x="11" y="5"/>
                      </a:moveTo>
                      <a:lnTo>
                        <a:pt x="13" y="6"/>
                      </a:lnTo>
                      <a:lnTo>
                        <a:pt x="5" y="14"/>
                      </a:lnTo>
                      <a:lnTo>
                        <a:pt x="3" y="13"/>
                      </a:lnTo>
                      <a:lnTo>
                        <a:pt x="11" y="5"/>
                      </a:lnTo>
                      <a:close/>
                      <a:moveTo>
                        <a:pt x="13" y="6"/>
                      </a:moveTo>
                      <a:lnTo>
                        <a:pt x="14" y="8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13" y="6"/>
                      </a:lnTo>
                      <a:close/>
                      <a:moveTo>
                        <a:pt x="14" y="11"/>
                      </a:moveTo>
                      <a:lnTo>
                        <a:pt x="14" y="14"/>
                      </a:lnTo>
                      <a:lnTo>
                        <a:pt x="3" y="14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4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Freeform 1705"/>
                <p:cNvSpPr>
                  <a:spLocks noEditPoints="1"/>
                </p:cNvSpPr>
                <p:nvPr/>
              </p:nvSpPr>
              <p:spPr bwMode="auto">
                <a:xfrm>
                  <a:off x="1630" y="2830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7" y="0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7" y="15"/>
                    </a:cxn>
                    <a:cxn ang="0">
                      <a:pos x="2" y="8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5" y="8"/>
                    </a:cxn>
                    <a:cxn ang="0">
                      <a:pos x="8" y="3"/>
                    </a:cxn>
                    <a:cxn ang="0">
                      <a:pos x="15" y="11"/>
                    </a:cxn>
                    <a:cxn ang="0">
                      <a:pos x="3" y="8"/>
                    </a:cxn>
                    <a:cxn ang="0">
                      <a:pos x="5" y="16"/>
                    </a:cxn>
                    <a:cxn ang="0">
                      <a:pos x="3" y="11"/>
                    </a:cxn>
                    <a:cxn ang="0">
                      <a:pos x="5" y="16"/>
                    </a:cxn>
                    <a:cxn ang="0">
                      <a:pos x="13" y="8"/>
                    </a:cxn>
                    <a:cxn ang="0">
                      <a:pos x="5" y="16"/>
                    </a:cxn>
                    <a:cxn ang="0">
                      <a:pos x="13" y="8"/>
                    </a:cxn>
                    <a:cxn ang="0">
                      <a:pos x="15" y="13"/>
                    </a:cxn>
                    <a:cxn ang="0">
                      <a:pos x="13" y="8"/>
                    </a:cxn>
                    <a:cxn ang="0">
                      <a:pos x="15" y="15"/>
                    </a:cxn>
                    <a:cxn ang="0">
                      <a:pos x="3" y="13"/>
                    </a:cxn>
                    <a:cxn ang="0">
                      <a:pos x="15" y="15"/>
                    </a:cxn>
                    <a:cxn ang="0">
                      <a:pos x="13" y="19"/>
                    </a:cxn>
                    <a:cxn ang="0">
                      <a:pos x="10" y="21"/>
                    </a:cxn>
                    <a:cxn ang="0">
                      <a:pos x="5" y="19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1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5" y="16"/>
                      </a:move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5" y="16"/>
                      </a:lnTo>
                      <a:close/>
                      <a:moveTo>
                        <a:pt x="13" y="8"/>
                      </a:moveTo>
                      <a:lnTo>
                        <a:pt x="13" y="8"/>
                      </a:lnTo>
                      <a:lnTo>
                        <a:pt x="5" y="16"/>
                      </a:lnTo>
                      <a:lnTo>
                        <a:pt x="5" y="16"/>
                      </a:lnTo>
                      <a:lnTo>
                        <a:pt x="13" y="8"/>
                      </a:lnTo>
                      <a:close/>
                      <a:moveTo>
                        <a:pt x="13" y="8"/>
                      </a:moveTo>
                      <a:lnTo>
                        <a:pt x="15" y="11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3" y="8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5"/>
                      </a:moveTo>
                      <a:lnTo>
                        <a:pt x="15" y="16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10" y="21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16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" name="Freeform 1706"/>
                <p:cNvSpPr>
                  <a:spLocks noEditPoints="1"/>
                </p:cNvSpPr>
                <p:nvPr/>
              </p:nvSpPr>
              <p:spPr bwMode="auto">
                <a:xfrm>
                  <a:off x="1633" y="2838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2" y="5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8" y="16"/>
                    </a:cxn>
                    <a:cxn ang="0">
                      <a:pos x="2" y="11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15" y="11"/>
                    </a:cxn>
                    <a:cxn ang="0">
                      <a:pos x="10" y="5"/>
                    </a:cxn>
                    <a:cxn ang="0">
                      <a:pos x="15" y="13"/>
                    </a:cxn>
                    <a:cxn ang="0">
                      <a:pos x="4" y="11"/>
                    </a:cxn>
                    <a:cxn ang="0">
                      <a:pos x="10" y="20"/>
                    </a:cxn>
                    <a:cxn ang="0">
                      <a:pos x="4" y="13"/>
                    </a:cxn>
                    <a:cxn ang="0">
                      <a:pos x="10" y="20"/>
                    </a:cxn>
                    <a:cxn ang="0">
                      <a:pos x="12" y="8"/>
                    </a:cxn>
                    <a:cxn ang="0">
                      <a:pos x="10" y="20"/>
                    </a:cxn>
                    <a:cxn ang="0">
                      <a:pos x="12" y="8"/>
                    </a:cxn>
                    <a:cxn ang="0">
                      <a:pos x="17" y="13"/>
                    </a:cxn>
                    <a:cxn ang="0">
                      <a:pos x="12" y="8"/>
                    </a:cxn>
                    <a:cxn ang="0">
                      <a:pos x="17" y="15"/>
                    </a:cxn>
                    <a:cxn ang="0">
                      <a:pos x="5" y="13"/>
                    </a:cxn>
                    <a:cxn ang="0">
                      <a:pos x="17" y="15"/>
                    </a:cxn>
                    <a:cxn ang="0">
                      <a:pos x="15" y="20"/>
                    </a:cxn>
                    <a:cxn ang="0">
                      <a:pos x="12" y="21"/>
                    </a:cxn>
                    <a:cxn ang="0">
                      <a:pos x="7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7" h="21">
                      <a:moveTo>
                        <a:pt x="0" y="7"/>
                      </a:moveTo>
                      <a:lnTo>
                        <a:pt x="2" y="5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5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5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10" y="20"/>
                      </a:moveTo>
                      <a:lnTo>
                        <a:pt x="4" y="20"/>
                      </a:lnTo>
                      <a:lnTo>
                        <a:pt x="4" y="13"/>
                      </a:lnTo>
                      <a:lnTo>
                        <a:pt x="10" y="13"/>
                      </a:lnTo>
                      <a:lnTo>
                        <a:pt x="10" y="20"/>
                      </a:lnTo>
                      <a:close/>
                      <a:moveTo>
                        <a:pt x="10" y="8"/>
                      </a:moveTo>
                      <a:lnTo>
                        <a:pt x="12" y="8"/>
                      </a:lnTo>
                      <a:lnTo>
                        <a:pt x="12" y="20"/>
                      </a:lnTo>
                      <a:lnTo>
                        <a:pt x="10" y="20"/>
                      </a:lnTo>
                      <a:lnTo>
                        <a:pt x="10" y="8"/>
                      </a:lnTo>
                      <a:close/>
                      <a:moveTo>
                        <a:pt x="12" y="8"/>
                      </a:moveTo>
                      <a:lnTo>
                        <a:pt x="17" y="8"/>
                      </a:lnTo>
                      <a:lnTo>
                        <a:pt x="17" y="13"/>
                      </a:lnTo>
                      <a:lnTo>
                        <a:pt x="12" y="13"/>
                      </a:lnTo>
                      <a:lnTo>
                        <a:pt x="12" y="8"/>
                      </a:lnTo>
                      <a:close/>
                      <a:moveTo>
                        <a:pt x="17" y="13"/>
                      </a:moveTo>
                      <a:lnTo>
                        <a:pt x="17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7" y="13"/>
                      </a:lnTo>
                      <a:close/>
                      <a:moveTo>
                        <a:pt x="17" y="15"/>
                      </a:moveTo>
                      <a:lnTo>
                        <a:pt x="17" y="16"/>
                      </a:lnTo>
                      <a:lnTo>
                        <a:pt x="15" y="20"/>
                      </a:lnTo>
                      <a:lnTo>
                        <a:pt x="13" y="20"/>
                      </a:lnTo>
                      <a:lnTo>
                        <a:pt x="12" y="21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Freeform 1707"/>
                <p:cNvSpPr>
                  <a:spLocks noEditPoints="1"/>
                </p:cNvSpPr>
                <p:nvPr/>
              </p:nvSpPr>
              <p:spPr bwMode="auto">
                <a:xfrm>
                  <a:off x="1638" y="2848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8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7" y="1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16"/>
                    </a:cxn>
                    <a:cxn ang="0">
                      <a:pos x="2" y="11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8" y="5"/>
                    </a:cxn>
                    <a:cxn ang="0">
                      <a:pos x="15" y="11"/>
                    </a:cxn>
                    <a:cxn ang="0">
                      <a:pos x="8" y="5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6"/>
                    </a:cxn>
                    <a:cxn ang="0">
                      <a:pos x="8" y="18"/>
                    </a:cxn>
                    <a:cxn ang="0">
                      <a:pos x="5" y="16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1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3" y="14"/>
                      </a:lnTo>
                      <a:lnTo>
                        <a:pt x="13" y="16"/>
                      </a:lnTo>
                      <a:lnTo>
                        <a:pt x="12" y="18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Freeform 1708"/>
                <p:cNvSpPr>
                  <a:spLocks noEditPoints="1"/>
                </p:cNvSpPr>
                <p:nvPr/>
              </p:nvSpPr>
              <p:spPr bwMode="auto">
                <a:xfrm>
                  <a:off x="1641" y="2854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0" y="4"/>
                    </a:cxn>
                    <a:cxn ang="0">
                      <a:pos x="0" y="7"/>
                    </a:cxn>
                    <a:cxn ang="0">
                      <a:pos x="12" y="7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7"/>
                    </a:cxn>
                    <a:cxn ang="0">
                      <a:pos x="2" y="10"/>
                    </a:cxn>
                    <a:cxn ang="0">
                      <a:pos x="7" y="17"/>
                    </a:cxn>
                    <a:cxn ang="0">
                      <a:pos x="9" y="5"/>
                    </a:cxn>
                    <a:cxn ang="0">
                      <a:pos x="7" y="17"/>
                    </a:cxn>
                    <a:cxn ang="0">
                      <a:pos x="9" y="5"/>
                    </a:cxn>
                    <a:cxn ang="0">
                      <a:pos x="15" y="10"/>
                    </a:cxn>
                    <a:cxn ang="0">
                      <a:pos x="9" y="5"/>
                    </a:cxn>
                    <a:cxn ang="0">
                      <a:pos x="15" y="15"/>
                    </a:cxn>
                    <a:cxn ang="0">
                      <a:pos x="2" y="10"/>
                    </a:cxn>
                    <a:cxn ang="0">
                      <a:pos x="9" y="21"/>
                    </a:cxn>
                    <a:cxn ang="0">
                      <a:pos x="2" y="15"/>
                    </a:cxn>
                    <a:cxn ang="0">
                      <a:pos x="9" y="21"/>
                    </a:cxn>
                    <a:cxn ang="0">
                      <a:pos x="10" y="10"/>
                    </a:cxn>
                    <a:cxn ang="0">
                      <a:pos x="9" y="21"/>
                    </a:cxn>
                    <a:cxn ang="0">
                      <a:pos x="10" y="10"/>
                    </a:cxn>
                    <a:cxn ang="0">
                      <a:pos x="15" y="12"/>
                    </a:cxn>
                    <a:cxn ang="0">
                      <a:pos x="17" y="15"/>
                    </a:cxn>
                    <a:cxn ang="0">
                      <a:pos x="15" y="20"/>
                    </a:cxn>
                    <a:cxn ang="0">
                      <a:pos x="10" y="21"/>
                    </a:cxn>
                  </a:cxnLst>
                  <a:rect l="0" t="0" r="r" b="b"/>
                  <a:pathLst>
                    <a:path w="17" h="2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7"/>
                      </a:moveTo>
                      <a:lnTo>
                        <a:pt x="2" y="17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7"/>
                      </a:lnTo>
                      <a:close/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9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9" y="21"/>
                      </a:move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9" y="15"/>
                      </a:lnTo>
                      <a:lnTo>
                        <a:pt x="9" y="21"/>
                      </a:lnTo>
                      <a:close/>
                      <a:moveTo>
                        <a:pt x="9" y="10"/>
                      </a:moveTo>
                      <a:lnTo>
                        <a:pt x="10" y="10"/>
                      </a:lnTo>
                      <a:lnTo>
                        <a:pt x="10" y="21"/>
                      </a:lnTo>
                      <a:lnTo>
                        <a:pt x="9" y="21"/>
                      </a:lnTo>
                      <a:lnTo>
                        <a:pt x="9" y="10"/>
                      </a:lnTo>
                      <a:close/>
                      <a:moveTo>
                        <a:pt x="10" y="10"/>
                      </a:moveTo>
                      <a:lnTo>
                        <a:pt x="12" y="10"/>
                      </a:lnTo>
                      <a:lnTo>
                        <a:pt x="15" y="12"/>
                      </a:lnTo>
                      <a:lnTo>
                        <a:pt x="15" y="13"/>
                      </a:lnTo>
                      <a:lnTo>
                        <a:pt x="17" y="15"/>
                      </a:lnTo>
                      <a:lnTo>
                        <a:pt x="15" y="17"/>
                      </a:lnTo>
                      <a:lnTo>
                        <a:pt x="15" y="20"/>
                      </a:lnTo>
                      <a:lnTo>
                        <a:pt x="12" y="20"/>
                      </a:lnTo>
                      <a:lnTo>
                        <a:pt x="10" y="21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Freeform 1709"/>
                <p:cNvSpPr>
                  <a:spLocks noEditPoints="1"/>
                </p:cNvSpPr>
                <p:nvPr/>
              </p:nvSpPr>
              <p:spPr bwMode="auto">
                <a:xfrm>
                  <a:off x="1645" y="2864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8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8" y="16"/>
                    </a:cxn>
                    <a:cxn ang="0">
                      <a:pos x="1" y="10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4" y="10"/>
                    </a:cxn>
                    <a:cxn ang="0">
                      <a:pos x="9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9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20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9" name="Freeform 1710"/>
                <p:cNvSpPr>
                  <a:spLocks noEditPoints="1"/>
                </p:cNvSpPr>
                <p:nvPr/>
              </p:nvSpPr>
              <p:spPr bwMode="auto">
                <a:xfrm>
                  <a:off x="1648" y="2872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2" y="8"/>
                    </a:cxn>
                    <a:cxn ang="0">
                      <a:pos x="2" y="3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8"/>
                    </a:cxn>
                    <a:cxn ang="0">
                      <a:pos x="2" y="5"/>
                    </a:cxn>
                    <a:cxn ang="0">
                      <a:pos x="8" y="15"/>
                    </a:cxn>
                    <a:cxn ang="0">
                      <a:pos x="2" y="8"/>
                    </a:cxn>
                    <a:cxn ang="0">
                      <a:pos x="8" y="15"/>
                    </a:cxn>
                    <a:cxn ang="0">
                      <a:pos x="10" y="2"/>
                    </a:cxn>
                    <a:cxn ang="0">
                      <a:pos x="8" y="15"/>
                    </a:cxn>
                    <a:cxn ang="0">
                      <a:pos x="10" y="2"/>
                    </a:cxn>
                    <a:cxn ang="0">
                      <a:pos x="15" y="8"/>
                    </a:cxn>
                    <a:cxn ang="0">
                      <a:pos x="10" y="2"/>
                    </a:cxn>
                    <a:cxn ang="0">
                      <a:pos x="15" y="13"/>
                    </a:cxn>
                    <a:cxn ang="0">
                      <a:pos x="3" y="8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0" y="7"/>
                    </a:cxn>
                    <a:cxn ang="0">
                      <a:pos x="10" y="18"/>
                    </a:cxn>
                    <a:cxn ang="0">
                      <a:pos x="10" y="7"/>
                    </a:cxn>
                    <a:cxn ang="0">
                      <a:pos x="16" y="13"/>
                    </a:cxn>
                    <a:cxn ang="0">
                      <a:pos x="10" y="7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5" y="18"/>
                    </a:cxn>
                    <a:cxn ang="0">
                      <a:pos x="10" y="20"/>
                    </a:cxn>
                    <a:cxn ang="0">
                      <a:pos x="6" y="1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0">
                      <a:moveTo>
                        <a:pt x="6" y="12"/>
                      </a:moveTo>
                      <a:lnTo>
                        <a:pt x="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8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8" y="15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2"/>
                      </a:lnTo>
                      <a:close/>
                      <a:moveTo>
                        <a:pt x="10" y="2"/>
                      </a:moveTo>
                      <a:lnTo>
                        <a:pt x="15" y="2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0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  <a:moveTo>
                        <a:pt x="10" y="7"/>
                      </a:move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Freeform 1711"/>
                <p:cNvSpPr>
                  <a:spLocks noEditPoints="1"/>
                </p:cNvSpPr>
                <p:nvPr/>
              </p:nvSpPr>
              <p:spPr bwMode="auto">
                <a:xfrm>
                  <a:off x="1653" y="2880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6" y="17"/>
                    </a:cxn>
                    <a:cxn ang="0">
                      <a:pos x="1" y="10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4" y="10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8" y="20"/>
                    </a:cxn>
                    <a:cxn ang="0">
                      <a:pos x="3" y="13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14" y="10"/>
                    </a:cxn>
                    <a:cxn ang="0">
                      <a:pos x="16" y="13"/>
                    </a:cxn>
                    <a:cxn ang="0">
                      <a:pos x="14" y="18"/>
                    </a:cxn>
                    <a:cxn ang="0">
                      <a:pos x="10" y="20"/>
                    </a:cxn>
                  </a:cxnLst>
                  <a:rect l="0" t="0" r="r" b="b"/>
                  <a:pathLst>
                    <a:path w="16" h="20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7"/>
                      </a:moveTo>
                      <a:lnTo>
                        <a:pt x="1" y="17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8" y="20"/>
                      </a:move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3" y="8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16" y="13"/>
                      </a:lnTo>
                      <a:lnTo>
                        <a:pt x="14" y="17"/>
                      </a:lnTo>
                      <a:lnTo>
                        <a:pt x="14" y="18"/>
                      </a:lnTo>
                      <a:lnTo>
                        <a:pt x="13" y="18"/>
                      </a:lnTo>
                      <a:lnTo>
                        <a:pt x="10" y="20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Freeform 1712"/>
                <p:cNvSpPr>
                  <a:spLocks noEditPoints="1"/>
                </p:cNvSpPr>
                <p:nvPr/>
              </p:nvSpPr>
              <p:spPr bwMode="auto">
                <a:xfrm>
                  <a:off x="1658" y="2888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4"/>
                    </a:cxn>
                    <a:cxn ang="0">
                      <a:pos x="0" y="5"/>
                    </a:cxn>
                    <a:cxn ang="0">
                      <a:pos x="11" y="9"/>
                    </a:cxn>
                    <a:cxn ang="0">
                      <a:pos x="0" y="5"/>
                    </a:cxn>
                    <a:cxn ang="0">
                      <a:pos x="5" y="15"/>
                    </a:cxn>
                    <a:cxn ang="0">
                      <a:pos x="0" y="9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11" y="9"/>
                    </a:cxn>
                    <a:cxn ang="0">
                      <a:pos x="6" y="2"/>
                    </a:cxn>
                    <a:cxn ang="0">
                      <a:pos x="11" y="10"/>
                    </a:cxn>
                    <a:cxn ang="0">
                      <a:pos x="0" y="9"/>
                    </a:cxn>
                    <a:cxn ang="0">
                      <a:pos x="6" y="17"/>
                    </a:cxn>
                    <a:cxn ang="0">
                      <a:pos x="0" y="10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3" y="10"/>
                    </a:cxn>
                    <a:cxn ang="0">
                      <a:pos x="8" y="5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1" y="18"/>
                    </a:cxn>
                    <a:cxn ang="0">
                      <a:pos x="8" y="20"/>
                    </a:cxn>
                    <a:cxn ang="0">
                      <a:pos x="3" y="18"/>
                    </a:cxn>
                    <a:cxn ang="0">
                      <a:pos x="1" y="13"/>
                    </a:cxn>
                  </a:cxnLst>
                  <a:rect l="0" t="0" r="r" b="b"/>
                  <a:pathLst>
                    <a:path w="13" h="20">
                      <a:moveTo>
                        <a:pt x="0" y="5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5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1" y="2"/>
                      </a:lnTo>
                      <a:lnTo>
                        <a:pt x="11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close/>
                      <a:moveTo>
                        <a:pt x="11" y="9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9"/>
                      </a:lnTo>
                      <a:lnTo>
                        <a:pt x="11" y="9"/>
                      </a:lnTo>
                      <a:close/>
                      <a:moveTo>
                        <a:pt x="6" y="17"/>
                      </a:move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13" y="13"/>
                      </a:moveTo>
                      <a:lnTo>
                        <a:pt x="13" y="17"/>
                      </a:ln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1" y="13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Freeform 1713"/>
                <p:cNvSpPr>
                  <a:spLocks noEditPoints="1"/>
                </p:cNvSpPr>
                <p:nvPr/>
              </p:nvSpPr>
              <p:spPr bwMode="auto">
                <a:xfrm>
                  <a:off x="1659" y="2897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2" y="8"/>
                    </a:cxn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13" y="4"/>
                    </a:cxn>
                    <a:cxn ang="0">
                      <a:pos x="8" y="0"/>
                    </a:cxn>
                    <a:cxn ang="0">
                      <a:pos x="13" y="8"/>
                    </a:cxn>
                    <a:cxn ang="0">
                      <a:pos x="2" y="4"/>
                    </a:cxn>
                    <a:cxn ang="0">
                      <a:pos x="8" y="14"/>
                    </a:cxn>
                    <a:cxn ang="0">
                      <a:pos x="2" y="8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0" y="3"/>
                    </a:cxn>
                    <a:cxn ang="0">
                      <a:pos x="15" y="8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4" y="8"/>
                    </a:cxn>
                    <a:cxn ang="0">
                      <a:pos x="5" y="14"/>
                    </a:cxn>
                    <a:cxn ang="0">
                      <a:pos x="4" y="11"/>
                    </a:cxn>
                    <a:cxn ang="0">
                      <a:pos x="5" y="14"/>
                    </a:cxn>
                    <a:cxn ang="0">
                      <a:pos x="15" y="9"/>
                    </a:cxn>
                    <a:cxn ang="0">
                      <a:pos x="5" y="14"/>
                    </a:cxn>
                    <a:cxn ang="0">
                      <a:pos x="15" y="9"/>
                    </a:cxn>
                    <a:cxn ang="0">
                      <a:pos x="17" y="13"/>
                    </a:cxn>
                    <a:cxn ang="0">
                      <a:pos x="15" y="17"/>
                    </a:cxn>
                    <a:cxn ang="0">
                      <a:pos x="10" y="17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17" h="17">
                      <a:moveTo>
                        <a:pt x="7" y="11"/>
                      </a:moveTo>
                      <a:lnTo>
                        <a:pt x="5" y="11"/>
                      </a:lnTo>
                      <a:lnTo>
                        <a:pt x="2" y="9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close/>
                      <a:moveTo>
                        <a:pt x="13" y="4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4"/>
                      </a:lnTo>
                      <a:lnTo>
                        <a:pt x="13" y="4"/>
                      </a:lnTo>
                      <a:close/>
                      <a:moveTo>
                        <a:pt x="8" y="14"/>
                      </a:move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8" y="14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0" y="3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8"/>
                      </a:lnTo>
                      <a:lnTo>
                        <a:pt x="15" y="8"/>
                      </a:lnTo>
                      <a:close/>
                      <a:moveTo>
                        <a:pt x="5" y="14"/>
                      </a:moveTo>
                      <a:lnTo>
                        <a:pt x="4" y="13"/>
                      </a:lnTo>
                      <a:lnTo>
                        <a:pt x="4" y="11"/>
                      </a:lnTo>
                      <a:lnTo>
                        <a:pt x="10" y="11"/>
                      </a:lnTo>
                      <a:lnTo>
                        <a:pt x="5" y="14"/>
                      </a:lnTo>
                      <a:close/>
                      <a:moveTo>
                        <a:pt x="15" y="8"/>
                      </a:moveTo>
                      <a:lnTo>
                        <a:pt x="15" y="9"/>
                      </a:lnTo>
                      <a:lnTo>
                        <a:pt x="7" y="16"/>
                      </a:lnTo>
                      <a:lnTo>
                        <a:pt x="5" y="14"/>
                      </a:lnTo>
                      <a:lnTo>
                        <a:pt x="15" y="8"/>
                      </a:lnTo>
                      <a:close/>
                      <a:moveTo>
                        <a:pt x="15" y="9"/>
                      </a:moveTo>
                      <a:lnTo>
                        <a:pt x="17" y="11"/>
                      </a:lnTo>
                      <a:lnTo>
                        <a:pt x="17" y="13"/>
                      </a:lnTo>
                      <a:lnTo>
                        <a:pt x="17" y="16"/>
                      </a:lnTo>
                      <a:lnTo>
                        <a:pt x="15" y="17"/>
                      </a:lnTo>
                      <a:lnTo>
                        <a:pt x="12" y="17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7" y="16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3" name="Freeform 1714"/>
                <p:cNvSpPr>
                  <a:spLocks noEditPoints="1"/>
                </p:cNvSpPr>
                <p:nvPr/>
              </p:nvSpPr>
              <p:spPr bwMode="auto">
                <a:xfrm>
                  <a:off x="1664" y="2903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2" y="3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2" y="11"/>
                    </a:cxn>
                    <a:cxn ang="0">
                      <a:pos x="0" y="8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2" y="11"/>
                    </a:cxn>
                    <a:cxn ang="0">
                      <a:pos x="12" y="5"/>
                    </a:cxn>
                    <a:cxn ang="0">
                      <a:pos x="13" y="10"/>
                    </a:cxn>
                    <a:cxn ang="0">
                      <a:pos x="12" y="5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1"/>
                    </a:cxn>
                    <a:cxn ang="0">
                      <a:pos x="8" y="18"/>
                    </a:cxn>
                    <a:cxn ang="0">
                      <a:pos x="8" y="7"/>
                    </a:cxn>
                    <a:cxn ang="0">
                      <a:pos x="8" y="18"/>
                    </a:cxn>
                    <a:cxn ang="0">
                      <a:pos x="8" y="7"/>
                    </a:cxn>
                    <a:cxn ang="0">
                      <a:pos x="15" y="11"/>
                    </a:cxn>
                    <a:cxn ang="0">
                      <a:pos x="8" y="7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8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20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2" y="11"/>
                      </a:move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2" y="11"/>
                      </a:lnTo>
                      <a:close/>
                      <a:moveTo>
                        <a:pt x="10" y="3"/>
                      </a:moveTo>
                      <a:lnTo>
                        <a:pt x="12" y="5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10" y="3"/>
                      </a:lnTo>
                      <a:close/>
                      <a:moveTo>
                        <a:pt x="12" y="5"/>
                      </a:move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12" y="5"/>
                      </a:lnTo>
                      <a:close/>
                      <a:moveTo>
                        <a:pt x="13" y="10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7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8" y="20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Freeform 1715"/>
                <p:cNvSpPr>
                  <a:spLocks noEditPoints="1"/>
                </p:cNvSpPr>
                <p:nvPr/>
              </p:nvSpPr>
              <p:spPr bwMode="auto">
                <a:xfrm>
                  <a:off x="1667" y="2911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6"/>
                    </a:cxn>
                    <a:cxn ang="0">
                      <a:pos x="2" y="10"/>
                    </a:cxn>
                    <a:cxn ang="0">
                      <a:pos x="7" y="16"/>
                    </a:cxn>
                    <a:cxn ang="0">
                      <a:pos x="9" y="3"/>
                    </a:cxn>
                    <a:cxn ang="0">
                      <a:pos x="7" y="16"/>
                    </a:cxn>
                    <a:cxn ang="0">
                      <a:pos x="9" y="3"/>
                    </a:cxn>
                    <a:cxn ang="0">
                      <a:pos x="15" y="10"/>
                    </a:cxn>
                    <a:cxn ang="0">
                      <a:pos x="9" y="3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9" y="18"/>
                    </a:cxn>
                    <a:cxn ang="0">
                      <a:pos x="4" y="13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13" y="8"/>
                    </a:cxn>
                    <a:cxn ang="0">
                      <a:pos x="15" y="13"/>
                    </a:cxn>
                    <a:cxn ang="0">
                      <a:pos x="13" y="16"/>
                    </a:cxn>
                    <a:cxn ang="0">
                      <a:pos x="10" y="18"/>
                    </a:cxn>
                  </a:cxnLst>
                  <a:rect l="0" t="0" r="r" b="b"/>
                  <a:pathLst>
                    <a:path w="15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6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7" y="3"/>
                      </a:lnTo>
                      <a:close/>
                      <a:moveTo>
                        <a:pt x="9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9" y="18"/>
                      </a:move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0" y="7"/>
                      </a:moveTo>
                      <a:lnTo>
                        <a:pt x="12" y="7"/>
                      </a:lnTo>
                      <a:lnTo>
                        <a:pt x="13" y="8"/>
                      </a:lnTo>
                      <a:lnTo>
                        <a:pt x="15" y="10"/>
                      </a:lnTo>
                      <a:lnTo>
                        <a:pt x="15" y="13"/>
                      </a:lnTo>
                      <a:lnTo>
                        <a:pt x="15" y="15"/>
                      </a:lnTo>
                      <a:lnTo>
                        <a:pt x="13" y="16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Freeform 1716"/>
                <p:cNvSpPr>
                  <a:spLocks noEditPoints="1"/>
                </p:cNvSpPr>
                <p:nvPr/>
              </p:nvSpPr>
              <p:spPr bwMode="auto">
                <a:xfrm>
                  <a:off x="1671" y="2918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3" y="1"/>
                    </a:cxn>
                    <a:cxn ang="0">
                      <a:pos x="6" y="0"/>
                    </a:cxn>
                    <a:cxn ang="0">
                      <a:pos x="8" y="1"/>
                    </a:cxn>
                    <a:cxn ang="0">
                      <a:pos x="9" y="1"/>
                    </a:cxn>
                    <a:cxn ang="0">
                      <a:pos x="11" y="3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6" y="14"/>
                    </a:cxn>
                    <a:cxn ang="0">
                      <a:pos x="0" y="14"/>
                    </a:cxn>
                    <a:cxn ang="0">
                      <a:pos x="0" y="8"/>
                    </a:cxn>
                    <a:cxn ang="0">
                      <a:pos x="6" y="8"/>
                    </a:cxn>
                    <a:cxn ang="0">
                      <a:pos x="6" y="14"/>
                    </a:cxn>
                    <a:cxn ang="0">
                      <a:pos x="6" y="3"/>
                    </a:cxn>
                    <a:cxn ang="0">
                      <a:pos x="8" y="3"/>
                    </a:cxn>
                    <a:cxn ang="0">
                      <a:pos x="8" y="14"/>
                    </a:cxn>
                    <a:cxn ang="0">
                      <a:pos x="6" y="14"/>
                    </a:cxn>
                    <a:cxn ang="0">
                      <a:pos x="6" y="3"/>
                    </a:cxn>
                    <a:cxn ang="0">
                      <a:pos x="8" y="3"/>
                    </a:cxn>
                    <a:cxn ang="0">
                      <a:pos x="9" y="3"/>
                    </a:cxn>
                    <a:cxn ang="0">
                      <a:pos x="11" y="5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13" y="11"/>
                    </a:cxn>
                    <a:cxn ang="0">
                      <a:pos x="11" y="13"/>
                    </a:cxn>
                    <a:cxn ang="0">
                      <a:pos x="9" y="14"/>
                    </a:cxn>
                    <a:cxn ang="0">
                      <a:pos x="8" y="14"/>
                    </a:cxn>
                    <a:cxn ang="0">
                      <a:pos x="8" y="3"/>
                    </a:cxn>
                  </a:cxnLst>
                  <a:rect l="0" t="0" r="r" b="b"/>
                  <a:pathLst>
                    <a:path w="13" h="14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9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Freeform 1717"/>
                <p:cNvSpPr>
                  <a:spLocks noEditPoints="1"/>
                </p:cNvSpPr>
                <p:nvPr/>
              </p:nvSpPr>
              <p:spPr bwMode="auto">
                <a:xfrm>
                  <a:off x="1128" y="2913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5" y="19"/>
                    </a:cxn>
                    <a:cxn ang="0">
                      <a:pos x="6" y="8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2" y="11"/>
                    </a:cxn>
                    <a:cxn ang="0">
                      <a:pos x="13" y="13"/>
                    </a:cxn>
                    <a:cxn ang="0">
                      <a:pos x="2" y="11"/>
                    </a:cxn>
                    <a:cxn ang="0">
                      <a:pos x="6" y="5"/>
                    </a:cxn>
                    <a:cxn ang="0">
                      <a:pos x="2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5" y="11"/>
                    </a:cxn>
                    <a:cxn ang="0">
                      <a:pos x="8" y="16"/>
                    </a:cxn>
                    <a:cxn ang="0">
                      <a:pos x="15" y="11"/>
                    </a:cxn>
                    <a:cxn ang="0">
                      <a:pos x="2" y="8"/>
                    </a:cxn>
                    <a:cxn ang="0">
                      <a:pos x="15" y="11"/>
                    </a:cxn>
                    <a:cxn ang="0">
                      <a:pos x="2" y="8"/>
                    </a:cxn>
                    <a:cxn ang="0">
                      <a:pos x="8" y="1"/>
                    </a:cxn>
                    <a:cxn ang="0">
                      <a:pos x="2" y="8"/>
                    </a:cxn>
                    <a:cxn ang="0">
                      <a:pos x="10" y="1"/>
                    </a:cxn>
                    <a:cxn ang="0">
                      <a:pos x="8" y="14"/>
                    </a:cxn>
                    <a:cxn ang="0">
                      <a:pos x="16" y="8"/>
                    </a:cxn>
                    <a:cxn ang="0">
                      <a:pos x="10" y="14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9">
                      <a:moveTo>
                        <a:pt x="5" y="19"/>
                      </a:moveTo>
                      <a:lnTo>
                        <a:pt x="3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19"/>
                      </a:lnTo>
                      <a:close/>
                      <a:moveTo>
                        <a:pt x="5" y="8"/>
                      </a:moveTo>
                      <a:lnTo>
                        <a:pt x="6" y="8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1"/>
                      </a:lnTo>
                      <a:lnTo>
                        <a:pt x="13" y="11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1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5" y="11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5" y="11"/>
                      </a:lnTo>
                      <a:close/>
                      <a:moveTo>
                        <a:pt x="2" y="11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1"/>
                      </a:lnTo>
                      <a:lnTo>
                        <a:pt x="2" y="11"/>
                      </a:lnTo>
                      <a:close/>
                      <a:moveTo>
                        <a:pt x="2" y="8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1"/>
                      </a:lnTo>
                      <a:close/>
                      <a:moveTo>
                        <a:pt x="16" y="8"/>
                      </a:moveTo>
                      <a:lnTo>
                        <a:pt x="16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5" y="1"/>
                      </a:lnTo>
                      <a:lnTo>
                        <a:pt x="15" y="5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Freeform 1718"/>
                <p:cNvSpPr>
                  <a:spLocks noEditPoints="1"/>
                </p:cNvSpPr>
                <p:nvPr/>
              </p:nvSpPr>
              <p:spPr bwMode="auto">
                <a:xfrm>
                  <a:off x="1133" y="2906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10" y="15"/>
                    </a:cxn>
                    <a:cxn ang="0">
                      <a:pos x="6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1" y="12"/>
                    </a:cxn>
                    <a:cxn ang="0">
                      <a:pos x="6" y="18"/>
                    </a:cxn>
                    <a:cxn ang="0">
                      <a:pos x="11" y="12"/>
                    </a:cxn>
                    <a:cxn ang="0">
                      <a:pos x="0" y="8"/>
                    </a:cxn>
                    <a:cxn ang="0">
                      <a:pos x="11" y="12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0" y="8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3" y="8"/>
                    </a:cxn>
                    <a:cxn ang="0">
                      <a:pos x="8" y="15"/>
                    </a:cxn>
                    <a:cxn ang="0">
                      <a:pos x="13" y="8"/>
                    </a:cxn>
                    <a:cxn ang="0">
                      <a:pos x="1" y="7"/>
                    </a:cxn>
                    <a:cxn ang="0">
                      <a:pos x="13" y="8"/>
                    </a:cxn>
                    <a:cxn ang="0">
                      <a:pos x="1" y="7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7"/>
                    </a:cxn>
                  </a:cxnLst>
                  <a:rect l="0" t="0" r="r" b="b"/>
                  <a:pathLst>
                    <a:path w="13" h="20">
                      <a:moveTo>
                        <a:pt x="11" y="13"/>
                      </a:moveTo>
                      <a:lnTo>
                        <a:pt x="10" y="15"/>
                      </a:lnTo>
                      <a:lnTo>
                        <a:pt x="10" y="18"/>
                      </a:lnTo>
                      <a:lnTo>
                        <a:pt x="6" y="18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1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1" y="12"/>
                      </a:moveTo>
                      <a:lnTo>
                        <a:pt x="11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1" y="12"/>
                      </a:lnTo>
                      <a:close/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0" y="12"/>
                      </a:lnTo>
                      <a:close/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8"/>
                      </a:lnTo>
                      <a:lnTo>
                        <a:pt x="0" y="8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3" y="8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7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3" y="7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Freeform 1719"/>
                <p:cNvSpPr>
                  <a:spLocks noEditPoints="1"/>
                </p:cNvSpPr>
                <p:nvPr/>
              </p:nvSpPr>
              <p:spPr bwMode="auto">
                <a:xfrm>
                  <a:off x="1134" y="2900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4" y="18"/>
                    </a:cxn>
                    <a:cxn ang="0">
                      <a:pos x="2" y="14"/>
                    </a:cxn>
                    <a:cxn ang="0">
                      <a:pos x="2" y="10"/>
                    </a:cxn>
                    <a:cxn ang="0">
                      <a:pos x="4" y="6"/>
                    </a:cxn>
                    <a:cxn ang="0">
                      <a:pos x="7" y="18"/>
                    </a:cxn>
                    <a:cxn ang="0">
                      <a:pos x="9" y="6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9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9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9" y="14"/>
                    </a:cxn>
                    <a:cxn ang="0">
                      <a:pos x="15" y="10"/>
                    </a:cxn>
                    <a:cxn ang="0">
                      <a:pos x="10" y="14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15" y="10"/>
                    </a:cxn>
                    <a:cxn ang="0">
                      <a:pos x="4" y="6"/>
                    </a:cxn>
                    <a:cxn ang="0">
                      <a:pos x="10" y="1"/>
                    </a:cxn>
                    <a:cxn ang="0">
                      <a:pos x="4" y="6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17" y="6"/>
                    </a:cxn>
                    <a:cxn ang="0">
                      <a:pos x="10" y="13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17" y="6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5"/>
                    </a:cxn>
                  </a:cxnLst>
                  <a:rect l="0" t="0" r="r" b="b"/>
                  <a:pathLst>
                    <a:path w="17" h="18">
                      <a:moveTo>
                        <a:pt x="7" y="18"/>
                      </a:moveTo>
                      <a:lnTo>
                        <a:pt x="4" y="18"/>
                      </a:lnTo>
                      <a:lnTo>
                        <a:pt x="2" y="16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4" y="6"/>
                      </a:lnTo>
                      <a:lnTo>
                        <a:pt x="7" y="6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9" y="18"/>
                      </a:lnTo>
                      <a:lnTo>
                        <a:pt x="9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9" y="3"/>
                      </a:lnTo>
                      <a:lnTo>
                        <a:pt x="9" y="10"/>
                      </a:lnTo>
                      <a:lnTo>
                        <a:pt x="2" y="10"/>
                      </a:lnTo>
                      <a:close/>
                      <a:moveTo>
                        <a:pt x="9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9" y="14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6"/>
                      </a:moveTo>
                      <a:lnTo>
                        <a:pt x="4" y="1"/>
                      </a:lnTo>
                      <a:lnTo>
                        <a:pt x="10" y="1"/>
                      </a:lnTo>
                      <a:lnTo>
                        <a:pt x="10" y="6"/>
                      </a:lnTo>
                      <a:lnTo>
                        <a:pt x="4" y="6"/>
                      </a:lnTo>
                      <a:close/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7" y="6"/>
                      </a:move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7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Freeform 1720"/>
                <p:cNvSpPr>
                  <a:spLocks noEditPoints="1"/>
                </p:cNvSpPr>
                <p:nvPr/>
              </p:nvSpPr>
              <p:spPr bwMode="auto">
                <a:xfrm>
                  <a:off x="1139" y="2892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12" y="14"/>
                    </a:cxn>
                    <a:cxn ang="0">
                      <a:pos x="8" y="18"/>
                    </a:cxn>
                    <a:cxn ang="0">
                      <a:pos x="4" y="18"/>
                    </a:cxn>
                    <a:cxn ang="0">
                      <a:pos x="0" y="14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3" y="11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7" y="3"/>
                    </a:cxn>
                    <a:cxn ang="0">
                      <a:pos x="2" y="9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5" y="9"/>
                    </a:cxn>
                    <a:cxn ang="0">
                      <a:pos x="8" y="14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8" y="0"/>
                    </a:cxn>
                    <a:cxn ang="0">
                      <a:pos x="4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7" y="6"/>
                    </a:cxn>
                    <a:cxn ang="0">
                      <a:pos x="15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19">
                      <a:moveTo>
                        <a:pt x="12" y="13"/>
                      </a:moveTo>
                      <a:lnTo>
                        <a:pt x="12" y="14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5" y="19"/>
                      </a:lnTo>
                      <a:lnTo>
                        <a:pt x="4" y="18"/>
                      </a:lnTo>
                      <a:lnTo>
                        <a:pt x="2" y="18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6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4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7" y="6"/>
                      </a:ln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13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Freeform 1721"/>
                <p:cNvSpPr>
                  <a:spLocks noEditPoints="1"/>
                </p:cNvSpPr>
                <p:nvPr/>
              </p:nvSpPr>
              <p:spPr bwMode="auto">
                <a:xfrm>
                  <a:off x="1144" y="2884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5" y="4"/>
                    </a:cxn>
                    <a:cxn ang="0">
                      <a:pos x="0" y="11"/>
                    </a:cxn>
                    <a:cxn ang="0">
                      <a:pos x="7" y="4"/>
                    </a:cxn>
                    <a:cxn ang="0">
                      <a:pos x="5" y="16"/>
                    </a:cxn>
                    <a:cxn ang="0">
                      <a:pos x="13" y="11"/>
                    </a:cxn>
                    <a:cxn ang="0">
                      <a:pos x="7" y="16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7" y="3"/>
                    </a:cxn>
                    <a:cxn ang="0">
                      <a:pos x="0" y="8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5" y="8"/>
                    </a:cxn>
                    <a:cxn ang="0">
                      <a:pos x="8" y="14"/>
                    </a:cxn>
                    <a:cxn ang="0">
                      <a:pos x="15" y="8"/>
                    </a:cxn>
                    <a:cxn ang="0">
                      <a:pos x="2" y="4"/>
                    </a:cxn>
                    <a:cxn ang="0">
                      <a:pos x="15" y="8"/>
                    </a:cxn>
                    <a:cxn ang="0">
                      <a:pos x="2" y="4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19">
                      <a:moveTo>
                        <a:pt x="12" y="14"/>
                      </a:moveTo>
                      <a:lnTo>
                        <a:pt x="10" y="16"/>
                      </a:lnTo>
                      <a:lnTo>
                        <a:pt x="10" y="17"/>
                      </a:lnTo>
                      <a:lnTo>
                        <a:pt x="8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2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1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4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0" y="11"/>
                      </a:moveTo>
                      <a:lnTo>
                        <a:pt x="0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0" y="11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0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2" y="8"/>
                      </a:lnTo>
                      <a:close/>
                      <a:moveTo>
                        <a:pt x="2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5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Freeform 1722"/>
                <p:cNvSpPr>
                  <a:spLocks noEditPoints="1"/>
                </p:cNvSpPr>
                <p:nvPr/>
              </p:nvSpPr>
              <p:spPr bwMode="auto">
                <a:xfrm>
                  <a:off x="1146" y="2877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0" y="10"/>
                    </a:cxn>
                    <a:cxn ang="0">
                      <a:pos x="3" y="7"/>
                    </a:cxn>
                    <a:cxn ang="0">
                      <a:pos x="6" y="18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8" y="18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3" y="5"/>
                    </a:cxn>
                    <a:cxn ang="0">
                      <a:pos x="1" y="10"/>
                    </a:cxn>
                    <a:cxn ang="0">
                      <a:pos x="5" y="3"/>
                    </a:cxn>
                    <a:cxn ang="0">
                      <a:pos x="11" y="13"/>
                    </a:cxn>
                    <a:cxn ang="0">
                      <a:pos x="14" y="8"/>
                    </a:cxn>
                    <a:cxn ang="0">
                      <a:pos x="13" y="11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3" y="7"/>
                    </a:cxn>
                    <a:cxn ang="0">
                      <a:pos x="6" y="0"/>
                    </a:cxn>
                    <a:cxn ang="0">
                      <a:pos x="13" y="11"/>
                    </a:cxn>
                    <a:cxn ang="0">
                      <a:pos x="6" y="0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6" h="18">
                      <a:moveTo>
                        <a:pt x="6" y="18"/>
                      </a:moveTo>
                      <a:lnTo>
                        <a:pt x="3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3" y="7"/>
                      </a:lnTo>
                      <a:lnTo>
                        <a:pt x="6" y="7"/>
                      </a:lnTo>
                      <a:lnTo>
                        <a:pt x="6" y="18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3" y="5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3" y="5"/>
                      </a:lnTo>
                      <a:close/>
                      <a:moveTo>
                        <a:pt x="14" y="8"/>
                      </a:move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10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5" y="2"/>
                      </a:moveTo>
                      <a:lnTo>
                        <a:pt x="6" y="0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5" y="2"/>
                      </a:lnTo>
                      <a:close/>
                      <a:moveTo>
                        <a:pt x="6" y="0"/>
                      </a:move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Freeform 1723"/>
                <p:cNvSpPr>
                  <a:spLocks noEditPoints="1"/>
                </p:cNvSpPr>
                <p:nvPr/>
              </p:nvSpPr>
              <p:spPr bwMode="auto">
                <a:xfrm>
                  <a:off x="1151" y="2867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6" y="4"/>
                    </a:cxn>
                    <a:cxn ang="0">
                      <a:pos x="1" y="8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4" y="8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1">
                      <a:moveTo>
                        <a:pt x="11" y="15"/>
                      </a:moveTo>
                      <a:lnTo>
                        <a:pt x="11" y="17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6" y="21"/>
                      </a:lnTo>
                      <a:lnTo>
                        <a:pt x="3" y="20"/>
                      </a:lnTo>
                      <a:lnTo>
                        <a:pt x="1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  <a:moveTo>
                        <a:pt x="6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8"/>
                      </a:moveTo>
                      <a:lnTo>
                        <a:pt x="1" y="4"/>
                      </a:lnTo>
                      <a:lnTo>
                        <a:pt x="6" y="4"/>
                      </a:lnTo>
                      <a:lnTo>
                        <a:pt x="6" y="8"/>
                      </a:lnTo>
                      <a:lnTo>
                        <a:pt x="1" y="8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Freeform 1724"/>
                <p:cNvSpPr>
                  <a:spLocks noEditPoints="1"/>
                </p:cNvSpPr>
                <p:nvPr/>
              </p:nvSpPr>
              <p:spPr bwMode="auto">
                <a:xfrm>
                  <a:off x="1154" y="2861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4"/>
                    </a:cxn>
                    <a:cxn ang="0">
                      <a:pos x="0" y="10"/>
                    </a:cxn>
                    <a:cxn ang="0">
                      <a:pos x="3" y="6"/>
                    </a:cxn>
                    <a:cxn ang="0">
                      <a:pos x="5" y="18"/>
                    </a:cxn>
                    <a:cxn ang="0">
                      <a:pos x="6" y="6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6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5" y="10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8">
                      <a:moveTo>
                        <a:pt x="5" y="18"/>
                      </a:move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5" y="6"/>
                      </a:lnTo>
                      <a:lnTo>
                        <a:pt x="5" y="18"/>
                      </a:lnTo>
                      <a:close/>
                      <a:moveTo>
                        <a:pt x="5" y="6"/>
                      </a:move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Freeform 1725"/>
                <p:cNvSpPr>
                  <a:spLocks noEditPoints="1"/>
                </p:cNvSpPr>
                <p:nvPr/>
              </p:nvSpPr>
              <p:spPr bwMode="auto">
                <a:xfrm>
                  <a:off x="1157" y="2851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12" y="18"/>
                    </a:cxn>
                    <a:cxn ang="0">
                      <a:pos x="8" y="21"/>
                    </a:cxn>
                    <a:cxn ang="0">
                      <a:pos x="5" y="21"/>
                    </a:cxn>
                    <a:cxn ang="0">
                      <a:pos x="2" y="18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0" y="13"/>
                    </a:cxn>
                    <a:cxn ang="0">
                      <a:pos x="8" y="8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8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3" y="7"/>
                    </a:cxn>
                    <a:cxn ang="0">
                      <a:pos x="2" y="10"/>
                    </a:cxn>
                    <a:cxn ang="0">
                      <a:pos x="5" y="5"/>
                    </a:cxn>
                    <a:cxn ang="0">
                      <a:pos x="12" y="15"/>
                    </a:cxn>
                    <a:cxn ang="0">
                      <a:pos x="15" y="10"/>
                    </a:cxn>
                    <a:cxn ang="0">
                      <a:pos x="13" y="13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2" y="0"/>
                    </a:cxn>
                    <a:cxn ang="0">
                      <a:pos x="10" y="11"/>
                    </a:cxn>
                    <a:cxn ang="0">
                      <a:pos x="12" y="0"/>
                    </a:cxn>
                    <a:cxn ang="0">
                      <a:pos x="15" y="2"/>
                    </a:cxn>
                    <a:cxn ang="0">
                      <a:pos x="16" y="7"/>
                    </a:cxn>
                    <a:cxn ang="0">
                      <a:pos x="15" y="10"/>
                    </a:cxn>
                    <a:cxn ang="0">
                      <a:pos x="12" y="11"/>
                    </a:cxn>
                  </a:cxnLst>
                  <a:rect l="0" t="0" r="r" b="b"/>
                  <a:pathLst>
                    <a:path w="16" h="21">
                      <a:moveTo>
                        <a:pt x="12" y="15"/>
                      </a:move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21"/>
                      </a:lnTo>
                      <a:lnTo>
                        <a:pt x="2" y="20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7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3" y="7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3" y="7"/>
                      </a:moveTo>
                      <a:lnTo>
                        <a:pt x="5" y="5"/>
                      </a:lnTo>
                      <a:lnTo>
                        <a:pt x="13" y="13"/>
                      </a:lnTo>
                      <a:lnTo>
                        <a:pt x="12" y="15"/>
                      </a:lnTo>
                      <a:lnTo>
                        <a:pt x="3" y="7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  <a:moveTo>
                        <a:pt x="12" y="0"/>
                      </a:moveTo>
                      <a:lnTo>
                        <a:pt x="13" y="2"/>
                      </a:lnTo>
                      <a:lnTo>
                        <a:pt x="15" y="2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1"/>
                      </a:lnTo>
                      <a:lnTo>
                        <a:pt x="12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5" name="Freeform 1726"/>
                <p:cNvSpPr>
                  <a:spLocks noEditPoints="1"/>
                </p:cNvSpPr>
                <p:nvPr/>
              </p:nvSpPr>
              <p:spPr bwMode="auto">
                <a:xfrm>
                  <a:off x="1162" y="2845"/>
                  <a:ext cx="15" cy="17"/>
                </a:xfrm>
                <a:custGeom>
                  <a:avLst/>
                  <a:gdLst/>
                  <a:ahLst/>
                  <a:cxnLst>
                    <a:cxn ang="0">
                      <a:pos x="11" y="14"/>
                    </a:cxn>
                    <a:cxn ang="0">
                      <a:pos x="8" y="17"/>
                    </a:cxn>
                    <a:cxn ang="0">
                      <a:pos x="3" y="17"/>
                    </a:cxn>
                    <a:cxn ang="0">
                      <a:pos x="0" y="14"/>
                    </a:cxn>
                    <a:cxn ang="0">
                      <a:pos x="11" y="13"/>
                    </a:cxn>
                    <a:cxn ang="0">
                      <a:pos x="0" y="9"/>
                    </a:cxn>
                    <a:cxn ang="0">
                      <a:pos x="11" y="13"/>
                    </a:cxn>
                    <a:cxn ang="0">
                      <a:pos x="0" y="9"/>
                    </a:cxn>
                    <a:cxn ang="0">
                      <a:pos x="7" y="4"/>
                    </a:cxn>
                    <a:cxn ang="0">
                      <a:pos x="0" y="9"/>
                    </a:cxn>
                    <a:cxn ang="0">
                      <a:pos x="7" y="4"/>
                    </a:cxn>
                    <a:cxn ang="0">
                      <a:pos x="7" y="16"/>
                    </a:cxn>
                    <a:cxn ang="0">
                      <a:pos x="13" y="9"/>
                    </a:cxn>
                    <a:cxn ang="0">
                      <a:pos x="7" y="1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7" y="1"/>
                    </a:cxn>
                    <a:cxn ang="0">
                      <a:pos x="2" y="6"/>
                    </a:cxn>
                    <a:cxn ang="0">
                      <a:pos x="10" y="1"/>
                    </a:cxn>
                    <a:cxn ang="0">
                      <a:pos x="7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15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15" h="17">
                      <a:moveTo>
                        <a:pt x="11" y="13"/>
                      </a:moveTo>
                      <a:lnTo>
                        <a:pt x="11" y="14"/>
                      </a:lnTo>
                      <a:lnTo>
                        <a:pt x="10" y="16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3" y="17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11" y="9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7" y="9"/>
                      </a:lnTo>
                      <a:lnTo>
                        <a:pt x="0" y="9"/>
                      </a:lnTo>
                      <a:close/>
                      <a:moveTo>
                        <a:pt x="7" y="4"/>
                      </a:moveTo>
                      <a:lnTo>
                        <a:pt x="7" y="4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4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7" y="1"/>
                      </a:lnTo>
                      <a:lnTo>
                        <a:pt x="7" y="6"/>
                      </a:lnTo>
                      <a:lnTo>
                        <a:pt x="2" y="6"/>
                      </a:lnTo>
                      <a:close/>
                      <a:moveTo>
                        <a:pt x="7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Freeform 1727"/>
                <p:cNvSpPr>
                  <a:spLocks noEditPoints="1"/>
                </p:cNvSpPr>
                <p:nvPr/>
              </p:nvSpPr>
              <p:spPr bwMode="auto">
                <a:xfrm>
                  <a:off x="1165" y="2836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7"/>
                    </a:cxn>
                    <a:cxn ang="0">
                      <a:pos x="12" y="13"/>
                    </a:cxn>
                    <a:cxn ang="0">
                      <a:pos x="0" y="13"/>
                    </a:cxn>
                    <a:cxn ang="0">
                      <a:pos x="12" y="13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4" y="5"/>
                    </a:cxn>
                    <a:cxn ang="0">
                      <a:pos x="2" y="10"/>
                    </a:cxn>
                    <a:cxn ang="0">
                      <a:pos x="5" y="4"/>
                    </a:cxn>
                    <a:cxn ang="0">
                      <a:pos x="10" y="15"/>
                    </a:cxn>
                    <a:cxn ang="0">
                      <a:pos x="15" y="9"/>
                    </a:cxn>
                    <a:cxn ang="0">
                      <a:pos x="12" y="13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15" y="9"/>
                    </a:cxn>
                    <a:cxn ang="0">
                      <a:pos x="4" y="5"/>
                    </a:cxn>
                    <a:cxn ang="0">
                      <a:pos x="8" y="0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5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7" h="20">
                      <a:moveTo>
                        <a:pt x="12" y="13"/>
                      </a:move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4" y="20"/>
                      </a:lnTo>
                      <a:lnTo>
                        <a:pt x="2" y="18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7"/>
                      </a:lnTo>
                      <a:lnTo>
                        <a:pt x="4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4" y="5"/>
                      </a:moveTo>
                      <a:lnTo>
                        <a:pt x="5" y="4"/>
                      </a:lnTo>
                      <a:lnTo>
                        <a:pt x="12" y="13"/>
                      </a:lnTo>
                      <a:lnTo>
                        <a:pt x="10" y="15"/>
                      </a:lnTo>
                      <a:lnTo>
                        <a:pt x="4" y="5"/>
                      </a:lnTo>
                      <a:close/>
                      <a:moveTo>
                        <a:pt x="15" y="9"/>
                      </a:moveTo>
                      <a:lnTo>
                        <a:pt x="15" y="12"/>
                      </a:lnTo>
                      <a:lnTo>
                        <a:pt x="12" y="13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5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4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5"/>
                      </a:lnTo>
                      <a:lnTo>
                        <a:pt x="15" y="9"/>
                      </a:lnTo>
                      <a:lnTo>
                        <a:pt x="15" y="10"/>
                      </a:lnTo>
                      <a:lnTo>
                        <a:pt x="12" y="10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Freeform 1728"/>
                <p:cNvSpPr>
                  <a:spLocks noEditPoints="1"/>
                </p:cNvSpPr>
                <p:nvPr/>
              </p:nvSpPr>
              <p:spPr bwMode="auto">
                <a:xfrm>
                  <a:off x="1170" y="2827"/>
                  <a:ext cx="13" cy="21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7" y="19"/>
                    </a:cxn>
                    <a:cxn ang="0">
                      <a:pos x="3" y="19"/>
                    </a:cxn>
                    <a:cxn ang="0">
                      <a:pos x="0" y="18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12" y="14"/>
                    </a:cxn>
                    <a:cxn ang="0">
                      <a:pos x="0" y="11"/>
                    </a:cxn>
                    <a:cxn ang="0">
                      <a:pos x="5" y="6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3" y="11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7" y="3"/>
                    </a:cxn>
                    <a:cxn ang="0">
                      <a:pos x="2" y="9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3" y="9"/>
                    </a:cxn>
                    <a:cxn ang="0">
                      <a:pos x="8" y="14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13" y="9"/>
                    </a:cxn>
                    <a:cxn ang="0">
                      <a:pos x="2" y="6"/>
                    </a:cxn>
                    <a:cxn ang="0">
                      <a:pos x="3" y="1"/>
                    </a:cxn>
                    <a:cxn ang="0">
                      <a:pos x="8" y="0"/>
                    </a:cxn>
                    <a:cxn ang="0">
                      <a:pos x="12" y="1"/>
                    </a:cxn>
                    <a:cxn ang="0">
                      <a:pos x="13" y="6"/>
                    </a:cxn>
                  </a:cxnLst>
                  <a:rect l="0" t="0" r="r" b="b"/>
                  <a:pathLst>
                    <a:path w="13" h="21">
                      <a:moveTo>
                        <a:pt x="12" y="14"/>
                      </a:moveTo>
                      <a:lnTo>
                        <a:pt x="10" y="18"/>
                      </a:lnTo>
                      <a:lnTo>
                        <a:pt x="10" y="19"/>
                      </a:lnTo>
                      <a:lnTo>
                        <a:pt x="7" y="19"/>
                      </a:lnTo>
                      <a:lnTo>
                        <a:pt x="5" y="21"/>
                      </a:lnTo>
                      <a:lnTo>
                        <a:pt x="3" y="19"/>
                      </a:lnTo>
                      <a:lnTo>
                        <a:pt x="2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1"/>
                      </a:lnTo>
                      <a:lnTo>
                        <a:pt x="0" y="11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3" y="9"/>
                      </a:move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lnTo>
                        <a:pt x="13" y="9"/>
                      </a:lnTo>
                      <a:close/>
                      <a:moveTo>
                        <a:pt x="2" y="9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9"/>
                      </a:lnTo>
                      <a:lnTo>
                        <a:pt x="2" y="9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Freeform 1729"/>
                <p:cNvSpPr>
                  <a:spLocks noEditPoints="1"/>
                </p:cNvSpPr>
                <p:nvPr/>
              </p:nvSpPr>
              <p:spPr bwMode="auto">
                <a:xfrm>
                  <a:off x="1172" y="2819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0" y="19"/>
                    </a:cxn>
                    <a:cxn ang="0">
                      <a:pos x="5" y="19"/>
                    </a:cxn>
                    <a:cxn ang="0">
                      <a:pos x="1" y="17"/>
                    </a:cxn>
                    <a:cxn ang="0">
                      <a:pos x="0" y="13"/>
                    </a:cxn>
                    <a:cxn ang="0">
                      <a:pos x="11" y="17"/>
                    </a:cxn>
                    <a:cxn ang="0">
                      <a:pos x="3" y="9"/>
                    </a:cxn>
                    <a:cxn ang="0">
                      <a:pos x="11" y="17"/>
                    </a:cxn>
                    <a:cxn ang="0">
                      <a:pos x="13" y="13"/>
                    </a:cxn>
                    <a:cxn ang="0">
                      <a:pos x="11" y="16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8" y="3"/>
                    </a:cxn>
                    <a:cxn ang="0">
                      <a:pos x="1" y="9"/>
                    </a:cxn>
                    <a:cxn ang="0">
                      <a:pos x="10" y="3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10" y="16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10" y="0"/>
                    </a:cxn>
                    <a:cxn ang="0">
                      <a:pos x="14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19">
                      <a:moveTo>
                        <a:pt x="11" y="17"/>
                      </a:moveTo>
                      <a:lnTo>
                        <a:pt x="10" y="19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1" y="11"/>
                      </a:lnTo>
                      <a:lnTo>
                        <a:pt x="11" y="17"/>
                      </a:lnTo>
                      <a:close/>
                      <a:moveTo>
                        <a:pt x="1" y="11"/>
                      </a:moveTo>
                      <a:lnTo>
                        <a:pt x="3" y="9"/>
                      </a:lnTo>
                      <a:lnTo>
                        <a:pt x="11" y="16"/>
                      </a:lnTo>
                      <a:lnTo>
                        <a:pt x="11" y="17"/>
                      </a:lnTo>
                      <a:lnTo>
                        <a:pt x="1" y="11"/>
                      </a:lnTo>
                      <a:close/>
                      <a:moveTo>
                        <a:pt x="13" y="13"/>
                      </a:move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9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9"/>
                      </a:lnTo>
                      <a:lnTo>
                        <a:pt x="1" y="9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3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10" y="16"/>
                      </a:lnTo>
                      <a:lnTo>
                        <a:pt x="10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10" y="1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Freeform 1730"/>
                <p:cNvSpPr>
                  <a:spLocks noEditPoints="1"/>
                </p:cNvSpPr>
                <p:nvPr/>
              </p:nvSpPr>
              <p:spPr bwMode="auto">
                <a:xfrm>
                  <a:off x="1177" y="2810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6" y="2"/>
                    </a:cxn>
                    <a:cxn ang="0">
                      <a:pos x="1" y="9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14" y="9"/>
                    </a:cxn>
                    <a:cxn ang="0">
                      <a:pos x="8" y="13"/>
                    </a:cxn>
                    <a:cxn ang="0">
                      <a:pos x="14" y="9"/>
                    </a:cxn>
                    <a:cxn ang="0">
                      <a:pos x="3" y="5"/>
                    </a:cxn>
                    <a:cxn ang="0">
                      <a:pos x="14" y="9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20">
                      <a:moveTo>
                        <a:pt x="11" y="13"/>
                      </a:moveTo>
                      <a:lnTo>
                        <a:pt x="11" y="17"/>
                      </a:lnTo>
                      <a:lnTo>
                        <a:pt x="9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0" y="17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9"/>
                      </a:moveTo>
                      <a:lnTo>
                        <a:pt x="1" y="2"/>
                      </a:lnTo>
                      <a:lnTo>
                        <a:pt x="6" y="2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5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Freeform 1731"/>
                <p:cNvSpPr>
                  <a:spLocks noEditPoints="1"/>
                </p:cNvSpPr>
                <p:nvPr/>
              </p:nvSpPr>
              <p:spPr bwMode="auto">
                <a:xfrm>
                  <a:off x="1180" y="2802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0" y="12"/>
                    </a:cxn>
                    <a:cxn ang="0">
                      <a:pos x="3" y="8"/>
                    </a:cxn>
                    <a:cxn ang="0">
                      <a:pos x="5" y="20"/>
                    </a:cxn>
                    <a:cxn ang="0">
                      <a:pos x="6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6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15" y="10"/>
                    </a:cxn>
                    <a:cxn ang="0">
                      <a:pos x="8" y="17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8" y="2"/>
                    </a:cxn>
                    <a:cxn ang="0">
                      <a:pos x="2" y="8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10" y="13"/>
                    </a:cxn>
                    <a:cxn ang="0">
                      <a:pos x="16" y="8"/>
                    </a:cxn>
                    <a:cxn ang="0">
                      <a:pos x="3" y="7"/>
                    </a:cxn>
                    <a:cxn ang="0">
                      <a:pos x="16" y="8"/>
                    </a:cxn>
                    <a:cxn ang="0">
                      <a:pos x="3" y="7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7"/>
                    </a:cxn>
                  </a:cxnLst>
                  <a:rect l="0" t="0" r="r" b="b"/>
                  <a:pathLst>
                    <a:path w="16" h="20">
                      <a:moveTo>
                        <a:pt x="5" y="20"/>
                      </a:moveTo>
                      <a:lnTo>
                        <a:pt x="3" y="18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2" y="10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20"/>
                      </a:lnTo>
                      <a:close/>
                      <a:moveTo>
                        <a:pt x="5" y="8"/>
                      </a:moveTo>
                      <a:lnTo>
                        <a:pt x="6" y="8"/>
                      </a:lnTo>
                      <a:lnTo>
                        <a:pt x="6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6" y="20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15" y="10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lnTo>
                        <a:pt x="16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5" y="4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6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Freeform 1732"/>
                <p:cNvSpPr>
                  <a:spLocks noEditPoints="1"/>
                </p:cNvSpPr>
                <p:nvPr/>
              </p:nvSpPr>
              <p:spPr bwMode="auto">
                <a:xfrm>
                  <a:off x="1183" y="2794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20"/>
                    </a:cxn>
                    <a:cxn ang="0">
                      <a:pos x="5" y="20"/>
                    </a:cxn>
                    <a:cxn ang="0">
                      <a:pos x="2" y="16"/>
                    </a:cxn>
                    <a:cxn ang="0">
                      <a:pos x="13" y="15"/>
                    </a:cxn>
                    <a:cxn ang="0">
                      <a:pos x="0" y="12"/>
                    </a:cxn>
                    <a:cxn ang="0">
                      <a:pos x="13" y="15"/>
                    </a:cxn>
                    <a:cxn ang="0">
                      <a:pos x="0" y="12"/>
                    </a:cxn>
                    <a:cxn ang="0">
                      <a:pos x="7" y="5"/>
                    </a:cxn>
                    <a:cxn ang="0">
                      <a:pos x="0" y="12"/>
                    </a:cxn>
                    <a:cxn ang="0">
                      <a:pos x="8" y="5"/>
                    </a:cxn>
                    <a:cxn ang="0">
                      <a:pos x="7" y="18"/>
                    </a:cxn>
                    <a:cxn ang="0">
                      <a:pos x="13" y="12"/>
                    </a:cxn>
                    <a:cxn ang="0">
                      <a:pos x="8" y="18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10" y="1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3" y="5"/>
                    </a:cxn>
                    <a:cxn ang="0">
                      <a:pos x="12" y="0"/>
                    </a:cxn>
                    <a:cxn ang="0">
                      <a:pos x="10" y="12"/>
                    </a:cxn>
                    <a:cxn ang="0">
                      <a:pos x="12" y="0"/>
                    </a:cxn>
                    <a:cxn ang="0">
                      <a:pos x="15" y="2"/>
                    </a:cxn>
                    <a:cxn ang="0">
                      <a:pos x="16" y="5"/>
                    </a:cxn>
                    <a:cxn ang="0">
                      <a:pos x="15" y="1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16" h="20">
                      <a:moveTo>
                        <a:pt x="13" y="15"/>
                      </a:moveTo>
                      <a:lnTo>
                        <a:pt x="12" y="16"/>
                      </a:lnTo>
                      <a:lnTo>
                        <a:pt x="12" y="18"/>
                      </a:lnTo>
                      <a:lnTo>
                        <a:pt x="8" y="20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13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3" y="12"/>
                      </a:lnTo>
                      <a:lnTo>
                        <a:pt x="13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2"/>
                      </a:lnTo>
                      <a:lnTo>
                        <a:pt x="0" y="12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5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3" y="5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  <a:moveTo>
                        <a:pt x="12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2" y="1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Freeform 1733"/>
                <p:cNvSpPr>
                  <a:spLocks noEditPoints="1"/>
                </p:cNvSpPr>
                <p:nvPr/>
              </p:nvSpPr>
              <p:spPr bwMode="auto">
                <a:xfrm>
                  <a:off x="1188" y="2784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8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7"/>
                    </a:cxn>
                    <a:cxn ang="0">
                      <a:pos x="10" y="17"/>
                    </a:cxn>
                    <a:cxn ang="0">
                      <a:pos x="13" y="12"/>
                    </a:cxn>
                    <a:cxn ang="0">
                      <a:pos x="11" y="15"/>
                    </a:cxn>
                    <a:cxn ang="0">
                      <a:pos x="13" y="12"/>
                    </a:cxn>
                    <a:cxn ang="0">
                      <a:pos x="2" y="9"/>
                    </a:cxn>
                    <a:cxn ang="0">
                      <a:pos x="13" y="12"/>
                    </a:cxn>
                    <a:cxn ang="0">
                      <a:pos x="2" y="9"/>
                    </a:cxn>
                    <a:cxn ang="0">
                      <a:pos x="8" y="4"/>
                    </a:cxn>
                    <a:cxn ang="0">
                      <a:pos x="2" y="9"/>
                    </a:cxn>
                    <a:cxn ang="0">
                      <a:pos x="8" y="4"/>
                    </a:cxn>
                    <a:cxn ang="0">
                      <a:pos x="8" y="15"/>
                    </a:cxn>
                    <a:cxn ang="0">
                      <a:pos x="15" y="9"/>
                    </a:cxn>
                    <a:cxn ang="0">
                      <a:pos x="8" y="15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5" y="4"/>
                    </a:cxn>
                    <a:cxn ang="0">
                      <a:pos x="8" y="0"/>
                    </a:cxn>
                    <a:cxn ang="0">
                      <a:pos x="13" y="4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2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2"/>
                      </a:lnTo>
                      <a:lnTo>
                        <a:pt x="7" y="22"/>
                      </a:lnTo>
                      <a:lnTo>
                        <a:pt x="3" y="22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2" y="9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2" y="9"/>
                      </a:moveTo>
                      <a:lnTo>
                        <a:pt x="3" y="7"/>
                      </a:lnTo>
                      <a:lnTo>
                        <a:pt x="11" y="15"/>
                      </a:lnTo>
                      <a:lnTo>
                        <a:pt x="10" y="17"/>
                      </a:lnTo>
                      <a:lnTo>
                        <a:pt x="2" y="9"/>
                      </a:lnTo>
                      <a:close/>
                      <a:moveTo>
                        <a:pt x="13" y="12"/>
                      </a:move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9"/>
                      </a:moveTo>
                      <a:lnTo>
                        <a:pt x="2" y="4"/>
                      </a:lnTo>
                      <a:lnTo>
                        <a:pt x="8" y="4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4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Freeform 1734"/>
                <p:cNvSpPr>
                  <a:spLocks noEditPoints="1"/>
                </p:cNvSpPr>
                <p:nvPr/>
              </p:nvSpPr>
              <p:spPr bwMode="auto">
                <a:xfrm>
                  <a:off x="1191" y="2776"/>
                  <a:ext cx="17" cy="21"/>
                </a:xfrm>
                <a:custGeom>
                  <a:avLst/>
                  <a:gdLst/>
                  <a:ahLst/>
                  <a:cxnLst>
                    <a:cxn ang="0">
                      <a:pos x="12" y="17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7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5" y="8"/>
                    </a:cxn>
                    <a:cxn ang="0">
                      <a:pos x="0" y="13"/>
                    </a:cxn>
                    <a:cxn ang="0">
                      <a:pos x="7" y="8"/>
                    </a:cxn>
                    <a:cxn ang="0">
                      <a:pos x="5" y="20"/>
                    </a:cxn>
                    <a:cxn ang="0">
                      <a:pos x="13" y="13"/>
                    </a:cxn>
                    <a:cxn ang="0">
                      <a:pos x="7" y="2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15" y="10"/>
                    </a:cxn>
                    <a:cxn ang="0">
                      <a:pos x="8" y="1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7" h="21">
                      <a:moveTo>
                        <a:pt x="12" y="15"/>
                      </a:moveTo>
                      <a:lnTo>
                        <a:pt x="12" y="17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21"/>
                      </a:lnTo>
                      <a:lnTo>
                        <a:pt x="4" y="20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8"/>
                      </a:moveTo>
                      <a:lnTo>
                        <a:pt x="7" y="8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7" y="20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Freeform 1735"/>
                <p:cNvSpPr>
                  <a:spLocks noEditPoints="1"/>
                </p:cNvSpPr>
                <p:nvPr/>
              </p:nvSpPr>
              <p:spPr bwMode="auto">
                <a:xfrm>
                  <a:off x="1196" y="2768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2" y="15"/>
                    </a:cxn>
                    <a:cxn ang="0">
                      <a:pos x="0" y="12"/>
                    </a:cxn>
                    <a:cxn ang="0">
                      <a:pos x="12" y="15"/>
                    </a:cxn>
                    <a:cxn ang="0">
                      <a:pos x="0" y="12"/>
                    </a:cxn>
                    <a:cxn ang="0">
                      <a:pos x="5" y="5"/>
                    </a:cxn>
                    <a:cxn ang="0">
                      <a:pos x="0" y="12"/>
                    </a:cxn>
                    <a:cxn ang="0">
                      <a:pos x="7" y="5"/>
                    </a:cxn>
                    <a:cxn ang="0">
                      <a:pos x="5" y="16"/>
                    </a:cxn>
                    <a:cxn ang="0">
                      <a:pos x="12" y="12"/>
                    </a:cxn>
                    <a:cxn ang="0">
                      <a:pos x="7" y="16"/>
                    </a:cxn>
                    <a:cxn ang="0">
                      <a:pos x="12" y="12"/>
                    </a:cxn>
                    <a:cxn ang="0">
                      <a:pos x="0" y="8"/>
                    </a:cxn>
                    <a:cxn ang="0">
                      <a:pos x="12" y="12"/>
                    </a:cxn>
                    <a:cxn ang="0">
                      <a:pos x="0" y="8"/>
                    </a:cxn>
                    <a:cxn ang="0">
                      <a:pos x="7" y="3"/>
                    </a:cxn>
                    <a:cxn ang="0">
                      <a:pos x="0" y="8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8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2" y="5"/>
                    </a:cxn>
                    <a:cxn ang="0">
                      <a:pos x="15" y="8"/>
                    </a:cxn>
                    <a:cxn ang="0">
                      <a:pos x="2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2" y="2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20">
                      <a:moveTo>
                        <a:pt x="12" y="15"/>
                      </a:moveTo>
                      <a:lnTo>
                        <a:pt x="10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2" y="12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12" y="12"/>
                      </a:moveTo>
                      <a:lnTo>
                        <a:pt x="12" y="16"/>
                      </a:lnTo>
                      <a:lnTo>
                        <a:pt x="7" y="16"/>
                      </a:lnTo>
                      <a:lnTo>
                        <a:pt x="7" y="12"/>
                      </a:lnTo>
                      <a:lnTo>
                        <a:pt x="12" y="12"/>
                      </a:lnTo>
                      <a:close/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12" y="8"/>
                      </a:lnTo>
                      <a:lnTo>
                        <a:pt x="12" y="12"/>
                      </a:lnTo>
                      <a:lnTo>
                        <a:pt x="0" y="12"/>
                      </a:lnTo>
                      <a:close/>
                      <a:moveTo>
                        <a:pt x="0" y="8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0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2" y="8"/>
                      </a:moveTo>
                      <a:lnTo>
                        <a:pt x="2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2" y="8"/>
                      </a:lnTo>
                      <a:close/>
                      <a:moveTo>
                        <a:pt x="2" y="5"/>
                      </a:moveTo>
                      <a:lnTo>
                        <a:pt x="3" y="3"/>
                      </a:lnTo>
                      <a:lnTo>
                        <a:pt x="3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1736"/>
                <p:cNvSpPr>
                  <a:spLocks noEditPoints="1"/>
                </p:cNvSpPr>
                <p:nvPr/>
              </p:nvSpPr>
              <p:spPr bwMode="auto">
                <a:xfrm>
                  <a:off x="1198" y="2760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6" y="20"/>
                    </a:cxn>
                    <a:cxn ang="0">
                      <a:pos x="8" y="8"/>
                    </a:cxn>
                    <a:cxn ang="0">
                      <a:pos x="6" y="20"/>
                    </a:cxn>
                    <a:cxn ang="0">
                      <a:pos x="13" y="13"/>
                    </a:cxn>
                    <a:cxn ang="0">
                      <a:pos x="8" y="2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10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1" y="0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1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0">
                      <a:moveTo>
                        <a:pt x="6" y="20"/>
                      </a:move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" y="10"/>
                      </a:lnTo>
                      <a:lnTo>
                        <a:pt x="3" y="8"/>
                      </a:lnTo>
                      <a:lnTo>
                        <a:pt x="6" y="8"/>
                      </a:lnTo>
                      <a:lnTo>
                        <a:pt x="6" y="20"/>
                      </a:lnTo>
                      <a:close/>
                      <a:moveTo>
                        <a:pt x="6" y="8"/>
                      </a:moveTo>
                      <a:lnTo>
                        <a:pt x="8" y="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6" y="8"/>
                      </a:lnTo>
                      <a:close/>
                      <a:moveTo>
                        <a:pt x="13" y="13"/>
                      </a:moveTo>
                      <a:lnTo>
                        <a:pt x="13" y="20"/>
                      </a:lnTo>
                      <a:lnTo>
                        <a:pt x="8" y="20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Freeform 1737"/>
                <p:cNvSpPr>
                  <a:spLocks noEditPoints="1"/>
                </p:cNvSpPr>
                <p:nvPr/>
              </p:nvSpPr>
              <p:spPr bwMode="auto">
                <a:xfrm>
                  <a:off x="1203" y="2752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6" y="6"/>
                    </a:cxn>
                    <a:cxn ang="0">
                      <a:pos x="0" y="11"/>
                    </a:cxn>
                    <a:cxn ang="0">
                      <a:pos x="6" y="6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6" y="3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4" y="8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9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6" y="19"/>
                      </a:lnTo>
                      <a:lnTo>
                        <a:pt x="3" y="18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1"/>
                      </a:lnTo>
                      <a:lnTo>
                        <a:pt x="0" y="11"/>
                      </a:lnTo>
                      <a:close/>
                      <a:moveTo>
                        <a:pt x="6" y="6"/>
                      </a:moveTo>
                      <a:lnTo>
                        <a:pt x="6" y="6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1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Freeform 1738"/>
                <p:cNvSpPr>
                  <a:spLocks noEditPoints="1"/>
                </p:cNvSpPr>
                <p:nvPr/>
              </p:nvSpPr>
              <p:spPr bwMode="auto">
                <a:xfrm>
                  <a:off x="1206" y="2744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10" y="18"/>
                    </a:cxn>
                    <a:cxn ang="0">
                      <a:pos x="3" y="8"/>
                    </a:cxn>
                    <a:cxn ang="0">
                      <a:pos x="10" y="18"/>
                    </a:cxn>
                    <a:cxn ang="0">
                      <a:pos x="13" y="13"/>
                    </a:cxn>
                    <a:cxn ang="0">
                      <a:pos x="11" y="16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6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6" y="16"/>
                    </a:cxn>
                    <a:cxn ang="0">
                      <a:pos x="15" y="10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15" y="10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9">
                      <a:moveTo>
                        <a:pt x="10" y="18"/>
                      </a:moveTo>
                      <a:lnTo>
                        <a:pt x="8" y="19"/>
                      </a:lnTo>
                      <a:lnTo>
                        <a:pt x="5" y="19"/>
                      </a:lnTo>
                      <a:lnTo>
                        <a:pt x="3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10" y="18"/>
                      </a:lnTo>
                      <a:close/>
                      <a:moveTo>
                        <a:pt x="2" y="10"/>
                      </a:moveTo>
                      <a:lnTo>
                        <a:pt x="3" y="8"/>
                      </a:ln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2" y="10"/>
                      </a:lnTo>
                      <a:close/>
                      <a:moveTo>
                        <a:pt x="13" y="13"/>
                      </a:moveTo>
                      <a:lnTo>
                        <a:pt x="13" y="14"/>
                      </a:lnTo>
                      <a:lnTo>
                        <a:pt x="11" y="16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3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Freeform 1739"/>
                <p:cNvSpPr>
                  <a:spLocks noEditPoints="1"/>
                </p:cNvSpPr>
                <p:nvPr/>
              </p:nvSpPr>
              <p:spPr bwMode="auto">
                <a:xfrm>
                  <a:off x="1209" y="2736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2" y="16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0" y="11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8" y="18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8" y="3"/>
                    </a:cxn>
                    <a:cxn ang="0">
                      <a:pos x="2" y="9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9"/>
                    </a:cxn>
                    <a:cxn ang="0">
                      <a:pos x="10" y="14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5" y="9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3" y="6"/>
                    </a:cxn>
                    <a:cxn ang="0">
                      <a:pos x="12" y="0"/>
                    </a:cxn>
                    <a:cxn ang="0">
                      <a:pos x="10" y="11"/>
                    </a:cxn>
                    <a:cxn ang="0">
                      <a:pos x="12" y="0"/>
                    </a:cxn>
                    <a:cxn ang="0">
                      <a:pos x="15" y="1"/>
                    </a:cxn>
                    <a:cxn ang="0">
                      <a:pos x="16" y="6"/>
                    </a:cxn>
                    <a:cxn ang="0">
                      <a:pos x="15" y="9"/>
                    </a:cxn>
                    <a:cxn ang="0">
                      <a:pos x="12" y="11"/>
                    </a:cxn>
                  </a:cxnLst>
                  <a:rect l="0" t="0" r="r" b="b"/>
                  <a:pathLst>
                    <a:path w="16" h="19">
                      <a:moveTo>
                        <a:pt x="12" y="13"/>
                      </a:move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9"/>
                      </a:lnTo>
                      <a:lnTo>
                        <a:pt x="3" y="18"/>
                      </a:lnTo>
                      <a:lnTo>
                        <a:pt x="2" y="18"/>
                      </a:lnTo>
                      <a:lnTo>
                        <a:pt x="2" y="16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9"/>
                      </a:lnTo>
                      <a:lnTo>
                        <a:pt x="2" y="9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  <a:moveTo>
                        <a:pt x="12" y="0"/>
                      </a:move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5" y="9"/>
                      </a:lnTo>
                      <a:lnTo>
                        <a:pt x="13" y="11"/>
                      </a:lnTo>
                      <a:lnTo>
                        <a:pt x="12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Freeform 1740"/>
                <p:cNvSpPr>
                  <a:spLocks noEditPoints="1"/>
                </p:cNvSpPr>
                <p:nvPr/>
              </p:nvSpPr>
              <p:spPr bwMode="auto">
                <a:xfrm>
                  <a:off x="1214" y="2729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2"/>
                    </a:cxn>
                    <a:cxn ang="0">
                      <a:pos x="2" y="7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15" y="7"/>
                    </a:cxn>
                    <a:cxn ang="0">
                      <a:pos x="8" y="13"/>
                    </a:cxn>
                    <a:cxn ang="0">
                      <a:pos x="15" y="7"/>
                    </a:cxn>
                    <a:cxn ang="0">
                      <a:pos x="3" y="7"/>
                    </a:cxn>
                    <a:cxn ang="0">
                      <a:pos x="15" y="7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18">
                      <a:moveTo>
                        <a:pt x="11" y="13"/>
                      </a:move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7"/>
                      </a:moveTo>
                      <a:lnTo>
                        <a:pt x="2" y="2"/>
                      </a:lnTo>
                      <a:lnTo>
                        <a:pt x="7" y="2"/>
                      </a:lnTo>
                      <a:lnTo>
                        <a:pt x="7" y="7"/>
                      </a:lnTo>
                      <a:lnTo>
                        <a:pt x="2" y="7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5" y="7"/>
                      </a:lnTo>
                      <a:close/>
                      <a:moveTo>
                        <a:pt x="3" y="7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  <a:moveTo>
                        <a:pt x="3" y="7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Freeform 1741"/>
                <p:cNvSpPr>
                  <a:spLocks noEditPoints="1"/>
                </p:cNvSpPr>
                <p:nvPr/>
              </p:nvSpPr>
              <p:spPr bwMode="auto">
                <a:xfrm>
                  <a:off x="1217" y="2721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0" y="13"/>
                    </a:cxn>
                    <a:cxn ang="0">
                      <a:pos x="5" y="7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4" y="7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20">
                      <a:moveTo>
                        <a:pt x="12" y="15"/>
                      </a:move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4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15" y="2"/>
                      </a:lnTo>
                      <a:lnTo>
                        <a:pt x="15" y="5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2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Freeform 1742"/>
                <p:cNvSpPr>
                  <a:spLocks noEditPoints="1"/>
                </p:cNvSpPr>
                <p:nvPr/>
              </p:nvSpPr>
              <p:spPr bwMode="auto">
                <a:xfrm>
                  <a:off x="1221" y="2715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11" y="14"/>
                    </a:cxn>
                    <a:cxn ang="0">
                      <a:pos x="8" y="17"/>
                    </a:cxn>
                    <a:cxn ang="0">
                      <a:pos x="4" y="17"/>
                    </a:cxn>
                    <a:cxn ang="0">
                      <a:pos x="1" y="14"/>
                    </a:cxn>
                    <a:cxn ang="0">
                      <a:pos x="13" y="13"/>
                    </a:cxn>
                    <a:cxn ang="0">
                      <a:pos x="0" y="9"/>
                    </a:cxn>
                    <a:cxn ang="0">
                      <a:pos x="13" y="13"/>
                    </a:cxn>
                    <a:cxn ang="0">
                      <a:pos x="0" y="9"/>
                    </a:cxn>
                    <a:cxn ang="0">
                      <a:pos x="6" y="4"/>
                    </a:cxn>
                    <a:cxn ang="0">
                      <a:pos x="0" y="9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4" y="9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1" y="6"/>
                    </a:cxn>
                    <a:cxn ang="0">
                      <a:pos x="14" y="9"/>
                    </a:cxn>
                    <a:cxn ang="0">
                      <a:pos x="1" y="6"/>
                    </a:cxn>
                    <a:cxn ang="0">
                      <a:pos x="8" y="1"/>
                    </a:cxn>
                    <a:cxn ang="0">
                      <a:pos x="1" y="6"/>
                    </a:cxn>
                    <a:cxn ang="0">
                      <a:pos x="9" y="1"/>
                    </a:cxn>
                    <a:cxn ang="0">
                      <a:pos x="8" y="13"/>
                    </a:cxn>
                    <a:cxn ang="0">
                      <a:pos x="14" y="6"/>
                    </a:cxn>
                    <a:cxn ang="0">
                      <a:pos x="9" y="13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14" y="6"/>
                    </a:cxn>
                    <a:cxn ang="0">
                      <a:pos x="3" y="6"/>
                    </a:cxn>
                    <a:cxn ang="0">
                      <a:pos x="4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7">
                      <a:moveTo>
                        <a:pt x="13" y="13"/>
                      </a:moveTo>
                      <a:lnTo>
                        <a:pt x="11" y="14"/>
                      </a:lnTo>
                      <a:lnTo>
                        <a:pt x="11" y="16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4" y="17"/>
                      </a:lnTo>
                      <a:lnTo>
                        <a:pt x="3" y="16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9"/>
                      </a:lnTo>
                      <a:lnTo>
                        <a:pt x="0" y="9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1" y="9"/>
                      </a:moveTo>
                      <a:lnTo>
                        <a:pt x="1" y="6"/>
                      </a:lnTo>
                      <a:lnTo>
                        <a:pt x="14" y="6"/>
                      </a:lnTo>
                      <a:lnTo>
                        <a:pt x="14" y="9"/>
                      </a:lnTo>
                      <a:lnTo>
                        <a:pt x="1" y="9"/>
                      </a:lnTo>
                      <a:close/>
                      <a:moveTo>
                        <a:pt x="1" y="6"/>
                      </a:moveTo>
                      <a:lnTo>
                        <a:pt x="1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8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4" y="6"/>
                      </a:moveTo>
                      <a:lnTo>
                        <a:pt x="14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6"/>
                      </a:moveTo>
                      <a:lnTo>
                        <a:pt x="4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Freeform 1743"/>
                <p:cNvSpPr>
                  <a:spLocks noEditPoints="1"/>
                </p:cNvSpPr>
                <p:nvPr/>
              </p:nvSpPr>
              <p:spPr bwMode="auto">
                <a:xfrm>
                  <a:off x="1224" y="270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0" y="18"/>
                    </a:cxn>
                    <a:cxn ang="0">
                      <a:pos x="5" y="18"/>
                    </a:cxn>
                    <a:cxn ang="0">
                      <a:pos x="1" y="15"/>
                    </a:cxn>
                    <a:cxn ang="0">
                      <a:pos x="0" y="11"/>
                    </a:cxn>
                    <a:cxn ang="0">
                      <a:pos x="11" y="16"/>
                    </a:cxn>
                    <a:cxn ang="0">
                      <a:pos x="3" y="7"/>
                    </a:cxn>
                    <a:cxn ang="0">
                      <a:pos x="11" y="16"/>
                    </a:cxn>
                    <a:cxn ang="0">
                      <a:pos x="13" y="11"/>
                    </a:cxn>
                    <a:cxn ang="0">
                      <a:pos x="11" y="15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10" y="3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10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3" y="7"/>
                    </a:cxn>
                    <a:cxn ang="0">
                      <a:pos x="10" y="0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10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8">
                      <a:moveTo>
                        <a:pt x="11" y="16"/>
                      </a:moveTo>
                      <a:lnTo>
                        <a:pt x="10" y="18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1" y="15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11" y="16"/>
                      </a:lnTo>
                      <a:close/>
                      <a:moveTo>
                        <a:pt x="1" y="8"/>
                      </a:moveTo>
                      <a:lnTo>
                        <a:pt x="3" y="7"/>
                      </a:lnTo>
                      <a:lnTo>
                        <a:pt x="11" y="15"/>
                      </a:lnTo>
                      <a:lnTo>
                        <a:pt x="11" y="16"/>
                      </a:lnTo>
                      <a:lnTo>
                        <a:pt x="1" y="8"/>
                      </a:lnTo>
                      <a:close/>
                      <a:moveTo>
                        <a:pt x="13" y="11"/>
                      </a:move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10" y="0"/>
                      </a:lnTo>
                      <a:lnTo>
                        <a:pt x="10" y="7"/>
                      </a:lnTo>
                      <a:lnTo>
                        <a:pt x="3" y="7"/>
                      </a:lnTo>
                      <a:close/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10" y="13"/>
                      </a:lnTo>
                      <a:lnTo>
                        <a:pt x="10" y="0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Freeform 1744"/>
                <p:cNvSpPr>
                  <a:spLocks noEditPoints="1"/>
                </p:cNvSpPr>
                <p:nvPr/>
              </p:nvSpPr>
              <p:spPr bwMode="auto">
                <a:xfrm>
                  <a:off x="1229" y="2702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11" y="14"/>
                    </a:cxn>
                    <a:cxn ang="0">
                      <a:pos x="8" y="17"/>
                    </a:cxn>
                    <a:cxn ang="0">
                      <a:pos x="3" y="17"/>
                    </a:cxn>
                    <a:cxn ang="0">
                      <a:pos x="0" y="14"/>
                    </a:cxn>
                    <a:cxn ang="0">
                      <a:pos x="11" y="11"/>
                    </a:cxn>
                    <a:cxn ang="0">
                      <a:pos x="0" y="9"/>
                    </a:cxn>
                    <a:cxn ang="0">
                      <a:pos x="11" y="11"/>
                    </a:cxn>
                    <a:cxn ang="0">
                      <a:pos x="0" y="9"/>
                    </a:cxn>
                    <a:cxn ang="0">
                      <a:pos x="5" y="4"/>
                    </a:cxn>
                    <a:cxn ang="0">
                      <a:pos x="0" y="9"/>
                    </a:cxn>
                    <a:cxn ang="0">
                      <a:pos x="6" y="4"/>
                    </a:cxn>
                    <a:cxn ang="0">
                      <a:pos x="5" y="16"/>
                    </a:cxn>
                    <a:cxn ang="0">
                      <a:pos x="13" y="9"/>
                    </a:cxn>
                    <a:cxn ang="0">
                      <a:pos x="6" y="16"/>
                    </a:cxn>
                    <a:cxn ang="0">
                      <a:pos x="13" y="9"/>
                    </a:cxn>
                    <a:cxn ang="0">
                      <a:pos x="1" y="8"/>
                    </a:cxn>
                    <a:cxn ang="0">
                      <a:pos x="13" y="9"/>
                    </a:cxn>
                    <a:cxn ang="0">
                      <a:pos x="1" y="8"/>
                    </a:cxn>
                    <a:cxn ang="0">
                      <a:pos x="6" y="3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4" y="8"/>
                    </a:cxn>
                    <a:cxn ang="0">
                      <a:pos x="8" y="14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14" y="8"/>
                    </a:cxn>
                    <a:cxn ang="0">
                      <a:pos x="3" y="6"/>
                    </a:cxn>
                    <a:cxn ang="0">
                      <a:pos x="5" y="1"/>
                    </a:cxn>
                    <a:cxn ang="0">
                      <a:pos x="8" y="0"/>
                    </a:cxn>
                    <a:cxn ang="0">
                      <a:pos x="13" y="1"/>
                    </a:cxn>
                    <a:cxn ang="0">
                      <a:pos x="14" y="6"/>
                    </a:cxn>
                  </a:cxnLst>
                  <a:rect l="0" t="0" r="r" b="b"/>
                  <a:pathLst>
                    <a:path w="14" h="17">
                      <a:moveTo>
                        <a:pt x="11" y="11"/>
                      </a:moveTo>
                      <a:lnTo>
                        <a:pt x="11" y="14"/>
                      </a:lnTo>
                      <a:lnTo>
                        <a:pt x="9" y="16"/>
                      </a:lnTo>
                      <a:lnTo>
                        <a:pt x="8" y="17"/>
                      </a:lnTo>
                      <a:lnTo>
                        <a:pt x="5" y="17"/>
                      </a:lnTo>
                      <a:lnTo>
                        <a:pt x="3" y="17"/>
                      </a:lnTo>
                      <a:lnTo>
                        <a:pt x="1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11" y="11"/>
                      </a:lnTo>
                      <a:close/>
                      <a:moveTo>
                        <a:pt x="0" y="11"/>
                      </a:moveTo>
                      <a:lnTo>
                        <a:pt x="0" y="9"/>
                      </a:lnTo>
                      <a:lnTo>
                        <a:pt x="11" y="9"/>
                      </a:lnTo>
                      <a:lnTo>
                        <a:pt x="11" y="11"/>
                      </a:lnTo>
                      <a:lnTo>
                        <a:pt x="0" y="11"/>
                      </a:lnTo>
                      <a:close/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5" y="4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6" y="16"/>
                      </a:lnTo>
                      <a:lnTo>
                        <a:pt x="6" y="9"/>
                      </a:lnTo>
                      <a:lnTo>
                        <a:pt x="13" y="9"/>
                      </a:lnTo>
                      <a:close/>
                      <a:moveTo>
                        <a:pt x="1" y="9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9"/>
                      </a:lnTo>
                      <a:lnTo>
                        <a:pt x="1" y="9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1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4" y="8"/>
                      </a:moveTo>
                      <a:lnTo>
                        <a:pt x="14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Freeform 1745"/>
                <p:cNvSpPr>
                  <a:spLocks noEditPoints="1"/>
                </p:cNvSpPr>
                <p:nvPr/>
              </p:nvSpPr>
              <p:spPr bwMode="auto">
                <a:xfrm>
                  <a:off x="1232" y="2697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3" y="16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3" y="5"/>
                    </a:cxn>
                    <a:cxn ang="0">
                      <a:pos x="5" y="16"/>
                    </a:cxn>
                    <a:cxn ang="0">
                      <a:pos x="6" y="5"/>
                    </a:cxn>
                    <a:cxn ang="0">
                      <a:pos x="5" y="16"/>
                    </a:cxn>
                    <a:cxn ang="0">
                      <a:pos x="13" y="11"/>
                    </a:cxn>
                    <a:cxn ang="0">
                      <a:pos x="6" y="16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6" y="3"/>
                    </a:cxn>
                    <a:cxn ang="0">
                      <a:pos x="2" y="9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5" y="9"/>
                    </a:cxn>
                    <a:cxn ang="0">
                      <a:pos x="8" y="14"/>
                    </a:cxn>
                    <a:cxn ang="0">
                      <a:pos x="15" y="9"/>
                    </a:cxn>
                    <a:cxn ang="0">
                      <a:pos x="2" y="6"/>
                    </a:cxn>
                    <a:cxn ang="0">
                      <a:pos x="15" y="9"/>
                    </a:cxn>
                    <a:cxn ang="0">
                      <a:pos x="2" y="6"/>
                    </a:cxn>
                    <a:cxn ang="0">
                      <a:pos x="8" y="0"/>
                    </a:cxn>
                    <a:cxn ang="0">
                      <a:pos x="2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6" y="6"/>
                    </a:cxn>
                    <a:cxn ang="0">
                      <a:pos x="13" y="9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6" h="16">
                      <a:moveTo>
                        <a:pt x="5" y="16"/>
                      </a:move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3" y="5"/>
                      </a:lnTo>
                      <a:lnTo>
                        <a:pt x="5" y="5"/>
                      </a:lnTo>
                      <a:lnTo>
                        <a:pt x="5" y="16"/>
                      </a:lnTo>
                      <a:close/>
                      <a:moveTo>
                        <a:pt x="5" y="5"/>
                      </a:moveTo>
                      <a:lnTo>
                        <a:pt x="6" y="5"/>
                      </a:lnTo>
                      <a:lnTo>
                        <a:pt x="6" y="16"/>
                      </a:lnTo>
                      <a:lnTo>
                        <a:pt x="5" y="16"/>
                      </a:lnTo>
                      <a:lnTo>
                        <a:pt x="5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6" y="16"/>
                      </a:lnTo>
                      <a:lnTo>
                        <a:pt x="6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6" y="3"/>
                      </a:lnTo>
                      <a:lnTo>
                        <a:pt x="6" y="9"/>
                      </a:lnTo>
                      <a:lnTo>
                        <a:pt x="2" y="9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2" y="9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2" y="9"/>
                      </a:lnTo>
                      <a:close/>
                      <a:moveTo>
                        <a:pt x="2" y="6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6" y="6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Freeform 1746"/>
                <p:cNvSpPr>
                  <a:spLocks noEditPoints="1"/>
                </p:cNvSpPr>
                <p:nvPr/>
              </p:nvSpPr>
              <p:spPr bwMode="auto">
                <a:xfrm>
                  <a:off x="1235" y="2692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12" y="13"/>
                    </a:cxn>
                    <a:cxn ang="0">
                      <a:pos x="8" y="16"/>
                    </a:cxn>
                    <a:cxn ang="0">
                      <a:pos x="5" y="16"/>
                    </a:cxn>
                    <a:cxn ang="0">
                      <a:pos x="2" y="13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8" y="16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2" y="8"/>
                    </a:cxn>
                    <a:cxn ang="0">
                      <a:pos x="10" y="3"/>
                    </a:cxn>
                    <a:cxn ang="0">
                      <a:pos x="8" y="14"/>
                    </a:cxn>
                    <a:cxn ang="0">
                      <a:pos x="15" y="8"/>
                    </a:cxn>
                    <a:cxn ang="0">
                      <a:pos x="10" y="14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0" y="1"/>
                    </a:cxn>
                    <a:cxn ang="0">
                      <a:pos x="3" y="6"/>
                    </a:cxn>
                    <a:cxn ang="0">
                      <a:pos x="12" y="1"/>
                    </a:cxn>
                    <a:cxn ang="0">
                      <a:pos x="10" y="13"/>
                    </a:cxn>
                    <a:cxn ang="0">
                      <a:pos x="16" y="6"/>
                    </a:cxn>
                    <a:cxn ang="0">
                      <a:pos x="12" y="13"/>
                    </a:cxn>
                    <a:cxn ang="0">
                      <a:pos x="16" y="6"/>
                    </a:cxn>
                    <a:cxn ang="0">
                      <a:pos x="5" y="5"/>
                    </a:cxn>
                    <a:cxn ang="0">
                      <a:pos x="16" y="6"/>
                    </a:cxn>
                    <a:cxn ang="0">
                      <a:pos x="5" y="5"/>
                    </a:cxn>
                    <a:cxn ang="0">
                      <a:pos x="7" y="1"/>
                    </a:cxn>
                    <a:cxn ang="0">
                      <a:pos x="12" y="0"/>
                    </a:cxn>
                    <a:cxn ang="0">
                      <a:pos x="15" y="1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6">
                      <a:moveTo>
                        <a:pt x="13" y="11"/>
                      </a:moveTo>
                      <a:lnTo>
                        <a:pt x="12" y="13"/>
                      </a:lnTo>
                      <a:lnTo>
                        <a:pt x="10" y="1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5" y="16"/>
                      </a:lnTo>
                      <a:lnTo>
                        <a:pt x="2" y="14"/>
                      </a:lnTo>
                      <a:lnTo>
                        <a:pt x="2" y="13"/>
                      </a:lnTo>
                      <a:lnTo>
                        <a:pt x="0" y="11"/>
                      </a:lnTo>
                      <a:lnTo>
                        <a:pt x="13" y="11"/>
                      </a:lnTo>
                      <a:close/>
                      <a:moveTo>
                        <a:pt x="0" y="11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0" y="11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8"/>
                      </a:lnTo>
                      <a:lnTo>
                        <a:pt x="2" y="8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10" y="1"/>
                      </a:lnTo>
                      <a:lnTo>
                        <a:pt x="10" y="6"/>
                      </a:lnTo>
                      <a:lnTo>
                        <a:pt x="3" y="6"/>
                      </a:lnTo>
                      <a:close/>
                      <a:moveTo>
                        <a:pt x="10" y="1"/>
                      </a:moveTo>
                      <a:lnTo>
                        <a:pt x="12" y="1"/>
                      </a:lnTo>
                      <a:lnTo>
                        <a:pt x="12" y="13"/>
                      </a:lnTo>
                      <a:lnTo>
                        <a:pt x="10" y="13"/>
                      </a:lnTo>
                      <a:lnTo>
                        <a:pt x="10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12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1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0"/>
                      </a:lnTo>
                      <a:lnTo>
                        <a:pt x="15" y="1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Freeform 1747"/>
                <p:cNvSpPr>
                  <a:spLocks noEditPoints="1"/>
                </p:cNvSpPr>
                <p:nvPr/>
              </p:nvSpPr>
              <p:spPr bwMode="auto">
                <a:xfrm>
                  <a:off x="1240" y="2689"/>
                  <a:ext cx="15" cy="14"/>
                </a:xfrm>
                <a:custGeom>
                  <a:avLst/>
                  <a:gdLst/>
                  <a:ahLst/>
                  <a:cxnLst>
                    <a:cxn ang="0">
                      <a:pos x="10" y="13"/>
                    </a:cxn>
                    <a:cxn ang="0">
                      <a:pos x="7" y="14"/>
                    </a:cxn>
                    <a:cxn ang="0">
                      <a:pos x="5" y="14"/>
                    </a:cxn>
                    <a:cxn ang="0">
                      <a:pos x="3" y="13"/>
                    </a:cxn>
                    <a:cxn ang="0">
                      <a:pos x="2" y="11"/>
                    </a:cxn>
                    <a:cxn ang="0">
                      <a:pos x="0" y="9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2" y="3"/>
                    </a:cxn>
                    <a:cxn ang="0">
                      <a:pos x="10" y="13"/>
                    </a:cxn>
                    <a:cxn ang="0">
                      <a:pos x="2" y="3"/>
                    </a:cxn>
                    <a:cxn ang="0">
                      <a:pos x="3" y="3"/>
                    </a:cxn>
                    <a:cxn ang="0">
                      <a:pos x="11" y="11"/>
                    </a:cxn>
                    <a:cxn ang="0">
                      <a:pos x="10" y="13"/>
                    </a:cxn>
                    <a:cxn ang="0">
                      <a:pos x="2" y="3"/>
                    </a:cxn>
                    <a:cxn ang="0">
                      <a:pos x="13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8" y="8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4"/>
                    </a:cxn>
                    <a:cxn ang="0">
                      <a:pos x="13" y="4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4"/>
                    </a:cxn>
                    <a:cxn ang="0">
                      <a:pos x="2" y="0"/>
                    </a:cxn>
                    <a:cxn ang="0">
                      <a:pos x="8" y="0"/>
                    </a:cxn>
                    <a:cxn ang="0">
                      <a:pos x="8" y="4"/>
                    </a:cxn>
                    <a:cxn ang="0">
                      <a:pos x="2" y="4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8" y="11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3" y="1"/>
                    </a:cxn>
                    <a:cxn ang="0">
                      <a:pos x="15" y="3"/>
                    </a:cxn>
                    <a:cxn ang="0">
                      <a:pos x="15" y="4"/>
                    </a:cxn>
                    <a:cxn ang="0">
                      <a:pos x="15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8" y="1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5" h="14">
                      <a:moveTo>
                        <a:pt x="10" y="13"/>
                      </a:move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10" y="13"/>
                      </a:lnTo>
                      <a:close/>
                      <a:moveTo>
                        <a:pt x="2" y="3"/>
                      </a:moveTo>
                      <a:lnTo>
                        <a:pt x="3" y="3"/>
                      </a:lnTo>
                      <a:lnTo>
                        <a:pt x="11" y="11"/>
                      </a:lnTo>
                      <a:lnTo>
                        <a:pt x="10" y="13"/>
                      </a:lnTo>
                      <a:lnTo>
                        <a:pt x="2" y="3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4"/>
                      </a:moveTo>
                      <a:lnTo>
                        <a:pt x="2" y="0"/>
                      </a:lnTo>
                      <a:lnTo>
                        <a:pt x="8" y="0"/>
                      </a:lnTo>
                      <a:lnTo>
                        <a:pt x="8" y="4"/>
                      </a:lnTo>
                      <a:lnTo>
                        <a:pt x="2" y="4"/>
                      </a:lnTo>
                      <a:close/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8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Freeform 1748"/>
                <p:cNvSpPr>
                  <a:spLocks noEditPoints="1"/>
                </p:cNvSpPr>
                <p:nvPr/>
              </p:nvSpPr>
              <p:spPr bwMode="auto">
                <a:xfrm>
                  <a:off x="1243" y="2685"/>
                  <a:ext cx="17" cy="15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7" y="15"/>
                    </a:cxn>
                    <a:cxn ang="0">
                      <a:pos x="5" y="15"/>
                    </a:cxn>
                    <a:cxn ang="0">
                      <a:pos x="4" y="15"/>
                    </a:cxn>
                    <a:cxn ang="0">
                      <a:pos x="0" y="13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2" y="5"/>
                    </a:cxn>
                    <a:cxn ang="0">
                      <a:pos x="8" y="13"/>
                    </a:cxn>
                    <a:cxn ang="0">
                      <a:pos x="2" y="5"/>
                    </a:cxn>
                    <a:cxn ang="0">
                      <a:pos x="4" y="4"/>
                    </a:cxn>
                    <a:cxn ang="0">
                      <a:pos x="10" y="13"/>
                    </a:cxn>
                    <a:cxn ang="0">
                      <a:pos x="8" y="13"/>
                    </a:cxn>
                    <a:cxn ang="0">
                      <a:pos x="2" y="5"/>
                    </a:cxn>
                    <a:cxn ang="0">
                      <a:pos x="4" y="4"/>
                    </a:cxn>
                    <a:cxn ang="0">
                      <a:pos x="5" y="2"/>
                    </a:cxn>
                    <a:cxn ang="0">
                      <a:pos x="7" y="2"/>
                    </a:cxn>
                    <a:cxn ang="0">
                      <a:pos x="7" y="8"/>
                    </a:cxn>
                    <a:cxn ang="0">
                      <a:pos x="4" y="4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5" y="8"/>
                    </a:cxn>
                    <a:cxn ang="0">
                      <a:pos x="15" y="13"/>
                    </a:cxn>
                    <a:cxn ang="0">
                      <a:pos x="8" y="13"/>
                    </a:cxn>
                    <a:cxn ang="0">
                      <a:pos x="8" y="8"/>
                    </a:cxn>
                    <a:cxn ang="0">
                      <a:pos x="15" y="8"/>
                    </a:cxn>
                    <a:cxn ang="0">
                      <a:pos x="4" y="8"/>
                    </a:cxn>
                    <a:cxn ang="0">
                      <a:pos x="4" y="7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4" y="8"/>
                    </a:cxn>
                    <a:cxn ang="0">
                      <a:pos x="4" y="7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8" y="7"/>
                    </a:cxn>
                    <a:cxn ang="0">
                      <a:pos x="4" y="7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0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5" y="2"/>
                    </a:cxn>
                    <a:cxn ang="0">
                      <a:pos x="15" y="4"/>
                    </a:cxn>
                    <a:cxn ang="0">
                      <a:pos x="17" y="7"/>
                    </a:cxn>
                    <a:cxn ang="0">
                      <a:pos x="15" y="8"/>
                    </a:cxn>
                    <a:cxn ang="0">
                      <a:pos x="15" y="10"/>
                    </a:cxn>
                    <a:cxn ang="0">
                      <a:pos x="13" y="12"/>
                    </a:cxn>
                    <a:cxn ang="0">
                      <a:pos x="10" y="1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15">
                      <a:moveTo>
                        <a:pt x="8" y="13"/>
                      </a:move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4" y="15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8" y="13"/>
                      </a:lnTo>
                      <a:close/>
                      <a:moveTo>
                        <a:pt x="2" y="5"/>
                      </a:moveTo>
                      <a:lnTo>
                        <a:pt x="4" y="4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2" y="5"/>
                      </a:lnTo>
                      <a:close/>
                      <a:moveTo>
                        <a:pt x="4" y="4"/>
                      </a:move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7" y="8"/>
                      </a:lnTo>
                      <a:lnTo>
                        <a:pt x="4" y="4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4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7" y="7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Freeform 1749"/>
                <p:cNvSpPr>
                  <a:spLocks noEditPoints="1"/>
                </p:cNvSpPr>
                <p:nvPr/>
              </p:nvSpPr>
              <p:spPr bwMode="auto">
                <a:xfrm>
                  <a:off x="1248" y="2684"/>
                  <a:ext cx="13" cy="13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10" y="9"/>
                    </a:cxn>
                    <a:cxn ang="0">
                      <a:pos x="10" y="11"/>
                    </a:cxn>
                    <a:cxn ang="0">
                      <a:pos x="8" y="13"/>
                    </a:cxn>
                    <a:cxn ang="0">
                      <a:pos x="5" y="13"/>
                    </a:cxn>
                    <a:cxn ang="0">
                      <a:pos x="3" y="13"/>
                    </a:cxn>
                    <a:cxn ang="0">
                      <a:pos x="2" y="11"/>
                    </a:cxn>
                    <a:cxn ang="0">
                      <a:pos x="0" y="9"/>
                    </a:cxn>
                    <a:cxn ang="0">
                      <a:pos x="0" y="8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0"/>
                    </a:cxn>
                    <a:cxn ang="0">
                      <a:pos x="5" y="0"/>
                    </a:cxn>
                    <a:cxn ang="0">
                      <a:pos x="5" y="6"/>
                    </a:cxn>
                    <a:cxn ang="0">
                      <a:pos x="0" y="6"/>
                    </a:cxn>
                    <a:cxn ang="0">
                      <a:pos x="5" y="0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12" y="6"/>
                    </a:cxn>
                    <a:cxn ang="0">
                      <a:pos x="12" y="11"/>
                    </a:cxn>
                    <a:cxn ang="0">
                      <a:pos x="7" y="11"/>
                    </a:cxn>
                    <a:cxn ang="0">
                      <a:pos x="7" y="6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0" y="5"/>
                    </a:cxn>
                    <a:cxn ang="0">
                      <a:pos x="12" y="5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7" y="0"/>
                    </a:cxn>
                    <a:cxn ang="0">
                      <a:pos x="7" y="5"/>
                    </a:cxn>
                    <a:cxn ang="0">
                      <a:pos x="0" y="5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2" y="1"/>
                    </a:cxn>
                    <a:cxn ang="0">
                      <a:pos x="13" y="3"/>
                    </a:cxn>
                    <a:cxn ang="0">
                      <a:pos x="13" y="5"/>
                    </a:cxn>
                    <a:cxn ang="0">
                      <a:pos x="13" y="8"/>
                    </a:cxn>
                    <a:cxn ang="0">
                      <a:pos x="12" y="9"/>
                    </a:cxn>
                    <a:cxn ang="0">
                      <a:pos x="10" y="9"/>
                    </a:cxn>
                    <a:cxn ang="0">
                      <a:pos x="8" y="1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3" h="13">
                      <a:moveTo>
                        <a:pt x="12" y="8"/>
                      </a:moveTo>
                      <a:lnTo>
                        <a:pt x="10" y="9"/>
                      </a:lnTo>
                      <a:lnTo>
                        <a:pt x="10" y="11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3" y="13"/>
                      </a:lnTo>
                      <a:lnTo>
                        <a:pt x="2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12" y="8"/>
                      </a:lnTo>
                      <a:close/>
                      <a:moveTo>
                        <a:pt x="0" y="8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2" y="8"/>
                      </a:lnTo>
                      <a:lnTo>
                        <a:pt x="0" y="8"/>
                      </a:lnTo>
                      <a:close/>
                      <a:moveTo>
                        <a:pt x="0" y="6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6"/>
                      </a:lnTo>
                      <a:lnTo>
                        <a:pt x="0" y="6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12" y="6"/>
                      </a:moveTo>
                      <a:lnTo>
                        <a:pt x="12" y="11"/>
                      </a:lnTo>
                      <a:lnTo>
                        <a:pt x="7" y="11"/>
                      </a:lnTo>
                      <a:lnTo>
                        <a:pt x="7" y="6"/>
                      </a:lnTo>
                      <a:lnTo>
                        <a:pt x="12" y="6"/>
                      </a:lnTo>
                      <a:close/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5"/>
                      </a:lnTo>
                      <a:lnTo>
                        <a:pt x="0" y="5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3" y="3"/>
                      </a:ln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12" y="9"/>
                      </a:lnTo>
                      <a:lnTo>
                        <a:pt x="10" y="9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Freeform 1750"/>
                <p:cNvSpPr>
                  <a:spLocks noEditPoints="1"/>
                </p:cNvSpPr>
                <p:nvPr/>
              </p:nvSpPr>
              <p:spPr bwMode="auto">
                <a:xfrm>
                  <a:off x="1250" y="2682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6" y="13"/>
                    </a:cxn>
                    <a:cxn ang="0">
                      <a:pos x="3" y="11"/>
                    </a:cxn>
                    <a:cxn ang="0">
                      <a:pos x="1" y="11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3" y="2"/>
                    </a:cxn>
                    <a:cxn ang="0">
                      <a:pos x="6" y="2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13" y="7"/>
                    </a:cxn>
                    <a:cxn ang="0">
                      <a:pos x="13" y="13"/>
                    </a:cxn>
                    <a:cxn ang="0">
                      <a:pos x="8" y="13"/>
                    </a:cxn>
                    <a:cxn ang="0">
                      <a:pos x="8" y="7"/>
                    </a:cxn>
                    <a:cxn ang="0">
                      <a:pos x="13" y="7"/>
                    </a:cxn>
                    <a:cxn ang="0">
                      <a:pos x="1" y="7"/>
                    </a:cxn>
                    <a:cxn ang="0">
                      <a:pos x="1" y="5"/>
                    </a:cxn>
                    <a:cxn ang="0">
                      <a:pos x="13" y="5"/>
                    </a:cxn>
                    <a:cxn ang="0">
                      <a:pos x="13" y="7"/>
                    </a:cxn>
                    <a:cxn ang="0">
                      <a:pos x="1" y="7"/>
                    </a:cxn>
                    <a:cxn ang="0">
                      <a:pos x="1" y="5"/>
                    </a:cxn>
                    <a:cxn ang="0">
                      <a:pos x="1" y="0"/>
                    </a:cxn>
                    <a:cxn ang="0">
                      <a:pos x="8" y="0"/>
                    </a:cxn>
                    <a:cxn ang="0">
                      <a:pos x="8" y="5"/>
                    </a:cxn>
                    <a:cxn ang="0">
                      <a:pos x="1" y="5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8" y="11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2"/>
                    </a:cxn>
                    <a:cxn ang="0">
                      <a:pos x="16" y="3"/>
                    </a:cxn>
                    <a:cxn ang="0">
                      <a:pos x="16" y="5"/>
                    </a:cxn>
                    <a:cxn ang="0">
                      <a:pos x="16" y="8"/>
                    </a:cxn>
                    <a:cxn ang="0">
                      <a:pos x="14" y="10"/>
                    </a:cxn>
                    <a:cxn ang="0">
                      <a:pos x="13" y="10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6" h="13">
                      <a:moveTo>
                        <a:pt x="6" y="13"/>
                      </a:moveTo>
                      <a:lnTo>
                        <a:pt x="3" y="11"/>
                      </a:lnTo>
                      <a:lnTo>
                        <a:pt x="1" y="11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6" y="2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13" y="7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3" y="7"/>
                      </a:lnTo>
                      <a:close/>
                      <a:moveTo>
                        <a:pt x="1" y="7"/>
                      </a:moveTo>
                      <a:lnTo>
                        <a:pt x="1" y="5"/>
                      </a:lnTo>
                      <a:lnTo>
                        <a:pt x="13" y="5"/>
                      </a:lnTo>
                      <a:lnTo>
                        <a:pt x="13" y="7"/>
                      </a:lnTo>
                      <a:lnTo>
                        <a:pt x="1" y="7"/>
                      </a:lnTo>
                      <a:close/>
                      <a:moveTo>
                        <a:pt x="1" y="5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1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0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0" name="Freeform 1751"/>
                <p:cNvSpPr>
                  <a:spLocks noEditPoints="1"/>
                </p:cNvSpPr>
                <p:nvPr/>
              </p:nvSpPr>
              <p:spPr bwMode="auto">
                <a:xfrm>
                  <a:off x="1255" y="2680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5" y="13"/>
                    </a:cxn>
                    <a:cxn ang="0">
                      <a:pos x="3" y="12"/>
                    </a:cxn>
                    <a:cxn ang="0">
                      <a:pos x="1" y="12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" y="4"/>
                    </a:cxn>
                    <a:cxn ang="0">
                      <a:pos x="3" y="2"/>
                    </a:cxn>
                    <a:cxn ang="0">
                      <a:pos x="5" y="2"/>
                    </a:cxn>
                    <a:cxn ang="0">
                      <a:pos x="5" y="13"/>
                    </a:cxn>
                    <a:cxn ang="0">
                      <a:pos x="5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5" y="13"/>
                    </a:cxn>
                    <a:cxn ang="0">
                      <a:pos x="5" y="2"/>
                    </a:cxn>
                    <a:cxn ang="0">
                      <a:pos x="14" y="7"/>
                    </a:cxn>
                    <a:cxn ang="0">
                      <a:pos x="14" y="13"/>
                    </a:cxn>
                    <a:cxn ang="0">
                      <a:pos x="8" y="13"/>
                    </a:cxn>
                    <a:cxn ang="0">
                      <a:pos x="8" y="7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3" y="5"/>
                    </a:cxn>
                    <a:cxn ang="0">
                      <a:pos x="14" y="5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3" y="5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8" y="5"/>
                    </a:cxn>
                    <a:cxn ang="0">
                      <a:pos x="3" y="5"/>
                    </a:cxn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9" y="12"/>
                    </a:cxn>
                    <a:cxn ang="0">
                      <a:pos x="8" y="12"/>
                    </a:cxn>
                    <a:cxn ang="0">
                      <a:pos x="8" y="0"/>
                    </a:cxn>
                    <a:cxn ang="0">
                      <a:pos x="9" y="0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4" y="4"/>
                    </a:cxn>
                    <a:cxn ang="0">
                      <a:pos x="16" y="5"/>
                    </a:cxn>
                    <a:cxn ang="0">
                      <a:pos x="14" y="9"/>
                    </a:cxn>
                    <a:cxn ang="0">
                      <a:pos x="14" y="10"/>
                    </a:cxn>
                    <a:cxn ang="0">
                      <a:pos x="11" y="12"/>
                    </a:cxn>
                    <a:cxn ang="0">
                      <a:pos x="9" y="12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6" h="13">
                      <a:moveTo>
                        <a:pt x="5" y="13"/>
                      </a:moveTo>
                      <a:lnTo>
                        <a:pt x="3" y="12"/>
                      </a:lnTo>
                      <a:lnTo>
                        <a:pt x="1" y="12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3" y="5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2"/>
                      </a:lnTo>
                      <a:lnTo>
                        <a:pt x="8" y="12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6" y="5"/>
                      </a:lnTo>
                      <a:lnTo>
                        <a:pt x="14" y="9"/>
                      </a:lnTo>
                      <a:lnTo>
                        <a:pt x="14" y="10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1" name="Freeform 1752"/>
                <p:cNvSpPr>
                  <a:spLocks noEditPoints="1"/>
                </p:cNvSpPr>
                <p:nvPr/>
              </p:nvSpPr>
              <p:spPr bwMode="auto">
                <a:xfrm>
                  <a:off x="1258" y="2680"/>
                  <a:ext cx="15" cy="13"/>
                </a:xfrm>
                <a:custGeom>
                  <a:avLst/>
                  <a:gdLst/>
                  <a:ahLst/>
                  <a:cxnLst>
                    <a:cxn ang="0">
                      <a:pos x="6" y="12"/>
                    </a:cxn>
                    <a:cxn ang="0">
                      <a:pos x="5" y="12"/>
                    </a:cxn>
                    <a:cxn ang="0">
                      <a:pos x="3" y="10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2" y="4"/>
                    </a:cxn>
                    <a:cxn ang="0">
                      <a:pos x="3" y="2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12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5" y="0"/>
                    </a:cxn>
                    <a:cxn ang="0">
                      <a:pos x="15" y="5"/>
                    </a:cxn>
                    <a:cxn ang="0">
                      <a:pos x="8" y="5"/>
                    </a:cxn>
                    <a:cxn ang="0">
                      <a:pos x="8" y="0"/>
                    </a:cxn>
                    <a:cxn ang="0">
                      <a:pos x="15" y="5"/>
                    </a:cxn>
                    <a:cxn ang="0">
                      <a:pos x="15" y="7"/>
                    </a:cxn>
                    <a:cxn ang="0">
                      <a:pos x="3" y="7"/>
                    </a:cxn>
                    <a:cxn ang="0">
                      <a:pos x="3" y="5"/>
                    </a:cxn>
                    <a:cxn ang="0">
                      <a:pos x="15" y="5"/>
                    </a:cxn>
                    <a:cxn ang="0">
                      <a:pos x="8" y="13"/>
                    </a:cxn>
                    <a:cxn ang="0">
                      <a:pos x="3" y="13"/>
                    </a:cxn>
                    <a:cxn ang="0">
                      <a:pos x="3" y="7"/>
                    </a:cxn>
                    <a:cxn ang="0">
                      <a:pos x="8" y="7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10" y="2"/>
                    </a:cxn>
                    <a:cxn ang="0">
                      <a:pos x="11" y="2"/>
                    </a:cxn>
                    <a:cxn ang="0">
                      <a:pos x="13" y="4"/>
                    </a:cxn>
                    <a:cxn ang="0">
                      <a:pos x="15" y="5"/>
                    </a:cxn>
                    <a:cxn ang="0">
                      <a:pos x="15" y="7"/>
                    </a:cxn>
                    <a:cxn ang="0">
                      <a:pos x="15" y="10"/>
                    </a:cxn>
                    <a:cxn ang="0">
                      <a:pos x="13" y="12"/>
                    </a:cxn>
                    <a:cxn ang="0">
                      <a:pos x="11" y="12"/>
                    </a:cxn>
                    <a:cxn ang="0">
                      <a:pos x="10" y="13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5" h="13">
                      <a:moveTo>
                        <a:pt x="6" y="12"/>
                      </a:moveTo>
                      <a:lnTo>
                        <a:pt x="5" y="12"/>
                      </a:lnTo>
                      <a:lnTo>
                        <a:pt x="3" y="10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5" y="5"/>
                      </a:moveTo>
                      <a:lnTo>
                        <a:pt x="15" y="7"/>
                      </a:lnTo>
                      <a:lnTo>
                        <a:pt x="3" y="7"/>
                      </a:lnTo>
                      <a:lnTo>
                        <a:pt x="3" y="5"/>
                      </a:lnTo>
                      <a:lnTo>
                        <a:pt x="15" y="5"/>
                      </a:lnTo>
                      <a:close/>
                      <a:moveTo>
                        <a:pt x="8" y="13"/>
                      </a:moveTo>
                      <a:lnTo>
                        <a:pt x="3" y="13"/>
                      </a:lnTo>
                      <a:lnTo>
                        <a:pt x="3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0" y="2"/>
                      </a:move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13" y="12"/>
                      </a:lnTo>
                      <a:lnTo>
                        <a:pt x="11" y="12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Freeform 1753"/>
                <p:cNvSpPr>
                  <a:spLocks noEditPoints="1"/>
                </p:cNvSpPr>
                <p:nvPr/>
              </p:nvSpPr>
              <p:spPr bwMode="auto">
                <a:xfrm>
                  <a:off x="1261" y="2682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3" y="10"/>
                    </a:cxn>
                    <a:cxn ang="0">
                      <a:pos x="2" y="10"/>
                    </a:cxn>
                    <a:cxn ang="0">
                      <a:pos x="2" y="8"/>
                    </a:cxn>
                    <a:cxn ang="0">
                      <a:pos x="0" y="5"/>
                    </a:cxn>
                    <a:cxn ang="0">
                      <a:pos x="2" y="3"/>
                    </a:cxn>
                    <a:cxn ang="0">
                      <a:pos x="2" y="2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2" y="0"/>
                    </a:cxn>
                    <a:cxn ang="0">
                      <a:pos x="12" y="1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2" y="0"/>
                    </a:cxn>
                    <a:cxn ang="0">
                      <a:pos x="13" y="0"/>
                    </a:cxn>
                    <a:cxn ang="0">
                      <a:pos x="15" y="2"/>
                    </a:cxn>
                    <a:cxn ang="0">
                      <a:pos x="16" y="3"/>
                    </a:cxn>
                    <a:cxn ang="0">
                      <a:pos x="16" y="5"/>
                    </a:cxn>
                    <a:cxn ang="0">
                      <a:pos x="16" y="8"/>
                    </a:cxn>
                    <a:cxn ang="0">
                      <a:pos x="15" y="10"/>
                    </a:cxn>
                    <a:cxn ang="0">
                      <a:pos x="13" y="10"/>
                    </a:cxn>
                    <a:cxn ang="0">
                      <a:pos x="12" y="1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6" h="11">
                      <a:moveTo>
                        <a:pt x="7" y="11"/>
                      </a:moveTo>
                      <a:lnTo>
                        <a:pt x="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12" y="0"/>
                      </a:lnTo>
                      <a:lnTo>
                        <a:pt x="12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12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8"/>
                      </a:lnTo>
                      <a:lnTo>
                        <a:pt x="15" y="10"/>
                      </a:lnTo>
                      <a:lnTo>
                        <a:pt x="13" y="10"/>
                      </a:lnTo>
                      <a:lnTo>
                        <a:pt x="12" y="1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Freeform 1754"/>
                <p:cNvSpPr>
                  <a:spLocks noEditPoints="1"/>
                </p:cNvSpPr>
                <p:nvPr/>
              </p:nvSpPr>
              <p:spPr bwMode="auto">
                <a:xfrm>
                  <a:off x="1266" y="2682"/>
                  <a:ext cx="15" cy="1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2" y="2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0" y="2"/>
                    </a:cxn>
                    <a:cxn ang="0">
                      <a:pos x="11" y="3"/>
                    </a:cxn>
                    <a:cxn ang="0">
                      <a:pos x="11" y="5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11" y="7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1" y="5"/>
                    </a:cxn>
                    <a:cxn ang="0">
                      <a:pos x="7" y="13"/>
                    </a:cxn>
                    <a:cxn ang="0">
                      <a:pos x="0" y="13"/>
                    </a:cxn>
                    <a:cxn ang="0">
                      <a:pos x="0" y="7"/>
                    </a:cxn>
                    <a:cxn ang="0">
                      <a:pos x="7" y="7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15" y="2"/>
                    </a:cxn>
                    <a:cxn ang="0">
                      <a:pos x="15" y="7"/>
                    </a:cxn>
                    <a:cxn ang="0">
                      <a:pos x="8" y="7"/>
                    </a:cxn>
                    <a:cxn ang="0">
                      <a:pos x="8" y="2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3" y="8"/>
                    </a:cxn>
                    <a:cxn ang="0">
                      <a:pos x="3" y="7"/>
                    </a:cxn>
                    <a:cxn ang="0">
                      <a:pos x="15" y="7"/>
                    </a:cxn>
                    <a:cxn ang="0">
                      <a:pos x="15" y="8"/>
                    </a:cxn>
                    <a:cxn ang="0">
                      <a:pos x="15" y="10"/>
                    </a:cxn>
                    <a:cxn ang="0">
                      <a:pos x="13" y="11"/>
                    </a:cxn>
                    <a:cxn ang="0">
                      <a:pos x="11" y="13"/>
                    </a:cxn>
                    <a:cxn ang="0">
                      <a:pos x="8" y="13"/>
                    </a:cxn>
                    <a:cxn ang="0">
                      <a:pos x="7" y="13"/>
                    </a:cxn>
                    <a:cxn ang="0">
                      <a:pos x="5" y="11"/>
                    </a:cxn>
                    <a:cxn ang="0">
                      <a:pos x="3" y="10"/>
                    </a:cxn>
                    <a:cxn ang="0">
                      <a:pos x="3" y="8"/>
                    </a:cxn>
                    <a:cxn ang="0">
                      <a:pos x="15" y="8"/>
                    </a:cxn>
                  </a:cxnLst>
                  <a:rect l="0" t="0" r="r" b="b"/>
                  <a:pathLst>
                    <a:path w="15" h="13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7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5" y="7"/>
                      </a:moveTo>
                      <a:lnTo>
                        <a:pt x="15" y="8"/>
                      </a:lnTo>
                      <a:lnTo>
                        <a:pt x="3" y="8"/>
                      </a:lnTo>
                      <a:lnTo>
                        <a:pt x="3" y="7"/>
                      </a:lnTo>
                      <a:lnTo>
                        <a:pt x="15" y="7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5" y="11"/>
                      </a:lnTo>
                      <a:lnTo>
                        <a:pt x="3" y="10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4" name="Freeform 1755"/>
                <p:cNvSpPr>
                  <a:spLocks noEditPoints="1"/>
                </p:cNvSpPr>
                <p:nvPr/>
              </p:nvSpPr>
              <p:spPr bwMode="auto">
                <a:xfrm>
                  <a:off x="1269" y="2684"/>
                  <a:ext cx="17" cy="14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4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5"/>
                    </a:cxn>
                    <a:cxn ang="0">
                      <a:pos x="2" y="1"/>
                    </a:cxn>
                    <a:cxn ang="0">
                      <a:pos x="4" y="1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7" y="0"/>
                    </a:cxn>
                    <a:cxn ang="0">
                      <a:pos x="13" y="0"/>
                    </a:cxn>
                    <a:cxn ang="0">
                      <a:pos x="13" y="6"/>
                    </a:cxn>
                    <a:cxn ang="0">
                      <a:pos x="7" y="6"/>
                    </a:cxn>
                    <a:cxn ang="0">
                      <a:pos x="7" y="0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6"/>
                    </a:cxn>
                    <a:cxn ang="0">
                      <a:pos x="13" y="6"/>
                    </a:cxn>
                    <a:cxn ang="0">
                      <a:pos x="7" y="13"/>
                    </a:cxn>
                    <a:cxn ang="0">
                      <a:pos x="2" y="13"/>
                    </a:cxn>
                    <a:cxn ang="0">
                      <a:pos x="2" y="8"/>
                    </a:cxn>
                    <a:cxn ang="0">
                      <a:pos x="7" y="8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10" y="1"/>
                    </a:cxn>
                    <a:cxn ang="0">
                      <a:pos x="10" y="13"/>
                    </a:cxn>
                    <a:cxn ang="0">
                      <a:pos x="7" y="13"/>
                    </a:cxn>
                    <a:cxn ang="0">
                      <a:pos x="7" y="1"/>
                    </a:cxn>
                    <a:cxn ang="0">
                      <a:pos x="10" y="1"/>
                    </a:cxn>
                    <a:cxn ang="0">
                      <a:pos x="17" y="1"/>
                    </a:cxn>
                    <a:cxn ang="0">
                      <a:pos x="17" y="8"/>
                    </a:cxn>
                    <a:cxn ang="0">
                      <a:pos x="10" y="8"/>
                    </a:cxn>
                    <a:cxn ang="0">
                      <a:pos x="10" y="1"/>
                    </a:cxn>
                    <a:cxn ang="0">
                      <a:pos x="17" y="8"/>
                    </a:cxn>
                    <a:cxn ang="0">
                      <a:pos x="17" y="9"/>
                    </a:cxn>
                    <a:cxn ang="0">
                      <a:pos x="4" y="9"/>
                    </a:cxn>
                    <a:cxn ang="0">
                      <a:pos x="4" y="8"/>
                    </a:cxn>
                    <a:cxn ang="0">
                      <a:pos x="17" y="8"/>
                    </a:cxn>
                    <a:cxn ang="0">
                      <a:pos x="17" y="9"/>
                    </a:cxn>
                    <a:cxn ang="0">
                      <a:pos x="15" y="11"/>
                    </a:cxn>
                    <a:cxn ang="0">
                      <a:pos x="13" y="13"/>
                    </a:cxn>
                    <a:cxn ang="0">
                      <a:pos x="12" y="14"/>
                    </a:cxn>
                    <a:cxn ang="0">
                      <a:pos x="10" y="14"/>
                    </a:cxn>
                    <a:cxn ang="0">
                      <a:pos x="8" y="14"/>
                    </a:cxn>
                    <a:cxn ang="0">
                      <a:pos x="5" y="13"/>
                    </a:cxn>
                    <a:cxn ang="0">
                      <a:pos x="5" y="11"/>
                    </a:cxn>
                    <a:cxn ang="0">
                      <a:pos x="4" y="9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17" h="14">
                      <a:moveTo>
                        <a:pt x="5" y="11"/>
                      </a:move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3"/>
                      </a:moveTo>
                      <a:lnTo>
                        <a:pt x="2" y="13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10" y="1"/>
                      </a:moveTo>
                      <a:lnTo>
                        <a:pt x="17" y="1"/>
                      </a:lnTo>
                      <a:lnTo>
                        <a:pt x="17" y="8"/>
                      </a:lnTo>
                      <a:lnTo>
                        <a:pt x="10" y="8"/>
                      </a:lnTo>
                      <a:lnTo>
                        <a:pt x="10" y="1"/>
                      </a:lnTo>
                      <a:close/>
                      <a:moveTo>
                        <a:pt x="17" y="8"/>
                      </a:moveTo>
                      <a:lnTo>
                        <a:pt x="17" y="9"/>
                      </a:lnTo>
                      <a:lnTo>
                        <a:pt x="4" y="9"/>
                      </a:lnTo>
                      <a:lnTo>
                        <a:pt x="4" y="8"/>
                      </a:lnTo>
                      <a:lnTo>
                        <a:pt x="17" y="8"/>
                      </a:lnTo>
                      <a:close/>
                      <a:moveTo>
                        <a:pt x="17" y="9"/>
                      </a:move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12" y="14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5" y="13"/>
                      </a:lnTo>
                      <a:lnTo>
                        <a:pt x="5" y="11"/>
                      </a:lnTo>
                      <a:lnTo>
                        <a:pt x="4" y="9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5" name="Freeform 1756"/>
                <p:cNvSpPr>
                  <a:spLocks noEditPoints="1"/>
                </p:cNvSpPr>
                <p:nvPr/>
              </p:nvSpPr>
              <p:spPr bwMode="auto">
                <a:xfrm>
                  <a:off x="1273" y="2687"/>
                  <a:ext cx="14" cy="15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4" y="11"/>
                    </a:cxn>
                    <a:cxn ang="0">
                      <a:pos x="1" y="10"/>
                    </a:cxn>
                    <a:cxn ang="0">
                      <a:pos x="1" y="8"/>
                    </a:cxn>
                    <a:cxn ang="0">
                      <a:pos x="0" y="6"/>
                    </a:cxn>
                    <a:cxn ang="0">
                      <a:pos x="1" y="3"/>
                    </a:cxn>
                    <a:cxn ang="0">
                      <a:pos x="1" y="2"/>
                    </a:cxn>
                    <a:cxn ang="0">
                      <a:pos x="4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4" y="0"/>
                    </a:cxn>
                    <a:cxn ang="0">
                      <a:pos x="14" y="6"/>
                    </a:cxn>
                    <a:cxn ang="0">
                      <a:pos x="8" y="6"/>
                    </a:cxn>
                    <a:cxn ang="0">
                      <a:pos x="8" y="0"/>
                    </a:cxn>
                    <a:cxn ang="0">
                      <a:pos x="14" y="6"/>
                    </a:cxn>
                    <a:cxn ang="0">
                      <a:pos x="14" y="6"/>
                    </a:cxn>
                    <a:cxn ang="0">
                      <a:pos x="1" y="6"/>
                    </a:cxn>
                    <a:cxn ang="0">
                      <a:pos x="1" y="6"/>
                    </a:cxn>
                    <a:cxn ang="0">
                      <a:pos x="14" y="6"/>
                    </a:cxn>
                    <a:cxn ang="0">
                      <a:pos x="8" y="13"/>
                    </a:cxn>
                    <a:cxn ang="0">
                      <a:pos x="1" y="13"/>
                    </a:cxn>
                    <a:cxn ang="0">
                      <a:pos x="1" y="6"/>
                    </a:cxn>
                    <a:cxn ang="0">
                      <a:pos x="8" y="6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9" y="2"/>
                    </a:cxn>
                    <a:cxn ang="0">
                      <a:pos x="9" y="13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9" y="2"/>
                    </a:cxn>
                    <a:cxn ang="0">
                      <a:pos x="14" y="2"/>
                    </a:cxn>
                    <a:cxn ang="0">
                      <a:pos x="14" y="6"/>
                    </a:cxn>
                    <a:cxn ang="0">
                      <a:pos x="9" y="6"/>
                    </a:cxn>
                    <a:cxn ang="0">
                      <a:pos x="9" y="2"/>
                    </a:cxn>
                    <a:cxn ang="0">
                      <a:pos x="14" y="6"/>
                    </a:cxn>
                    <a:cxn ang="0">
                      <a:pos x="14" y="10"/>
                    </a:cxn>
                    <a:cxn ang="0">
                      <a:pos x="3" y="10"/>
                    </a:cxn>
                    <a:cxn ang="0">
                      <a:pos x="3" y="6"/>
                    </a:cxn>
                    <a:cxn ang="0">
                      <a:pos x="14" y="6"/>
                    </a:cxn>
                    <a:cxn ang="0">
                      <a:pos x="14" y="10"/>
                    </a:cxn>
                    <a:cxn ang="0">
                      <a:pos x="14" y="11"/>
                    </a:cxn>
                    <a:cxn ang="0">
                      <a:pos x="13" y="13"/>
                    </a:cxn>
                    <a:cxn ang="0">
                      <a:pos x="11" y="15"/>
                    </a:cxn>
                    <a:cxn ang="0">
                      <a:pos x="9" y="15"/>
                    </a:cxn>
                    <a:cxn ang="0">
                      <a:pos x="6" y="15"/>
                    </a:cxn>
                    <a:cxn ang="0">
                      <a:pos x="4" y="13"/>
                    </a:cxn>
                    <a:cxn ang="0">
                      <a:pos x="3" y="11"/>
                    </a:cxn>
                    <a:cxn ang="0">
                      <a:pos x="3" y="10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4" h="15">
                      <a:moveTo>
                        <a:pt x="6" y="11"/>
                      </a:moveTo>
                      <a:lnTo>
                        <a:pt x="4" y="11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4" y="0"/>
                      </a:lnTo>
                      <a:lnTo>
                        <a:pt x="14" y="6"/>
                      </a:lnTo>
                      <a:lnTo>
                        <a:pt x="8" y="6"/>
                      </a:lnTo>
                      <a:lnTo>
                        <a:pt x="8" y="0"/>
                      </a:lnTo>
                      <a:close/>
                      <a:moveTo>
                        <a:pt x="14" y="6"/>
                      </a:moveTo>
                      <a:lnTo>
                        <a:pt x="14" y="6"/>
                      </a:lnTo>
                      <a:lnTo>
                        <a:pt x="1" y="6"/>
                      </a:lnTo>
                      <a:lnTo>
                        <a:pt x="1" y="6"/>
                      </a:lnTo>
                      <a:lnTo>
                        <a:pt x="14" y="6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6"/>
                      </a:lnTo>
                      <a:lnTo>
                        <a:pt x="8" y="6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9" y="2"/>
                      </a:moveTo>
                      <a:lnTo>
                        <a:pt x="14" y="2"/>
                      </a:lnTo>
                      <a:lnTo>
                        <a:pt x="14" y="6"/>
                      </a:lnTo>
                      <a:lnTo>
                        <a:pt x="9" y="6"/>
                      </a:lnTo>
                      <a:lnTo>
                        <a:pt x="9" y="2"/>
                      </a:lnTo>
                      <a:close/>
                      <a:moveTo>
                        <a:pt x="14" y="6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6"/>
                      </a:lnTo>
                      <a:lnTo>
                        <a:pt x="14" y="6"/>
                      </a:lnTo>
                      <a:close/>
                      <a:moveTo>
                        <a:pt x="14" y="10"/>
                      </a:moveTo>
                      <a:lnTo>
                        <a:pt x="14" y="11"/>
                      </a:ln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9" y="15"/>
                      </a:lnTo>
                      <a:lnTo>
                        <a:pt x="6" y="15"/>
                      </a:lnTo>
                      <a:lnTo>
                        <a:pt x="4" y="13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6" name="Freeform 1757"/>
                <p:cNvSpPr>
                  <a:spLocks noEditPoints="1"/>
                </p:cNvSpPr>
                <p:nvPr/>
              </p:nvSpPr>
              <p:spPr bwMode="auto">
                <a:xfrm>
                  <a:off x="1276" y="2690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1" y="7"/>
                    </a:cxn>
                    <a:cxn ang="0">
                      <a:pos x="8" y="13"/>
                    </a:cxn>
                    <a:cxn ang="0">
                      <a:pos x="1" y="7"/>
                    </a:cxn>
                    <a:cxn ang="0">
                      <a:pos x="8" y="13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0" y="2"/>
                    </a:cxn>
                    <a:cxn ang="0">
                      <a:pos x="14" y="7"/>
                    </a:cxn>
                    <a:cxn ang="0">
                      <a:pos x="10" y="2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0" y="16"/>
                    </a:cxn>
                    <a:cxn ang="0">
                      <a:pos x="3" y="10"/>
                    </a:cxn>
                    <a:cxn ang="0">
                      <a:pos x="10" y="16"/>
                    </a:cxn>
                    <a:cxn ang="0">
                      <a:pos x="10" y="5"/>
                    </a:cxn>
                    <a:cxn ang="0">
                      <a:pos x="10" y="16"/>
                    </a:cxn>
                    <a:cxn ang="0">
                      <a:pos x="10" y="5"/>
                    </a:cxn>
                    <a:cxn ang="0">
                      <a:pos x="14" y="7"/>
                    </a:cxn>
                    <a:cxn ang="0">
                      <a:pos x="16" y="10"/>
                    </a:cxn>
                    <a:cxn ang="0">
                      <a:pos x="14" y="15"/>
                    </a:cxn>
                    <a:cxn ang="0">
                      <a:pos x="10" y="16"/>
                    </a:cxn>
                  </a:cxnLst>
                  <a:rect l="0" t="0" r="r" b="b"/>
                  <a:pathLst>
                    <a:path w="16" h="16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3" y="7"/>
                      </a:moveTo>
                      <a:lnTo>
                        <a:pt x="13" y="7"/>
                      </a:lnTo>
                      <a:lnTo>
                        <a:pt x="1" y="7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7"/>
                      </a:lnTo>
                      <a:lnTo>
                        <a:pt x="8" y="7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0" y="2"/>
                      </a:moveTo>
                      <a:lnTo>
                        <a:pt x="14" y="2"/>
                      </a:lnTo>
                      <a:lnTo>
                        <a:pt x="14" y="7"/>
                      </a:lnTo>
                      <a:lnTo>
                        <a:pt x="10" y="7"/>
                      </a:lnTo>
                      <a:lnTo>
                        <a:pt x="10" y="2"/>
                      </a:lnTo>
                      <a:close/>
                      <a:moveTo>
                        <a:pt x="14" y="7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7"/>
                      </a:lnTo>
                      <a:lnTo>
                        <a:pt x="14" y="7"/>
                      </a:lnTo>
                      <a:close/>
                      <a:moveTo>
                        <a:pt x="10" y="16"/>
                      </a:moveTo>
                      <a:lnTo>
                        <a:pt x="3" y="16"/>
                      </a:lnTo>
                      <a:lnTo>
                        <a:pt x="3" y="10"/>
                      </a:lnTo>
                      <a:lnTo>
                        <a:pt x="10" y="10"/>
                      </a:lnTo>
                      <a:lnTo>
                        <a:pt x="10" y="16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6" y="8"/>
                      </a:lnTo>
                      <a:lnTo>
                        <a:pt x="16" y="10"/>
                      </a:lnTo>
                      <a:lnTo>
                        <a:pt x="16" y="12"/>
                      </a:lnTo>
                      <a:lnTo>
                        <a:pt x="14" y="15"/>
                      </a:lnTo>
                      <a:lnTo>
                        <a:pt x="13" y="15"/>
                      </a:lnTo>
                      <a:lnTo>
                        <a:pt x="10" y="16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7" name="Freeform 1758"/>
                <p:cNvSpPr>
                  <a:spLocks noEditPoints="1"/>
                </p:cNvSpPr>
                <p:nvPr/>
              </p:nvSpPr>
              <p:spPr bwMode="auto">
                <a:xfrm>
                  <a:off x="1281" y="2695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7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1" y="7"/>
                    </a:cxn>
                    <a:cxn ang="0">
                      <a:pos x="6" y="13"/>
                    </a:cxn>
                    <a:cxn ang="0">
                      <a:pos x="1" y="8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4" y="8"/>
                    </a:cxn>
                    <a:cxn ang="0">
                      <a:pos x="8" y="2"/>
                    </a:cxn>
                    <a:cxn ang="0">
                      <a:pos x="14" y="10"/>
                    </a:cxn>
                    <a:cxn ang="0">
                      <a:pos x="3" y="8"/>
                    </a:cxn>
                    <a:cxn ang="0">
                      <a:pos x="5" y="15"/>
                    </a:cxn>
                    <a:cxn ang="0">
                      <a:pos x="3" y="10"/>
                    </a:cxn>
                    <a:cxn ang="0">
                      <a:pos x="5" y="15"/>
                    </a:cxn>
                    <a:cxn ang="0">
                      <a:pos x="13" y="7"/>
                    </a:cxn>
                    <a:cxn ang="0">
                      <a:pos x="5" y="15"/>
                    </a:cxn>
                    <a:cxn ang="0">
                      <a:pos x="13" y="7"/>
                    </a:cxn>
                    <a:cxn ang="0">
                      <a:pos x="16" y="10"/>
                    </a:cxn>
                    <a:cxn ang="0">
                      <a:pos x="14" y="15"/>
                    </a:cxn>
                    <a:cxn ang="0">
                      <a:pos x="11" y="16"/>
                    </a:cxn>
                    <a:cxn ang="0">
                      <a:pos x="6" y="15"/>
                    </a:cxn>
                  </a:cxnLst>
                  <a:rect l="0" t="0" r="r" b="b"/>
                  <a:pathLst>
                    <a:path w="16" h="16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2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6" y="13"/>
                      </a:move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4" y="8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8"/>
                      </a:lnTo>
                      <a:lnTo>
                        <a:pt x="14" y="8"/>
                      </a:lnTo>
                      <a:close/>
                      <a:moveTo>
                        <a:pt x="5" y="15"/>
                      </a:move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8" y="10"/>
                      </a:lnTo>
                      <a:lnTo>
                        <a:pt x="5" y="15"/>
                      </a:lnTo>
                      <a:close/>
                      <a:moveTo>
                        <a:pt x="11" y="5"/>
                      </a:moveTo>
                      <a:lnTo>
                        <a:pt x="13" y="7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11" y="5"/>
                      </a:lnTo>
                      <a:close/>
                      <a:moveTo>
                        <a:pt x="13" y="7"/>
                      </a:moveTo>
                      <a:lnTo>
                        <a:pt x="14" y="8"/>
                      </a:lnTo>
                      <a:lnTo>
                        <a:pt x="16" y="10"/>
                      </a:lnTo>
                      <a:lnTo>
                        <a:pt x="16" y="11"/>
                      </a:lnTo>
                      <a:lnTo>
                        <a:pt x="14" y="15"/>
                      </a:lnTo>
                      <a:lnTo>
                        <a:pt x="13" y="16"/>
                      </a:lnTo>
                      <a:lnTo>
                        <a:pt x="11" y="16"/>
                      </a:lnTo>
                      <a:lnTo>
                        <a:pt x="8" y="16"/>
                      </a:lnTo>
                      <a:lnTo>
                        <a:pt x="6" y="15"/>
                      </a:lnTo>
                      <a:lnTo>
                        <a:pt x="1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8" name="Freeform 1759"/>
                <p:cNvSpPr>
                  <a:spLocks noEditPoints="1"/>
                </p:cNvSpPr>
                <p:nvPr/>
              </p:nvSpPr>
              <p:spPr bwMode="auto">
                <a:xfrm>
                  <a:off x="1286" y="2700"/>
                  <a:ext cx="13" cy="1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9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4" y="13"/>
                    </a:cxn>
                    <a:cxn ang="0">
                      <a:pos x="0" y="8"/>
                    </a:cxn>
                    <a:cxn ang="0">
                      <a:pos x="4" y="13"/>
                    </a:cxn>
                    <a:cxn ang="0">
                      <a:pos x="6" y="2"/>
                    </a:cxn>
                    <a:cxn ang="0">
                      <a:pos x="4" y="13"/>
                    </a:cxn>
                    <a:cxn ang="0">
                      <a:pos x="6" y="2"/>
                    </a:cxn>
                    <a:cxn ang="0">
                      <a:pos x="11" y="8"/>
                    </a:cxn>
                    <a:cxn ang="0">
                      <a:pos x="6" y="2"/>
                    </a:cxn>
                    <a:cxn ang="0">
                      <a:pos x="11" y="8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13" y="10"/>
                    </a:cxn>
                    <a:cxn ang="0">
                      <a:pos x="11" y="15"/>
                    </a:cxn>
                    <a:cxn ang="0">
                      <a:pos x="8" y="16"/>
                    </a:cxn>
                    <a:cxn ang="0">
                      <a:pos x="3" y="15"/>
                    </a:cxn>
                    <a:cxn ang="0">
                      <a:pos x="1" y="10"/>
                    </a:cxn>
                  </a:cxnLst>
                  <a:rect l="0" t="0" r="r" b="b"/>
                  <a:pathLst>
                    <a:path w="13" h="16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4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4" y="13"/>
                      </a:lnTo>
                      <a:close/>
                      <a:moveTo>
                        <a:pt x="4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4" y="2"/>
                      </a:lnTo>
                      <a:close/>
                      <a:moveTo>
                        <a:pt x="6" y="2"/>
                      </a:moveTo>
                      <a:lnTo>
                        <a:pt x="11" y="2"/>
                      </a:lnTo>
                      <a:lnTo>
                        <a:pt x="11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1" y="8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1" y="8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9" name="Freeform 1760"/>
                <p:cNvSpPr>
                  <a:spLocks noEditPoints="1"/>
                </p:cNvSpPr>
                <p:nvPr/>
              </p:nvSpPr>
              <p:spPr bwMode="auto">
                <a:xfrm>
                  <a:off x="1287" y="2705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7" y="13"/>
                    </a:cxn>
                    <a:cxn ang="0">
                      <a:pos x="8" y="1"/>
                    </a:cxn>
                    <a:cxn ang="0">
                      <a:pos x="13" y="6"/>
                    </a:cxn>
                    <a:cxn ang="0">
                      <a:pos x="8" y="1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8" y="16"/>
                    </a:cxn>
                    <a:cxn ang="0">
                      <a:pos x="2" y="10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15" y="10"/>
                    </a:cxn>
                    <a:cxn ang="0">
                      <a:pos x="10" y="3"/>
                    </a:cxn>
                    <a:cxn ang="0">
                      <a:pos x="15" y="11"/>
                    </a:cxn>
                    <a:cxn ang="0">
                      <a:pos x="3" y="10"/>
                    </a:cxn>
                    <a:cxn ang="0">
                      <a:pos x="10" y="16"/>
                    </a:cxn>
                    <a:cxn ang="0">
                      <a:pos x="3" y="11"/>
                    </a:cxn>
                    <a:cxn ang="0">
                      <a:pos x="10" y="16"/>
                    </a:cxn>
                    <a:cxn ang="0">
                      <a:pos x="10" y="5"/>
                    </a:cxn>
                    <a:cxn ang="0">
                      <a:pos x="10" y="16"/>
                    </a:cxn>
                    <a:cxn ang="0">
                      <a:pos x="10" y="5"/>
                    </a:cxn>
                    <a:cxn ang="0">
                      <a:pos x="16" y="11"/>
                    </a:cxn>
                    <a:cxn ang="0">
                      <a:pos x="10" y="5"/>
                    </a:cxn>
                    <a:cxn ang="0">
                      <a:pos x="16" y="13"/>
                    </a:cxn>
                    <a:cxn ang="0">
                      <a:pos x="5" y="11"/>
                    </a:cxn>
                    <a:cxn ang="0">
                      <a:pos x="16" y="13"/>
                    </a:cxn>
                    <a:cxn ang="0">
                      <a:pos x="15" y="16"/>
                    </a:cxn>
                    <a:cxn ang="0">
                      <a:pos x="10" y="18"/>
                    </a:cxn>
                    <a:cxn ang="0">
                      <a:pos x="7" y="16"/>
                    </a:cxn>
                    <a:cxn ang="0">
                      <a:pos x="5" y="13"/>
                    </a:cxn>
                  </a:cxnLst>
                  <a:rect l="0" t="0" r="r" b="b"/>
                  <a:pathLst>
                    <a:path w="16" h="18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1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0" y="16"/>
                      </a:moveTo>
                      <a:lnTo>
                        <a:pt x="3" y="16"/>
                      </a:lnTo>
                      <a:lnTo>
                        <a:pt x="3" y="11"/>
                      </a:lnTo>
                      <a:lnTo>
                        <a:pt x="10" y="11"/>
                      </a:lnTo>
                      <a:lnTo>
                        <a:pt x="10" y="16"/>
                      </a:lnTo>
                      <a:close/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10" y="16"/>
                      </a:lnTo>
                      <a:lnTo>
                        <a:pt x="10" y="5"/>
                      </a:lnTo>
                      <a:close/>
                      <a:moveTo>
                        <a:pt x="10" y="5"/>
                      </a:moveTo>
                      <a:lnTo>
                        <a:pt x="16" y="5"/>
                      </a:lnTo>
                      <a:lnTo>
                        <a:pt x="16" y="11"/>
                      </a:lnTo>
                      <a:lnTo>
                        <a:pt x="10" y="11"/>
                      </a:lnTo>
                      <a:lnTo>
                        <a:pt x="10" y="5"/>
                      </a:lnTo>
                      <a:close/>
                      <a:moveTo>
                        <a:pt x="16" y="11"/>
                      </a:moveTo>
                      <a:lnTo>
                        <a:pt x="16" y="13"/>
                      </a:lnTo>
                      <a:lnTo>
                        <a:pt x="5" y="13"/>
                      </a:lnTo>
                      <a:lnTo>
                        <a:pt x="5" y="11"/>
                      </a:lnTo>
                      <a:lnTo>
                        <a:pt x="16" y="11"/>
                      </a:lnTo>
                      <a:close/>
                      <a:moveTo>
                        <a:pt x="16" y="13"/>
                      </a:moveTo>
                      <a:lnTo>
                        <a:pt x="16" y="14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6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0" name="Freeform 1761"/>
                <p:cNvSpPr>
                  <a:spLocks noEditPoints="1"/>
                </p:cNvSpPr>
                <p:nvPr/>
              </p:nvSpPr>
              <p:spPr bwMode="auto">
                <a:xfrm>
                  <a:off x="1292" y="2711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8" y="2"/>
                    </a:cxn>
                    <a:cxn ang="0">
                      <a:pos x="5" y="13"/>
                    </a:cxn>
                    <a:cxn ang="0">
                      <a:pos x="8" y="2"/>
                    </a:cxn>
                    <a:cxn ang="0">
                      <a:pos x="13" y="8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8" y="17"/>
                    </a:cxn>
                    <a:cxn ang="0">
                      <a:pos x="2" y="10"/>
                    </a:cxn>
                    <a:cxn ang="0">
                      <a:pos x="8" y="17"/>
                    </a:cxn>
                    <a:cxn ang="0">
                      <a:pos x="8" y="5"/>
                    </a:cxn>
                    <a:cxn ang="0">
                      <a:pos x="8" y="17"/>
                    </a:cxn>
                    <a:cxn ang="0">
                      <a:pos x="8" y="5"/>
                    </a:cxn>
                    <a:cxn ang="0">
                      <a:pos x="15" y="10"/>
                    </a:cxn>
                    <a:cxn ang="0">
                      <a:pos x="8" y="5"/>
                    </a:cxn>
                    <a:cxn ang="0">
                      <a:pos x="15" y="12"/>
                    </a:cxn>
                    <a:cxn ang="0">
                      <a:pos x="3" y="10"/>
                    </a:cxn>
                    <a:cxn ang="0">
                      <a:pos x="15" y="12"/>
                    </a:cxn>
                    <a:cxn ang="0">
                      <a:pos x="13" y="17"/>
                    </a:cxn>
                    <a:cxn ang="0">
                      <a:pos x="8" y="18"/>
                    </a:cxn>
                    <a:cxn ang="0">
                      <a:pos x="5" y="17"/>
                    </a:cxn>
                    <a:cxn ang="0">
                      <a:pos x="3" y="12"/>
                    </a:cxn>
                  </a:cxnLst>
                  <a:rect l="0" t="0" r="r" b="b"/>
                  <a:pathLst>
                    <a:path w="15" h="18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17"/>
                      </a:moveTo>
                      <a:lnTo>
                        <a:pt x="2" y="17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5" y="10"/>
                      </a:moveTo>
                      <a:lnTo>
                        <a:pt x="15" y="12"/>
                      </a:lnTo>
                      <a:lnTo>
                        <a:pt x="3" y="12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13" y="17"/>
                      </a:lnTo>
                      <a:lnTo>
                        <a:pt x="11" y="18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5" y="17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1" name="Freeform 1762"/>
                <p:cNvSpPr>
                  <a:spLocks noEditPoints="1"/>
                </p:cNvSpPr>
                <p:nvPr/>
              </p:nvSpPr>
              <p:spPr bwMode="auto">
                <a:xfrm>
                  <a:off x="1295" y="2718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6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4" y="13"/>
                    </a:cxn>
                    <a:cxn ang="0">
                      <a:pos x="2" y="8"/>
                    </a:cxn>
                    <a:cxn ang="0">
                      <a:pos x="4" y="13"/>
                    </a:cxn>
                    <a:cxn ang="0">
                      <a:pos x="13" y="5"/>
                    </a:cxn>
                    <a:cxn ang="0">
                      <a:pos x="4" y="13"/>
                    </a:cxn>
                    <a:cxn ang="0">
                      <a:pos x="13" y="5"/>
                    </a:cxn>
                    <a:cxn ang="0">
                      <a:pos x="15" y="10"/>
                    </a:cxn>
                    <a:cxn ang="0">
                      <a:pos x="13" y="5"/>
                    </a:cxn>
                    <a:cxn ang="0">
                      <a:pos x="15" y="11"/>
                    </a:cxn>
                    <a:cxn ang="0">
                      <a:pos x="4" y="10"/>
                    </a:cxn>
                    <a:cxn ang="0">
                      <a:pos x="8" y="18"/>
                    </a:cxn>
                    <a:cxn ang="0">
                      <a:pos x="4" y="11"/>
                    </a:cxn>
                    <a:cxn ang="0">
                      <a:pos x="8" y="18"/>
                    </a:cxn>
                    <a:cxn ang="0">
                      <a:pos x="10" y="5"/>
                    </a:cxn>
                    <a:cxn ang="0">
                      <a:pos x="8" y="18"/>
                    </a:cxn>
                    <a:cxn ang="0">
                      <a:pos x="10" y="5"/>
                    </a:cxn>
                    <a:cxn ang="0">
                      <a:pos x="17" y="11"/>
                    </a:cxn>
                    <a:cxn ang="0">
                      <a:pos x="10" y="5"/>
                    </a:cxn>
                    <a:cxn ang="0">
                      <a:pos x="17" y="13"/>
                    </a:cxn>
                    <a:cxn ang="0">
                      <a:pos x="5" y="11"/>
                    </a:cxn>
                    <a:cxn ang="0">
                      <a:pos x="17" y="13"/>
                    </a:cxn>
                    <a:cxn ang="0">
                      <a:pos x="15" y="16"/>
                    </a:cxn>
                    <a:cxn ang="0">
                      <a:pos x="10" y="18"/>
                    </a:cxn>
                    <a:cxn ang="0">
                      <a:pos x="7" y="16"/>
                    </a:cxn>
                    <a:cxn ang="0">
                      <a:pos x="5" y="13"/>
                    </a:cxn>
                  </a:cxnLst>
                  <a:rect l="0" t="0" r="r" b="b"/>
                  <a:pathLst>
                    <a:path w="17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4" y="13"/>
                      </a:moveTo>
                      <a:lnTo>
                        <a:pt x="2" y="11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4" y="13"/>
                      </a:lnTo>
                      <a:close/>
                      <a:moveTo>
                        <a:pt x="12" y="5"/>
                      </a:moveTo>
                      <a:lnTo>
                        <a:pt x="13" y="5"/>
                      </a:lnTo>
                      <a:lnTo>
                        <a:pt x="5" y="13"/>
                      </a:lnTo>
                      <a:lnTo>
                        <a:pt x="4" y="13"/>
                      </a:lnTo>
                      <a:lnTo>
                        <a:pt x="12" y="5"/>
                      </a:lnTo>
                      <a:close/>
                      <a:moveTo>
                        <a:pt x="13" y="5"/>
                      </a:moveTo>
                      <a:lnTo>
                        <a:pt x="15" y="6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13" y="5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8" y="18"/>
                      </a:moveTo>
                      <a:lnTo>
                        <a:pt x="4" y="18"/>
                      </a:lnTo>
                      <a:lnTo>
                        <a:pt x="4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7" y="5"/>
                      </a:lnTo>
                      <a:lnTo>
                        <a:pt x="17" y="11"/>
                      </a:lnTo>
                      <a:lnTo>
                        <a:pt x="10" y="11"/>
                      </a:lnTo>
                      <a:lnTo>
                        <a:pt x="10" y="5"/>
                      </a:lnTo>
                      <a:close/>
                      <a:moveTo>
                        <a:pt x="17" y="11"/>
                      </a:moveTo>
                      <a:lnTo>
                        <a:pt x="17" y="13"/>
                      </a:lnTo>
                      <a:lnTo>
                        <a:pt x="5" y="13"/>
                      </a:lnTo>
                      <a:lnTo>
                        <a:pt x="5" y="11"/>
                      </a:lnTo>
                      <a:lnTo>
                        <a:pt x="17" y="11"/>
                      </a:lnTo>
                      <a:close/>
                      <a:moveTo>
                        <a:pt x="17" y="13"/>
                      </a:moveTo>
                      <a:lnTo>
                        <a:pt x="15" y="14"/>
                      </a:lnTo>
                      <a:lnTo>
                        <a:pt x="15" y="16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6"/>
                      </a:lnTo>
                      <a:lnTo>
                        <a:pt x="5" y="14"/>
                      </a:lnTo>
                      <a:lnTo>
                        <a:pt x="5" y="13"/>
                      </a:lnTo>
                      <a:lnTo>
                        <a:pt x="17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2" name="Freeform 1763"/>
                <p:cNvSpPr>
                  <a:spLocks noEditPoints="1"/>
                </p:cNvSpPr>
                <p:nvPr/>
              </p:nvSpPr>
              <p:spPr bwMode="auto">
                <a:xfrm>
                  <a:off x="1300" y="2724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0" y="4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2" y="8"/>
                    </a:cxn>
                    <a:cxn ang="0">
                      <a:pos x="7" y="2"/>
                    </a:cxn>
                    <a:cxn ang="0">
                      <a:pos x="12" y="12"/>
                    </a:cxn>
                    <a:cxn ang="0">
                      <a:pos x="0" y="8"/>
                    </a:cxn>
                    <a:cxn ang="0">
                      <a:pos x="7" y="17"/>
                    </a:cxn>
                    <a:cxn ang="0">
                      <a:pos x="0" y="12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13" y="12"/>
                    </a:cxn>
                    <a:cxn ang="0">
                      <a:pos x="8" y="5"/>
                    </a:cxn>
                    <a:cxn ang="0">
                      <a:pos x="13" y="13"/>
                    </a:cxn>
                    <a:cxn ang="0">
                      <a:pos x="2" y="12"/>
                    </a:cxn>
                    <a:cxn ang="0">
                      <a:pos x="13" y="13"/>
                    </a:cxn>
                    <a:cxn ang="0">
                      <a:pos x="12" y="18"/>
                    </a:cxn>
                    <a:cxn ang="0">
                      <a:pos x="8" y="20"/>
                    </a:cxn>
                    <a:cxn ang="0">
                      <a:pos x="3" y="18"/>
                    </a:cxn>
                    <a:cxn ang="0">
                      <a:pos x="2" y="13"/>
                    </a:cxn>
                  </a:cxnLst>
                  <a:rect l="0" t="0" r="r" b="b"/>
                  <a:pathLst>
                    <a:path w="13" h="20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2" y="2"/>
                      </a:lnTo>
                      <a:lnTo>
                        <a:pt x="12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2" y="8"/>
                      </a:moveTo>
                      <a:lnTo>
                        <a:pt x="12" y="12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12" y="8"/>
                      </a:lnTo>
                      <a:close/>
                      <a:moveTo>
                        <a:pt x="7" y="17"/>
                      </a:moveTo>
                      <a:lnTo>
                        <a:pt x="0" y="17"/>
                      </a:lnTo>
                      <a:lnTo>
                        <a:pt x="0" y="12"/>
                      </a:lnTo>
                      <a:lnTo>
                        <a:pt x="7" y="12"/>
                      </a:lnTo>
                      <a:lnTo>
                        <a:pt x="7" y="17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3" y="12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2"/>
                      </a:lnTo>
                      <a:lnTo>
                        <a:pt x="13" y="12"/>
                      </a:lnTo>
                      <a:close/>
                      <a:moveTo>
                        <a:pt x="13" y="13"/>
                      </a:moveTo>
                      <a:lnTo>
                        <a:pt x="13" y="17"/>
                      </a:lnTo>
                      <a:lnTo>
                        <a:pt x="12" y="1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7"/>
                      </a:lnTo>
                      <a:lnTo>
                        <a:pt x="2" y="13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Freeform 1764"/>
                <p:cNvSpPr>
                  <a:spLocks noEditPoints="1"/>
                </p:cNvSpPr>
                <p:nvPr/>
              </p:nvSpPr>
              <p:spPr bwMode="auto">
                <a:xfrm>
                  <a:off x="1302" y="2732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9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9"/>
                    </a:cxn>
                    <a:cxn ang="0">
                      <a:pos x="1" y="5"/>
                    </a:cxn>
                    <a:cxn ang="0">
                      <a:pos x="8" y="15"/>
                    </a:cxn>
                    <a:cxn ang="0">
                      <a:pos x="1" y="9"/>
                    </a:cxn>
                    <a:cxn ang="0">
                      <a:pos x="8" y="15"/>
                    </a:cxn>
                    <a:cxn ang="0">
                      <a:pos x="8" y="4"/>
                    </a:cxn>
                    <a:cxn ang="0">
                      <a:pos x="8" y="15"/>
                    </a:cxn>
                    <a:cxn ang="0">
                      <a:pos x="8" y="4"/>
                    </a:cxn>
                    <a:cxn ang="0">
                      <a:pos x="14" y="9"/>
                    </a:cxn>
                    <a:cxn ang="0">
                      <a:pos x="8" y="4"/>
                    </a:cxn>
                    <a:cxn ang="0">
                      <a:pos x="14" y="12"/>
                    </a:cxn>
                    <a:cxn ang="0">
                      <a:pos x="3" y="9"/>
                    </a:cxn>
                    <a:cxn ang="0">
                      <a:pos x="5" y="15"/>
                    </a:cxn>
                    <a:cxn ang="0">
                      <a:pos x="3" y="12"/>
                    </a:cxn>
                    <a:cxn ang="0">
                      <a:pos x="5" y="15"/>
                    </a:cxn>
                    <a:cxn ang="0">
                      <a:pos x="14" y="9"/>
                    </a:cxn>
                    <a:cxn ang="0">
                      <a:pos x="5" y="15"/>
                    </a:cxn>
                    <a:cxn ang="0">
                      <a:pos x="14" y="9"/>
                    </a:cxn>
                    <a:cxn ang="0">
                      <a:pos x="16" y="13"/>
                    </a:cxn>
                    <a:cxn ang="0">
                      <a:pos x="14" y="9"/>
                    </a:cxn>
                    <a:cxn ang="0">
                      <a:pos x="16" y="13"/>
                    </a:cxn>
                    <a:cxn ang="0">
                      <a:pos x="5" y="13"/>
                    </a:cxn>
                    <a:cxn ang="0">
                      <a:pos x="16" y="13"/>
                    </a:cxn>
                    <a:cxn ang="0">
                      <a:pos x="14" y="18"/>
                    </a:cxn>
                    <a:cxn ang="0">
                      <a:pos x="10" y="20"/>
                    </a:cxn>
                    <a:cxn ang="0">
                      <a:pos x="6" y="18"/>
                    </a:cxn>
                    <a:cxn ang="0">
                      <a:pos x="5" y="13"/>
                    </a:cxn>
                  </a:cxnLst>
                  <a:rect l="0" t="0" r="r" b="b"/>
                  <a:pathLst>
                    <a:path w="16" h="20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15"/>
                      </a:moveTo>
                      <a:lnTo>
                        <a:pt x="1" y="15"/>
                      </a:lnTo>
                      <a:lnTo>
                        <a:pt x="1" y="9"/>
                      </a:lnTo>
                      <a:lnTo>
                        <a:pt x="8" y="9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4" y="9"/>
                      </a:moveTo>
                      <a:lnTo>
                        <a:pt x="14" y="12"/>
                      </a:lnTo>
                      <a:lnTo>
                        <a:pt x="3" y="12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5" y="15"/>
                      </a:moveTo>
                      <a:lnTo>
                        <a:pt x="3" y="13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5" y="15"/>
                      </a:lnTo>
                      <a:close/>
                      <a:moveTo>
                        <a:pt x="13" y="7"/>
                      </a:moveTo>
                      <a:lnTo>
                        <a:pt x="14" y="9"/>
                      </a:lnTo>
                      <a:lnTo>
                        <a:pt x="6" y="17"/>
                      </a:lnTo>
                      <a:lnTo>
                        <a:pt x="5" y="15"/>
                      </a:lnTo>
                      <a:lnTo>
                        <a:pt x="13" y="7"/>
                      </a:lnTo>
                      <a:close/>
                      <a:moveTo>
                        <a:pt x="14" y="9"/>
                      </a:moveTo>
                      <a:lnTo>
                        <a:pt x="16" y="10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4" y="9"/>
                      </a:lnTo>
                      <a:close/>
                      <a:moveTo>
                        <a:pt x="16" y="13"/>
                      </a:moveTo>
                      <a:lnTo>
                        <a:pt x="16" y="13"/>
                      </a:lnTo>
                      <a:lnTo>
                        <a:pt x="5" y="13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3"/>
                      </a:moveTo>
                      <a:lnTo>
                        <a:pt x="16" y="17"/>
                      </a:lnTo>
                      <a:lnTo>
                        <a:pt x="14" y="18"/>
                      </a:lnTo>
                      <a:lnTo>
                        <a:pt x="13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5" y="17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4" name="Freeform 1765"/>
                <p:cNvSpPr>
                  <a:spLocks noEditPoints="1"/>
                </p:cNvSpPr>
                <p:nvPr/>
              </p:nvSpPr>
              <p:spPr bwMode="auto">
                <a:xfrm>
                  <a:off x="1307" y="2741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4"/>
                    </a:cxn>
                    <a:cxn ang="0">
                      <a:pos x="11" y="6"/>
                    </a:cxn>
                    <a:cxn ang="0">
                      <a:pos x="0" y="4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3" y="6"/>
                    </a:cxn>
                    <a:cxn ang="0">
                      <a:pos x="6" y="1"/>
                    </a:cxn>
                    <a:cxn ang="0">
                      <a:pos x="13" y="9"/>
                    </a:cxn>
                    <a:cxn ang="0">
                      <a:pos x="1" y="6"/>
                    </a:cxn>
                    <a:cxn ang="0">
                      <a:pos x="6" y="16"/>
                    </a:cxn>
                    <a:cxn ang="0">
                      <a:pos x="1" y="9"/>
                    </a:cxn>
                    <a:cxn ang="0">
                      <a:pos x="6" y="16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8" y="4"/>
                    </a:cxn>
                    <a:cxn ang="0">
                      <a:pos x="14" y="9"/>
                    </a:cxn>
                    <a:cxn ang="0">
                      <a:pos x="8" y="4"/>
                    </a:cxn>
                    <a:cxn ang="0">
                      <a:pos x="14" y="13"/>
                    </a:cxn>
                    <a:cxn ang="0">
                      <a:pos x="3" y="9"/>
                    </a:cxn>
                    <a:cxn ang="0">
                      <a:pos x="8" y="19"/>
                    </a:cxn>
                    <a:cxn ang="0">
                      <a:pos x="3" y="13"/>
                    </a:cxn>
                    <a:cxn ang="0">
                      <a:pos x="8" y="19"/>
                    </a:cxn>
                    <a:cxn ang="0">
                      <a:pos x="9" y="6"/>
                    </a:cxn>
                    <a:cxn ang="0">
                      <a:pos x="8" y="19"/>
                    </a:cxn>
                    <a:cxn ang="0">
                      <a:pos x="9" y="6"/>
                    </a:cxn>
                    <a:cxn ang="0">
                      <a:pos x="13" y="9"/>
                    </a:cxn>
                    <a:cxn ang="0">
                      <a:pos x="16" y="13"/>
                    </a:cxn>
                    <a:cxn ang="0">
                      <a:pos x="13" y="17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16" h="19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11" y="3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  <a:moveTo>
                        <a:pt x="11" y="4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1" y="4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3" y="6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9"/>
                      </a:lnTo>
                      <a:lnTo>
                        <a:pt x="6" y="9"/>
                      </a:lnTo>
                      <a:lnTo>
                        <a:pt x="6" y="16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8" y="4"/>
                      </a:move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4" y="9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8" y="19"/>
                      </a:moveTo>
                      <a:lnTo>
                        <a:pt x="3" y="19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6"/>
                      </a:moveTo>
                      <a:lnTo>
                        <a:pt x="9" y="6"/>
                      </a:lnTo>
                      <a:lnTo>
                        <a:pt x="9" y="19"/>
                      </a:lnTo>
                      <a:lnTo>
                        <a:pt x="8" y="19"/>
                      </a:lnTo>
                      <a:lnTo>
                        <a:pt x="8" y="6"/>
                      </a:lnTo>
                      <a:close/>
                      <a:moveTo>
                        <a:pt x="9" y="6"/>
                      </a:moveTo>
                      <a:lnTo>
                        <a:pt x="11" y="8"/>
                      </a:lnTo>
                      <a:lnTo>
                        <a:pt x="13" y="9"/>
                      </a:lnTo>
                      <a:lnTo>
                        <a:pt x="14" y="11"/>
                      </a:lnTo>
                      <a:lnTo>
                        <a:pt x="16" y="13"/>
                      </a:lnTo>
                      <a:lnTo>
                        <a:pt x="14" y="14"/>
                      </a:lnTo>
                      <a:lnTo>
                        <a:pt x="13" y="17"/>
                      </a:lnTo>
                      <a:lnTo>
                        <a:pt x="11" y="17"/>
                      </a:lnTo>
                      <a:lnTo>
                        <a:pt x="9" y="19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Freeform 1766"/>
                <p:cNvSpPr>
                  <a:spLocks noEditPoints="1"/>
                </p:cNvSpPr>
                <p:nvPr/>
              </p:nvSpPr>
              <p:spPr bwMode="auto">
                <a:xfrm>
                  <a:off x="1310" y="2747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2" y="5"/>
                    </a:cxn>
                    <a:cxn ang="0">
                      <a:pos x="5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3" y="10"/>
                    </a:cxn>
                    <a:cxn ang="0">
                      <a:pos x="0" y="7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3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3"/>
                    </a:cxn>
                    <a:cxn ang="0">
                      <a:pos x="10" y="7"/>
                    </a:cxn>
                    <a:cxn ang="0">
                      <a:pos x="15" y="15"/>
                    </a:cxn>
                    <a:cxn ang="0">
                      <a:pos x="3" y="13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10" y="21"/>
                    </a:cxn>
                    <a:cxn ang="0">
                      <a:pos x="5" y="20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1">
                      <a:moveTo>
                        <a:pt x="0" y="7"/>
                      </a:move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10" y="3"/>
                      </a:lnTo>
                      <a:lnTo>
                        <a:pt x="11" y="5"/>
                      </a:lnTo>
                      <a:lnTo>
                        <a:pt x="13" y="7"/>
                      </a:lnTo>
                      <a:lnTo>
                        <a:pt x="0" y="7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3" y="7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5"/>
                      </a:move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1" y="21"/>
                      </a:lnTo>
                      <a:lnTo>
                        <a:pt x="10" y="21"/>
                      </a:lnTo>
                      <a:lnTo>
                        <a:pt x="6" y="21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Freeform 1767"/>
                <p:cNvSpPr>
                  <a:spLocks noEditPoints="1"/>
                </p:cNvSpPr>
                <p:nvPr/>
              </p:nvSpPr>
              <p:spPr bwMode="auto">
                <a:xfrm>
                  <a:off x="1313" y="2757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7" y="11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10"/>
                    </a:cxn>
                    <a:cxn ang="0">
                      <a:pos x="2" y="5"/>
                    </a:cxn>
                    <a:cxn ang="0">
                      <a:pos x="8" y="16"/>
                    </a:cxn>
                    <a:cxn ang="0">
                      <a:pos x="2" y="10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15" y="10"/>
                    </a:cxn>
                    <a:cxn ang="0">
                      <a:pos x="10" y="3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0" y="18"/>
                    </a:cxn>
                    <a:cxn ang="0">
                      <a:pos x="12" y="6"/>
                    </a:cxn>
                    <a:cxn ang="0">
                      <a:pos x="15" y="8"/>
                    </a:cxn>
                    <a:cxn ang="0">
                      <a:pos x="16" y="13"/>
                    </a:cxn>
                    <a:cxn ang="0">
                      <a:pos x="15" y="16"/>
                    </a:cxn>
                    <a:cxn ang="0">
                      <a:pos x="12" y="18"/>
                    </a:cxn>
                  </a:cxnLst>
                  <a:rect l="0" t="0" r="r" b="b"/>
                  <a:pathLst>
                    <a:path w="16" h="18">
                      <a:moveTo>
                        <a:pt x="7" y="11"/>
                      </a:move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6"/>
                      </a:moveTo>
                      <a:lnTo>
                        <a:pt x="12" y="6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  <a:moveTo>
                        <a:pt x="12" y="6"/>
                      </a:moveTo>
                      <a:lnTo>
                        <a:pt x="13" y="6"/>
                      </a:lnTo>
                      <a:lnTo>
                        <a:pt x="15" y="8"/>
                      </a:lnTo>
                      <a:lnTo>
                        <a:pt x="16" y="10"/>
                      </a:lnTo>
                      <a:lnTo>
                        <a:pt x="16" y="13"/>
                      </a:lnTo>
                      <a:lnTo>
                        <a:pt x="16" y="14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Freeform 1768"/>
                <p:cNvSpPr>
                  <a:spLocks noEditPoints="1"/>
                </p:cNvSpPr>
                <p:nvPr/>
              </p:nvSpPr>
              <p:spPr bwMode="auto">
                <a:xfrm>
                  <a:off x="1318" y="2763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10"/>
                    </a:cxn>
                    <a:cxn ang="0">
                      <a:pos x="7" y="15"/>
                    </a:cxn>
                    <a:cxn ang="0">
                      <a:pos x="7" y="4"/>
                    </a:cxn>
                    <a:cxn ang="0">
                      <a:pos x="7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7" y="18"/>
                    </a:cxn>
                    <a:cxn ang="0">
                      <a:pos x="2" y="12"/>
                    </a:cxn>
                    <a:cxn ang="0">
                      <a:pos x="7" y="18"/>
                    </a:cxn>
                    <a:cxn ang="0">
                      <a:pos x="8" y="7"/>
                    </a:cxn>
                    <a:cxn ang="0">
                      <a:pos x="7" y="18"/>
                    </a:cxn>
                    <a:cxn ang="0">
                      <a:pos x="8" y="7"/>
                    </a:cxn>
                    <a:cxn ang="0">
                      <a:pos x="15" y="12"/>
                    </a:cxn>
                    <a:cxn ang="0">
                      <a:pos x="8" y="7"/>
                    </a:cxn>
                    <a:cxn ang="0">
                      <a:pos x="15" y="15"/>
                    </a:cxn>
                    <a:cxn ang="0">
                      <a:pos x="3" y="12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8" y="21"/>
                    </a:cxn>
                    <a:cxn ang="0">
                      <a:pos x="5" y="20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8"/>
                      </a:lnTo>
                      <a:close/>
                      <a:moveTo>
                        <a:pt x="7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7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5" y="12"/>
                      </a:lnTo>
                      <a:close/>
                      <a:moveTo>
                        <a:pt x="15" y="15"/>
                      </a:moveTo>
                      <a:lnTo>
                        <a:pt x="15" y="17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8" y="21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3" y="17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Freeform 1769"/>
                <p:cNvSpPr>
                  <a:spLocks noEditPoints="1"/>
                </p:cNvSpPr>
                <p:nvPr/>
              </p:nvSpPr>
              <p:spPr bwMode="auto">
                <a:xfrm>
                  <a:off x="1321" y="2773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5" y="11"/>
                    </a:cxn>
                    <a:cxn ang="0">
                      <a:pos x="0" y="7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5"/>
                    </a:cxn>
                    <a:cxn ang="0">
                      <a:pos x="2" y="10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1"/>
                    </a:cxn>
                    <a:cxn ang="0">
                      <a:pos x="4" y="10"/>
                    </a:cxn>
                    <a:cxn ang="0">
                      <a:pos x="8" y="18"/>
                    </a:cxn>
                    <a:cxn ang="0">
                      <a:pos x="4" y="11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1"/>
                    </a:cxn>
                    <a:cxn ang="0">
                      <a:pos x="10" y="7"/>
                    </a:cxn>
                    <a:cxn ang="0">
                      <a:pos x="15" y="13"/>
                    </a:cxn>
                    <a:cxn ang="0">
                      <a:pos x="4" y="11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0" y="20"/>
                    </a:cxn>
                    <a:cxn ang="0">
                      <a:pos x="5" y="18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5" h="20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1"/>
                      </a:move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8" y="18"/>
                      </a:moveTo>
                      <a:lnTo>
                        <a:pt x="4" y="18"/>
                      </a:lnTo>
                      <a:lnTo>
                        <a:pt x="4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7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20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Freeform 1770"/>
                <p:cNvSpPr>
                  <a:spLocks noEditPoints="1"/>
                </p:cNvSpPr>
                <p:nvPr/>
              </p:nvSpPr>
              <p:spPr bwMode="auto">
                <a:xfrm>
                  <a:off x="1325" y="2781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4" y="7"/>
                    </a:cxn>
                    <a:cxn ang="0">
                      <a:pos x="8" y="2"/>
                    </a:cxn>
                    <a:cxn ang="0">
                      <a:pos x="14" y="12"/>
                    </a:cxn>
                    <a:cxn ang="0">
                      <a:pos x="1" y="7"/>
                    </a:cxn>
                    <a:cxn ang="0">
                      <a:pos x="8" y="18"/>
                    </a:cxn>
                    <a:cxn ang="0">
                      <a:pos x="1" y="12"/>
                    </a:cxn>
                    <a:cxn ang="0">
                      <a:pos x="8" y="18"/>
                    </a:cxn>
                    <a:cxn ang="0">
                      <a:pos x="9" y="7"/>
                    </a:cxn>
                    <a:cxn ang="0">
                      <a:pos x="8" y="18"/>
                    </a:cxn>
                    <a:cxn ang="0">
                      <a:pos x="9" y="7"/>
                    </a:cxn>
                    <a:cxn ang="0">
                      <a:pos x="14" y="12"/>
                    </a:cxn>
                    <a:cxn ang="0">
                      <a:pos x="9" y="7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9" y="20"/>
                    </a:cxn>
                    <a:cxn ang="0">
                      <a:pos x="4" y="18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4" h="20">
                      <a:moveTo>
                        <a:pt x="0" y="5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7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4" y="7"/>
                      </a:moveTo>
                      <a:lnTo>
                        <a:pt x="14" y="12"/>
                      </a:lnTo>
                      <a:lnTo>
                        <a:pt x="1" y="12"/>
                      </a:lnTo>
                      <a:lnTo>
                        <a:pt x="1" y="7"/>
                      </a:lnTo>
                      <a:lnTo>
                        <a:pt x="14" y="7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2"/>
                      </a:lnTo>
                      <a:lnTo>
                        <a:pt x="8" y="12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9" y="7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9" y="7"/>
                      </a:moveTo>
                      <a:lnTo>
                        <a:pt x="14" y="7"/>
                      </a:lnTo>
                      <a:lnTo>
                        <a:pt x="14" y="12"/>
                      </a:lnTo>
                      <a:lnTo>
                        <a:pt x="9" y="12"/>
                      </a:lnTo>
                      <a:lnTo>
                        <a:pt x="9" y="7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14" y="15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9" y="20"/>
                      </a:lnTo>
                      <a:lnTo>
                        <a:pt x="6" y="20"/>
                      </a:lnTo>
                      <a:lnTo>
                        <a:pt x="4" y="18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Freeform 1771"/>
                <p:cNvSpPr>
                  <a:spLocks noEditPoints="1"/>
                </p:cNvSpPr>
                <p:nvPr/>
              </p:nvSpPr>
              <p:spPr bwMode="auto">
                <a:xfrm>
                  <a:off x="1328" y="2789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13" y="7"/>
                    </a:cxn>
                    <a:cxn ang="0">
                      <a:pos x="6" y="0"/>
                    </a:cxn>
                    <a:cxn ang="0">
                      <a:pos x="13" y="8"/>
                    </a:cxn>
                    <a:cxn ang="0">
                      <a:pos x="1" y="7"/>
                    </a:cxn>
                    <a:cxn ang="0">
                      <a:pos x="6" y="15"/>
                    </a:cxn>
                    <a:cxn ang="0">
                      <a:pos x="1" y="8"/>
                    </a:cxn>
                    <a:cxn ang="0">
                      <a:pos x="6" y="15"/>
                    </a:cxn>
                    <a:cxn ang="0">
                      <a:pos x="10" y="4"/>
                    </a:cxn>
                    <a:cxn ang="0">
                      <a:pos x="6" y="15"/>
                    </a:cxn>
                    <a:cxn ang="0">
                      <a:pos x="10" y="4"/>
                    </a:cxn>
                    <a:cxn ang="0">
                      <a:pos x="14" y="8"/>
                    </a:cxn>
                    <a:cxn ang="0">
                      <a:pos x="10" y="4"/>
                    </a:cxn>
                    <a:cxn ang="0">
                      <a:pos x="14" y="12"/>
                    </a:cxn>
                    <a:cxn ang="0">
                      <a:pos x="3" y="8"/>
                    </a:cxn>
                    <a:cxn ang="0">
                      <a:pos x="5" y="15"/>
                    </a:cxn>
                    <a:cxn ang="0">
                      <a:pos x="3" y="12"/>
                    </a:cxn>
                    <a:cxn ang="0">
                      <a:pos x="5" y="15"/>
                    </a:cxn>
                    <a:cxn ang="0">
                      <a:pos x="14" y="10"/>
                    </a:cxn>
                    <a:cxn ang="0">
                      <a:pos x="5" y="15"/>
                    </a:cxn>
                    <a:cxn ang="0">
                      <a:pos x="14" y="10"/>
                    </a:cxn>
                    <a:cxn ang="0">
                      <a:pos x="16" y="13"/>
                    </a:cxn>
                    <a:cxn ang="0">
                      <a:pos x="14" y="10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4" y="18"/>
                    </a:cxn>
                    <a:cxn ang="0">
                      <a:pos x="10" y="21"/>
                    </a:cxn>
                    <a:cxn ang="0">
                      <a:pos x="6" y="1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1">
                      <a:moveTo>
                        <a:pt x="6" y="12"/>
                      </a:move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6" y="7"/>
                      </a:lnTo>
                      <a:lnTo>
                        <a:pt x="6" y="0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6" y="15"/>
                      </a:moveTo>
                      <a:lnTo>
                        <a:pt x="1" y="15"/>
                      </a:ln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0" y="4"/>
                      </a:moveTo>
                      <a:lnTo>
                        <a:pt x="14" y="4"/>
                      </a:lnTo>
                      <a:lnTo>
                        <a:pt x="14" y="8"/>
                      </a:lnTo>
                      <a:lnTo>
                        <a:pt x="10" y="8"/>
                      </a:lnTo>
                      <a:lnTo>
                        <a:pt x="10" y="4"/>
                      </a:lnTo>
                      <a:close/>
                      <a:moveTo>
                        <a:pt x="14" y="8"/>
                      </a:moveTo>
                      <a:lnTo>
                        <a:pt x="14" y="12"/>
                      </a:lnTo>
                      <a:lnTo>
                        <a:pt x="3" y="12"/>
                      </a:lnTo>
                      <a:lnTo>
                        <a:pt x="3" y="8"/>
                      </a:lnTo>
                      <a:lnTo>
                        <a:pt x="14" y="8"/>
                      </a:lnTo>
                      <a:close/>
                      <a:moveTo>
                        <a:pt x="5" y="15"/>
                      </a:moveTo>
                      <a:lnTo>
                        <a:pt x="3" y="13"/>
                      </a:lnTo>
                      <a:lnTo>
                        <a:pt x="3" y="12"/>
                      </a:lnTo>
                      <a:lnTo>
                        <a:pt x="10" y="12"/>
                      </a:lnTo>
                      <a:lnTo>
                        <a:pt x="5" y="15"/>
                      </a:lnTo>
                      <a:close/>
                      <a:moveTo>
                        <a:pt x="13" y="8"/>
                      </a:moveTo>
                      <a:lnTo>
                        <a:pt x="14" y="10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13" y="8"/>
                      </a:lnTo>
                      <a:close/>
                      <a:moveTo>
                        <a:pt x="14" y="10"/>
                      </a:moveTo>
                      <a:lnTo>
                        <a:pt x="16" y="12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4" y="10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7"/>
                      </a:lnTo>
                      <a:lnTo>
                        <a:pt x="14" y="18"/>
                      </a:lnTo>
                      <a:lnTo>
                        <a:pt x="13" y="20"/>
                      </a:lnTo>
                      <a:lnTo>
                        <a:pt x="10" y="21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Freeform 1772"/>
                <p:cNvSpPr>
                  <a:spLocks noEditPoints="1"/>
                </p:cNvSpPr>
                <p:nvPr/>
              </p:nvSpPr>
              <p:spPr bwMode="auto">
                <a:xfrm>
                  <a:off x="1333" y="2797"/>
                  <a:ext cx="16" cy="22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8" y="2"/>
                    </a:cxn>
                    <a:cxn ang="0">
                      <a:pos x="11" y="5"/>
                    </a:cxn>
                    <a:cxn ang="0">
                      <a:pos x="0" y="7"/>
                    </a:cxn>
                    <a:cxn ang="0">
                      <a:pos x="11" y="9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9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5" y="15"/>
                    </a:cxn>
                    <a:cxn ang="0">
                      <a:pos x="6" y="2"/>
                    </a:cxn>
                    <a:cxn ang="0">
                      <a:pos x="13" y="9"/>
                    </a:cxn>
                    <a:cxn ang="0">
                      <a:pos x="6" y="2"/>
                    </a:cxn>
                    <a:cxn ang="0">
                      <a:pos x="13" y="12"/>
                    </a:cxn>
                    <a:cxn ang="0">
                      <a:pos x="1" y="9"/>
                    </a:cxn>
                    <a:cxn ang="0">
                      <a:pos x="6" y="17"/>
                    </a:cxn>
                    <a:cxn ang="0">
                      <a:pos x="1" y="12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4" y="12"/>
                    </a:cxn>
                    <a:cxn ang="0">
                      <a:pos x="8" y="5"/>
                    </a:cxn>
                    <a:cxn ang="0">
                      <a:pos x="14" y="15"/>
                    </a:cxn>
                    <a:cxn ang="0">
                      <a:pos x="3" y="12"/>
                    </a:cxn>
                    <a:cxn ang="0">
                      <a:pos x="8" y="20"/>
                    </a:cxn>
                    <a:cxn ang="0">
                      <a:pos x="3" y="15"/>
                    </a:cxn>
                    <a:cxn ang="0">
                      <a:pos x="8" y="20"/>
                    </a:cxn>
                    <a:cxn ang="0">
                      <a:pos x="9" y="9"/>
                    </a:cxn>
                    <a:cxn ang="0">
                      <a:pos x="8" y="20"/>
                    </a:cxn>
                    <a:cxn ang="0">
                      <a:pos x="9" y="9"/>
                    </a:cxn>
                    <a:cxn ang="0">
                      <a:pos x="16" y="15"/>
                    </a:cxn>
                    <a:cxn ang="0">
                      <a:pos x="9" y="9"/>
                    </a:cxn>
                    <a:cxn ang="0">
                      <a:pos x="16" y="15"/>
                    </a:cxn>
                    <a:cxn ang="0">
                      <a:pos x="5" y="15"/>
                    </a:cxn>
                    <a:cxn ang="0">
                      <a:pos x="16" y="15"/>
                    </a:cxn>
                    <a:cxn ang="0">
                      <a:pos x="14" y="20"/>
                    </a:cxn>
                    <a:cxn ang="0">
                      <a:pos x="9" y="22"/>
                    </a:cxn>
                    <a:cxn ang="0">
                      <a:pos x="6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2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1" y="5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5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9"/>
                      </a:lnTo>
                      <a:lnTo>
                        <a:pt x="6" y="9"/>
                      </a:lnTo>
                      <a:lnTo>
                        <a:pt x="6" y="2"/>
                      </a:lnTo>
                      <a:close/>
                      <a:moveTo>
                        <a:pt x="13" y="9"/>
                      </a:moveTo>
                      <a:lnTo>
                        <a:pt x="13" y="12"/>
                      </a:lnTo>
                      <a:lnTo>
                        <a:pt x="1" y="12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6" y="17"/>
                      </a:moveTo>
                      <a:lnTo>
                        <a:pt x="1" y="17"/>
                      </a:lnTo>
                      <a:lnTo>
                        <a:pt x="1" y="12"/>
                      </a:lnTo>
                      <a:lnTo>
                        <a:pt x="6" y="12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4" y="12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4" y="12"/>
                      </a:lnTo>
                      <a:close/>
                      <a:moveTo>
                        <a:pt x="8" y="20"/>
                      </a:moveTo>
                      <a:lnTo>
                        <a:pt x="3" y="20"/>
                      </a:lnTo>
                      <a:lnTo>
                        <a:pt x="3" y="15"/>
                      </a:lnTo>
                      <a:lnTo>
                        <a:pt x="8" y="15"/>
                      </a:lnTo>
                      <a:lnTo>
                        <a:pt x="8" y="20"/>
                      </a:lnTo>
                      <a:close/>
                      <a:moveTo>
                        <a:pt x="8" y="9"/>
                      </a:moveTo>
                      <a:lnTo>
                        <a:pt x="9" y="9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8" y="9"/>
                      </a:lnTo>
                      <a:close/>
                      <a:moveTo>
                        <a:pt x="9" y="9"/>
                      </a:moveTo>
                      <a:lnTo>
                        <a:pt x="16" y="9"/>
                      </a:lnTo>
                      <a:lnTo>
                        <a:pt x="16" y="15"/>
                      </a:lnTo>
                      <a:lnTo>
                        <a:pt x="9" y="15"/>
                      </a:lnTo>
                      <a:lnTo>
                        <a:pt x="9" y="9"/>
                      </a:lnTo>
                      <a:close/>
                      <a:moveTo>
                        <a:pt x="16" y="15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  <a:moveTo>
                        <a:pt x="16" y="15"/>
                      </a:moveTo>
                      <a:lnTo>
                        <a:pt x="14" y="18"/>
                      </a:lnTo>
                      <a:lnTo>
                        <a:pt x="14" y="20"/>
                      </a:lnTo>
                      <a:lnTo>
                        <a:pt x="11" y="22"/>
                      </a:lnTo>
                      <a:lnTo>
                        <a:pt x="9" y="22"/>
                      </a:lnTo>
                      <a:lnTo>
                        <a:pt x="8" y="22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Freeform 1773"/>
                <p:cNvSpPr>
                  <a:spLocks noEditPoints="1"/>
                </p:cNvSpPr>
                <p:nvPr/>
              </p:nvSpPr>
              <p:spPr bwMode="auto">
                <a:xfrm>
                  <a:off x="1338" y="2807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4" y="15"/>
                    </a:cxn>
                    <a:cxn ang="0">
                      <a:pos x="0" y="8"/>
                    </a:cxn>
                    <a:cxn ang="0">
                      <a:pos x="4" y="15"/>
                    </a:cxn>
                    <a:cxn ang="0">
                      <a:pos x="6" y="3"/>
                    </a:cxn>
                    <a:cxn ang="0">
                      <a:pos x="4" y="15"/>
                    </a:cxn>
                    <a:cxn ang="0">
                      <a:pos x="6" y="3"/>
                    </a:cxn>
                    <a:cxn ang="0">
                      <a:pos x="11" y="8"/>
                    </a:cxn>
                    <a:cxn ang="0">
                      <a:pos x="6" y="3"/>
                    </a:cxn>
                    <a:cxn ang="0">
                      <a:pos x="11" y="12"/>
                    </a:cxn>
                    <a:cxn ang="0">
                      <a:pos x="0" y="8"/>
                    </a:cxn>
                    <a:cxn ang="0">
                      <a:pos x="6" y="16"/>
                    </a:cxn>
                    <a:cxn ang="0">
                      <a:pos x="0" y="12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3" y="12"/>
                    </a:cxn>
                    <a:cxn ang="0">
                      <a:pos x="8" y="5"/>
                    </a:cxn>
                    <a:cxn ang="0">
                      <a:pos x="13" y="15"/>
                    </a:cxn>
                    <a:cxn ang="0">
                      <a:pos x="1" y="12"/>
                    </a:cxn>
                    <a:cxn ang="0">
                      <a:pos x="13" y="15"/>
                    </a:cxn>
                    <a:cxn ang="0">
                      <a:pos x="11" y="18"/>
                    </a:cxn>
                    <a:cxn ang="0">
                      <a:pos x="8" y="20"/>
                    </a:cxn>
                    <a:cxn ang="0">
                      <a:pos x="3" y="18"/>
                    </a:cxn>
                    <a:cxn ang="0">
                      <a:pos x="1" y="15"/>
                    </a:cxn>
                  </a:cxnLst>
                  <a:rect l="0" t="0" r="r" b="b"/>
                  <a:pathLst>
                    <a:path w="13" h="20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2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4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4" y="15"/>
                      </a:lnTo>
                      <a:close/>
                      <a:moveTo>
                        <a:pt x="4" y="3"/>
                      </a:moveTo>
                      <a:lnTo>
                        <a:pt x="6" y="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4" y="3"/>
                      </a:lnTo>
                      <a:close/>
                      <a:moveTo>
                        <a:pt x="6" y="3"/>
                      </a:moveTo>
                      <a:lnTo>
                        <a:pt x="11" y="3"/>
                      </a:lnTo>
                      <a:lnTo>
                        <a:pt x="11" y="8"/>
                      </a:lnTo>
                      <a:lnTo>
                        <a:pt x="6" y="8"/>
                      </a:lnTo>
                      <a:lnTo>
                        <a:pt x="6" y="3"/>
                      </a:lnTo>
                      <a:close/>
                      <a:moveTo>
                        <a:pt x="11" y="8"/>
                      </a:move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0" y="8"/>
                      </a:lnTo>
                      <a:lnTo>
                        <a:pt x="11" y="8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2"/>
                      </a:lnTo>
                      <a:lnTo>
                        <a:pt x="6" y="12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3" y="12"/>
                      </a:moveTo>
                      <a:lnTo>
                        <a:pt x="13" y="15"/>
                      </a:lnTo>
                      <a:lnTo>
                        <a:pt x="1" y="15"/>
                      </a:lnTo>
                      <a:lnTo>
                        <a:pt x="1" y="12"/>
                      </a:lnTo>
                      <a:lnTo>
                        <a:pt x="13" y="12"/>
                      </a:lnTo>
                      <a:close/>
                      <a:moveTo>
                        <a:pt x="13" y="15"/>
                      </a:move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9" y="20"/>
                      </a:lnTo>
                      <a:lnTo>
                        <a:pt x="8" y="20"/>
                      </a:lnTo>
                      <a:lnTo>
                        <a:pt x="4" y="20"/>
                      </a:lnTo>
                      <a:lnTo>
                        <a:pt x="3" y="18"/>
                      </a:lnTo>
                      <a:lnTo>
                        <a:pt x="3" y="16"/>
                      </a:lnTo>
                      <a:lnTo>
                        <a:pt x="1" y="15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Freeform 1774"/>
                <p:cNvSpPr>
                  <a:spLocks noEditPoints="1"/>
                </p:cNvSpPr>
                <p:nvPr/>
              </p:nvSpPr>
              <p:spPr bwMode="auto">
                <a:xfrm>
                  <a:off x="1339" y="2815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2" y="8"/>
                    </a:cxn>
                    <a:cxn ang="0">
                      <a:pos x="2" y="4"/>
                    </a:cxn>
                    <a:cxn ang="0">
                      <a:pos x="3" y="0"/>
                    </a:cxn>
                    <a:cxn ang="0">
                      <a:pos x="7" y="12"/>
                    </a:cxn>
                    <a:cxn ang="0">
                      <a:pos x="8" y="0"/>
                    </a:cxn>
                    <a:cxn ang="0">
                      <a:pos x="7" y="12"/>
                    </a:cxn>
                    <a:cxn ang="0">
                      <a:pos x="8" y="0"/>
                    </a:cxn>
                    <a:cxn ang="0">
                      <a:pos x="13" y="7"/>
                    </a:cxn>
                    <a:cxn ang="0">
                      <a:pos x="8" y="0"/>
                    </a:cxn>
                    <a:cxn ang="0">
                      <a:pos x="13" y="8"/>
                    </a:cxn>
                    <a:cxn ang="0">
                      <a:pos x="2" y="7"/>
                    </a:cxn>
                    <a:cxn ang="0">
                      <a:pos x="8" y="15"/>
                    </a:cxn>
                    <a:cxn ang="0">
                      <a:pos x="2" y="8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15" y="8"/>
                    </a:cxn>
                    <a:cxn ang="0">
                      <a:pos x="10" y="4"/>
                    </a:cxn>
                    <a:cxn ang="0">
                      <a:pos x="15" y="13"/>
                    </a:cxn>
                    <a:cxn ang="0">
                      <a:pos x="3" y="8"/>
                    </a:cxn>
                    <a:cxn ang="0">
                      <a:pos x="10" y="20"/>
                    </a:cxn>
                    <a:cxn ang="0">
                      <a:pos x="3" y="13"/>
                    </a:cxn>
                    <a:cxn ang="0">
                      <a:pos x="10" y="20"/>
                    </a:cxn>
                    <a:cxn ang="0">
                      <a:pos x="10" y="7"/>
                    </a:cxn>
                    <a:cxn ang="0">
                      <a:pos x="10" y="20"/>
                    </a:cxn>
                    <a:cxn ang="0">
                      <a:pos x="10" y="7"/>
                    </a:cxn>
                    <a:cxn ang="0">
                      <a:pos x="15" y="10"/>
                    </a:cxn>
                    <a:cxn ang="0">
                      <a:pos x="16" y="13"/>
                    </a:cxn>
                    <a:cxn ang="0">
                      <a:pos x="15" y="18"/>
                    </a:cxn>
                    <a:cxn ang="0">
                      <a:pos x="10" y="20"/>
                    </a:cxn>
                  </a:cxnLst>
                  <a:rect l="0" t="0" r="r" b="b"/>
                  <a:pathLst>
                    <a:path w="16" h="20">
                      <a:moveTo>
                        <a:pt x="7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0" y="7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12"/>
                      </a:lnTo>
                      <a:close/>
                      <a:moveTo>
                        <a:pt x="7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7" y="12"/>
                      </a:lnTo>
                      <a:lnTo>
                        <a:pt x="7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0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5" y="4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0" y="4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10" y="20"/>
                      </a:move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20"/>
                      </a:lnTo>
                      <a:close/>
                      <a:moveTo>
                        <a:pt x="10" y="7"/>
                      </a:moveTo>
                      <a:lnTo>
                        <a:pt x="10" y="7"/>
                      </a:lnTo>
                      <a:lnTo>
                        <a:pt x="10" y="20"/>
                      </a:lnTo>
                      <a:lnTo>
                        <a:pt x="10" y="20"/>
                      </a:lnTo>
                      <a:lnTo>
                        <a:pt x="10" y="7"/>
                      </a:lnTo>
                      <a:close/>
                      <a:moveTo>
                        <a:pt x="10" y="7"/>
                      </a:moveTo>
                      <a:lnTo>
                        <a:pt x="13" y="8"/>
                      </a:lnTo>
                      <a:lnTo>
                        <a:pt x="15" y="10"/>
                      </a:lnTo>
                      <a:lnTo>
                        <a:pt x="16" y="12"/>
                      </a:lnTo>
                      <a:lnTo>
                        <a:pt x="16" y="13"/>
                      </a:lnTo>
                      <a:lnTo>
                        <a:pt x="16" y="15"/>
                      </a:lnTo>
                      <a:lnTo>
                        <a:pt x="15" y="18"/>
                      </a:lnTo>
                      <a:lnTo>
                        <a:pt x="13" y="18"/>
                      </a:lnTo>
                      <a:lnTo>
                        <a:pt x="10" y="20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1775"/>
                <p:cNvSpPr>
                  <a:spLocks noEditPoints="1"/>
                </p:cNvSpPr>
                <p:nvPr/>
              </p:nvSpPr>
              <p:spPr bwMode="auto">
                <a:xfrm>
                  <a:off x="1344" y="2822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1"/>
                    </a:cxn>
                    <a:cxn ang="0">
                      <a:pos x="8" y="1"/>
                    </a:cxn>
                    <a:cxn ang="0">
                      <a:pos x="11" y="5"/>
                    </a:cxn>
                    <a:cxn ang="0">
                      <a:pos x="0" y="6"/>
                    </a:cxn>
                    <a:cxn ang="0">
                      <a:pos x="11" y="10"/>
                    </a:cxn>
                    <a:cxn ang="0">
                      <a:pos x="0" y="6"/>
                    </a:cxn>
                    <a:cxn ang="0">
                      <a:pos x="5" y="14"/>
                    </a:cxn>
                    <a:cxn ang="0">
                      <a:pos x="0" y="10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10"/>
                    </a:cxn>
                    <a:cxn ang="0">
                      <a:pos x="7" y="3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18"/>
                    </a:cxn>
                    <a:cxn ang="0">
                      <a:pos x="2" y="13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5" y="13"/>
                    </a:cxn>
                    <a:cxn ang="0">
                      <a:pos x="8" y="6"/>
                    </a:cxn>
                    <a:cxn ang="0">
                      <a:pos x="15" y="14"/>
                    </a:cxn>
                    <a:cxn ang="0">
                      <a:pos x="3" y="13"/>
                    </a:cxn>
                    <a:cxn ang="0">
                      <a:pos x="15" y="14"/>
                    </a:cxn>
                    <a:cxn ang="0">
                      <a:pos x="13" y="19"/>
                    </a:cxn>
                    <a:cxn ang="0">
                      <a:pos x="8" y="21"/>
                    </a:cxn>
                    <a:cxn ang="0">
                      <a:pos x="5" y="19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5" h="21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8" y="1"/>
                      </a:lnTo>
                      <a:lnTo>
                        <a:pt x="10" y="3"/>
                      </a:lnTo>
                      <a:lnTo>
                        <a:pt x="11" y="5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7" y="13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5" y="6"/>
                      </a:ln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close/>
                      <a:moveTo>
                        <a:pt x="15" y="13"/>
                      </a:moveTo>
                      <a:lnTo>
                        <a:pt x="15" y="14"/>
                      </a:lnTo>
                      <a:lnTo>
                        <a:pt x="3" y="14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  <a:moveTo>
                        <a:pt x="15" y="14"/>
                      </a:moveTo>
                      <a:lnTo>
                        <a:pt x="13" y="18"/>
                      </a:lnTo>
                      <a:lnTo>
                        <a:pt x="13" y="19"/>
                      </a:lnTo>
                      <a:lnTo>
                        <a:pt x="11" y="21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5" y="19"/>
                      </a:lnTo>
                      <a:lnTo>
                        <a:pt x="3" y="18"/>
                      </a:lnTo>
                      <a:lnTo>
                        <a:pt x="3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Freeform 1776"/>
                <p:cNvSpPr>
                  <a:spLocks noEditPoints="1"/>
                </p:cNvSpPr>
                <p:nvPr/>
              </p:nvSpPr>
              <p:spPr bwMode="auto">
                <a:xfrm>
                  <a:off x="1347" y="2832"/>
                  <a:ext cx="17" cy="19"/>
                </a:xfrm>
                <a:custGeom>
                  <a:avLst/>
                  <a:gdLst/>
                  <a:ahLst/>
                  <a:cxnLst>
                    <a:cxn ang="0">
                      <a:pos x="4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4"/>
                    </a:cxn>
                    <a:cxn ang="0">
                      <a:pos x="7" y="0"/>
                    </a:cxn>
                    <a:cxn ang="0">
                      <a:pos x="13" y="9"/>
                    </a:cxn>
                    <a:cxn ang="0">
                      <a:pos x="2" y="4"/>
                    </a:cxn>
                    <a:cxn ang="0">
                      <a:pos x="7" y="16"/>
                    </a:cxn>
                    <a:cxn ang="0">
                      <a:pos x="2" y="9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7" y="16"/>
                    </a:cxn>
                    <a:cxn ang="0">
                      <a:pos x="8" y="4"/>
                    </a:cxn>
                    <a:cxn ang="0">
                      <a:pos x="15" y="9"/>
                    </a:cxn>
                    <a:cxn ang="0">
                      <a:pos x="8" y="4"/>
                    </a:cxn>
                    <a:cxn ang="0">
                      <a:pos x="15" y="13"/>
                    </a:cxn>
                    <a:cxn ang="0">
                      <a:pos x="2" y="9"/>
                    </a:cxn>
                    <a:cxn ang="0">
                      <a:pos x="8" y="19"/>
                    </a:cxn>
                    <a:cxn ang="0">
                      <a:pos x="2" y="13"/>
                    </a:cxn>
                    <a:cxn ang="0">
                      <a:pos x="8" y="19"/>
                    </a:cxn>
                    <a:cxn ang="0">
                      <a:pos x="10" y="6"/>
                    </a:cxn>
                    <a:cxn ang="0">
                      <a:pos x="8" y="19"/>
                    </a:cxn>
                    <a:cxn ang="0">
                      <a:pos x="10" y="6"/>
                    </a:cxn>
                    <a:cxn ang="0">
                      <a:pos x="17" y="13"/>
                    </a:cxn>
                    <a:cxn ang="0">
                      <a:pos x="10" y="6"/>
                    </a:cxn>
                    <a:cxn ang="0">
                      <a:pos x="17" y="14"/>
                    </a:cxn>
                    <a:cxn ang="0">
                      <a:pos x="4" y="13"/>
                    </a:cxn>
                    <a:cxn ang="0">
                      <a:pos x="17" y="14"/>
                    </a:cxn>
                    <a:cxn ang="0">
                      <a:pos x="15" y="17"/>
                    </a:cxn>
                    <a:cxn ang="0">
                      <a:pos x="10" y="19"/>
                    </a:cxn>
                    <a:cxn ang="0">
                      <a:pos x="7" y="17"/>
                    </a:cxn>
                    <a:cxn ang="0">
                      <a:pos x="4" y="14"/>
                    </a:cxn>
                  </a:cxnLst>
                  <a:rect l="0" t="0" r="r" b="b"/>
                  <a:pathLst>
                    <a:path w="17" h="19">
                      <a:moveTo>
                        <a:pt x="5" y="11"/>
                      </a:moveTo>
                      <a:lnTo>
                        <a:pt x="4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7" y="4"/>
                      </a:lnTo>
                      <a:lnTo>
                        <a:pt x="7" y="0"/>
                      </a:lnTo>
                      <a:close/>
                      <a:moveTo>
                        <a:pt x="13" y="4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4"/>
                      </a:lnTo>
                      <a:lnTo>
                        <a:pt x="13" y="4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6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4"/>
                      </a:lnTo>
                      <a:close/>
                      <a:moveTo>
                        <a:pt x="15" y="9"/>
                      </a:moveTo>
                      <a:lnTo>
                        <a:pt x="15" y="13"/>
                      </a:lnTo>
                      <a:lnTo>
                        <a:pt x="2" y="13"/>
                      </a:lnTo>
                      <a:lnTo>
                        <a:pt x="2" y="9"/>
                      </a:lnTo>
                      <a:lnTo>
                        <a:pt x="15" y="9"/>
                      </a:lnTo>
                      <a:close/>
                      <a:moveTo>
                        <a:pt x="8" y="19"/>
                      </a:move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9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close/>
                      <a:moveTo>
                        <a:pt x="17" y="13"/>
                      </a:moveTo>
                      <a:lnTo>
                        <a:pt x="17" y="14"/>
                      </a:lnTo>
                      <a:lnTo>
                        <a:pt x="4" y="14"/>
                      </a:lnTo>
                      <a:lnTo>
                        <a:pt x="4" y="13"/>
                      </a:lnTo>
                      <a:lnTo>
                        <a:pt x="17" y="13"/>
                      </a:lnTo>
                      <a:close/>
                      <a:moveTo>
                        <a:pt x="17" y="14"/>
                      </a:moveTo>
                      <a:lnTo>
                        <a:pt x="15" y="16"/>
                      </a:lnTo>
                      <a:lnTo>
                        <a:pt x="15" y="17"/>
                      </a:lnTo>
                      <a:lnTo>
                        <a:pt x="12" y="19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7" y="17"/>
                      </a:lnTo>
                      <a:lnTo>
                        <a:pt x="5" y="16"/>
                      </a:lnTo>
                      <a:lnTo>
                        <a:pt x="4" y="14"/>
                      </a:lnTo>
                      <a:lnTo>
                        <a:pt x="17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Freeform 1777"/>
                <p:cNvSpPr>
                  <a:spLocks noEditPoints="1"/>
                </p:cNvSpPr>
                <p:nvPr/>
              </p:nvSpPr>
              <p:spPr bwMode="auto">
                <a:xfrm>
                  <a:off x="1351" y="2840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4" y="1"/>
                    </a:cxn>
                    <a:cxn ang="0">
                      <a:pos x="8" y="1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3" y="8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8" y="1"/>
                    </a:cxn>
                    <a:cxn ang="0">
                      <a:pos x="13" y="9"/>
                    </a:cxn>
                    <a:cxn ang="0">
                      <a:pos x="1" y="8"/>
                    </a:cxn>
                    <a:cxn ang="0">
                      <a:pos x="8" y="16"/>
                    </a:cxn>
                    <a:cxn ang="0">
                      <a:pos x="1" y="9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4" y="9"/>
                    </a:cxn>
                    <a:cxn ang="0">
                      <a:pos x="9" y="5"/>
                    </a:cxn>
                    <a:cxn ang="0">
                      <a:pos x="14" y="14"/>
                    </a:cxn>
                    <a:cxn ang="0">
                      <a:pos x="3" y="9"/>
                    </a:cxn>
                    <a:cxn ang="0">
                      <a:pos x="14" y="14"/>
                    </a:cxn>
                    <a:cxn ang="0">
                      <a:pos x="13" y="19"/>
                    </a:cxn>
                    <a:cxn ang="0">
                      <a:pos x="9" y="21"/>
                    </a:cxn>
                    <a:cxn ang="0">
                      <a:pos x="4" y="19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14" h="21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9" y="5"/>
                      </a:lnTo>
                      <a:close/>
                      <a:moveTo>
                        <a:pt x="14" y="9"/>
                      </a:moveTo>
                      <a:lnTo>
                        <a:pt x="14" y="14"/>
                      </a:lnTo>
                      <a:lnTo>
                        <a:pt x="3" y="14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14" y="14"/>
                      </a:moveTo>
                      <a:lnTo>
                        <a:pt x="14" y="18"/>
                      </a:lnTo>
                      <a:lnTo>
                        <a:pt x="13" y="19"/>
                      </a:lnTo>
                      <a:lnTo>
                        <a:pt x="11" y="19"/>
                      </a:lnTo>
                      <a:lnTo>
                        <a:pt x="9" y="21"/>
                      </a:lnTo>
                      <a:lnTo>
                        <a:pt x="6" y="19"/>
                      </a:lnTo>
                      <a:lnTo>
                        <a:pt x="4" y="19"/>
                      </a:lnTo>
                      <a:lnTo>
                        <a:pt x="4" y="18"/>
                      </a:lnTo>
                      <a:lnTo>
                        <a:pt x="3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Freeform 1778"/>
                <p:cNvSpPr>
                  <a:spLocks noEditPoints="1"/>
                </p:cNvSpPr>
                <p:nvPr/>
              </p:nvSpPr>
              <p:spPr bwMode="auto">
                <a:xfrm>
                  <a:off x="1354" y="2849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9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3" y="5"/>
                    </a:cxn>
                    <a:cxn ang="0">
                      <a:pos x="8" y="0"/>
                    </a:cxn>
                    <a:cxn ang="0">
                      <a:pos x="13" y="9"/>
                    </a:cxn>
                    <a:cxn ang="0">
                      <a:pos x="1" y="5"/>
                    </a:cxn>
                    <a:cxn ang="0">
                      <a:pos x="8" y="13"/>
                    </a:cxn>
                    <a:cxn ang="0">
                      <a:pos x="1" y="9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8" y="2"/>
                    </a:cxn>
                    <a:cxn ang="0">
                      <a:pos x="14" y="9"/>
                    </a:cxn>
                    <a:cxn ang="0">
                      <a:pos x="8" y="2"/>
                    </a:cxn>
                    <a:cxn ang="0">
                      <a:pos x="14" y="12"/>
                    </a:cxn>
                    <a:cxn ang="0">
                      <a:pos x="3" y="9"/>
                    </a:cxn>
                    <a:cxn ang="0">
                      <a:pos x="8" y="17"/>
                    </a:cxn>
                    <a:cxn ang="0">
                      <a:pos x="3" y="12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16" y="12"/>
                    </a:cxn>
                    <a:cxn ang="0">
                      <a:pos x="10" y="5"/>
                    </a:cxn>
                    <a:cxn ang="0">
                      <a:pos x="16" y="12"/>
                    </a:cxn>
                    <a:cxn ang="0">
                      <a:pos x="5" y="12"/>
                    </a:cxn>
                    <a:cxn ang="0">
                      <a:pos x="16" y="12"/>
                    </a:cxn>
                    <a:cxn ang="0">
                      <a:pos x="14" y="17"/>
                    </a:cxn>
                    <a:cxn ang="0">
                      <a:pos x="10" y="18"/>
                    </a:cxn>
                    <a:cxn ang="0">
                      <a:pos x="6" y="17"/>
                    </a:cxn>
                    <a:cxn ang="0">
                      <a:pos x="5" y="12"/>
                    </a:cxn>
                  </a:cxnLst>
                  <a:rect l="0" t="0" r="r" b="b"/>
                  <a:pathLst>
                    <a:path w="16" h="18">
                      <a:moveTo>
                        <a:pt x="6" y="12"/>
                      </a:move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3" y="5"/>
                      </a:moveTo>
                      <a:lnTo>
                        <a:pt x="13" y="9"/>
                      </a:lnTo>
                      <a:lnTo>
                        <a:pt x="1" y="9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8" y="13"/>
                      </a:moveTo>
                      <a:lnTo>
                        <a:pt x="1" y="13"/>
                      </a:lnTo>
                      <a:lnTo>
                        <a:pt x="1" y="9"/>
                      </a:lnTo>
                      <a:lnTo>
                        <a:pt x="8" y="9"/>
                      </a:lnTo>
                      <a:lnTo>
                        <a:pt x="8" y="13"/>
                      </a:lnTo>
                      <a:close/>
                      <a:moveTo>
                        <a:pt x="8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4" y="9"/>
                      </a:moveTo>
                      <a:lnTo>
                        <a:pt x="14" y="12"/>
                      </a:lnTo>
                      <a:lnTo>
                        <a:pt x="3" y="12"/>
                      </a:lnTo>
                      <a:lnTo>
                        <a:pt x="3" y="9"/>
                      </a:lnTo>
                      <a:lnTo>
                        <a:pt x="14" y="9"/>
                      </a:lnTo>
                      <a:close/>
                      <a:moveTo>
                        <a:pt x="8" y="17"/>
                      </a:moveTo>
                      <a:lnTo>
                        <a:pt x="3" y="17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6" y="5"/>
                      </a:lnTo>
                      <a:lnTo>
                        <a:pt x="16" y="12"/>
                      </a:lnTo>
                      <a:lnTo>
                        <a:pt x="10" y="12"/>
                      </a:lnTo>
                      <a:lnTo>
                        <a:pt x="10" y="5"/>
                      </a:lnTo>
                      <a:close/>
                      <a:moveTo>
                        <a:pt x="16" y="12"/>
                      </a:moveTo>
                      <a:lnTo>
                        <a:pt x="16" y="12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16" y="12"/>
                      </a:lnTo>
                      <a:close/>
                      <a:moveTo>
                        <a:pt x="16" y="12"/>
                      </a:moveTo>
                      <a:lnTo>
                        <a:pt x="16" y="15"/>
                      </a:lnTo>
                      <a:lnTo>
                        <a:pt x="14" y="17"/>
                      </a:lnTo>
                      <a:lnTo>
                        <a:pt x="13" y="18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6" y="17"/>
                      </a:lnTo>
                      <a:lnTo>
                        <a:pt x="5" y="15"/>
                      </a:lnTo>
                      <a:lnTo>
                        <a:pt x="5" y="12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Freeform 1779"/>
                <p:cNvSpPr>
                  <a:spLocks noEditPoints="1"/>
                </p:cNvSpPr>
                <p:nvPr/>
              </p:nvSpPr>
              <p:spPr bwMode="auto">
                <a:xfrm>
                  <a:off x="1359" y="2856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5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6" y="16"/>
                    </a:cxn>
                    <a:cxn ang="0">
                      <a:pos x="1" y="10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0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5" y="18"/>
                    </a:cxn>
                    <a:cxn ang="0">
                      <a:pos x="3" y="13"/>
                    </a:cxn>
                    <a:cxn ang="0">
                      <a:pos x="5" y="18"/>
                    </a:cxn>
                    <a:cxn ang="0">
                      <a:pos x="13" y="10"/>
                    </a:cxn>
                    <a:cxn ang="0">
                      <a:pos x="5" y="18"/>
                    </a:cxn>
                    <a:cxn ang="0">
                      <a:pos x="13" y="10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9" y="19"/>
                    </a:cxn>
                    <a:cxn ang="0">
                      <a:pos x="5" y="18"/>
                    </a:cxn>
                  </a:cxnLst>
                  <a:rect l="0" t="0" r="r" b="b"/>
                  <a:pathLst>
                    <a:path w="14" h="1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5" y="18"/>
                      </a:move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5" y="18"/>
                      </a:lnTo>
                      <a:close/>
                      <a:moveTo>
                        <a:pt x="13" y="10"/>
                      </a:moveTo>
                      <a:lnTo>
                        <a:pt x="13" y="10"/>
                      </a:lnTo>
                      <a:lnTo>
                        <a:pt x="5" y="18"/>
                      </a:lnTo>
                      <a:lnTo>
                        <a:pt x="5" y="18"/>
                      </a:lnTo>
                      <a:lnTo>
                        <a:pt x="13" y="10"/>
                      </a:lnTo>
                      <a:close/>
                      <a:moveTo>
                        <a:pt x="13" y="10"/>
                      </a:moveTo>
                      <a:lnTo>
                        <a:pt x="14" y="13"/>
                      </a:ln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9" y="19"/>
                      </a:lnTo>
                      <a:lnTo>
                        <a:pt x="8" y="19"/>
                      </a:lnTo>
                      <a:lnTo>
                        <a:pt x="5" y="18"/>
                      </a:lnTo>
                      <a:lnTo>
                        <a:pt x="13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Freeform 1780"/>
                <p:cNvSpPr>
                  <a:spLocks noEditPoints="1"/>
                </p:cNvSpPr>
                <p:nvPr/>
              </p:nvSpPr>
              <p:spPr bwMode="auto">
                <a:xfrm>
                  <a:off x="1362" y="2864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2"/>
                    </a:cxn>
                    <a:cxn ang="0">
                      <a:pos x="8" y="2"/>
                    </a:cxn>
                    <a:cxn ang="0">
                      <a:pos x="11" y="3"/>
                    </a:cxn>
                    <a:cxn ang="0">
                      <a:pos x="0" y="7"/>
                    </a:cxn>
                    <a:cxn ang="0">
                      <a:pos x="11" y="10"/>
                    </a:cxn>
                    <a:cxn ang="0">
                      <a:pos x="0" y="7"/>
                    </a:cxn>
                    <a:cxn ang="0">
                      <a:pos x="6" y="15"/>
                    </a:cxn>
                    <a:cxn ang="0">
                      <a:pos x="0" y="10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1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1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8" y="18"/>
                    </a:cxn>
                    <a:cxn ang="0">
                      <a:pos x="10" y="7"/>
                    </a:cxn>
                    <a:cxn ang="0">
                      <a:pos x="15" y="11"/>
                    </a:cxn>
                    <a:cxn ang="0">
                      <a:pos x="10" y="7"/>
                    </a:cxn>
                    <a:cxn ang="0">
                      <a:pos x="15" y="13"/>
                    </a:cxn>
                    <a:cxn ang="0">
                      <a:pos x="3" y="11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0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20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2" y="11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10" y="7"/>
                      </a:moveTo>
                      <a:lnTo>
                        <a:pt x="15" y="7"/>
                      </a:lnTo>
                      <a:lnTo>
                        <a:pt x="15" y="11"/>
                      </a:lnTo>
                      <a:lnTo>
                        <a:pt x="10" y="11"/>
                      </a:lnTo>
                      <a:lnTo>
                        <a:pt x="10" y="7"/>
                      </a:lnTo>
                      <a:close/>
                      <a:moveTo>
                        <a:pt x="15" y="11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5" y="11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Freeform 1781"/>
                <p:cNvSpPr>
                  <a:spLocks noEditPoints="1"/>
                </p:cNvSpPr>
                <p:nvPr/>
              </p:nvSpPr>
              <p:spPr bwMode="auto">
                <a:xfrm>
                  <a:off x="1365" y="2872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3" y="7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8" y="16"/>
                    </a:cxn>
                    <a:cxn ang="0">
                      <a:pos x="2" y="10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8" y="16"/>
                    </a:cxn>
                    <a:cxn ang="0">
                      <a:pos x="10" y="3"/>
                    </a:cxn>
                    <a:cxn ang="0">
                      <a:pos x="15" y="10"/>
                    </a:cxn>
                    <a:cxn ang="0">
                      <a:pos x="10" y="3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2" y="7"/>
                    </a:cxn>
                    <a:cxn ang="0">
                      <a:pos x="10" y="18"/>
                    </a:cxn>
                    <a:cxn ang="0">
                      <a:pos x="12" y="7"/>
                    </a:cxn>
                    <a:cxn ang="0">
                      <a:pos x="16" y="13"/>
                    </a:cxn>
                    <a:cxn ang="0">
                      <a:pos x="12" y="7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5" y="18"/>
                    </a:cxn>
                    <a:cxn ang="0">
                      <a:pos x="12" y="20"/>
                    </a:cxn>
                    <a:cxn ang="0">
                      <a:pos x="7" y="18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0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3"/>
                      </a:lnTo>
                      <a:close/>
                      <a:moveTo>
                        <a:pt x="10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7"/>
                      </a:moveTo>
                      <a:lnTo>
                        <a:pt x="12" y="7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  <a:moveTo>
                        <a:pt x="12" y="7"/>
                      </a:move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12" y="13"/>
                      </a:lnTo>
                      <a:lnTo>
                        <a:pt x="12" y="7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6" y="16"/>
                      </a:ln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2" y="20"/>
                      </a:lnTo>
                      <a:lnTo>
                        <a:pt x="8" y="20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Freeform 1782"/>
                <p:cNvSpPr>
                  <a:spLocks noEditPoints="1"/>
                </p:cNvSpPr>
                <p:nvPr/>
              </p:nvSpPr>
              <p:spPr bwMode="auto">
                <a:xfrm>
                  <a:off x="1370" y="2880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7" y="17"/>
                    </a:cxn>
                    <a:cxn ang="0">
                      <a:pos x="2" y="10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15" y="10"/>
                    </a:cxn>
                    <a:cxn ang="0">
                      <a:pos x="8" y="5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8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5" h="20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7"/>
                      </a:moveTo>
                      <a:lnTo>
                        <a:pt x="2" y="17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7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5" y="13"/>
                      </a:moveTo>
                      <a:lnTo>
                        <a:pt x="15" y="17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8" y="20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Freeform 1783"/>
                <p:cNvSpPr>
                  <a:spLocks noEditPoints="1"/>
                </p:cNvSpPr>
                <p:nvPr/>
              </p:nvSpPr>
              <p:spPr bwMode="auto">
                <a:xfrm>
                  <a:off x="1373" y="2888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4" y="10"/>
                    </a:cxn>
                    <a:cxn ang="0">
                      <a:pos x="0" y="9"/>
                    </a:cxn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13" y="5"/>
                    </a:cxn>
                    <a:cxn ang="0">
                      <a:pos x="7" y="0"/>
                    </a:cxn>
                    <a:cxn ang="0">
                      <a:pos x="13" y="9"/>
                    </a:cxn>
                    <a:cxn ang="0">
                      <a:pos x="2" y="5"/>
                    </a:cxn>
                    <a:cxn ang="0">
                      <a:pos x="7" y="15"/>
                    </a:cxn>
                    <a:cxn ang="0">
                      <a:pos x="2" y="9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15" y="9"/>
                    </a:cxn>
                    <a:cxn ang="0">
                      <a:pos x="8" y="2"/>
                    </a:cxn>
                    <a:cxn ang="0">
                      <a:pos x="15" y="10"/>
                    </a:cxn>
                    <a:cxn ang="0">
                      <a:pos x="4" y="9"/>
                    </a:cxn>
                    <a:cxn ang="0">
                      <a:pos x="8" y="17"/>
                    </a:cxn>
                    <a:cxn ang="0">
                      <a:pos x="4" y="10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15" y="10"/>
                    </a:cxn>
                    <a:cxn ang="0">
                      <a:pos x="10" y="5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15" y="13"/>
                    </a:cxn>
                    <a:cxn ang="0">
                      <a:pos x="13" y="17"/>
                    </a:cxn>
                    <a:cxn ang="0">
                      <a:pos x="10" y="18"/>
                    </a:cxn>
                    <a:cxn ang="0">
                      <a:pos x="5" y="17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5" h="18">
                      <a:moveTo>
                        <a:pt x="5" y="12"/>
                      </a:moveTo>
                      <a:lnTo>
                        <a:pt x="4" y="10"/>
                      </a:lnTo>
                      <a:lnTo>
                        <a:pt x="2" y="10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0"/>
                      </a:lnTo>
                      <a:close/>
                      <a:moveTo>
                        <a:pt x="13" y="5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5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5" y="9"/>
                      </a:moveTo>
                      <a:lnTo>
                        <a:pt x="15" y="10"/>
                      </a:lnTo>
                      <a:lnTo>
                        <a:pt x="4" y="10"/>
                      </a:lnTo>
                      <a:lnTo>
                        <a:pt x="4" y="9"/>
                      </a:lnTo>
                      <a:lnTo>
                        <a:pt x="15" y="9"/>
                      </a:lnTo>
                      <a:close/>
                      <a:moveTo>
                        <a:pt x="8" y="17"/>
                      </a:moveTo>
                      <a:lnTo>
                        <a:pt x="4" y="17"/>
                      </a:lnTo>
                      <a:lnTo>
                        <a:pt x="4" y="10"/>
                      </a:lnTo>
                      <a:lnTo>
                        <a:pt x="8" y="10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15" y="13"/>
                      </a:moveTo>
                      <a:lnTo>
                        <a:pt x="15" y="15"/>
                      </a:lnTo>
                      <a:lnTo>
                        <a:pt x="13" y="17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7" y="18"/>
                      </a:lnTo>
                      <a:lnTo>
                        <a:pt x="5" y="17"/>
                      </a:lnTo>
                      <a:lnTo>
                        <a:pt x="5" y="15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Freeform 1784"/>
                <p:cNvSpPr>
                  <a:spLocks noEditPoints="1"/>
                </p:cNvSpPr>
                <p:nvPr/>
              </p:nvSpPr>
              <p:spPr bwMode="auto">
                <a:xfrm>
                  <a:off x="1377" y="2895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0" y="6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3" y="6"/>
                    </a:cxn>
                    <a:cxn ang="0">
                      <a:pos x="8" y="2"/>
                    </a:cxn>
                    <a:cxn ang="0">
                      <a:pos x="13" y="10"/>
                    </a:cxn>
                    <a:cxn ang="0">
                      <a:pos x="1" y="6"/>
                    </a:cxn>
                    <a:cxn ang="0">
                      <a:pos x="8" y="16"/>
                    </a:cxn>
                    <a:cxn ang="0">
                      <a:pos x="1" y="10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4" y="10"/>
                    </a:cxn>
                    <a:cxn ang="0">
                      <a:pos x="9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9" y="18"/>
                    </a:cxn>
                    <a:cxn ang="0">
                      <a:pos x="3" y="13"/>
                    </a:cxn>
                    <a:cxn ang="0">
                      <a:pos x="9" y="18"/>
                    </a:cxn>
                    <a:cxn ang="0">
                      <a:pos x="9" y="6"/>
                    </a:cxn>
                    <a:cxn ang="0">
                      <a:pos x="9" y="18"/>
                    </a:cxn>
                    <a:cxn ang="0">
                      <a:pos x="9" y="6"/>
                    </a:cxn>
                    <a:cxn ang="0">
                      <a:pos x="14" y="8"/>
                    </a:cxn>
                    <a:cxn ang="0">
                      <a:pos x="16" y="13"/>
                    </a:cxn>
                    <a:cxn ang="0">
                      <a:pos x="14" y="16"/>
                    </a:cxn>
                    <a:cxn ang="0">
                      <a:pos x="9" y="18"/>
                    </a:cxn>
                  </a:cxnLst>
                  <a:rect l="0" t="0" r="r" b="b"/>
                  <a:pathLst>
                    <a:path w="16" h="18">
                      <a:moveTo>
                        <a:pt x="0" y="6"/>
                      </a:moveTo>
                      <a:lnTo>
                        <a:pt x="1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6" y="6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3" y="2"/>
                      </a:lnTo>
                      <a:lnTo>
                        <a:pt x="13" y="6"/>
                      </a:lnTo>
                      <a:lnTo>
                        <a:pt x="8" y="6"/>
                      </a:lnTo>
                      <a:lnTo>
                        <a:pt x="8" y="2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6"/>
                      </a:lnTo>
                      <a:lnTo>
                        <a:pt x="13" y="6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9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9" y="13"/>
                      </a:lnTo>
                      <a:lnTo>
                        <a:pt x="9" y="18"/>
                      </a:lnTo>
                      <a:close/>
                      <a:moveTo>
                        <a:pt x="9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9" y="18"/>
                      </a:lnTo>
                      <a:lnTo>
                        <a:pt x="9" y="6"/>
                      </a:lnTo>
                      <a:close/>
                      <a:moveTo>
                        <a:pt x="9" y="6"/>
                      </a:moveTo>
                      <a:lnTo>
                        <a:pt x="13" y="8"/>
                      </a:lnTo>
                      <a:lnTo>
                        <a:pt x="14" y="8"/>
                      </a:lnTo>
                      <a:lnTo>
                        <a:pt x="16" y="10"/>
                      </a:lnTo>
                      <a:lnTo>
                        <a:pt x="16" y="13"/>
                      </a:lnTo>
                      <a:lnTo>
                        <a:pt x="16" y="15"/>
                      </a:ln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9" y="18"/>
                      </a:ln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Freeform 1785"/>
                <p:cNvSpPr>
                  <a:spLocks noEditPoints="1"/>
                </p:cNvSpPr>
                <p:nvPr/>
              </p:nvSpPr>
              <p:spPr bwMode="auto">
                <a:xfrm>
                  <a:off x="1381" y="2901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2"/>
                    </a:cxn>
                    <a:cxn ang="0">
                      <a:pos x="9" y="2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10"/>
                    </a:cxn>
                    <a:cxn ang="0">
                      <a:pos x="0" y="7"/>
                    </a:cxn>
                    <a:cxn ang="0">
                      <a:pos x="5" y="15"/>
                    </a:cxn>
                    <a:cxn ang="0">
                      <a:pos x="0" y="10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5" y="15"/>
                    </a:cxn>
                    <a:cxn ang="0">
                      <a:pos x="7" y="4"/>
                    </a:cxn>
                    <a:cxn ang="0">
                      <a:pos x="13" y="10"/>
                    </a:cxn>
                    <a:cxn ang="0">
                      <a:pos x="7" y="4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7" y="18"/>
                    </a:cxn>
                    <a:cxn ang="0">
                      <a:pos x="2" y="12"/>
                    </a:cxn>
                    <a:cxn ang="0">
                      <a:pos x="7" y="18"/>
                    </a:cxn>
                    <a:cxn ang="0">
                      <a:pos x="9" y="7"/>
                    </a:cxn>
                    <a:cxn ang="0">
                      <a:pos x="7" y="18"/>
                    </a:cxn>
                    <a:cxn ang="0">
                      <a:pos x="9" y="7"/>
                    </a:cxn>
                    <a:cxn ang="0">
                      <a:pos x="15" y="12"/>
                    </a:cxn>
                    <a:cxn ang="0">
                      <a:pos x="9" y="7"/>
                    </a:cxn>
                    <a:cxn ang="0">
                      <a:pos x="15" y="15"/>
                    </a:cxn>
                    <a:cxn ang="0">
                      <a:pos x="4" y="12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9" y="22"/>
                    </a:cxn>
                    <a:cxn ang="0">
                      <a:pos x="5" y="20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15" h="22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10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close/>
                      <a:moveTo>
                        <a:pt x="5" y="4"/>
                      </a:moveTo>
                      <a:lnTo>
                        <a:pt x="7" y="4"/>
                      </a:lnTo>
                      <a:lnTo>
                        <a:pt x="7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7" y="4"/>
                      </a:moveTo>
                      <a:lnTo>
                        <a:pt x="13" y="4"/>
                      </a:lnTo>
                      <a:lnTo>
                        <a:pt x="13" y="10"/>
                      </a:lnTo>
                      <a:lnTo>
                        <a:pt x="7" y="10"/>
                      </a:lnTo>
                      <a:lnTo>
                        <a:pt x="7" y="4"/>
                      </a:lnTo>
                      <a:close/>
                      <a:moveTo>
                        <a:pt x="13" y="10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8"/>
                      </a:lnTo>
                      <a:close/>
                      <a:moveTo>
                        <a:pt x="7" y="7"/>
                      </a:moveTo>
                      <a:lnTo>
                        <a:pt x="9" y="7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9" y="7"/>
                      </a:move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9" y="12"/>
                      </a:lnTo>
                      <a:lnTo>
                        <a:pt x="9" y="7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4" y="15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  <a:moveTo>
                        <a:pt x="15" y="15"/>
                      </a:moveTo>
                      <a:lnTo>
                        <a:pt x="13" y="18"/>
                      </a:lnTo>
                      <a:lnTo>
                        <a:pt x="13" y="20"/>
                      </a:lnTo>
                      <a:lnTo>
                        <a:pt x="12" y="20"/>
                      </a:lnTo>
                      <a:lnTo>
                        <a:pt x="9" y="22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4" y="18"/>
                      </a:lnTo>
                      <a:lnTo>
                        <a:pt x="4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Freeform 1786"/>
                <p:cNvSpPr>
                  <a:spLocks noEditPoints="1"/>
                </p:cNvSpPr>
                <p:nvPr/>
              </p:nvSpPr>
              <p:spPr bwMode="auto">
                <a:xfrm>
                  <a:off x="1385" y="2911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2"/>
                    </a:cxn>
                    <a:cxn ang="0">
                      <a:pos x="6" y="0"/>
                    </a:cxn>
                    <a:cxn ang="0">
                      <a:pos x="5" y="12"/>
                    </a:cxn>
                    <a:cxn ang="0">
                      <a:pos x="6" y="0"/>
                    </a:cxn>
                    <a:cxn ang="0">
                      <a:pos x="13" y="5"/>
                    </a:cxn>
                    <a:cxn ang="0">
                      <a:pos x="6" y="0"/>
                    </a:cxn>
                    <a:cxn ang="0">
                      <a:pos x="13" y="8"/>
                    </a:cxn>
                    <a:cxn ang="0">
                      <a:pos x="1" y="5"/>
                    </a:cxn>
                    <a:cxn ang="0">
                      <a:pos x="6" y="15"/>
                    </a:cxn>
                    <a:cxn ang="0">
                      <a:pos x="1" y="8"/>
                    </a:cxn>
                    <a:cxn ang="0">
                      <a:pos x="6" y="15"/>
                    </a:cxn>
                    <a:cxn ang="0">
                      <a:pos x="8" y="2"/>
                    </a:cxn>
                    <a:cxn ang="0">
                      <a:pos x="6" y="15"/>
                    </a:cxn>
                    <a:cxn ang="0">
                      <a:pos x="8" y="2"/>
                    </a:cxn>
                    <a:cxn ang="0">
                      <a:pos x="14" y="8"/>
                    </a:cxn>
                    <a:cxn ang="0">
                      <a:pos x="8" y="2"/>
                    </a:cxn>
                    <a:cxn ang="0">
                      <a:pos x="14" y="12"/>
                    </a:cxn>
                    <a:cxn ang="0">
                      <a:pos x="1" y="8"/>
                    </a:cxn>
                    <a:cxn ang="0">
                      <a:pos x="8" y="16"/>
                    </a:cxn>
                    <a:cxn ang="0">
                      <a:pos x="1" y="12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8" y="16"/>
                    </a:cxn>
                    <a:cxn ang="0">
                      <a:pos x="9" y="5"/>
                    </a:cxn>
                    <a:cxn ang="0">
                      <a:pos x="16" y="12"/>
                    </a:cxn>
                    <a:cxn ang="0">
                      <a:pos x="9" y="5"/>
                    </a:cxn>
                    <a:cxn ang="0">
                      <a:pos x="16" y="13"/>
                    </a:cxn>
                    <a:cxn ang="0">
                      <a:pos x="3" y="12"/>
                    </a:cxn>
                    <a:cxn ang="0">
                      <a:pos x="16" y="13"/>
                    </a:cxn>
                    <a:cxn ang="0">
                      <a:pos x="14" y="16"/>
                    </a:cxn>
                    <a:cxn ang="0">
                      <a:pos x="9" y="18"/>
                    </a:cxn>
                    <a:cxn ang="0">
                      <a:pos x="6" y="16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6" h="18">
                      <a:moveTo>
                        <a:pt x="5" y="12"/>
                      </a:move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5"/>
                      </a:lnTo>
                      <a:lnTo>
                        <a:pt x="13" y="5"/>
                      </a:lnTo>
                      <a:close/>
                      <a:moveTo>
                        <a:pt x="6" y="15"/>
                      </a:moveTo>
                      <a:lnTo>
                        <a:pt x="1" y="15"/>
                      </a:lnTo>
                      <a:lnTo>
                        <a:pt x="1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4" y="2"/>
                      </a:lnTo>
                      <a:lnTo>
                        <a:pt x="14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4" y="8"/>
                      </a:moveTo>
                      <a:lnTo>
                        <a:pt x="14" y="12"/>
                      </a:lnTo>
                      <a:lnTo>
                        <a:pt x="1" y="12"/>
                      </a:lnTo>
                      <a:lnTo>
                        <a:pt x="1" y="8"/>
                      </a:lnTo>
                      <a:lnTo>
                        <a:pt x="14" y="8"/>
                      </a:lnTo>
                      <a:close/>
                      <a:moveTo>
                        <a:pt x="8" y="16"/>
                      </a:moveTo>
                      <a:lnTo>
                        <a:pt x="1" y="16"/>
                      </a:lnTo>
                      <a:lnTo>
                        <a:pt x="1" y="12"/>
                      </a:lnTo>
                      <a:lnTo>
                        <a:pt x="8" y="12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9" y="5"/>
                      </a:moveTo>
                      <a:lnTo>
                        <a:pt x="16" y="5"/>
                      </a:lnTo>
                      <a:lnTo>
                        <a:pt x="16" y="12"/>
                      </a:lnTo>
                      <a:lnTo>
                        <a:pt x="9" y="12"/>
                      </a:lnTo>
                      <a:lnTo>
                        <a:pt x="9" y="5"/>
                      </a:lnTo>
                      <a:close/>
                      <a:moveTo>
                        <a:pt x="16" y="12"/>
                      </a:moveTo>
                      <a:lnTo>
                        <a:pt x="16" y="13"/>
                      </a:lnTo>
                      <a:lnTo>
                        <a:pt x="3" y="13"/>
                      </a:lnTo>
                      <a:lnTo>
                        <a:pt x="3" y="12"/>
                      </a:lnTo>
                      <a:lnTo>
                        <a:pt x="16" y="12"/>
                      </a:lnTo>
                      <a:close/>
                      <a:moveTo>
                        <a:pt x="16" y="13"/>
                      </a:move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11" y="18"/>
                      </a:lnTo>
                      <a:lnTo>
                        <a:pt x="9" y="18"/>
                      </a:lnTo>
                      <a:lnTo>
                        <a:pt x="8" y="18"/>
                      </a:lnTo>
                      <a:lnTo>
                        <a:pt x="6" y="16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Freeform 1787"/>
                <p:cNvSpPr>
                  <a:spLocks noEditPoints="1"/>
                </p:cNvSpPr>
                <p:nvPr/>
              </p:nvSpPr>
              <p:spPr bwMode="auto">
                <a:xfrm>
                  <a:off x="1388" y="2918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" y="3"/>
                    </a:cxn>
                    <a:cxn ang="0">
                      <a:pos x="3" y="1"/>
                    </a:cxn>
                    <a:cxn ang="0">
                      <a:pos x="5" y="1"/>
                    </a:cxn>
                    <a:cxn ang="0">
                      <a:pos x="6" y="0"/>
                    </a:cxn>
                    <a:cxn ang="0">
                      <a:pos x="8" y="1"/>
                    </a:cxn>
                    <a:cxn ang="0">
                      <a:pos x="11" y="1"/>
                    </a:cxn>
                    <a:cxn ang="0">
                      <a:pos x="11" y="3"/>
                    </a:cxn>
                    <a:cxn ang="0">
                      <a:pos x="13" y="6"/>
                    </a:cxn>
                    <a:cxn ang="0">
                      <a:pos x="0" y="6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3" y="6"/>
                    </a:cxn>
                    <a:cxn ang="0">
                      <a:pos x="6" y="13"/>
                    </a:cxn>
                    <a:cxn ang="0">
                      <a:pos x="0" y="13"/>
                    </a:cxn>
                    <a:cxn ang="0">
                      <a:pos x="0" y="8"/>
                    </a:cxn>
                    <a:cxn ang="0">
                      <a:pos x="6" y="8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13" y="1"/>
                    </a:cxn>
                    <a:cxn ang="0">
                      <a:pos x="13" y="8"/>
                    </a:cxn>
                    <a:cxn ang="0">
                      <a:pos x="8" y="8"/>
                    </a:cxn>
                    <a:cxn ang="0">
                      <a:pos x="8" y="1"/>
                    </a:cxn>
                    <a:cxn ang="0">
                      <a:pos x="13" y="8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8"/>
                    </a:cxn>
                    <a:cxn ang="0">
                      <a:pos x="13" y="8"/>
                    </a:cxn>
                    <a:cxn ang="0">
                      <a:pos x="13" y="8"/>
                    </a:cxn>
                    <a:cxn ang="0">
                      <a:pos x="13" y="11"/>
                    </a:cxn>
                    <a:cxn ang="0">
                      <a:pos x="11" y="13"/>
                    </a:cxn>
                    <a:cxn ang="0">
                      <a:pos x="10" y="14"/>
                    </a:cxn>
                    <a:cxn ang="0">
                      <a:pos x="8" y="14"/>
                    </a:cxn>
                    <a:cxn ang="0">
                      <a:pos x="5" y="14"/>
                    </a:cxn>
                    <a:cxn ang="0">
                      <a:pos x="3" y="13"/>
                    </a:cxn>
                    <a:cxn ang="0">
                      <a:pos x="3" y="11"/>
                    </a:cxn>
                    <a:cxn ang="0">
                      <a:pos x="2" y="8"/>
                    </a:cxn>
                    <a:cxn ang="0">
                      <a:pos x="13" y="8"/>
                    </a:cxn>
                  </a:cxnLst>
                  <a:rect l="0" t="0" r="r" b="b"/>
                  <a:pathLst>
                    <a:path w="13" h="14">
                      <a:moveTo>
                        <a:pt x="0" y="6"/>
                      </a:moveTo>
                      <a:lnTo>
                        <a:pt x="2" y="3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lnTo>
                        <a:pt x="11" y="1"/>
                      </a:lnTo>
                      <a:lnTo>
                        <a:pt x="11" y="3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8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1"/>
                      </a:lnTo>
                      <a:close/>
                      <a:moveTo>
                        <a:pt x="13" y="8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10" y="14"/>
                      </a:lnTo>
                      <a:lnTo>
                        <a:pt x="8" y="14"/>
                      </a:lnTo>
                      <a:lnTo>
                        <a:pt x="5" y="14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Freeform 1788"/>
                <p:cNvSpPr>
                  <a:spLocks noEditPoints="1"/>
                </p:cNvSpPr>
                <p:nvPr/>
              </p:nvSpPr>
              <p:spPr bwMode="auto">
                <a:xfrm>
                  <a:off x="1201" y="2913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3"/>
                    </a:cxn>
                    <a:cxn ang="0">
                      <a:pos x="11" y="13"/>
                    </a:cxn>
                    <a:cxn ang="0">
                      <a:pos x="0" y="13"/>
                    </a:cxn>
                    <a:cxn ang="0">
                      <a:pos x="7" y="6"/>
                    </a:cxn>
                    <a:cxn ang="0">
                      <a:pos x="0" y="13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8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2" y="10"/>
                    </a:cxn>
                    <a:cxn ang="0">
                      <a:pos x="8" y="3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8" y="14"/>
                    </a:cxn>
                    <a:cxn ang="0">
                      <a:pos x="15" y="10"/>
                    </a:cxn>
                    <a:cxn ang="0">
                      <a:pos x="3" y="8"/>
                    </a:cxn>
                    <a:cxn ang="0">
                      <a:pos x="15" y="10"/>
                    </a:cxn>
                    <a:cxn ang="0">
                      <a:pos x="3" y="8"/>
                    </a:cxn>
                    <a:cxn ang="0">
                      <a:pos x="5" y="5"/>
                    </a:cxn>
                    <a:cxn ang="0">
                      <a:pos x="3" y="8"/>
                    </a:cxn>
                    <a:cxn ang="0">
                      <a:pos x="7" y="1"/>
                    </a:cxn>
                    <a:cxn ang="0">
                      <a:pos x="13" y="13"/>
                    </a:cxn>
                    <a:cxn ang="0">
                      <a:pos x="7" y="1"/>
                    </a:cxn>
                    <a:cxn ang="0">
                      <a:pos x="10" y="0"/>
                    </a:cxn>
                    <a:cxn ang="0">
                      <a:pos x="15" y="1"/>
                    </a:cxn>
                    <a:cxn ang="0">
                      <a:pos x="16" y="6"/>
                    </a:cxn>
                    <a:cxn ang="0">
                      <a:pos x="15" y="11"/>
                    </a:cxn>
                  </a:cxnLst>
                  <a:rect l="0" t="0" r="r" b="b"/>
                  <a:pathLst>
                    <a:path w="16" h="19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3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2" y="10"/>
                      </a:lnTo>
                      <a:close/>
                      <a:moveTo>
                        <a:pt x="8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8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5" y="5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5" y="5"/>
                      </a:moveTo>
                      <a:lnTo>
                        <a:pt x="7" y="1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5" y="5"/>
                      </a:lnTo>
                      <a:close/>
                      <a:moveTo>
                        <a:pt x="7" y="1"/>
                      </a:move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5" y="1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15" y="1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Freeform 1789"/>
                <p:cNvSpPr>
                  <a:spLocks noEditPoints="1"/>
                </p:cNvSpPr>
                <p:nvPr/>
              </p:nvSpPr>
              <p:spPr bwMode="auto">
                <a:xfrm>
                  <a:off x="1206" y="2906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6" y="4"/>
                    </a:cxn>
                    <a:cxn ang="0">
                      <a:pos x="2" y="8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5" y="8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15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0">
                      <a:moveTo>
                        <a:pt x="11" y="13"/>
                      </a:moveTo>
                      <a:lnTo>
                        <a:pt x="11" y="15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5" y="20"/>
                      </a:lnTo>
                      <a:lnTo>
                        <a:pt x="3" y="18"/>
                      </a:lnTo>
                      <a:lnTo>
                        <a:pt x="2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6" y="8"/>
                      </a:lnTo>
                      <a:lnTo>
                        <a:pt x="2" y="8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2"/>
                      </a:lnTo>
                      <a:lnTo>
                        <a:pt x="13" y="4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Freeform 1790"/>
                <p:cNvSpPr>
                  <a:spLocks noEditPoints="1"/>
                </p:cNvSpPr>
                <p:nvPr/>
              </p:nvSpPr>
              <p:spPr bwMode="auto">
                <a:xfrm>
                  <a:off x="1209" y="2900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4"/>
                    </a:cxn>
                    <a:cxn ang="0">
                      <a:pos x="0" y="10"/>
                    </a:cxn>
                    <a:cxn ang="0">
                      <a:pos x="3" y="6"/>
                    </a:cxn>
                    <a:cxn ang="0">
                      <a:pos x="5" y="18"/>
                    </a:cxn>
                    <a:cxn ang="0">
                      <a:pos x="7" y="6"/>
                    </a:cxn>
                    <a:cxn ang="0">
                      <a:pos x="5" y="18"/>
                    </a:cxn>
                    <a:cxn ang="0">
                      <a:pos x="12" y="13"/>
                    </a:cxn>
                    <a:cxn ang="0">
                      <a:pos x="7" y="18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7" y="3"/>
                    </a:cxn>
                    <a:cxn ang="0">
                      <a:pos x="0" y="10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13" y="10"/>
                    </a:cxn>
                    <a:cxn ang="0">
                      <a:pos x="8" y="14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8" y="1"/>
                    </a:cxn>
                    <a:cxn ang="0">
                      <a:pos x="2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15" y="6"/>
                    </a:cxn>
                    <a:cxn ang="0">
                      <a:pos x="3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8">
                      <a:moveTo>
                        <a:pt x="5" y="18"/>
                      </a:move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5" y="6"/>
                      </a:lnTo>
                      <a:lnTo>
                        <a:pt x="5" y="18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6"/>
                      </a:lnTo>
                      <a:close/>
                      <a:moveTo>
                        <a:pt x="12" y="13"/>
                      </a:moveTo>
                      <a:lnTo>
                        <a:pt x="12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2" y="10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3" y="10"/>
                      </a:move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6"/>
                      </a:move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Freeform 1791"/>
                <p:cNvSpPr>
                  <a:spLocks noEditPoints="1"/>
                </p:cNvSpPr>
                <p:nvPr/>
              </p:nvSpPr>
              <p:spPr bwMode="auto">
                <a:xfrm>
                  <a:off x="1212" y="2892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12" y="14"/>
                    </a:cxn>
                    <a:cxn ang="0">
                      <a:pos x="9" y="18"/>
                    </a:cxn>
                    <a:cxn ang="0">
                      <a:pos x="4" y="18"/>
                    </a:cxn>
                    <a:cxn ang="0">
                      <a:pos x="0" y="14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12" y="13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0" y="11"/>
                    </a:cxn>
                    <a:cxn ang="0">
                      <a:pos x="9" y="6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9" y="18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9" y="3"/>
                    </a:cxn>
                    <a:cxn ang="0">
                      <a:pos x="2" y="9"/>
                    </a:cxn>
                    <a:cxn ang="0">
                      <a:pos x="9" y="3"/>
                    </a:cxn>
                    <a:cxn ang="0">
                      <a:pos x="9" y="14"/>
                    </a:cxn>
                    <a:cxn ang="0">
                      <a:pos x="15" y="9"/>
                    </a:cxn>
                    <a:cxn ang="0">
                      <a:pos x="9" y="14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15" y="9"/>
                    </a:cxn>
                    <a:cxn ang="0">
                      <a:pos x="4" y="6"/>
                    </a:cxn>
                    <a:cxn ang="0">
                      <a:pos x="5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19">
                      <a:moveTo>
                        <a:pt x="12" y="13"/>
                      </a:moveTo>
                      <a:lnTo>
                        <a:pt x="12" y="14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7" y="19"/>
                      </a:lnTo>
                      <a:lnTo>
                        <a:pt x="4" y="18"/>
                      </a:lnTo>
                      <a:lnTo>
                        <a:pt x="2" y="18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7" y="6"/>
                      </a:moveTo>
                      <a:lnTo>
                        <a:pt x="9" y="6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9" y="18"/>
                      </a:lnTo>
                      <a:lnTo>
                        <a:pt x="9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9"/>
                      </a:moveTo>
                      <a:lnTo>
                        <a:pt x="2" y="3"/>
                      </a:lnTo>
                      <a:lnTo>
                        <a:pt x="9" y="3"/>
                      </a:lnTo>
                      <a:lnTo>
                        <a:pt x="9" y="9"/>
                      </a:lnTo>
                      <a:lnTo>
                        <a:pt x="2" y="9"/>
                      </a:lnTo>
                      <a:close/>
                      <a:moveTo>
                        <a:pt x="9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9" y="3"/>
                      </a:lnTo>
                      <a:close/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5" y="9"/>
                      </a:lnTo>
                      <a:close/>
                      <a:moveTo>
                        <a:pt x="4" y="9"/>
                      </a:moveTo>
                      <a:lnTo>
                        <a:pt x="4" y="6"/>
                      </a:lnTo>
                      <a:lnTo>
                        <a:pt x="15" y="6"/>
                      </a:lnTo>
                      <a:lnTo>
                        <a:pt x="15" y="9"/>
                      </a:lnTo>
                      <a:lnTo>
                        <a:pt x="4" y="9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Freeform 1792"/>
                <p:cNvSpPr>
                  <a:spLocks noEditPoints="1"/>
                </p:cNvSpPr>
                <p:nvPr/>
              </p:nvSpPr>
              <p:spPr bwMode="auto">
                <a:xfrm>
                  <a:off x="1216" y="2885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0" y="10"/>
                    </a:cxn>
                    <a:cxn ang="0">
                      <a:pos x="3" y="7"/>
                    </a:cxn>
                    <a:cxn ang="0">
                      <a:pos x="5" y="18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13" y="13"/>
                    </a:cxn>
                    <a:cxn ang="0">
                      <a:pos x="1" y="10"/>
                    </a:cxn>
                    <a:cxn ang="0">
                      <a:pos x="6" y="3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14" y="10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9" y="2"/>
                    </a:cxn>
                    <a:cxn ang="0">
                      <a:pos x="8" y="13"/>
                    </a:cxn>
                    <a:cxn ang="0">
                      <a:pos x="16" y="7"/>
                    </a:cxn>
                    <a:cxn ang="0">
                      <a:pos x="9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6" y="2"/>
                    </a:cxn>
                    <a:cxn ang="0">
                      <a:pos x="9" y="0"/>
                    </a:cxn>
                    <a:cxn ang="0">
                      <a:pos x="14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8">
                      <a:moveTo>
                        <a:pt x="5" y="18"/>
                      </a:moveTo>
                      <a:lnTo>
                        <a:pt x="3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0"/>
                      </a:lnTo>
                      <a:lnTo>
                        <a:pt x="1" y="8"/>
                      </a:lnTo>
                      <a:lnTo>
                        <a:pt x="3" y="7"/>
                      </a:lnTo>
                      <a:lnTo>
                        <a:pt x="5" y="7"/>
                      </a:lnTo>
                      <a:lnTo>
                        <a:pt x="5" y="18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1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Freeform 1793"/>
                <p:cNvSpPr>
                  <a:spLocks noEditPoints="1"/>
                </p:cNvSpPr>
                <p:nvPr/>
              </p:nvSpPr>
              <p:spPr bwMode="auto">
                <a:xfrm>
                  <a:off x="1221" y="2877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4" y="7"/>
                    </a:cxn>
                    <a:cxn ang="0">
                      <a:pos x="0" y="11"/>
                    </a:cxn>
                    <a:cxn ang="0">
                      <a:pos x="6" y="7"/>
                    </a:cxn>
                    <a:cxn ang="0">
                      <a:pos x="4" y="18"/>
                    </a:cxn>
                    <a:cxn ang="0">
                      <a:pos x="13" y="11"/>
                    </a:cxn>
                    <a:cxn ang="0">
                      <a:pos x="6" y="18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13" y="11"/>
                    </a:cxn>
                    <a:cxn ang="0">
                      <a:pos x="0" y="10"/>
                    </a:cxn>
                    <a:cxn ang="0">
                      <a:pos x="6" y="3"/>
                    </a:cxn>
                    <a:cxn ang="0">
                      <a:pos x="0" y="10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4" y="10"/>
                    </a:cxn>
                    <a:cxn ang="0">
                      <a:pos x="8" y="15"/>
                    </a:cxn>
                    <a:cxn ang="0">
                      <a:pos x="14" y="10"/>
                    </a:cxn>
                    <a:cxn ang="0">
                      <a:pos x="1" y="7"/>
                    </a:cxn>
                    <a:cxn ang="0">
                      <a:pos x="14" y="10"/>
                    </a:cxn>
                    <a:cxn ang="0">
                      <a:pos x="1" y="7"/>
                    </a:cxn>
                    <a:cxn ang="0">
                      <a:pos x="8" y="0"/>
                    </a:cxn>
                    <a:cxn ang="0">
                      <a:pos x="1" y="7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3" y="2"/>
                    </a:cxn>
                    <a:cxn ang="0">
                      <a:pos x="14" y="7"/>
                    </a:cxn>
                    <a:cxn ang="0">
                      <a:pos x="13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4" h="20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9" y="18"/>
                      </a:lnTo>
                      <a:lnTo>
                        <a:pt x="8" y="20"/>
                      </a:lnTo>
                      <a:lnTo>
                        <a:pt x="4" y="20"/>
                      </a:lnTo>
                      <a:lnTo>
                        <a:pt x="3" y="20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4" y="7"/>
                      </a:lnTo>
                      <a:lnTo>
                        <a:pt x="4" y="11"/>
                      </a:lnTo>
                      <a:lnTo>
                        <a:pt x="0" y="11"/>
                      </a:lnTo>
                      <a:close/>
                      <a:moveTo>
                        <a:pt x="4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4" y="18"/>
                      </a:lnTo>
                      <a:lnTo>
                        <a:pt x="4" y="7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1"/>
                      </a:lnTo>
                      <a:lnTo>
                        <a:pt x="13" y="11"/>
                      </a:lnTo>
                      <a:close/>
                      <a:moveTo>
                        <a:pt x="0" y="11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0" y="11"/>
                      </a:lnTo>
                      <a:close/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4" y="10"/>
                      </a:move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4" y="10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Freeform 1794"/>
                <p:cNvSpPr>
                  <a:spLocks noEditPoints="1"/>
                </p:cNvSpPr>
                <p:nvPr/>
              </p:nvSpPr>
              <p:spPr bwMode="auto">
                <a:xfrm>
                  <a:off x="1224" y="2871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11" y="14"/>
                    </a:cxn>
                    <a:cxn ang="0">
                      <a:pos x="8" y="17"/>
                    </a:cxn>
                    <a:cxn ang="0">
                      <a:pos x="3" y="17"/>
                    </a:cxn>
                    <a:cxn ang="0">
                      <a:pos x="1" y="14"/>
                    </a:cxn>
                    <a:cxn ang="0">
                      <a:pos x="11" y="13"/>
                    </a:cxn>
                    <a:cxn ang="0">
                      <a:pos x="0" y="9"/>
                    </a:cxn>
                    <a:cxn ang="0">
                      <a:pos x="11" y="13"/>
                    </a:cxn>
                    <a:cxn ang="0">
                      <a:pos x="0" y="9"/>
                    </a:cxn>
                    <a:cxn ang="0">
                      <a:pos x="6" y="3"/>
                    </a:cxn>
                    <a:cxn ang="0">
                      <a:pos x="0" y="9"/>
                    </a:cxn>
                    <a:cxn ang="0">
                      <a:pos x="8" y="3"/>
                    </a:cxn>
                    <a:cxn ang="0">
                      <a:pos x="6" y="16"/>
                    </a:cxn>
                    <a:cxn ang="0">
                      <a:pos x="13" y="9"/>
                    </a:cxn>
                    <a:cxn ang="0">
                      <a:pos x="8" y="16"/>
                    </a:cxn>
                    <a:cxn ang="0">
                      <a:pos x="13" y="9"/>
                    </a:cxn>
                    <a:cxn ang="0">
                      <a:pos x="1" y="6"/>
                    </a:cxn>
                    <a:cxn ang="0">
                      <a:pos x="13" y="9"/>
                    </a:cxn>
                    <a:cxn ang="0">
                      <a:pos x="1" y="6"/>
                    </a:cxn>
                    <a:cxn ang="0">
                      <a:pos x="8" y="1"/>
                    </a:cxn>
                    <a:cxn ang="0">
                      <a:pos x="1" y="6"/>
                    </a:cxn>
                    <a:cxn ang="0">
                      <a:pos x="10" y="1"/>
                    </a:cxn>
                    <a:cxn ang="0">
                      <a:pos x="8" y="13"/>
                    </a:cxn>
                    <a:cxn ang="0">
                      <a:pos x="14" y="6"/>
                    </a:cxn>
                    <a:cxn ang="0">
                      <a:pos x="10" y="13"/>
                    </a:cxn>
                    <a:cxn ang="0">
                      <a:pos x="14" y="6"/>
                    </a:cxn>
                    <a:cxn ang="0">
                      <a:pos x="3" y="4"/>
                    </a:cxn>
                    <a:cxn ang="0">
                      <a:pos x="14" y="6"/>
                    </a:cxn>
                    <a:cxn ang="0">
                      <a:pos x="3" y="4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14" h="17">
                      <a:moveTo>
                        <a:pt x="11" y="13"/>
                      </a:moveTo>
                      <a:lnTo>
                        <a:pt x="11" y="14"/>
                      </a:lnTo>
                      <a:lnTo>
                        <a:pt x="10" y="16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3" y="17"/>
                      </a:lnTo>
                      <a:lnTo>
                        <a:pt x="1" y="16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11" y="9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9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9"/>
                      </a:lnTo>
                      <a:lnTo>
                        <a:pt x="0" y="9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3"/>
                      </a:lnTo>
                      <a:close/>
                      <a:moveTo>
                        <a:pt x="13" y="9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3" y="9"/>
                      </a:lnTo>
                      <a:close/>
                      <a:moveTo>
                        <a:pt x="1" y="9"/>
                      </a:moveTo>
                      <a:lnTo>
                        <a:pt x="1" y="6"/>
                      </a:lnTo>
                      <a:lnTo>
                        <a:pt x="13" y="6"/>
                      </a:lnTo>
                      <a:lnTo>
                        <a:pt x="13" y="9"/>
                      </a:lnTo>
                      <a:lnTo>
                        <a:pt x="1" y="9"/>
                      </a:lnTo>
                      <a:close/>
                      <a:moveTo>
                        <a:pt x="1" y="6"/>
                      </a:moveTo>
                      <a:lnTo>
                        <a:pt x="1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8" y="1"/>
                      </a:moveTo>
                      <a:lnTo>
                        <a:pt x="10" y="1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4" y="6"/>
                      </a:moveTo>
                      <a:lnTo>
                        <a:pt x="14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4" y="6"/>
                      </a:lnTo>
                      <a:close/>
                      <a:moveTo>
                        <a:pt x="3" y="6"/>
                      </a:moveTo>
                      <a:lnTo>
                        <a:pt x="3" y="4"/>
                      </a:lnTo>
                      <a:lnTo>
                        <a:pt x="14" y="4"/>
                      </a:lnTo>
                      <a:lnTo>
                        <a:pt x="14" y="6"/>
                      </a:lnTo>
                      <a:lnTo>
                        <a:pt x="3" y="6"/>
                      </a:lnTo>
                      <a:close/>
                      <a:moveTo>
                        <a:pt x="3" y="4"/>
                      </a:moveTo>
                      <a:lnTo>
                        <a:pt x="3" y="3"/>
                      </a:lnTo>
                      <a:lnTo>
                        <a:pt x="5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Freeform 1795"/>
                <p:cNvSpPr>
                  <a:spLocks noEditPoints="1"/>
                </p:cNvSpPr>
                <p:nvPr/>
              </p:nvSpPr>
              <p:spPr bwMode="auto">
                <a:xfrm>
                  <a:off x="1227" y="2864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1"/>
                    </a:cxn>
                    <a:cxn ang="0">
                      <a:pos x="0" y="10"/>
                    </a:cxn>
                    <a:cxn ang="0">
                      <a:pos x="11" y="11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7" y="2"/>
                    </a:cxn>
                    <a:cxn ang="0">
                      <a:pos x="2" y="8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15" y="8"/>
                    </a:cxn>
                    <a:cxn ang="0">
                      <a:pos x="8" y="13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15" y="8"/>
                    </a:cxn>
                    <a:cxn ang="0">
                      <a:pos x="3" y="5"/>
                    </a:cxn>
                    <a:cxn ang="0">
                      <a:pos x="8" y="0"/>
                    </a:cxn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6" h="18">
                      <a:moveTo>
                        <a:pt x="11" y="11"/>
                      </a:move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11" y="11"/>
                      </a:lnTo>
                      <a:close/>
                      <a:moveTo>
                        <a:pt x="0" y="11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1"/>
                      </a:lnTo>
                      <a:lnTo>
                        <a:pt x="0" y="11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2"/>
                      </a:lnTo>
                      <a:lnTo>
                        <a:pt x="7" y="2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5" y="8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5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3" y="5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5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13" y="10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Freeform 1796"/>
                <p:cNvSpPr>
                  <a:spLocks noEditPoints="1"/>
                </p:cNvSpPr>
                <p:nvPr/>
              </p:nvSpPr>
              <p:spPr bwMode="auto">
                <a:xfrm>
                  <a:off x="1232" y="2854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10" y="17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7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11" y="15"/>
                    </a:cxn>
                    <a:cxn ang="0">
                      <a:pos x="0" y="12"/>
                    </a:cxn>
                    <a:cxn ang="0">
                      <a:pos x="5" y="7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2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13" y="12"/>
                    </a:cxn>
                    <a:cxn ang="0">
                      <a:pos x="2" y="10"/>
                    </a:cxn>
                    <a:cxn ang="0">
                      <a:pos x="6" y="4"/>
                    </a:cxn>
                    <a:cxn ang="0">
                      <a:pos x="2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2" y="7"/>
                    </a:cxn>
                    <a:cxn ang="0">
                      <a:pos x="15" y="10"/>
                    </a:cxn>
                    <a:cxn ang="0">
                      <a:pos x="2" y="7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1">
                      <a:moveTo>
                        <a:pt x="11" y="15"/>
                      </a:moveTo>
                      <a:lnTo>
                        <a:pt x="10" y="17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5" y="21"/>
                      </a:lnTo>
                      <a:lnTo>
                        <a:pt x="3" y="20"/>
                      </a:lnTo>
                      <a:lnTo>
                        <a:pt x="2" y="20"/>
                      </a:lnTo>
                      <a:lnTo>
                        <a:pt x="0" y="17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2"/>
                      </a:lnTo>
                      <a:lnTo>
                        <a:pt x="0" y="12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10"/>
                      </a:moveTo>
                      <a:lnTo>
                        <a:pt x="2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2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2" y="10"/>
                      </a:moveTo>
                      <a:lnTo>
                        <a:pt x="2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2" y="10"/>
                      </a:lnTo>
                      <a:close/>
                      <a:moveTo>
                        <a:pt x="2" y="7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5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Freeform 1797"/>
                <p:cNvSpPr>
                  <a:spLocks noEditPoints="1"/>
                </p:cNvSpPr>
                <p:nvPr/>
              </p:nvSpPr>
              <p:spPr bwMode="auto">
                <a:xfrm>
                  <a:off x="1234" y="284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4" y="18"/>
                    </a:cxn>
                    <a:cxn ang="0">
                      <a:pos x="1" y="14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6" y="18"/>
                    </a:cxn>
                    <a:cxn ang="0">
                      <a:pos x="8" y="6"/>
                    </a:cxn>
                    <a:cxn ang="0">
                      <a:pos x="6" y="18"/>
                    </a:cxn>
                    <a:cxn ang="0">
                      <a:pos x="14" y="13"/>
                    </a:cxn>
                    <a:cxn ang="0">
                      <a:pos x="8" y="18"/>
                    </a:cxn>
                    <a:cxn ang="0">
                      <a:pos x="14" y="13"/>
                    </a:cxn>
                    <a:cxn ang="0">
                      <a:pos x="1" y="10"/>
                    </a:cxn>
                    <a:cxn ang="0">
                      <a:pos x="14" y="13"/>
                    </a:cxn>
                    <a:cxn ang="0">
                      <a:pos x="1" y="10"/>
                    </a:cxn>
                    <a:cxn ang="0">
                      <a:pos x="8" y="3"/>
                    </a:cxn>
                    <a:cxn ang="0">
                      <a:pos x="1" y="10"/>
                    </a:cxn>
                    <a:cxn ang="0">
                      <a:pos x="9" y="3"/>
                    </a:cxn>
                    <a:cxn ang="0">
                      <a:pos x="8" y="14"/>
                    </a:cxn>
                    <a:cxn ang="0">
                      <a:pos x="14" y="10"/>
                    </a:cxn>
                    <a:cxn ang="0">
                      <a:pos x="9" y="14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14" y="10"/>
                    </a:cxn>
                    <a:cxn ang="0">
                      <a:pos x="3" y="6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6" y="1"/>
                    </a:cxn>
                    <a:cxn ang="0">
                      <a:pos x="13" y="11"/>
                    </a:cxn>
                    <a:cxn ang="0">
                      <a:pos x="6" y="1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6" y="5"/>
                    </a:cxn>
                    <a:cxn ang="0">
                      <a:pos x="14" y="10"/>
                    </a:cxn>
                  </a:cxnLst>
                  <a:rect l="0" t="0" r="r" b="b"/>
                  <a:pathLst>
                    <a:path w="16" h="18">
                      <a:moveTo>
                        <a:pt x="6" y="18"/>
                      </a:moveTo>
                      <a:lnTo>
                        <a:pt x="4" y="18"/>
                      </a:lnTo>
                      <a:lnTo>
                        <a:pt x="1" y="16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4" y="6"/>
                      </a:lnTo>
                      <a:lnTo>
                        <a:pt x="6" y="6"/>
                      </a:lnTo>
                      <a:lnTo>
                        <a:pt x="6" y="18"/>
                      </a:lnTo>
                      <a:close/>
                      <a:moveTo>
                        <a:pt x="6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6"/>
                      </a:lnTo>
                      <a:close/>
                      <a:moveTo>
                        <a:pt x="14" y="13"/>
                      </a:moveTo>
                      <a:lnTo>
                        <a:pt x="14" y="18"/>
                      </a:lnTo>
                      <a:lnTo>
                        <a:pt x="8" y="18"/>
                      </a:lnTo>
                      <a:lnTo>
                        <a:pt x="8" y="13"/>
                      </a:lnTo>
                      <a:lnTo>
                        <a:pt x="14" y="13"/>
                      </a:lnTo>
                      <a:close/>
                      <a:moveTo>
                        <a:pt x="1" y="13"/>
                      </a:moveTo>
                      <a:lnTo>
                        <a:pt x="1" y="10"/>
                      </a:lnTo>
                      <a:lnTo>
                        <a:pt x="14" y="10"/>
                      </a:lnTo>
                      <a:lnTo>
                        <a:pt x="14" y="13"/>
                      </a:lnTo>
                      <a:lnTo>
                        <a:pt x="1" y="13"/>
                      </a:lnTo>
                      <a:close/>
                      <a:moveTo>
                        <a:pt x="1" y="10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10"/>
                      </a:lnTo>
                      <a:lnTo>
                        <a:pt x="1" y="10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4" y="10"/>
                      </a:move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close/>
                      <a:moveTo>
                        <a:pt x="3" y="10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10"/>
                      </a:lnTo>
                      <a:lnTo>
                        <a:pt x="3" y="10"/>
                      </a:lnTo>
                      <a:close/>
                      <a:moveTo>
                        <a:pt x="3" y="6"/>
                      </a:moveTo>
                      <a:lnTo>
                        <a:pt x="3" y="5"/>
                      </a:lnTo>
                      <a:lnTo>
                        <a:pt x="4" y="3"/>
                      </a:lnTo>
                      <a:lnTo>
                        <a:pt x="9" y="6"/>
                      </a:lnTo>
                      <a:lnTo>
                        <a:pt x="3" y="6"/>
                      </a:lnTo>
                      <a:close/>
                      <a:moveTo>
                        <a:pt x="4" y="3"/>
                      </a:moveTo>
                      <a:lnTo>
                        <a:pt x="6" y="1"/>
                      </a:lnTo>
                      <a:lnTo>
                        <a:pt x="14" y="10"/>
                      </a:lnTo>
                      <a:lnTo>
                        <a:pt x="13" y="11"/>
                      </a:lnTo>
                      <a:lnTo>
                        <a:pt x="4" y="3"/>
                      </a:lnTo>
                      <a:close/>
                      <a:moveTo>
                        <a:pt x="6" y="1"/>
                      </a:move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16" y="6"/>
                      </a:lnTo>
                      <a:lnTo>
                        <a:pt x="14" y="10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Freeform 1798"/>
                <p:cNvSpPr>
                  <a:spLocks noEditPoints="1"/>
                </p:cNvSpPr>
                <p:nvPr/>
              </p:nvSpPr>
              <p:spPr bwMode="auto">
                <a:xfrm>
                  <a:off x="1238" y="2838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9" y="20"/>
                    </a:cxn>
                    <a:cxn ang="0">
                      <a:pos x="4" y="20"/>
                    </a:cxn>
                    <a:cxn ang="0">
                      <a:pos x="0" y="16"/>
                    </a:cxn>
                    <a:cxn ang="0">
                      <a:pos x="12" y="15"/>
                    </a:cxn>
                    <a:cxn ang="0">
                      <a:pos x="0" y="11"/>
                    </a:cxn>
                    <a:cxn ang="0">
                      <a:pos x="12" y="15"/>
                    </a:cxn>
                    <a:cxn ang="0">
                      <a:pos x="0" y="11"/>
                    </a:cxn>
                    <a:cxn ang="0">
                      <a:pos x="7" y="7"/>
                    </a:cxn>
                    <a:cxn ang="0">
                      <a:pos x="0" y="11"/>
                    </a:cxn>
                    <a:cxn ang="0">
                      <a:pos x="9" y="7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9" y="18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13" y="11"/>
                    </a:cxn>
                    <a:cxn ang="0">
                      <a:pos x="2" y="10"/>
                    </a:cxn>
                    <a:cxn ang="0">
                      <a:pos x="9" y="3"/>
                    </a:cxn>
                    <a:cxn ang="0">
                      <a:pos x="2" y="10"/>
                    </a:cxn>
                    <a:cxn ang="0">
                      <a:pos x="10" y="3"/>
                    </a:cxn>
                    <a:cxn ang="0">
                      <a:pos x="9" y="15"/>
                    </a:cxn>
                    <a:cxn ang="0">
                      <a:pos x="15" y="10"/>
                    </a:cxn>
                    <a:cxn ang="0">
                      <a:pos x="10" y="15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15" y="10"/>
                    </a:cxn>
                    <a:cxn ang="0">
                      <a:pos x="4" y="7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1">
                      <a:moveTo>
                        <a:pt x="12" y="15"/>
                      </a:moveTo>
                      <a:lnTo>
                        <a:pt x="12" y="16"/>
                      </a:lnTo>
                      <a:lnTo>
                        <a:pt x="10" y="20"/>
                      </a:lnTo>
                      <a:lnTo>
                        <a:pt x="9" y="20"/>
                      </a:lnTo>
                      <a:lnTo>
                        <a:pt x="7" y="21"/>
                      </a:lnTo>
                      <a:lnTo>
                        <a:pt x="4" y="20"/>
                      </a:lnTo>
                      <a:lnTo>
                        <a:pt x="2" y="20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2" y="15"/>
                      </a:lnTo>
                      <a:close/>
                      <a:moveTo>
                        <a:pt x="0" y="15"/>
                      </a:moveTo>
                      <a:lnTo>
                        <a:pt x="0" y="11"/>
                      </a:lnTo>
                      <a:lnTo>
                        <a:pt x="12" y="11"/>
                      </a:lnTo>
                      <a:lnTo>
                        <a:pt x="12" y="15"/>
                      </a:lnTo>
                      <a:lnTo>
                        <a:pt x="0" y="15"/>
                      </a:lnTo>
                      <a:close/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7" y="7"/>
                      </a:moveTo>
                      <a:lnTo>
                        <a:pt x="9" y="7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7" y="7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9" y="18"/>
                      </a:lnTo>
                      <a:lnTo>
                        <a:pt x="9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10"/>
                      </a:moveTo>
                      <a:lnTo>
                        <a:pt x="2" y="3"/>
                      </a:lnTo>
                      <a:lnTo>
                        <a:pt x="9" y="3"/>
                      </a:lnTo>
                      <a:lnTo>
                        <a:pt x="9" y="10"/>
                      </a:lnTo>
                      <a:lnTo>
                        <a:pt x="2" y="10"/>
                      </a:lnTo>
                      <a:close/>
                      <a:moveTo>
                        <a:pt x="9" y="3"/>
                      </a:moveTo>
                      <a:lnTo>
                        <a:pt x="10" y="3"/>
                      </a:lnTo>
                      <a:lnTo>
                        <a:pt x="10" y="15"/>
                      </a:lnTo>
                      <a:lnTo>
                        <a:pt x="9" y="15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  <a:moveTo>
                        <a:pt x="4" y="10"/>
                      </a:moveTo>
                      <a:lnTo>
                        <a:pt x="4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4" y="10"/>
                      </a:lnTo>
                      <a:close/>
                      <a:moveTo>
                        <a:pt x="4" y="7"/>
                      </a:moveTo>
                      <a:lnTo>
                        <a:pt x="4" y="5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3" y="2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Freeform 1799"/>
                <p:cNvSpPr>
                  <a:spLocks noEditPoints="1"/>
                </p:cNvSpPr>
                <p:nvPr/>
              </p:nvSpPr>
              <p:spPr bwMode="auto">
                <a:xfrm>
                  <a:off x="1242" y="2832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7"/>
                    </a:cxn>
                    <a:cxn ang="0">
                      <a:pos x="0" y="14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6" y="19"/>
                    </a:cxn>
                    <a:cxn ang="0">
                      <a:pos x="6" y="6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6" y="4"/>
                    </a:cxn>
                    <a:cxn ang="0">
                      <a:pos x="1" y="9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4" y="9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14" y="9"/>
                    </a:cxn>
                    <a:cxn ang="0">
                      <a:pos x="3" y="6"/>
                    </a:cxn>
                    <a:cxn ang="0">
                      <a:pos x="8" y="1"/>
                    </a:cxn>
                    <a:cxn ang="0">
                      <a:pos x="3" y="6"/>
                    </a:cxn>
                    <a:cxn ang="0">
                      <a:pos x="9" y="1"/>
                    </a:cxn>
                    <a:cxn ang="0">
                      <a:pos x="8" y="13"/>
                    </a:cxn>
                    <a:cxn ang="0">
                      <a:pos x="16" y="6"/>
                    </a:cxn>
                    <a:cxn ang="0">
                      <a:pos x="9" y="13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16" y="6"/>
                    </a:cxn>
                    <a:cxn ang="0">
                      <a:pos x="5" y="4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19">
                      <a:moveTo>
                        <a:pt x="6" y="19"/>
                      </a:moveTo>
                      <a:lnTo>
                        <a:pt x="3" y="17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3" y="8"/>
                      </a:lnTo>
                      <a:lnTo>
                        <a:pt x="6" y="6"/>
                      </a:lnTo>
                      <a:lnTo>
                        <a:pt x="6" y="19"/>
                      </a:lnTo>
                      <a:close/>
                      <a:moveTo>
                        <a:pt x="6" y="6"/>
                      </a:moveTo>
                      <a:lnTo>
                        <a:pt x="6" y="6"/>
                      </a:lnTo>
                      <a:lnTo>
                        <a:pt x="6" y="19"/>
                      </a:lnTo>
                      <a:lnTo>
                        <a:pt x="6" y="19"/>
                      </a:lnTo>
                      <a:lnTo>
                        <a:pt x="6" y="6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9"/>
                      </a:moveTo>
                      <a:lnTo>
                        <a:pt x="1" y="4"/>
                      </a:lnTo>
                      <a:lnTo>
                        <a:pt x="6" y="4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6"/>
                      </a:lnTo>
                      <a:lnTo>
                        <a:pt x="14" y="6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6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6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6"/>
                      </a:lnTo>
                      <a:lnTo>
                        <a:pt x="16" y="6"/>
                      </a:lnTo>
                      <a:close/>
                      <a:moveTo>
                        <a:pt x="5" y="6"/>
                      </a:moveTo>
                      <a:lnTo>
                        <a:pt x="5" y="4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  <a:moveTo>
                        <a:pt x="5" y="4"/>
                      </a:moveTo>
                      <a:lnTo>
                        <a:pt x="5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4" y="3"/>
                      </a:lnTo>
                      <a:lnTo>
                        <a:pt x="16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Freeform 1800"/>
                <p:cNvSpPr>
                  <a:spLocks noEditPoints="1"/>
                </p:cNvSpPr>
                <p:nvPr/>
              </p:nvSpPr>
              <p:spPr bwMode="auto">
                <a:xfrm>
                  <a:off x="1247" y="2822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9" y="18"/>
                    </a:cxn>
                    <a:cxn ang="0">
                      <a:pos x="6" y="21"/>
                    </a:cxn>
                    <a:cxn ang="0">
                      <a:pos x="3" y="21"/>
                    </a:cxn>
                    <a:cxn ang="0">
                      <a:pos x="0" y="18"/>
                    </a:cxn>
                    <a:cxn ang="0">
                      <a:pos x="11" y="14"/>
                    </a:cxn>
                    <a:cxn ang="0">
                      <a:pos x="0" y="14"/>
                    </a:cxn>
                    <a:cxn ang="0">
                      <a:pos x="11" y="14"/>
                    </a:cxn>
                    <a:cxn ang="0">
                      <a:pos x="0" y="14"/>
                    </a:cxn>
                    <a:cxn ang="0">
                      <a:pos x="4" y="8"/>
                    </a:cxn>
                    <a:cxn ang="0">
                      <a:pos x="0" y="14"/>
                    </a:cxn>
                    <a:cxn ang="0">
                      <a:pos x="6" y="8"/>
                    </a:cxn>
                    <a:cxn ang="0">
                      <a:pos x="4" y="19"/>
                    </a:cxn>
                    <a:cxn ang="0">
                      <a:pos x="13" y="14"/>
                    </a:cxn>
                    <a:cxn ang="0">
                      <a:pos x="6" y="19"/>
                    </a:cxn>
                    <a:cxn ang="0">
                      <a:pos x="13" y="14"/>
                    </a:cxn>
                    <a:cxn ang="0">
                      <a:pos x="1" y="11"/>
                    </a:cxn>
                    <a:cxn ang="0">
                      <a:pos x="13" y="14"/>
                    </a:cxn>
                    <a:cxn ang="0">
                      <a:pos x="1" y="11"/>
                    </a:cxn>
                    <a:cxn ang="0">
                      <a:pos x="6" y="5"/>
                    </a:cxn>
                    <a:cxn ang="0">
                      <a:pos x="1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3" y="11"/>
                    </a:cxn>
                    <a:cxn ang="0">
                      <a:pos x="8" y="16"/>
                    </a:cxn>
                    <a:cxn ang="0">
                      <a:pos x="13" y="11"/>
                    </a:cxn>
                    <a:cxn ang="0">
                      <a:pos x="1" y="6"/>
                    </a:cxn>
                    <a:cxn ang="0">
                      <a:pos x="13" y="11"/>
                    </a:cxn>
                    <a:cxn ang="0">
                      <a:pos x="1" y="6"/>
                    </a:cxn>
                    <a:cxn ang="0">
                      <a:pos x="8" y="0"/>
                    </a:cxn>
                    <a:cxn ang="0">
                      <a:pos x="1" y="6"/>
                    </a:cxn>
                    <a:cxn ang="0">
                      <a:pos x="9" y="0"/>
                    </a:cxn>
                    <a:cxn ang="0">
                      <a:pos x="8" y="13"/>
                    </a:cxn>
                    <a:cxn ang="0">
                      <a:pos x="9" y="0"/>
                    </a:cxn>
                    <a:cxn ang="0">
                      <a:pos x="13" y="3"/>
                    </a:cxn>
                    <a:cxn ang="0">
                      <a:pos x="14" y="6"/>
                    </a:cxn>
                    <a:cxn ang="0">
                      <a:pos x="13" y="11"/>
                    </a:cxn>
                    <a:cxn ang="0">
                      <a:pos x="9" y="13"/>
                    </a:cxn>
                  </a:cxnLst>
                  <a:rect l="0" t="0" r="r" b="b"/>
                  <a:pathLst>
                    <a:path w="14" h="21">
                      <a:moveTo>
                        <a:pt x="11" y="14"/>
                      </a:moveTo>
                      <a:lnTo>
                        <a:pt x="9" y="18"/>
                      </a:lnTo>
                      <a:lnTo>
                        <a:pt x="9" y="19"/>
                      </a:lnTo>
                      <a:lnTo>
                        <a:pt x="6" y="21"/>
                      </a:lnTo>
                      <a:lnTo>
                        <a:pt x="4" y="21"/>
                      </a:lnTo>
                      <a:lnTo>
                        <a:pt x="3" y="21"/>
                      </a:lnTo>
                      <a:lnTo>
                        <a:pt x="1" y="19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11" y="14"/>
                      </a:lnTo>
                      <a:close/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  <a:moveTo>
                        <a:pt x="0" y="14"/>
                      </a:move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4" y="14"/>
                      </a:lnTo>
                      <a:lnTo>
                        <a:pt x="0" y="14"/>
                      </a:lnTo>
                      <a:close/>
                      <a:moveTo>
                        <a:pt x="4" y="8"/>
                      </a:moveTo>
                      <a:lnTo>
                        <a:pt x="6" y="8"/>
                      </a:lnTo>
                      <a:lnTo>
                        <a:pt x="6" y="19"/>
                      </a:lnTo>
                      <a:lnTo>
                        <a:pt x="4" y="19"/>
                      </a:lnTo>
                      <a:lnTo>
                        <a:pt x="4" y="8"/>
                      </a:lnTo>
                      <a:close/>
                      <a:moveTo>
                        <a:pt x="13" y="14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4"/>
                      </a:lnTo>
                      <a:lnTo>
                        <a:pt x="13" y="14"/>
                      </a:lnTo>
                      <a:close/>
                      <a:moveTo>
                        <a:pt x="1" y="14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4"/>
                      </a:lnTo>
                      <a:lnTo>
                        <a:pt x="1" y="14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1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6"/>
                      </a:ln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6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1"/>
                      </a:lnTo>
                      <a:lnTo>
                        <a:pt x="13" y="3"/>
                      </a:lnTo>
                      <a:lnTo>
                        <a:pt x="14" y="5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3" y="11"/>
                      </a:lnTo>
                      <a:lnTo>
                        <a:pt x="11" y="11"/>
                      </a:lnTo>
                      <a:lnTo>
                        <a:pt x="9" y="1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Freeform 1801"/>
                <p:cNvSpPr>
                  <a:spLocks noEditPoints="1"/>
                </p:cNvSpPr>
                <p:nvPr/>
              </p:nvSpPr>
              <p:spPr bwMode="auto">
                <a:xfrm>
                  <a:off x="1250" y="2815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6" y="5"/>
                    </a:cxn>
                    <a:cxn ang="0">
                      <a:pos x="0" y="10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13" y="10"/>
                    </a:cxn>
                    <a:cxn ang="0">
                      <a:pos x="8" y="17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8" y="2"/>
                    </a:cxn>
                    <a:cxn ang="0">
                      <a:pos x="1" y="7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14" y="7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20">
                      <a:moveTo>
                        <a:pt x="11" y="13"/>
                      </a:moveTo>
                      <a:lnTo>
                        <a:pt x="11" y="15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6" y="20"/>
                      </a:lnTo>
                      <a:lnTo>
                        <a:pt x="3" y="18"/>
                      </a:lnTo>
                      <a:lnTo>
                        <a:pt x="1" y="18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13" y="10"/>
                      </a:moveTo>
                      <a:lnTo>
                        <a:pt x="13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Freeform 1802"/>
                <p:cNvSpPr>
                  <a:spLocks noEditPoints="1"/>
                </p:cNvSpPr>
                <p:nvPr/>
              </p:nvSpPr>
              <p:spPr bwMode="auto">
                <a:xfrm>
                  <a:off x="1253" y="2807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20"/>
                    </a:cxn>
                    <a:cxn ang="0">
                      <a:pos x="3" y="20"/>
                    </a:cxn>
                    <a:cxn ang="0">
                      <a:pos x="0" y="16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5" y="7"/>
                    </a:cxn>
                    <a:cxn ang="0">
                      <a:pos x="0" y="13"/>
                    </a:cxn>
                    <a:cxn ang="0">
                      <a:pos x="7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7" y="18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7" y="5"/>
                    </a:cxn>
                    <a:cxn ang="0">
                      <a:pos x="2" y="10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5" y="10"/>
                    </a:cxn>
                    <a:cxn ang="0">
                      <a:pos x="8" y="16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20">
                      <a:moveTo>
                        <a:pt x="11" y="15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20"/>
                      </a:lnTo>
                      <a:lnTo>
                        <a:pt x="5" y="20"/>
                      </a:lnTo>
                      <a:lnTo>
                        <a:pt x="3" y="20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7"/>
                      </a:moveTo>
                      <a:lnTo>
                        <a:pt x="7" y="7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13" y="13"/>
                      </a:lnTo>
                      <a:close/>
                      <a:moveTo>
                        <a:pt x="2" y="13"/>
                      </a:moveTo>
                      <a:lnTo>
                        <a:pt x="2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2" y="13"/>
                      </a:lnTo>
                      <a:close/>
                      <a:moveTo>
                        <a:pt x="2" y="10"/>
                      </a:moveTo>
                      <a:lnTo>
                        <a:pt x="2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2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5" y="10"/>
                      </a:moveTo>
                      <a:lnTo>
                        <a:pt x="15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3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6" y="3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Freeform 1803"/>
                <p:cNvSpPr>
                  <a:spLocks noEditPoints="1"/>
                </p:cNvSpPr>
                <p:nvPr/>
              </p:nvSpPr>
              <p:spPr bwMode="auto">
                <a:xfrm>
                  <a:off x="1258" y="2797"/>
                  <a:ext cx="15" cy="22"/>
                </a:xfrm>
                <a:custGeom>
                  <a:avLst/>
                  <a:gdLst/>
                  <a:ahLst/>
                  <a:cxnLst>
                    <a:cxn ang="0">
                      <a:pos x="11" y="18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18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11" y="15"/>
                    </a:cxn>
                    <a:cxn ang="0">
                      <a:pos x="0" y="13"/>
                    </a:cxn>
                    <a:cxn ang="0">
                      <a:pos x="5" y="7"/>
                    </a:cxn>
                    <a:cxn ang="0">
                      <a:pos x="0" y="13"/>
                    </a:cxn>
                    <a:cxn ang="0">
                      <a:pos x="6" y="7"/>
                    </a:cxn>
                    <a:cxn ang="0">
                      <a:pos x="5" y="18"/>
                    </a:cxn>
                    <a:cxn ang="0">
                      <a:pos x="13" y="13"/>
                    </a:cxn>
                    <a:cxn ang="0">
                      <a:pos x="6" y="18"/>
                    </a:cxn>
                    <a:cxn ang="0">
                      <a:pos x="13" y="13"/>
                    </a:cxn>
                    <a:cxn ang="0">
                      <a:pos x="0" y="10"/>
                    </a:cxn>
                    <a:cxn ang="0">
                      <a:pos x="13" y="13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0" y="10"/>
                    </a:cxn>
                    <a:cxn ang="0">
                      <a:pos x="8" y="4"/>
                    </a:cxn>
                    <a:cxn ang="0">
                      <a:pos x="6" y="15"/>
                    </a:cxn>
                    <a:cxn ang="0">
                      <a:pos x="15" y="10"/>
                    </a:cxn>
                    <a:cxn ang="0">
                      <a:pos x="8" y="15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15" y="10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5" y="7"/>
                    </a:cxn>
                  </a:cxnLst>
                  <a:rect l="0" t="0" r="r" b="b"/>
                  <a:pathLst>
                    <a:path w="15" h="22">
                      <a:moveTo>
                        <a:pt x="11" y="15"/>
                      </a:moveTo>
                      <a:lnTo>
                        <a:pt x="11" y="18"/>
                      </a:lnTo>
                      <a:lnTo>
                        <a:pt x="10" y="20"/>
                      </a:lnTo>
                      <a:lnTo>
                        <a:pt x="8" y="22"/>
                      </a:lnTo>
                      <a:lnTo>
                        <a:pt x="5" y="22"/>
                      </a:lnTo>
                      <a:lnTo>
                        <a:pt x="3" y="22"/>
                      </a:lnTo>
                      <a:lnTo>
                        <a:pt x="2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11" y="15"/>
                      </a:lnTo>
                      <a:close/>
                      <a:moveTo>
                        <a:pt x="0" y="15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  <a:close/>
                      <a:moveTo>
                        <a:pt x="0" y="13"/>
                      </a:move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lnTo>
                        <a:pt x="0" y="13"/>
                      </a:lnTo>
                      <a:close/>
                      <a:moveTo>
                        <a:pt x="5" y="7"/>
                      </a:moveTo>
                      <a:lnTo>
                        <a:pt x="6" y="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5" y="7"/>
                      </a:lnTo>
                      <a:close/>
                      <a:moveTo>
                        <a:pt x="13" y="13"/>
                      </a:moveTo>
                      <a:lnTo>
                        <a:pt x="13" y="18"/>
                      </a:lnTo>
                      <a:lnTo>
                        <a:pt x="6" y="18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4"/>
                      </a:lnTo>
                      <a:close/>
                      <a:moveTo>
                        <a:pt x="15" y="10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5" y="10"/>
                      </a:lnTo>
                      <a:close/>
                      <a:moveTo>
                        <a:pt x="3" y="10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10"/>
                      </a:lnTo>
                      <a:lnTo>
                        <a:pt x="3" y="10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3" y="2"/>
                      </a:lnTo>
                      <a:lnTo>
                        <a:pt x="13" y="5"/>
                      </a:lnTo>
                      <a:lnTo>
                        <a:pt x="15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Freeform 1804"/>
                <p:cNvSpPr>
                  <a:spLocks noEditPoints="1"/>
                </p:cNvSpPr>
                <p:nvPr/>
              </p:nvSpPr>
              <p:spPr bwMode="auto">
                <a:xfrm>
                  <a:off x="1261" y="2791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5" y="19"/>
                    </a:cxn>
                    <a:cxn ang="0">
                      <a:pos x="7" y="6"/>
                    </a:cxn>
                    <a:cxn ang="0">
                      <a:pos x="5" y="19"/>
                    </a:cxn>
                    <a:cxn ang="0">
                      <a:pos x="12" y="13"/>
                    </a:cxn>
                    <a:cxn ang="0">
                      <a:pos x="7" y="19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8" y="5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8" y="16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8" y="2"/>
                    </a:cxn>
                    <a:cxn ang="0">
                      <a:pos x="2" y="6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5" y="6"/>
                    </a:cxn>
                    <a:cxn ang="0">
                      <a:pos x="10" y="13"/>
                    </a:cxn>
                    <a:cxn ang="0">
                      <a:pos x="15" y="6"/>
                    </a:cxn>
                    <a:cxn ang="0">
                      <a:pos x="3" y="6"/>
                    </a:cxn>
                    <a:cxn ang="0">
                      <a:pos x="15" y="6"/>
                    </a:cxn>
                    <a:cxn ang="0">
                      <a:pos x="3" y="6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19">
                      <a:moveTo>
                        <a:pt x="5" y="19"/>
                      </a:moveTo>
                      <a:lnTo>
                        <a:pt x="3" y="18"/>
                      </a:lnTo>
                      <a:lnTo>
                        <a:pt x="2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2" y="8"/>
                      </a:ln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5" y="19"/>
                      </a:lnTo>
                      <a:close/>
                      <a:moveTo>
                        <a:pt x="5" y="6"/>
                      </a:moveTo>
                      <a:lnTo>
                        <a:pt x="7" y="6"/>
                      </a:lnTo>
                      <a:lnTo>
                        <a:pt x="7" y="19"/>
                      </a:lnTo>
                      <a:lnTo>
                        <a:pt x="5" y="19"/>
                      </a:lnTo>
                      <a:lnTo>
                        <a:pt x="5" y="6"/>
                      </a:lnTo>
                      <a:close/>
                      <a:moveTo>
                        <a:pt x="12" y="13"/>
                      </a:moveTo>
                      <a:lnTo>
                        <a:pt x="12" y="19"/>
                      </a:lnTo>
                      <a:lnTo>
                        <a:pt x="7" y="19"/>
                      </a:lnTo>
                      <a:lnTo>
                        <a:pt x="7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2" y="10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6"/>
                      </a:lnTo>
                      <a:lnTo>
                        <a:pt x="13" y="6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6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10" y="13"/>
                      </a:lnTo>
                      <a:lnTo>
                        <a:pt x="10" y="6"/>
                      </a:lnTo>
                      <a:lnTo>
                        <a:pt x="15" y="6"/>
                      </a:lnTo>
                      <a:close/>
                      <a:moveTo>
                        <a:pt x="3" y="6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  <a:moveTo>
                        <a:pt x="3" y="6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6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Freeform 1805"/>
                <p:cNvSpPr>
                  <a:spLocks noEditPoints="1"/>
                </p:cNvSpPr>
                <p:nvPr/>
              </p:nvSpPr>
              <p:spPr bwMode="auto">
                <a:xfrm>
                  <a:off x="1264" y="2783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12" y="16"/>
                    </a:cxn>
                    <a:cxn ang="0">
                      <a:pos x="9" y="19"/>
                    </a:cxn>
                    <a:cxn ang="0">
                      <a:pos x="4" y="19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12" y="14"/>
                    </a:cxn>
                    <a:cxn ang="0">
                      <a:pos x="0" y="13"/>
                    </a:cxn>
                    <a:cxn ang="0">
                      <a:pos x="2" y="8"/>
                    </a:cxn>
                    <a:cxn ang="0">
                      <a:pos x="0" y="13"/>
                    </a:cxn>
                    <a:cxn ang="0">
                      <a:pos x="5" y="6"/>
                    </a:cxn>
                    <a:cxn ang="0">
                      <a:pos x="10" y="16"/>
                    </a:cxn>
                    <a:cxn ang="0">
                      <a:pos x="13" y="11"/>
                    </a:cxn>
                    <a:cxn ang="0">
                      <a:pos x="12" y="16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9" y="1"/>
                    </a:cxn>
                    <a:cxn ang="0">
                      <a:pos x="2" y="8"/>
                    </a:cxn>
                    <a:cxn ang="0">
                      <a:pos x="9" y="1"/>
                    </a:cxn>
                    <a:cxn ang="0">
                      <a:pos x="9" y="14"/>
                    </a:cxn>
                    <a:cxn ang="0">
                      <a:pos x="15" y="8"/>
                    </a:cxn>
                    <a:cxn ang="0">
                      <a:pos x="9" y="14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5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9">
                      <a:moveTo>
                        <a:pt x="12" y="14"/>
                      </a:moveTo>
                      <a:lnTo>
                        <a:pt x="12" y="16"/>
                      </a:lnTo>
                      <a:lnTo>
                        <a:pt x="10" y="18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4" y="19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2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2" y="13"/>
                      </a:lnTo>
                      <a:lnTo>
                        <a:pt x="12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7" y="13"/>
                      </a:lnTo>
                      <a:lnTo>
                        <a:pt x="0" y="13"/>
                      </a:lnTo>
                      <a:close/>
                      <a:moveTo>
                        <a:pt x="2" y="8"/>
                      </a:moveTo>
                      <a:lnTo>
                        <a:pt x="5" y="6"/>
                      </a:lnTo>
                      <a:lnTo>
                        <a:pt x="12" y="16"/>
                      </a:lnTo>
                      <a:lnTo>
                        <a:pt x="10" y="16"/>
                      </a:lnTo>
                      <a:lnTo>
                        <a:pt x="2" y="8"/>
                      </a:lnTo>
                      <a:close/>
                      <a:moveTo>
                        <a:pt x="13" y="11"/>
                      </a:moveTo>
                      <a:lnTo>
                        <a:pt x="13" y="14"/>
                      </a:lnTo>
                      <a:lnTo>
                        <a:pt x="12" y="16"/>
                      </a:lnTo>
                      <a:lnTo>
                        <a:pt x="9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8"/>
                      </a:moveTo>
                      <a:lnTo>
                        <a:pt x="2" y="1"/>
                      </a:lnTo>
                      <a:lnTo>
                        <a:pt x="9" y="1"/>
                      </a:lnTo>
                      <a:lnTo>
                        <a:pt x="9" y="8"/>
                      </a:lnTo>
                      <a:lnTo>
                        <a:pt x="2" y="8"/>
                      </a:lnTo>
                      <a:close/>
                      <a:moveTo>
                        <a:pt x="9" y="1"/>
                      </a:moveTo>
                      <a:lnTo>
                        <a:pt x="9" y="1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9" y="1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9" y="14"/>
                      </a:lnTo>
                      <a:lnTo>
                        <a:pt x="9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Freeform 1806"/>
                <p:cNvSpPr>
                  <a:spLocks noEditPoints="1"/>
                </p:cNvSpPr>
                <p:nvPr/>
              </p:nvSpPr>
              <p:spPr bwMode="auto">
                <a:xfrm>
                  <a:off x="1268" y="2775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5" y="19"/>
                    </a:cxn>
                    <a:cxn ang="0">
                      <a:pos x="6" y="8"/>
                    </a:cxn>
                    <a:cxn ang="0">
                      <a:pos x="5" y="19"/>
                    </a:cxn>
                    <a:cxn ang="0">
                      <a:pos x="13" y="13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13" y="13"/>
                    </a:cxn>
                    <a:cxn ang="0">
                      <a:pos x="1" y="9"/>
                    </a:cxn>
                    <a:cxn ang="0">
                      <a:pos x="6" y="5"/>
                    </a:cxn>
                    <a:cxn ang="0">
                      <a:pos x="1" y="9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4" y="9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3" y="8"/>
                    </a:cxn>
                    <a:cxn ang="0">
                      <a:pos x="14" y="9"/>
                    </a:cxn>
                    <a:cxn ang="0">
                      <a:pos x="3" y="8"/>
                    </a:cxn>
                    <a:cxn ang="0">
                      <a:pos x="8" y="1"/>
                    </a:cxn>
                    <a:cxn ang="0">
                      <a:pos x="3" y="8"/>
                    </a:cxn>
                    <a:cxn ang="0">
                      <a:pos x="9" y="1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9">
                      <a:moveTo>
                        <a:pt x="5" y="19"/>
                      </a:move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" y="9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19"/>
                      </a:lnTo>
                      <a:close/>
                      <a:moveTo>
                        <a:pt x="5" y="8"/>
                      </a:moveTo>
                      <a:lnTo>
                        <a:pt x="6" y="8"/>
                      </a:lnTo>
                      <a:lnTo>
                        <a:pt x="6" y="19"/>
                      </a:lnTo>
                      <a:lnTo>
                        <a:pt x="5" y="19"/>
                      </a:lnTo>
                      <a:lnTo>
                        <a:pt x="5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9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9"/>
                      </a:lnTo>
                      <a:lnTo>
                        <a:pt x="1" y="9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9" y="0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4" y="5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Freeform 1807"/>
                <p:cNvSpPr>
                  <a:spLocks noEditPoints="1"/>
                </p:cNvSpPr>
                <p:nvPr/>
              </p:nvSpPr>
              <p:spPr bwMode="auto">
                <a:xfrm>
                  <a:off x="1273" y="2767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9" y="16"/>
                    </a:cxn>
                    <a:cxn ang="0">
                      <a:pos x="8" y="19"/>
                    </a:cxn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11" y="14"/>
                    </a:cxn>
                    <a:cxn ang="0">
                      <a:pos x="0" y="13"/>
                    </a:cxn>
                    <a:cxn ang="0">
                      <a:pos x="4" y="6"/>
                    </a:cxn>
                    <a:cxn ang="0">
                      <a:pos x="0" y="13"/>
                    </a:cxn>
                    <a:cxn ang="0">
                      <a:pos x="6" y="6"/>
                    </a:cxn>
                    <a:cxn ang="0">
                      <a:pos x="4" y="17"/>
                    </a:cxn>
                    <a:cxn ang="0">
                      <a:pos x="13" y="13"/>
                    </a:cxn>
                    <a:cxn ang="0">
                      <a:pos x="6" y="17"/>
                    </a:cxn>
                    <a:cxn ang="0">
                      <a:pos x="13" y="13"/>
                    </a:cxn>
                    <a:cxn ang="0">
                      <a:pos x="0" y="9"/>
                    </a:cxn>
                    <a:cxn ang="0">
                      <a:pos x="13" y="13"/>
                    </a:cxn>
                    <a:cxn ang="0">
                      <a:pos x="0" y="9"/>
                    </a:cxn>
                    <a:cxn ang="0">
                      <a:pos x="6" y="4"/>
                    </a:cxn>
                    <a:cxn ang="0">
                      <a:pos x="0" y="9"/>
                    </a:cxn>
                    <a:cxn ang="0">
                      <a:pos x="8" y="4"/>
                    </a:cxn>
                    <a:cxn ang="0">
                      <a:pos x="6" y="16"/>
                    </a:cxn>
                    <a:cxn ang="0">
                      <a:pos x="14" y="9"/>
                    </a:cxn>
                    <a:cxn ang="0">
                      <a:pos x="8" y="16"/>
                    </a:cxn>
                    <a:cxn ang="0">
                      <a:pos x="14" y="9"/>
                    </a:cxn>
                    <a:cxn ang="0">
                      <a:pos x="1" y="6"/>
                    </a:cxn>
                    <a:cxn ang="0">
                      <a:pos x="14" y="9"/>
                    </a:cxn>
                    <a:cxn ang="0">
                      <a:pos x="1" y="6"/>
                    </a:cxn>
                    <a:cxn ang="0">
                      <a:pos x="3" y="3"/>
                    </a:cxn>
                    <a:cxn ang="0">
                      <a:pos x="1" y="6"/>
                    </a:cxn>
                    <a:cxn ang="0">
                      <a:pos x="4" y="1"/>
                    </a:cxn>
                    <a:cxn ang="0">
                      <a:pos x="13" y="11"/>
                    </a:cxn>
                    <a:cxn ang="0">
                      <a:pos x="4" y="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6"/>
                    </a:cxn>
                    <a:cxn ang="0">
                      <a:pos x="13" y="9"/>
                    </a:cxn>
                  </a:cxnLst>
                  <a:rect l="0" t="0" r="r" b="b"/>
                  <a:pathLst>
                    <a:path w="14" h="19">
                      <a:moveTo>
                        <a:pt x="11" y="14"/>
                      </a:moveTo>
                      <a:lnTo>
                        <a:pt x="9" y="16"/>
                      </a:lnTo>
                      <a:lnTo>
                        <a:pt x="9" y="17"/>
                      </a:lnTo>
                      <a:lnTo>
                        <a:pt x="8" y="19"/>
                      </a:lnTo>
                      <a:lnTo>
                        <a:pt x="4" y="19"/>
                      </a:lnTo>
                      <a:lnTo>
                        <a:pt x="3" y="19"/>
                      </a:lnTo>
                      <a:lnTo>
                        <a:pt x="1" y="17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11" y="14"/>
                      </a:lnTo>
                      <a:close/>
                      <a:moveTo>
                        <a:pt x="0" y="14"/>
                      </a:moveTo>
                      <a:lnTo>
                        <a:pt x="0" y="13"/>
                      </a:lnTo>
                      <a:lnTo>
                        <a:pt x="11" y="13"/>
                      </a:lnTo>
                      <a:lnTo>
                        <a:pt x="11" y="14"/>
                      </a:lnTo>
                      <a:lnTo>
                        <a:pt x="0" y="14"/>
                      </a:lnTo>
                      <a:close/>
                      <a:moveTo>
                        <a:pt x="0" y="13"/>
                      </a:move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4" y="13"/>
                      </a:lnTo>
                      <a:lnTo>
                        <a:pt x="0" y="13"/>
                      </a:lnTo>
                      <a:close/>
                      <a:moveTo>
                        <a:pt x="4" y="6"/>
                      </a:moveTo>
                      <a:lnTo>
                        <a:pt x="6" y="6"/>
                      </a:lnTo>
                      <a:lnTo>
                        <a:pt x="6" y="17"/>
                      </a:lnTo>
                      <a:lnTo>
                        <a:pt x="4" y="17"/>
                      </a:lnTo>
                      <a:lnTo>
                        <a:pt x="4" y="6"/>
                      </a:lnTo>
                      <a:close/>
                      <a:moveTo>
                        <a:pt x="13" y="13"/>
                      </a:moveTo>
                      <a:lnTo>
                        <a:pt x="13" y="17"/>
                      </a:lnTo>
                      <a:lnTo>
                        <a:pt x="6" y="17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0" y="13"/>
                      </a:moveTo>
                      <a:lnTo>
                        <a:pt x="0" y="9"/>
                      </a:lnTo>
                      <a:lnTo>
                        <a:pt x="13" y="9"/>
                      </a:lnTo>
                      <a:lnTo>
                        <a:pt x="13" y="13"/>
                      </a:lnTo>
                      <a:lnTo>
                        <a:pt x="0" y="13"/>
                      </a:lnTo>
                      <a:close/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6" y="9"/>
                      </a:lnTo>
                      <a:lnTo>
                        <a:pt x="0" y="9"/>
                      </a:lnTo>
                      <a:close/>
                      <a:moveTo>
                        <a:pt x="6" y="4"/>
                      </a:moveTo>
                      <a:lnTo>
                        <a:pt x="8" y="4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4"/>
                      </a:lnTo>
                      <a:close/>
                      <a:moveTo>
                        <a:pt x="14" y="9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9"/>
                      </a:lnTo>
                      <a:lnTo>
                        <a:pt x="14" y="9"/>
                      </a:lnTo>
                      <a:close/>
                      <a:moveTo>
                        <a:pt x="1" y="9"/>
                      </a:moveTo>
                      <a:lnTo>
                        <a:pt x="1" y="6"/>
                      </a:lnTo>
                      <a:lnTo>
                        <a:pt x="14" y="6"/>
                      </a:lnTo>
                      <a:lnTo>
                        <a:pt x="14" y="9"/>
                      </a:lnTo>
                      <a:lnTo>
                        <a:pt x="1" y="9"/>
                      </a:lnTo>
                      <a:close/>
                      <a:moveTo>
                        <a:pt x="1" y="6"/>
                      </a:moveTo>
                      <a:lnTo>
                        <a:pt x="1" y="4"/>
                      </a:lnTo>
                      <a:lnTo>
                        <a:pt x="3" y="3"/>
                      </a:lnTo>
                      <a:lnTo>
                        <a:pt x="8" y="6"/>
                      </a:lnTo>
                      <a:lnTo>
                        <a:pt x="1" y="6"/>
                      </a:lnTo>
                      <a:close/>
                      <a:moveTo>
                        <a:pt x="3" y="3"/>
                      </a:moveTo>
                      <a:lnTo>
                        <a:pt x="4" y="1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3" y="3"/>
                      </a:lnTo>
                      <a:close/>
                      <a:moveTo>
                        <a:pt x="4" y="1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6"/>
                      </a:lnTo>
                      <a:lnTo>
                        <a:pt x="14" y="8"/>
                      </a:lnTo>
                      <a:lnTo>
                        <a:pt x="13" y="9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Freeform 1808"/>
                <p:cNvSpPr>
                  <a:spLocks noEditPoints="1"/>
                </p:cNvSpPr>
                <p:nvPr/>
              </p:nvSpPr>
              <p:spPr bwMode="auto">
                <a:xfrm>
                  <a:off x="1276" y="2760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6" y="3"/>
                    </a:cxn>
                    <a:cxn ang="0">
                      <a:pos x="0" y="10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13" y="10"/>
                    </a:cxn>
                    <a:cxn ang="0">
                      <a:pos x="8" y="15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13" y="10"/>
                    </a:cxn>
                    <a:cxn ang="0">
                      <a:pos x="1" y="7"/>
                    </a:cxn>
                    <a:cxn ang="0">
                      <a:pos x="8" y="0"/>
                    </a:cxn>
                    <a:cxn ang="0">
                      <a:pos x="1" y="7"/>
                    </a:cxn>
                    <a:cxn ang="0">
                      <a:pos x="10" y="0"/>
                    </a:cxn>
                    <a:cxn ang="0">
                      <a:pos x="8" y="13"/>
                    </a:cxn>
                    <a:cxn ang="0">
                      <a:pos x="14" y="7"/>
                    </a:cxn>
                    <a:cxn ang="0">
                      <a:pos x="10" y="13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14" y="7"/>
                    </a:cxn>
                    <a:cxn ang="0">
                      <a:pos x="3" y="5"/>
                    </a:cxn>
                    <a:cxn ang="0">
                      <a:pos x="5" y="2"/>
                    </a:cxn>
                    <a:cxn ang="0">
                      <a:pos x="10" y="0"/>
                    </a:cxn>
                    <a:cxn ang="0">
                      <a:pos x="13" y="2"/>
                    </a:cxn>
                    <a:cxn ang="0">
                      <a:pos x="14" y="5"/>
                    </a:cxn>
                  </a:cxnLst>
                  <a:rect l="0" t="0" r="r" b="b"/>
                  <a:pathLst>
                    <a:path w="14" h="18">
                      <a:moveTo>
                        <a:pt x="11" y="13"/>
                      </a:moveTo>
                      <a:lnTo>
                        <a:pt x="11" y="15"/>
                      </a:lnTo>
                      <a:lnTo>
                        <a:pt x="10" y="16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3" y="18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7"/>
                      </a:ln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7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7"/>
                      </a:lnTo>
                      <a:lnTo>
                        <a:pt x="1" y="7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0"/>
                      </a:lnTo>
                      <a:close/>
                      <a:moveTo>
                        <a:pt x="14" y="7"/>
                      </a:moveTo>
                      <a:lnTo>
                        <a:pt x="14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4" y="7"/>
                      </a:lnTo>
                      <a:close/>
                      <a:moveTo>
                        <a:pt x="3" y="7"/>
                      </a:move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  <a:moveTo>
                        <a:pt x="3" y="5"/>
                      </a:move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Freeform 1809"/>
                <p:cNvSpPr>
                  <a:spLocks noEditPoints="1"/>
                </p:cNvSpPr>
                <p:nvPr/>
              </p:nvSpPr>
              <p:spPr bwMode="auto">
                <a:xfrm>
                  <a:off x="1279" y="2752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11" y="16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6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11" y="13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0" y="11"/>
                    </a:cxn>
                    <a:cxn ang="0">
                      <a:pos x="7" y="6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7" y="18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13" y="11"/>
                    </a:cxn>
                    <a:cxn ang="0">
                      <a:pos x="2" y="8"/>
                    </a:cxn>
                    <a:cxn ang="0">
                      <a:pos x="7" y="3"/>
                    </a:cxn>
                    <a:cxn ang="0">
                      <a:pos x="2" y="8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15" y="8"/>
                    </a:cxn>
                    <a:cxn ang="0">
                      <a:pos x="8" y="15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15" y="8"/>
                    </a:cxn>
                    <a:cxn ang="0">
                      <a:pos x="3" y="6"/>
                    </a:cxn>
                    <a:cxn ang="0">
                      <a:pos x="8" y="0"/>
                    </a:cxn>
                    <a:cxn ang="0">
                      <a:pos x="3" y="6"/>
                    </a:cxn>
                    <a:cxn ang="0">
                      <a:pos x="10" y="0"/>
                    </a:cxn>
                    <a:cxn ang="0">
                      <a:pos x="8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6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6" h="19">
                      <a:moveTo>
                        <a:pt x="11" y="13"/>
                      </a:moveTo>
                      <a:lnTo>
                        <a:pt x="11" y="1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9"/>
                      </a:lnTo>
                      <a:lnTo>
                        <a:pt x="3" y="18"/>
                      </a:lnTo>
                      <a:lnTo>
                        <a:pt x="2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1"/>
                      </a:move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1"/>
                      </a:lnTo>
                      <a:lnTo>
                        <a:pt x="0" y="11"/>
                      </a:lnTo>
                      <a:close/>
                      <a:moveTo>
                        <a:pt x="7" y="6"/>
                      </a:moveTo>
                      <a:lnTo>
                        <a:pt x="7" y="6"/>
                      </a:lnTo>
                      <a:lnTo>
                        <a:pt x="7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13" y="11"/>
                      </a:moveTo>
                      <a:lnTo>
                        <a:pt x="13" y="18"/>
                      </a:lnTo>
                      <a:lnTo>
                        <a:pt x="7" y="18"/>
                      </a:lnTo>
                      <a:lnTo>
                        <a:pt x="7" y="11"/>
                      </a:lnTo>
                      <a:lnTo>
                        <a:pt x="13" y="11"/>
                      </a:lnTo>
                      <a:close/>
                      <a:moveTo>
                        <a:pt x="2" y="11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2" y="11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8"/>
                      </a:lnTo>
                      <a:lnTo>
                        <a:pt x="15" y="8"/>
                      </a:lnTo>
                      <a:close/>
                      <a:moveTo>
                        <a:pt x="3" y="8"/>
                      </a:moveTo>
                      <a:lnTo>
                        <a:pt x="3" y="6"/>
                      </a:lnTo>
                      <a:lnTo>
                        <a:pt x="15" y="6"/>
                      </a:lnTo>
                      <a:lnTo>
                        <a:pt x="15" y="8"/>
                      </a:lnTo>
                      <a:lnTo>
                        <a:pt x="3" y="8"/>
                      </a:lnTo>
                      <a:close/>
                      <a:moveTo>
                        <a:pt x="3" y="6"/>
                      </a:moveTo>
                      <a:lnTo>
                        <a:pt x="3" y="0"/>
                      </a:lnTo>
                      <a:lnTo>
                        <a:pt x="8" y="0"/>
                      </a:lnTo>
                      <a:lnTo>
                        <a:pt x="8" y="6"/>
                      </a:lnTo>
                      <a:lnTo>
                        <a:pt x="3" y="6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5" y="2"/>
                      </a:lnTo>
                      <a:lnTo>
                        <a:pt x="15" y="3"/>
                      </a:lnTo>
                      <a:lnTo>
                        <a:pt x="16" y="6"/>
                      </a:lnTo>
                      <a:lnTo>
                        <a:pt x="15" y="8"/>
                      </a:lnTo>
                      <a:lnTo>
                        <a:pt x="15" y="10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Freeform 1810"/>
                <p:cNvSpPr>
                  <a:spLocks noEditPoints="1"/>
                </p:cNvSpPr>
                <p:nvPr/>
              </p:nvSpPr>
              <p:spPr bwMode="auto">
                <a:xfrm>
                  <a:off x="1284" y="2745"/>
                  <a:ext cx="13" cy="18"/>
                </a:xfrm>
                <a:custGeom>
                  <a:avLst/>
                  <a:gdLst/>
                  <a:ahLst/>
                  <a:cxnLst>
                    <a:cxn ang="0">
                      <a:pos x="10" y="15"/>
                    </a:cxn>
                    <a:cxn ang="0">
                      <a:pos x="6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11" y="13"/>
                    </a:cxn>
                    <a:cxn ang="0">
                      <a:pos x="0" y="10"/>
                    </a:cxn>
                    <a:cxn ang="0">
                      <a:pos x="5" y="4"/>
                    </a:cxn>
                    <a:cxn ang="0">
                      <a:pos x="0" y="10"/>
                    </a:cxn>
                    <a:cxn ang="0">
                      <a:pos x="6" y="4"/>
                    </a:cxn>
                    <a:cxn ang="0">
                      <a:pos x="5" y="15"/>
                    </a:cxn>
                    <a:cxn ang="0">
                      <a:pos x="13" y="10"/>
                    </a:cxn>
                    <a:cxn ang="0">
                      <a:pos x="6" y="15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6" y="0"/>
                    </a:cxn>
                    <a:cxn ang="0">
                      <a:pos x="2" y="7"/>
                    </a:cxn>
                    <a:cxn ang="0">
                      <a:pos x="8" y="0"/>
                    </a:cxn>
                    <a:cxn ang="0">
                      <a:pos x="6" y="13"/>
                    </a:cxn>
                    <a:cxn ang="0">
                      <a:pos x="13" y="7"/>
                    </a:cxn>
                    <a:cxn ang="0">
                      <a:pos x="8" y="13"/>
                    </a:cxn>
                    <a:cxn ang="0">
                      <a:pos x="13" y="7"/>
                    </a:cxn>
                    <a:cxn ang="0">
                      <a:pos x="2" y="5"/>
                    </a:cxn>
                    <a:cxn ang="0">
                      <a:pos x="13" y="7"/>
                    </a:cxn>
                    <a:cxn ang="0">
                      <a:pos x="2" y="5"/>
                    </a:cxn>
                    <a:cxn ang="0">
                      <a:pos x="3" y="2"/>
                    </a:cxn>
                    <a:cxn ang="0">
                      <a:pos x="8" y="0"/>
                    </a:cxn>
                    <a:cxn ang="0">
                      <a:pos x="11" y="2"/>
                    </a:cxn>
                    <a:cxn ang="0">
                      <a:pos x="13" y="5"/>
                    </a:cxn>
                  </a:cxnLst>
                  <a:rect l="0" t="0" r="r" b="b"/>
                  <a:pathLst>
                    <a:path w="13" h="18">
                      <a:moveTo>
                        <a:pt x="11" y="13"/>
                      </a:moveTo>
                      <a:lnTo>
                        <a:pt x="10" y="15"/>
                      </a:lnTo>
                      <a:lnTo>
                        <a:pt x="10" y="17"/>
                      </a:lnTo>
                      <a:lnTo>
                        <a:pt x="6" y="18"/>
                      </a:lnTo>
                      <a:lnTo>
                        <a:pt x="5" y="18"/>
                      </a:lnTo>
                      <a:lnTo>
                        <a:pt x="3" y="18"/>
                      </a:lnTo>
                      <a:lnTo>
                        <a:pt x="2" y="17"/>
                      </a:lnTo>
                      <a:lnTo>
                        <a:pt x="0" y="15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10"/>
                      </a:lnTo>
                      <a:lnTo>
                        <a:pt x="0" y="10"/>
                      </a:lnTo>
                      <a:close/>
                      <a:moveTo>
                        <a:pt x="5" y="4"/>
                      </a:moveTo>
                      <a:lnTo>
                        <a:pt x="6" y="4"/>
                      </a:lnTo>
                      <a:lnTo>
                        <a:pt x="6" y="15"/>
                      </a:lnTo>
                      <a:lnTo>
                        <a:pt x="5" y="15"/>
                      </a:lnTo>
                      <a:lnTo>
                        <a:pt x="5" y="4"/>
                      </a:lnTo>
                      <a:close/>
                      <a:moveTo>
                        <a:pt x="13" y="10"/>
                      </a:moveTo>
                      <a:lnTo>
                        <a:pt x="13" y="15"/>
                      </a:lnTo>
                      <a:lnTo>
                        <a:pt x="6" y="15"/>
                      </a:lnTo>
                      <a:lnTo>
                        <a:pt x="6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7"/>
                      </a:move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2" y="7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0"/>
                      </a:lnTo>
                      <a:close/>
                      <a:moveTo>
                        <a:pt x="13" y="7"/>
                      </a:moveTo>
                      <a:lnTo>
                        <a:pt x="13" y="13"/>
                      </a:lnTo>
                      <a:lnTo>
                        <a:pt x="8" y="13"/>
                      </a:lnTo>
                      <a:lnTo>
                        <a:pt x="8" y="7"/>
                      </a:lnTo>
                      <a:lnTo>
                        <a:pt x="13" y="7"/>
                      </a:lnTo>
                      <a:close/>
                      <a:moveTo>
                        <a:pt x="2" y="7"/>
                      </a:moveTo>
                      <a:lnTo>
                        <a:pt x="2" y="5"/>
                      </a:lnTo>
                      <a:lnTo>
                        <a:pt x="13" y="5"/>
                      </a:lnTo>
                      <a:lnTo>
                        <a:pt x="13" y="7"/>
                      </a:lnTo>
                      <a:lnTo>
                        <a:pt x="2" y="7"/>
                      </a:lnTo>
                      <a:close/>
                      <a:moveTo>
                        <a:pt x="2" y="5"/>
                      </a:move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3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Freeform 1811"/>
                <p:cNvSpPr>
                  <a:spLocks noEditPoints="1"/>
                </p:cNvSpPr>
                <p:nvPr/>
              </p:nvSpPr>
              <p:spPr bwMode="auto">
                <a:xfrm>
                  <a:off x="1286" y="2737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1" y="17"/>
                    </a:cxn>
                    <a:cxn ang="0">
                      <a:pos x="8" y="20"/>
                    </a:cxn>
                    <a:cxn ang="0">
                      <a:pos x="4" y="20"/>
                    </a:cxn>
                    <a:cxn ang="0">
                      <a:pos x="1" y="17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11" y="13"/>
                    </a:cxn>
                    <a:cxn ang="0">
                      <a:pos x="0" y="12"/>
                    </a:cxn>
                    <a:cxn ang="0">
                      <a:pos x="6" y="7"/>
                    </a:cxn>
                    <a:cxn ang="0">
                      <a:pos x="0" y="12"/>
                    </a:cxn>
                    <a:cxn ang="0">
                      <a:pos x="8" y="7"/>
                    </a:cxn>
                    <a:cxn ang="0">
                      <a:pos x="6" y="18"/>
                    </a:cxn>
                    <a:cxn ang="0">
                      <a:pos x="13" y="12"/>
                    </a:cxn>
                    <a:cxn ang="0">
                      <a:pos x="8" y="18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13" y="12"/>
                    </a:cxn>
                    <a:cxn ang="0">
                      <a:pos x="1" y="8"/>
                    </a:cxn>
                    <a:cxn ang="0">
                      <a:pos x="8" y="4"/>
                    </a:cxn>
                    <a:cxn ang="0">
                      <a:pos x="1" y="8"/>
                    </a:cxn>
                    <a:cxn ang="0">
                      <a:pos x="9" y="4"/>
                    </a:cxn>
                    <a:cxn ang="0">
                      <a:pos x="8" y="15"/>
                    </a:cxn>
                    <a:cxn ang="0">
                      <a:pos x="14" y="8"/>
                    </a:cxn>
                    <a:cxn ang="0">
                      <a:pos x="9" y="15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9" y="0"/>
                    </a:cxn>
                    <a:cxn ang="0">
                      <a:pos x="3" y="7"/>
                    </a:cxn>
                    <a:cxn ang="0">
                      <a:pos x="11" y="0"/>
                    </a:cxn>
                    <a:cxn ang="0">
                      <a:pos x="9" y="12"/>
                    </a:cxn>
                    <a:cxn ang="0">
                      <a:pos x="11" y="0"/>
                    </a:cxn>
                    <a:cxn ang="0">
                      <a:pos x="14" y="2"/>
                    </a:cxn>
                    <a:cxn ang="0">
                      <a:pos x="16" y="7"/>
                    </a:cxn>
                    <a:cxn ang="0">
                      <a:pos x="14" y="10"/>
                    </a:cxn>
                    <a:cxn ang="0">
                      <a:pos x="11" y="12"/>
                    </a:cxn>
                  </a:cxnLst>
                  <a:rect l="0" t="0" r="r" b="b"/>
                  <a:pathLst>
                    <a:path w="16" h="20">
                      <a:moveTo>
                        <a:pt x="11" y="13"/>
                      </a:moveTo>
                      <a:lnTo>
                        <a:pt x="11" y="17"/>
                      </a:lnTo>
                      <a:lnTo>
                        <a:pt x="9" y="18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4" y="20"/>
                      </a:lnTo>
                      <a:lnTo>
                        <a:pt x="1" y="18"/>
                      </a:lnTo>
                      <a:lnTo>
                        <a:pt x="1" y="17"/>
                      </a:lnTo>
                      <a:lnTo>
                        <a:pt x="0" y="13"/>
                      </a:lnTo>
                      <a:lnTo>
                        <a:pt x="11" y="13"/>
                      </a:lnTo>
                      <a:close/>
                      <a:moveTo>
                        <a:pt x="0" y="13"/>
                      </a:move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1" y="13"/>
                      </a:lnTo>
                      <a:lnTo>
                        <a:pt x="0" y="13"/>
                      </a:lnTo>
                      <a:close/>
                      <a:moveTo>
                        <a:pt x="0" y="12"/>
                      </a:move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2"/>
                      </a:lnTo>
                      <a:lnTo>
                        <a:pt x="0" y="12"/>
                      </a:lnTo>
                      <a:close/>
                      <a:moveTo>
                        <a:pt x="6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6" y="7"/>
                      </a:lnTo>
                      <a:close/>
                      <a:moveTo>
                        <a:pt x="13" y="12"/>
                      </a:moveTo>
                      <a:lnTo>
                        <a:pt x="13" y="18"/>
                      </a:lnTo>
                      <a:lnTo>
                        <a:pt x="8" y="18"/>
                      </a:lnTo>
                      <a:lnTo>
                        <a:pt x="8" y="12"/>
                      </a:lnTo>
                      <a:lnTo>
                        <a:pt x="13" y="12"/>
                      </a:lnTo>
                      <a:close/>
                      <a:moveTo>
                        <a:pt x="1" y="12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2"/>
                      </a:lnTo>
                      <a:lnTo>
                        <a:pt x="1" y="12"/>
                      </a:lnTo>
                      <a:close/>
                      <a:moveTo>
                        <a:pt x="1" y="8"/>
                      </a:moveTo>
                      <a:lnTo>
                        <a:pt x="1" y="4"/>
                      </a:lnTo>
                      <a:lnTo>
                        <a:pt x="8" y="4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4" y="8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7"/>
                      </a:lnTo>
                      <a:lnTo>
                        <a:pt x="3" y="7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close/>
                      <a:moveTo>
                        <a:pt x="11" y="0"/>
                      </a:moveTo>
                      <a:lnTo>
                        <a:pt x="13" y="0"/>
                      </a:lnTo>
                      <a:lnTo>
                        <a:pt x="14" y="2"/>
                      </a:lnTo>
                      <a:lnTo>
                        <a:pt x="16" y="4"/>
                      </a:lnTo>
                      <a:lnTo>
                        <a:pt x="16" y="7"/>
                      </a:lnTo>
                      <a:lnTo>
                        <a:pt x="16" y="8"/>
                      </a:lnTo>
                      <a:lnTo>
                        <a:pt x="14" y="10"/>
                      </a:lnTo>
                      <a:lnTo>
                        <a:pt x="13" y="12"/>
                      </a:lnTo>
                      <a:lnTo>
                        <a:pt x="11" y="1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Freeform 1812"/>
                <p:cNvSpPr>
                  <a:spLocks noEditPoints="1"/>
                </p:cNvSpPr>
                <p:nvPr/>
              </p:nvSpPr>
              <p:spPr bwMode="auto">
                <a:xfrm>
                  <a:off x="1290" y="2731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12" y="14"/>
                    </a:cxn>
                    <a:cxn ang="0">
                      <a:pos x="9" y="18"/>
                    </a:cxn>
                    <a:cxn ang="0">
                      <a:pos x="4" y="18"/>
                    </a:cxn>
                    <a:cxn ang="0">
                      <a:pos x="0" y="14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12" y="13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0" y="10"/>
                    </a:cxn>
                    <a:cxn ang="0">
                      <a:pos x="7" y="5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7" y="16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13" y="10"/>
                    </a:cxn>
                    <a:cxn ang="0">
                      <a:pos x="2" y="8"/>
                    </a:cxn>
                    <a:cxn ang="0">
                      <a:pos x="7" y="3"/>
                    </a:cxn>
                    <a:cxn ang="0">
                      <a:pos x="2" y="8"/>
                    </a:cxn>
                    <a:cxn ang="0">
                      <a:pos x="10" y="3"/>
                    </a:cxn>
                    <a:cxn ang="0">
                      <a:pos x="7" y="14"/>
                    </a:cxn>
                    <a:cxn ang="0">
                      <a:pos x="15" y="8"/>
                    </a:cxn>
                    <a:cxn ang="0">
                      <a:pos x="10" y="14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15" y="8"/>
                    </a:cxn>
                    <a:cxn ang="0">
                      <a:pos x="4" y="5"/>
                    </a:cxn>
                    <a:cxn ang="0">
                      <a:pos x="5" y="1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15" h="18">
                      <a:moveTo>
                        <a:pt x="12" y="13"/>
                      </a:moveTo>
                      <a:lnTo>
                        <a:pt x="12" y="14"/>
                      </a:lnTo>
                      <a:lnTo>
                        <a:pt x="10" y="16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4" y="18"/>
                      </a:lnTo>
                      <a:lnTo>
                        <a:pt x="2" y="16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12" y="13"/>
                      </a:lnTo>
                      <a:close/>
                      <a:moveTo>
                        <a:pt x="0" y="13"/>
                      </a:moveTo>
                      <a:lnTo>
                        <a:pt x="0" y="10"/>
                      </a:lnTo>
                      <a:lnTo>
                        <a:pt x="12" y="10"/>
                      </a:lnTo>
                      <a:lnTo>
                        <a:pt x="12" y="13"/>
                      </a:lnTo>
                      <a:lnTo>
                        <a:pt x="0" y="13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7" y="5"/>
                      </a:lnTo>
                      <a:lnTo>
                        <a:pt x="7" y="10"/>
                      </a:lnTo>
                      <a:lnTo>
                        <a:pt x="0" y="10"/>
                      </a:lnTo>
                      <a:close/>
                      <a:moveTo>
                        <a:pt x="7" y="5"/>
                      </a:moveTo>
                      <a:lnTo>
                        <a:pt x="7" y="5"/>
                      </a:lnTo>
                      <a:lnTo>
                        <a:pt x="7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13" y="10"/>
                      </a:moveTo>
                      <a:lnTo>
                        <a:pt x="13" y="16"/>
                      </a:lnTo>
                      <a:lnTo>
                        <a:pt x="7" y="16"/>
                      </a:lnTo>
                      <a:lnTo>
                        <a:pt x="7" y="10"/>
                      </a:lnTo>
                      <a:lnTo>
                        <a:pt x="13" y="10"/>
                      </a:lnTo>
                      <a:close/>
                      <a:moveTo>
                        <a:pt x="2" y="10"/>
                      </a:move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2" y="10"/>
                      </a:lnTo>
                      <a:close/>
                      <a:moveTo>
                        <a:pt x="2" y="8"/>
                      </a:moveTo>
                      <a:lnTo>
                        <a:pt x="2" y="3"/>
                      </a:lnTo>
                      <a:lnTo>
                        <a:pt x="7" y="3"/>
                      </a:lnTo>
                      <a:lnTo>
                        <a:pt x="7" y="8"/>
                      </a:lnTo>
                      <a:lnTo>
                        <a:pt x="2" y="8"/>
                      </a:lnTo>
                      <a:close/>
                      <a:moveTo>
                        <a:pt x="7" y="3"/>
                      </a:moveTo>
                      <a:lnTo>
                        <a:pt x="10" y="3"/>
                      </a:lnTo>
                      <a:lnTo>
                        <a:pt x="10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15" y="8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8"/>
                      </a:lnTo>
                      <a:lnTo>
                        <a:pt x="15" y="8"/>
                      </a:lnTo>
                      <a:close/>
                      <a:moveTo>
                        <a:pt x="4" y="8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8"/>
                      </a:lnTo>
                      <a:lnTo>
                        <a:pt x="4" y="8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Freeform 1813"/>
                <p:cNvSpPr>
                  <a:spLocks noEditPoints="1"/>
                </p:cNvSpPr>
                <p:nvPr/>
              </p:nvSpPr>
              <p:spPr bwMode="auto">
                <a:xfrm>
                  <a:off x="1294" y="2723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9"/>
                    </a:cxn>
                    <a:cxn ang="0">
                      <a:pos x="0" y="16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6" y="19"/>
                    </a:cxn>
                    <a:cxn ang="0">
                      <a:pos x="6" y="8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6" y="19"/>
                    </a:cxn>
                    <a:cxn ang="0">
                      <a:pos x="13" y="13"/>
                    </a:cxn>
                    <a:cxn ang="0">
                      <a:pos x="1" y="11"/>
                    </a:cxn>
                    <a:cxn ang="0">
                      <a:pos x="13" y="13"/>
                    </a:cxn>
                    <a:cxn ang="0">
                      <a:pos x="1" y="11"/>
                    </a:cxn>
                    <a:cxn ang="0">
                      <a:pos x="6" y="5"/>
                    </a:cxn>
                    <a:cxn ang="0">
                      <a:pos x="1" y="11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4" y="11"/>
                    </a:cxn>
                    <a:cxn ang="0">
                      <a:pos x="8" y="16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14" y="11"/>
                    </a:cxn>
                    <a:cxn ang="0">
                      <a:pos x="3" y="8"/>
                    </a:cxn>
                    <a:cxn ang="0">
                      <a:pos x="8" y="1"/>
                    </a:cxn>
                    <a:cxn ang="0">
                      <a:pos x="3" y="8"/>
                    </a:cxn>
                    <a:cxn ang="0">
                      <a:pos x="9" y="1"/>
                    </a:cxn>
                    <a:cxn ang="0">
                      <a:pos x="8" y="13"/>
                    </a:cxn>
                    <a:cxn ang="0">
                      <a:pos x="16" y="8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16" y="8"/>
                    </a:cxn>
                    <a:cxn ang="0">
                      <a:pos x="5" y="6"/>
                    </a:cxn>
                    <a:cxn ang="0">
                      <a:pos x="6" y="1"/>
                    </a:cxn>
                    <a:cxn ang="0">
                      <a:pos x="9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9">
                      <a:moveTo>
                        <a:pt x="6" y="19"/>
                      </a:move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1" y="9"/>
                      </a:lnTo>
                      <a:lnTo>
                        <a:pt x="3" y="8"/>
                      </a:lnTo>
                      <a:lnTo>
                        <a:pt x="6" y="8"/>
                      </a:lnTo>
                      <a:lnTo>
                        <a:pt x="6" y="19"/>
                      </a:lnTo>
                      <a:close/>
                      <a:moveTo>
                        <a:pt x="6" y="8"/>
                      </a:moveTo>
                      <a:lnTo>
                        <a:pt x="6" y="8"/>
                      </a:lnTo>
                      <a:lnTo>
                        <a:pt x="6" y="19"/>
                      </a:lnTo>
                      <a:lnTo>
                        <a:pt x="6" y="19"/>
                      </a:lnTo>
                      <a:lnTo>
                        <a:pt x="6" y="8"/>
                      </a:lnTo>
                      <a:close/>
                      <a:moveTo>
                        <a:pt x="13" y="13"/>
                      </a:moveTo>
                      <a:lnTo>
                        <a:pt x="13" y="19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3" y="13"/>
                      </a:lnTo>
                      <a:close/>
                      <a:moveTo>
                        <a:pt x="1" y="13"/>
                      </a:moveTo>
                      <a:lnTo>
                        <a:pt x="1" y="11"/>
                      </a:lnTo>
                      <a:lnTo>
                        <a:pt x="13" y="11"/>
                      </a:lnTo>
                      <a:lnTo>
                        <a:pt x="13" y="13"/>
                      </a:lnTo>
                      <a:lnTo>
                        <a:pt x="1" y="13"/>
                      </a:lnTo>
                      <a:close/>
                      <a:moveTo>
                        <a:pt x="1" y="11"/>
                      </a:moveTo>
                      <a:lnTo>
                        <a:pt x="1" y="5"/>
                      </a:lnTo>
                      <a:lnTo>
                        <a:pt x="6" y="5"/>
                      </a:lnTo>
                      <a:lnTo>
                        <a:pt x="6" y="11"/>
                      </a:lnTo>
                      <a:lnTo>
                        <a:pt x="1" y="11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4" y="11"/>
                      </a:moveTo>
                      <a:lnTo>
                        <a:pt x="14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4" y="11"/>
                      </a:lnTo>
                      <a:close/>
                      <a:moveTo>
                        <a:pt x="3" y="11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11"/>
                      </a:lnTo>
                      <a:lnTo>
                        <a:pt x="3" y="11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8" y="1"/>
                      </a:lnTo>
                      <a:lnTo>
                        <a:pt x="8" y="8"/>
                      </a:lnTo>
                      <a:lnTo>
                        <a:pt x="3" y="8"/>
                      </a:lnTo>
                      <a:close/>
                      <a:moveTo>
                        <a:pt x="8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8" y="13"/>
                      </a:lnTo>
                      <a:lnTo>
                        <a:pt x="8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6" y="8"/>
                      </a:lnTo>
                      <a:close/>
                      <a:moveTo>
                        <a:pt x="5" y="8"/>
                      </a:moveTo>
                      <a:lnTo>
                        <a:pt x="5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5" y="8"/>
                      </a:lnTo>
                      <a:close/>
                      <a:moveTo>
                        <a:pt x="5" y="6"/>
                      </a:moveTo>
                      <a:lnTo>
                        <a:pt x="5" y="5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9" y="0"/>
                      </a:lnTo>
                      <a:lnTo>
                        <a:pt x="11" y="1"/>
                      </a:lnTo>
                      <a:lnTo>
                        <a:pt x="14" y="1"/>
                      </a:lnTo>
                      <a:lnTo>
                        <a:pt x="14" y="5"/>
                      </a:lnTo>
                      <a:lnTo>
                        <a:pt x="16" y="6"/>
                      </a:lnTo>
                      <a:lnTo>
                        <a:pt x="5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Freeform 1814"/>
                <p:cNvSpPr>
                  <a:spLocks noEditPoints="1"/>
                </p:cNvSpPr>
                <p:nvPr/>
              </p:nvSpPr>
              <p:spPr bwMode="auto">
                <a:xfrm>
                  <a:off x="1299" y="2718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6" y="16"/>
                    </a:cxn>
                    <a:cxn ang="0">
                      <a:pos x="3" y="16"/>
                    </a:cxn>
                    <a:cxn ang="0">
                      <a:pos x="0" y="13"/>
                    </a:cxn>
                    <a:cxn ang="0">
                      <a:pos x="0" y="10"/>
                    </a:cxn>
                    <a:cxn ang="0">
                      <a:pos x="9" y="14"/>
                    </a:cxn>
                    <a:cxn ang="0">
                      <a:pos x="3" y="5"/>
                    </a:cxn>
                    <a:cxn ang="0">
                      <a:pos x="9" y="14"/>
                    </a:cxn>
                    <a:cxn ang="0">
                      <a:pos x="13" y="10"/>
                    </a:cxn>
                    <a:cxn ang="0">
                      <a:pos x="11" y="13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6" y="3"/>
                    </a:cxn>
                    <a:cxn ang="0">
                      <a:pos x="1" y="8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13" y="8"/>
                    </a:cxn>
                    <a:cxn ang="0">
                      <a:pos x="8" y="14"/>
                    </a:cxn>
                    <a:cxn ang="0">
                      <a:pos x="13" y="8"/>
                    </a:cxn>
                    <a:cxn ang="0">
                      <a:pos x="1" y="5"/>
                    </a:cxn>
                    <a:cxn ang="0">
                      <a:pos x="13" y="8"/>
                    </a:cxn>
                    <a:cxn ang="0">
                      <a:pos x="1" y="5"/>
                    </a:cxn>
                    <a:cxn ang="0">
                      <a:pos x="8" y="0"/>
                    </a:cxn>
                    <a:cxn ang="0">
                      <a:pos x="1" y="5"/>
                    </a:cxn>
                    <a:cxn ang="0">
                      <a:pos x="9" y="0"/>
                    </a:cxn>
                    <a:cxn ang="0">
                      <a:pos x="8" y="11"/>
                    </a:cxn>
                    <a:cxn ang="0">
                      <a:pos x="9" y="0"/>
                    </a:cxn>
                    <a:cxn ang="0">
                      <a:pos x="13" y="1"/>
                    </a:cxn>
                    <a:cxn ang="0">
                      <a:pos x="14" y="5"/>
                    </a:cxn>
                    <a:cxn ang="0">
                      <a:pos x="13" y="10"/>
                    </a:cxn>
                    <a:cxn ang="0">
                      <a:pos x="9" y="11"/>
                    </a:cxn>
                  </a:cxnLst>
                  <a:rect l="0" t="0" r="r" b="b"/>
                  <a:pathLst>
                    <a:path w="14" h="18">
                      <a:moveTo>
                        <a:pt x="9" y="14"/>
                      </a:moveTo>
                      <a:lnTo>
                        <a:pt x="6" y="16"/>
                      </a:lnTo>
                      <a:lnTo>
                        <a:pt x="4" y="18"/>
                      </a:lnTo>
                      <a:lnTo>
                        <a:pt x="3" y="16"/>
                      </a:lnTo>
                      <a:lnTo>
                        <a:pt x="1" y="14"/>
                      </a:lnTo>
                      <a:lnTo>
                        <a:pt x="0" y="13"/>
                      </a:lnTo>
                      <a:lnTo>
                        <a:pt x="0" y="11"/>
                      </a:lnTo>
                      <a:lnTo>
                        <a:pt x="0" y="10"/>
                      </a:lnTo>
                      <a:lnTo>
                        <a:pt x="1" y="6"/>
                      </a:lnTo>
                      <a:lnTo>
                        <a:pt x="9" y="14"/>
                      </a:lnTo>
                      <a:close/>
                      <a:moveTo>
                        <a:pt x="1" y="6"/>
                      </a:moveTo>
                      <a:lnTo>
                        <a:pt x="3" y="5"/>
                      </a:lnTo>
                      <a:lnTo>
                        <a:pt x="11" y="13"/>
                      </a:lnTo>
                      <a:lnTo>
                        <a:pt x="9" y="14"/>
                      </a:lnTo>
                      <a:lnTo>
                        <a:pt x="1" y="6"/>
                      </a:lnTo>
                      <a:close/>
                      <a:moveTo>
                        <a:pt x="13" y="10"/>
                      </a:move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6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8"/>
                      </a:moveTo>
                      <a:lnTo>
                        <a:pt x="1" y="3"/>
                      </a:lnTo>
                      <a:lnTo>
                        <a:pt x="6" y="3"/>
                      </a:lnTo>
                      <a:lnTo>
                        <a:pt x="6" y="8"/>
                      </a:lnTo>
                      <a:lnTo>
                        <a:pt x="1" y="8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13" y="8"/>
                      </a:moveTo>
                      <a:lnTo>
                        <a:pt x="13" y="14"/>
                      </a:lnTo>
                      <a:lnTo>
                        <a:pt x="8" y="14"/>
                      </a:lnTo>
                      <a:lnTo>
                        <a:pt x="8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5"/>
                      </a:ln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5"/>
                      </a:moveTo>
                      <a:lnTo>
                        <a:pt x="1" y="0"/>
                      </a:lnTo>
                      <a:lnTo>
                        <a:pt x="8" y="0"/>
                      </a:lnTo>
                      <a:lnTo>
                        <a:pt x="8" y="5"/>
                      </a:lnTo>
                      <a:lnTo>
                        <a:pt x="1" y="5"/>
                      </a:lnTo>
                      <a:close/>
                      <a:moveTo>
                        <a:pt x="8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1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Freeform 1815"/>
                <p:cNvSpPr>
                  <a:spLocks noEditPoints="1"/>
                </p:cNvSpPr>
                <p:nvPr/>
              </p:nvSpPr>
              <p:spPr bwMode="auto">
                <a:xfrm>
                  <a:off x="1302" y="2711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11" y="15"/>
                    </a:cxn>
                    <a:cxn ang="0">
                      <a:pos x="8" y="18"/>
                    </a:cxn>
                    <a:cxn ang="0">
                      <a:pos x="3" y="18"/>
                    </a:cxn>
                    <a:cxn ang="0">
                      <a:pos x="0" y="15"/>
                    </a:cxn>
                    <a:cxn ang="0">
                      <a:pos x="11" y="12"/>
                    </a:cxn>
                    <a:cxn ang="0">
                      <a:pos x="0" y="10"/>
                    </a:cxn>
                    <a:cxn ang="0">
                      <a:pos x="11" y="12"/>
                    </a:cxn>
                    <a:cxn ang="0">
                      <a:pos x="0" y="10"/>
                    </a:cxn>
                    <a:cxn ang="0">
                      <a:pos x="6" y="5"/>
                    </a:cxn>
                    <a:cxn ang="0">
                      <a:pos x="0" y="10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13" y="10"/>
                    </a:cxn>
                    <a:cxn ang="0">
                      <a:pos x="8" y="17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8" y="2"/>
                    </a:cxn>
                    <a:cxn ang="0">
                      <a:pos x="1" y="8"/>
                    </a:cxn>
                    <a:cxn ang="0">
                      <a:pos x="8" y="2"/>
                    </a:cxn>
                    <a:cxn ang="0">
                      <a:pos x="8" y="13"/>
                    </a:cxn>
                    <a:cxn ang="0">
                      <a:pos x="14" y="8"/>
                    </a:cxn>
                    <a:cxn ang="0">
                      <a:pos x="8" y="13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14" y="8"/>
                    </a:cxn>
                    <a:cxn ang="0">
                      <a:pos x="3" y="7"/>
                    </a:cxn>
                    <a:cxn ang="0">
                      <a:pos x="5" y="2"/>
                    </a:cxn>
                    <a:cxn ang="0">
                      <a:pos x="8" y="0"/>
                    </a:cxn>
                    <a:cxn ang="0">
                      <a:pos x="13" y="2"/>
                    </a:cxn>
                    <a:cxn ang="0">
                      <a:pos x="14" y="7"/>
                    </a:cxn>
                  </a:cxnLst>
                  <a:rect l="0" t="0" r="r" b="b"/>
                  <a:pathLst>
                    <a:path w="14" h="18">
                      <a:moveTo>
                        <a:pt x="11" y="12"/>
                      </a:moveTo>
                      <a:lnTo>
                        <a:pt x="11" y="15"/>
                      </a:lnTo>
                      <a:lnTo>
                        <a:pt x="10" y="17"/>
                      </a:lnTo>
                      <a:lnTo>
                        <a:pt x="8" y="18"/>
                      </a:lnTo>
                      <a:lnTo>
                        <a:pt x="6" y="18"/>
                      </a:lnTo>
                      <a:lnTo>
                        <a:pt x="3" y="18"/>
                      </a:lnTo>
                      <a:lnTo>
                        <a:pt x="1" y="17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11" y="12"/>
                      </a:lnTo>
                      <a:close/>
                      <a:moveTo>
                        <a:pt x="0" y="12"/>
                      </a:moveTo>
                      <a:lnTo>
                        <a:pt x="0" y="10"/>
                      </a:lnTo>
                      <a:lnTo>
                        <a:pt x="11" y="10"/>
                      </a:lnTo>
                      <a:lnTo>
                        <a:pt x="11" y="12"/>
                      </a:lnTo>
                      <a:lnTo>
                        <a:pt x="0" y="12"/>
                      </a:lnTo>
                      <a:close/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10"/>
                      </a:lnTo>
                      <a:lnTo>
                        <a:pt x="0" y="10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13" y="10"/>
                      </a:moveTo>
                      <a:lnTo>
                        <a:pt x="13" y="17"/>
                      </a:lnTo>
                      <a:lnTo>
                        <a:pt x="8" y="17"/>
                      </a:lnTo>
                      <a:lnTo>
                        <a:pt x="8" y="10"/>
                      </a:lnTo>
                      <a:lnTo>
                        <a:pt x="13" y="10"/>
                      </a:lnTo>
                      <a:close/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13" y="8"/>
                      </a:lnTo>
                      <a:lnTo>
                        <a:pt x="13" y="10"/>
                      </a:lnTo>
                      <a:lnTo>
                        <a:pt x="1" y="10"/>
                      </a:lnTo>
                      <a:close/>
                      <a:moveTo>
                        <a:pt x="1" y="8"/>
                      </a:moveTo>
                      <a:lnTo>
                        <a:pt x="1" y="2"/>
                      </a:lnTo>
                      <a:lnTo>
                        <a:pt x="8" y="2"/>
                      </a:lnTo>
                      <a:lnTo>
                        <a:pt x="8" y="8"/>
                      </a:lnTo>
                      <a:lnTo>
                        <a:pt x="1" y="8"/>
                      </a:lnTo>
                      <a:close/>
                      <a:moveTo>
                        <a:pt x="8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4" y="8"/>
                      </a:moveTo>
                      <a:lnTo>
                        <a:pt x="14" y="13"/>
                      </a:lnTo>
                      <a:lnTo>
                        <a:pt x="8" y="13"/>
                      </a:lnTo>
                      <a:lnTo>
                        <a:pt x="8" y="8"/>
                      </a:lnTo>
                      <a:lnTo>
                        <a:pt x="14" y="8"/>
                      </a:lnTo>
                      <a:close/>
                      <a:moveTo>
                        <a:pt x="3" y="8"/>
                      </a:moveTo>
                      <a:lnTo>
                        <a:pt x="3" y="7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3" y="8"/>
                      </a:lnTo>
                      <a:close/>
                      <a:moveTo>
                        <a:pt x="3" y="7"/>
                      </a:move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4" y="4"/>
                      </a:lnTo>
                      <a:lnTo>
                        <a:pt x="14" y="7"/>
                      </a:lnTo>
                      <a:lnTo>
                        <a:pt x="3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Freeform 1816"/>
                <p:cNvSpPr>
                  <a:spLocks noEditPoints="1"/>
                </p:cNvSpPr>
                <p:nvPr/>
              </p:nvSpPr>
              <p:spPr bwMode="auto">
                <a:xfrm>
                  <a:off x="1305" y="2706"/>
                  <a:ext cx="16" cy="17"/>
                </a:xfrm>
                <a:custGeom>
                  <a:avLst/>
                  <a:gdLst/>
                  <a:ahLst/>
                  <a:cxnLst>
                    <a:cxn ang="0">
                      <a:pos x="3" y="17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3" y="7"/>
                    </a:cxn>
                    <a:cxn ang="0">
                      <a:pos x="5" y="17"/>
                    </a:cxn>
                    <a:cxn ang="0">
                      <a:pos x="7" y="5"/>
                    </a:cxn>
                    <a:cxn ang="0">
                      <a:pos x="5" y="17"/>
                    </a:cxn>
                    <a:cxn ang="0">
                      <a:pos x="13" y="12"/>
                    </a:cxn>
                    <a:cxn ang="0">
                      <a:pos x="7" y="17"/>
                    </a:cxn>
                    <a:cxn ang="0">
                      <a:pos x="13" y="12"/>
                    </a:cxn>
                    <a:cxn ang="0">
                      <a:pos x="2" y="9"/>
                    </a:cxn>
                    <a:cxn ang="0">
                      <a:pos x="13" y="12"/>
                    </a:cxn>
                    <a:cxn ang="0">
                      <a:pos x="2" y="9"/>
                    </a:cxn>
                    <a:cxn ang="0">
                      <a:pos x="7" y="2"/>
                    </a:cxn>
                    <a:cxn ang="0">
                      <a:pos x="2" y="9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15" y="9"/>
                    </a:cxn>
                    <a:cxn ang="0">
                      <a:pos x="8" y="15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15" y="9"/>
                    </a:cxn>
                    <a:cxn ang="0">
                      <a:pos x="3" y="7"/>
                    </a:cxn>
                    <a:cxn ang="0">
                      <a:pos x="8" y="2"/>
                    </a:cxn>
                    <a:cxn ang="0">
                      <a:pos x="3" y="7"/>
                    </a:cxn>
                    <a:cxn ang="0">
                      <a:pos x="10" y="2"/>
                    </a:cxn>
                    <a:cxn ang="0">
                      <a:pos x="8" y="13"/>
                    </a:cxn>
                    <a:cxn ang="0">
                      <a:pos x="16" y="7"/>
                    </a:cxn>
                    <a:cxn ang="0">
                      <a:pos x="10" y="13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16" y="7"/>
                    </a:cxn>
                    <a:cxn ang="0">
                      <a:pos x="5" y="5"/>
                    </a:cxn>
                    <a:cxn ang="0">
                      <a:pos x="7" y="2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6" y="5"/>
                    </a:cxn>
                  </a:cxnLst>
                  <a:rect l="0" t="0" r="r" b="b"/>
                  <a:pathLst>
                    <a:path w="16" h="17">
                      <a:moveTo>
                        <a:pt x="5" y="17"/>
                      </a:moveTo>
                      <a:lnTo>
                        <a:pt x="3" y="17"/>
                      </a:lnTo>
                      <a:lnTo>
                        <a:pt x="2" y="15"/>
                      </a:lnTo>
                      <a:lnTo>
                        <a:pt x="0" y="13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5" y="5"/>
                      </a:lnTo>
                      <a:lnTo>
                        <a:pt x="5" y="17"/>
                      </a:lnTo>
                      <a:close/>
                      <a:moveTo>
                        <a:pt x="5" y="5"/>
                      </a:moveTo>
                      <a:lnTo>
                        <a:pt x="7" y="5"/>
                      </a:lnTo>
                      <a:lnTo>
                        <a:pt x="7" y="17"/>
                      </a:lnTo>
                      <a:lnTo>
                        <a:pt x="5" y="17"/>
                      </a:lnTo>
                      <a:lnTo>
                        <a:pt x="5" y="5"/>
                      </a:lnTo>
                      <a:close/>
                      <a:moveTo>
                        <a:pt x="13" y="12"/>
                      </a:moveTo>
                      <a:lnTo>
                        <a:pt x="13" y="17"/>
                      </a:lnTo>
                      <a:lnTo>
                        <a:pt x="7" y="17"/>
                      </a:lnTo>
                      <a:lnTo>
                        <a:pt x="7" y="12"/>
                      </a:lnTo>
                      <a:lnTo>
                        <a:pt x="13" y="12"/>
                      </a:lnTo>
                      <a:close/>
                      <a:moveTo>
                        <a:pt x="2" y="12"/>
                      </a:moveTo>
                      <a:lnTo>
                        <a:pt x="2" y="9"/>
                      </a:lnTo>
                      <a:lnTo>
                        <a:pt x="13" y="9"/>
                      </a:lnTo>
                      <a:lnTo>
                        <a:pt x="13" y="12"/>
                      </a:lnTo>
                      <a:lnTo>
                        <a:pt x="2" y="12"/>
                      </a:lnTo>
                      <a:close/>
                      <a:moveTo>
                        <a:pt x="2" y="9"/>
                      </a:moveTo>
                      <a:lnTo>
                        <a:pt x="2" y="2"/>
                      </a:lnTo>
                      <a:lnTo>
                        <a:pt x="7" y="2"/>
                      </a:lnTo>
                      <a:lnTo>
                        <a:pt x="7" y="9"/>
                      </a:lnTo>
                      <a:lnTo>
                        <a:pt x="2" y="9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15" y="9"/>
                      </a:moveTo>
                      <a:lnTo>
                        <a:pt x="15" y="15"/>
                      </a:lnTo>
                      <a:lnTo>
                        <a:pt x="8" y="15"/>
                      </a:lnTo>
                      <a:lnTo>
                        <a:pt x="8" y="9"/>
                      </a:lnTo>
                      <a:lnTo>
                        <a:pt x="15" y="9"/>
                      </a:lnTo>
                      <a:close/>
                      <a:moveTo>
                        <a:pt x="3" y="9"/>
                      </a:moveTo>
                      <a:lnTo>
                        <a:pt x="3" y="7"/>
                      </a:lnTo>
                      <a:lnTo>
                        <a:pt x="15" y="7"/>
                      </a:lnTo>
                      <a:lnTo>
                        <a:pt x="15" y="9"/>
                      </a:lnTo>
                      <a:lnTo>
                        <a:pt x="3" y="9"/>
                      </a:lnTo>
                      <a:close/>
                      <a:moveTo>
                        <a:pt x="3" y="7"/>
                      </a:moveTo>
                      <a:lnTo>
                        <a:pt x="3" y="2"/>
                      </a:lnTo>
                      <a:lnTo>
                        <a:pt x="8" y="2"/>
                      </a:lnTo>
                      <a:lnTo>
                        <a:pt x="8" y="7"/>
                      </a:lnTo>
                      <a:lnTo>
                        <a:pt x="3" y="7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8" y="2"/>
                      </a:lnTo>
                      <a:close/>
                      <a:moveTo>
                        <a:pt x="16" y="7"/>
                      </a:move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7"/>
                      </a:lnTo>
                      <a:lnTo>
                        <a:pt x="16" y="7"/>
                      </a:lnTo>
                      <a:close/>
                      <a:moveTo>
                        <a:pt x="5" y="7"/>
                      </a:moveTo>
                      <a:lnTo>
                        <a:pt x="5" y="5"/>
                      </a:lnTo>
                      <a:lnTo>
                        <a:pt x="16" y="5"/>
                      </a:lnTo>
                      <a:lnTo>
                        <a:pt x="16" y="7"/>
                      </a:lnTo>
                      <a:lnTo>
                        <a:pt x="5" y="7"/>
                      </a:lnTo>
                      <a:close/>
                      <a:moveTo>
                        <a:pt x="5" y="5"/>
                      </a:moveTo>
                      <a:lnTo>
                        <a:pt x="5" y="4"/>
                      </a:lnTo>
                      <a:lnTo>
                        <a:pt x="7" y="2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5" y="4"/>
                      </a:lnTo>
                      <a:lnTo>
                        <a:pt x="16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Freeform 1817"/>
                <p:cNvSpPr>
                  <a:spLocks noEditPoints="1"/>
                </p:cNvSpPr>
                <p:nvPr/>
              </p:nvSpPr>
              <p:spPr bwMode="auto">
                <a:xfrm>
                  <a:off x="1310" y="2702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10" y="14"/>
                    </a:cxn>
                    <a:cxn ang="0">
                      <a:pos x="8" y="16"/>
                    </a:cxn>
                    <a:cxn ang="0">
                      <a:pos x="5" y="16"/>
                    </a:cxn>
                    <a:cxn ang="0">
                      <a:pos x="3" y="16"/>
                    </a:cxn>
                    <a:cxn ang="0">
                      <a:pos x="2" y="14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0" y="8"/>
                    </a:cxn>
                    <a:cxn ang="0">
                      <a:pos x="2" y="6"/>
                    </a:cxn>
                    <a:cxn ang="0">
                      <a:pos x="10" y="14"/>
                    </a:cxn>
                    <a:cxn ang="0">
                      <a:pos x="2" y="6"/>
                    </a:cxn>
                    <a:cxn ang="0">
                      <a:pos x="2" y="4"/>
                    </a:cxn>
                    <a:cxn ang="0">
                      <a:pos x="10" y="13"/>
                    </a:cxn>
                    <a:cxn ang="0">
                      <a:pos x="10" y="14"/>
                    </a:cxn>
                    <a:cxn ang="0">
                      <a:pos x="2" y="6"/>
                    </a:cxn>
                    <a:cxn ang="0">
                      <a:pos x="13" y="8"/>
                    </a:cxn>
                    <a:cxn ang="0">
                      <a:pos x="13" y="11"/>
                    </a:cxn>
                    <a:cxn ang="0">
                      <a:pos x="10" y="13"/>
                    </a:cxn>
                    <a:cxn ang="0">
                      <a:pos x="6" y="8"/>
                    </a:cxn>
                    <a:cxn ang="0">
                      <a:pos x="13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1"/>
                    </a:cxn>
                    <a:cxn ang="0">
                      <a:pos x="6" y="1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6" y="1"/>
                    </a:cxn>
                    <a:cxn ang="0">
                      <a:pos x="8" y="1"/>
                    </a:cxn>
                    <a:cxn ang="0">
                      <a:pos x="8" y="13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15" y="6"/>
                    </a:cxn>
                    <a:cxn ang="0">
                      <a:pos x="15" y="13"/>
                    </a:cxn>
                    <a:cxn ang="0">
                      <a:pos x="8" y="13"/>
                    </a:cxn>
                    <a:cxn ang="0">
                      <a:pos x="8" y="6"/>
                    </a:cxn>
                    <a:cxn ang="0">
                      <a:pos x="15" y="6"/>
                    </a:cxn>
                    <a:cxn ang="0">
                      <a:pos x="2" y="6"/>
                    </a:cxn>
                    <a:cxn ang="0">
                      <a:pos x="2" y="6"/>
                    </a:cxn>
                    <a:cxn ang="0">
                      <a:pos x="15" y="6"/>
                    </a:cxn>
                    <a:cxn ang="0">
                      <a:pos x="15" y="6"/>
                    </a:cxn>
                    <a:cxn ang="0">
                      <a:pos x="2" y="6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3" y="1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3" y="1"/>
                    </a:cxn>
                    <a:cxn ang="0">
                      <a:pos x="13" y="3"/>
                    </a:cxn>
                    <a:cxn ang="0">
                      <a:pos x="15" y="6"/>
                    </a:cxn>
                    <a:cxn ang="0">
                      <a:pos x="2" y="6"/>
                    </a:cxn>
                  </a:cxnLst>
                  <a:rect l="0" t="0" r="r" b="b"/>
                  <a:pathLst>
                    <a:path w="15" h="16">
                      <a:moveTo>
                        <a:pt x="10" y="14"/>
                      </a:moveTo>
                      <a:lnTo>
                        <a:pt x="8" y="16"/>
                      </a:lnTo>
                      <a:lnTo>
                        <a:pt x="5" y="16"/>
                      </a:lnTo>
                      <a:lnTo>
                        <a:pt x="3" y="16"/>
                      </a:lnTo>
                      <a:lnTo>
                        <a:pt x="2" y="14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2" y="6"/>
                      </a:lnTo>
                      <a:lnTo>
                        <a:pt x="10" y="14"/>
                      </a:lnTo>
                      <a:close/>
                      <a:moveTo>
                        <a:pt x="2" y="6"/>
                      </a:moveTo>
                      <a:lnTo>
                        <a:pt x="2" y="4"/>
                      </a:lnTo>
                      <a:lnTo>
                        <a:pt x="10" y="13"/>
                      </a:lnTo>
                      <a:lnTo>
                        <a:pt x="10" y="14"/>
                      </a:lnTo>
                      <a:lnTo>
                        <a:pt x="2" y="6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0" y="13"/>
                      </a:lnTo>
                      <a:lnTo>
                        <a:pt x="6" y="8"/>
                      </a:lnTo>
                      <a:lnTo>
                        <a:pt x="13" y="8"/>
                      </a:lnTo>
                      <a:close/>
                      <a:moveTo>
                        <a:pt x="0" y="8"/>
                      </a:moveTo>
                      <a:lnTo>
                        <a:pt x="0" y="6"/>
                      </a:lnTo>
                      <a:lnTo>
                        <a:pt x="13" y="6"/>
                      </a:lnTo>
                      <a:lnTo>
                        <a:pt x="13" y="8"/>
                      </a:lnTo>
                      <a:lnTo>
                        <a:pt x="0" y="8"/>
                      </a:lnTo>
                      <a:close/>
                      <a:moveTo>
                        <a:pt x="0" y="6"/>
                      </a:moveTo>
                      <a:lnTo>
                        <a:pt x="0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6"/>
                      </a:lnTo>
                      <a:close/>
                      <a:moveTo>
                        <a:pt x="6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15" y="6"/>
                      </a:lnTo>
                      <a:close/>
                      <a:moveTo>
                        <a:pt x="2" y="6"/>
                      </a:moveTo>
                      <a:lnTo>
                        <a:pt x="2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2" y="6"/>
                      </a:lnTo>
                      <a:close/>
                      <a:moveTo>
                        <a:pt x="2" y="6"/>
                      </a:moveTo>
                      <a:lnTo>
                        <a:pt x="3" y="3"/>
                      </a:lnTo>
                      <a:lnTo>
                        <a:pt x="3" y="1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5" y="6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Freeform 1818"/>
                <p:cNvSpPr>
                  <a:spLocks noEditPoints="1"/>
                </p:cNvSpPr>
                <p:nvPr/>
              </p:nvSpPr>
              <p:spPr bwMode="auto">
                <a:xfrm>
                  <a:off x="1312" y="2697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4" y="16"/>
                    </a:cxn>
                    <a:cxn ang="0">
                      <a:pos x="1" y="13"/>
                    </a:cxn>
                    <a:cxn ang="0">
                      <a:pos x="1" y="8"/>
                    </a:cxn>
                    <a:cxn ang="0">
                      <a:pos x="4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13" y="11"/>
                    </a:cxn>
                    <a:cxn ang="0">
                      <a:pos x="8" y="16"/>
                    </a:cxn>
                    <a:cxn ang="0">
                      <a:pos x="13" y="11"/>
                    </a:cxn>
                    <a:cxn ang="0">
                      <a:pos x="1" y="9"/>
                    </a:cxn>
                    <a:cxn ang="0">
                      <a:pos x="13" y="11"/>
                    </a:cxn>
                    <a:cxn ang="0">
                      <a:pos x="1" y="9"/>
                    </a:cxn>
                    <a:cxn ang="0">
                      <a:pos x="8" y="3"/>
                    </a:cxn>
                    <a:cxn ang="0">
                      <a:pos x="1" y="9"/>
                    </a:cxn>
                    <a:cxn ang="0">
                      <a:pos x="9" y="3"/>
                    </a:cxn>
                    <a:cxn ang="0">
                      <a:pos x="8" y="14"/>
                    </a:cxn>
                    <a:cxn ang="0">
                      <a:pos x="14" y="9"/>
                    </a:cxn>
                    <a:cxn ang="0">
                      <a:pos x="9" y="14"/>
                    </a:cxn>
                    <a:cxn ang="0">
                      <a:pos x="14" y="9"/>
                    </a:cxn>
                    <a:cxn ang="0">
                      <a:pos x="3" y="8"/>
                    </a:cxn>
                    <a:cxn ang="0">
                      <a:pos x="14" y="9"/>
                    </a:cxn>
                    <a:cxn ang="0">
                      <a:pos x="3" y="8"/>
                    </a:cxn>
                    <a:cxn ang="0">
                      <a:pos x="9" y="1"/>
                    </a:cxn>
                    <a:cxn ang="0">
                      <a:pos x="3" y="8"/>
                    </a:cxn>
                    <a:cxn ang="0">
                      <a:pos x="11" y="1"/>
                    </a:cxn>
                    <a:cxn ang="0">
                      <a:pos x="9" y="13"/>
                    </a:cxn>
                    <a:cxn ang="0">
                      <a:pos x="16" y="8"/>
                    </a:cxn>
                    <a:cxn ang="0">
                      <a:pos x="11" y="13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16" y="8"/>
                    </a:cxn>
                    <a:cxn ang="0">
                      <a:pos x="4" y="6"/>
                    </a:cxn>
                    <a:cxn ang="0">
                      <a:pos x="6" y="1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6" y="6"/>
                    </a:cxn>
                  </a:cxnLst>
                  <a:rect l="0" t="0" r="r" b="b"/>
                  <a:pathLst>
                    <a:path w="16" h="16">
                      <a:moveTo>
                        <a:pt x="6" y="16"/>
                      </a:moveTo>
                      <a:lnTo>
                        <a:pt x="4" y="16"/>
                      </a:lnTo>
                      <a:lnTo>
                        <a:pt x="1" y="14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1" y="6"/>
                      </a:lnTo>
                      <a:lnTo>
                        <a:pt x="4" y="5"/>
                      </a:lnTo>
                      <a:lnTo>
                        <a:pt x="6" y="5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13" y="11"/>
                      </a:moveTo>
                      <a:lnTo>
                        <a:pt x="13" y="16"/>
                      </a:lnTo>
                      <a:lnTo>
                        <a:pt x="8" y="16"/>
                      </a:lnTo>
                      <a:lnTo>
                        <a:pt x="8" y="11"/>
                      </a:lnTo>
                      <a:lnTo>
                        <a:pt x="13" y="11"/>
                      </a:lnTo>
                      <a:close/>
                      <a:moveTo>
                        <a:pt x="1" y="11"/>
                      </a:moveTo>
                      <a:lnTo>
                        <a:pt x="1" y="9"/>
                      </a:lnTo>
                      <a:lnTo>
                        <a:pt x="13" y="9"/>
                      </a:lnTo>
                      <a:lnTo>
                        <a:pt x="13" y="11"/>
                      </a:lnTo>
                      <a:lnTo>
                        <a:pt x="1" y="11"/>
                      </a:lnTo>
                      <a:close/>
                      <a:moveTo>
                        <a:pt x="1" y="9"/>
                      </a:moveTo>
                      <a:lnTo>
                        <a:pt x="1" y="3"/>
                      </a:lnTo>
                      <a:lnTo>
                        <a:pt x="8" y="3"/>
                      </a:lnTo>
                      <a:lnTo>
                        <a:pt x="8" y="9"/>
                      </a:lnTo>
                      <a:lnTo>
                        <a:pt x="1" y="9"/>
                      </a:lnTo>
                      <a:close/>
                      <a:moveTo>
                        <a:pt x="8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  <a:moveTo>
                        <a:pt x="14" y="9"/>
                      </a:move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9"/>
                      </a:lnTo>
                      <a:close/>
                      <a:moveTo>
                        <a:pt x="3" y="9"/>
                      </a:moveTo>
                      <a:lnTo>
                        <a:pt x="3" y="8"/>
                      </a:lnTo>
                      <a:lnTo>
                        <a:pt x="14" y="8"/>
                      </a:lnTo>
                      <a:lnTo>
                        <a:pt x="14" y="9"/>
                      </a:lnTo>
                      <a:lnTo>
                        <a:pt x="3" y="9"/>
                      </a:lnTo>
                      <a:close/>
                      <a:moveTo>
                        <a:pt x="3" y="8"/>
                      </a:moveTo>
                      <a:lnTo>
                        <a:pt x="3" y="1"/>
                      </a:lnTo>
                      <a:lnTo>
                        <a:pt x="9" y="1"/>
                      </a:lnTo>
                      <a:lnTo>
                        <a:pt x="9" y="8"/>
                      </a:lnTo>
                      <a:lnTo>
                        <a:pt x="3" y="8"/>
                      </a:lnTo>
                      <a:close/>
                      <a:moveTo>
                        <a:pt x="9" y="1"/>
                      </a:moveTo>
                      <a:lnTo>
                        <a:pt x="11" y="1"/>
                      </a:lnTo>
                      <a:lnTo>
                        <a:pt x="11" y="13"/>
                      </a:lnTo>
                      <a:lnTo>
                        <a:pt x="9" y="13"/>
                      </a:lnTo>
                      <a:lnTo>
                        <a:pt x="9" y="1"/>
                      </a:lnTo>
                      <a:close/>
                      <a:moveTo>
                        <a:pt x="16" y="8"/>
                      </a:move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8"/>
                      </a:lnTo>
                      <a:lnTo>
                        <a:pt x="16" y="8"/>
                      </a:lnTo>
                      <a:close/>
                      <a:moveTo>
                        <a:pt x="4" y="8"/>
                      </a:moveTo>
                      <a:lnTo>
                        <a:pt x="4" y="6"/>
                      </a:lnTo>
                      <a:lnTo>
                        <a:pt x="16" y="6"/>
                      </a:lnTo>
                      <a:lnTo>
                        <a:pt x="16" y="8"/>
                      </a:lnTo>
                      <a:lnTo>
                        <a:pt x="4" y="8"/>
                      </a:lnTo>
                      <a:close/>
                      <a:moveTo>
                        <a:pt x="4" y="6"/>
                      </a:moveTo>
                      <a:lnTo>
                        <a:pt x="4" y="3"/>
                      </a:lnTo>
                      <a:lnTo>
                        <a:pt x="6" y="1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1"/>
                      </a:lnTo>
                      <a:lnTo>
                        <a:pt x="16" y="3"/>
                      </a:lnTo>
                      <a:lnTo>
                        <a:pt x="16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Freeform 1819"/>
                <p:cNvSpPr>
                  <a:spLocks noEditPoints="1"/>
                </p:cNvSpPr>
                <p:nvPr/>
              </p:nvSpPr>
              <p:spPr bwMode="auto">
                <a:xfrm>
                  <a:off x="1316" y="2695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0" y="10"/>
                    </a:cxn>
                    <a:cxn ang="0">
                      <a:pos x="0" y="5"/>
                    </a:cxn>
                    <a:cxn ang="0">
                      <a:pos x="4" y="3"/>
                    </a:cxn>
                    <a:cxn ang="0">
                      <a:pos x="7" y="13"/>
                    </a:cxn>
                    <a:cxn ang="0">
                      <a:pos x="9" y="2"/>
                    </a:cxn>
                    <a:cxn ang="0">
                      <a:pos x="7" y="13"/>
                    </a:cxn>
                    <a:cxn ang="0">
                      <a:pos x="13" y="8"/>
                    </a:cxn>
                    <a:cxn ang="0">
                      <a:pos x="9" y="13"/>
                    </a:cxn>
                    <a:cxn ang="0">
                      <a:pos x="13" y="8"/>
                    </a:cxn>
                    <a:cxn ang="0">
                      <a:pos x="2" y="7"/>
                    </a:cxn>
                    <a:cxn ang="0">
                      <a:pos x="13" y="8"/>
                    </a:cxn>
                    <a:cxn ang="0">
                      <a:pos x="2" y="7"/>
                    </a:cxn>
                    <a:cxn ang="0">
                      <a:pos x="9" y="2"/>
                    </a:cxn>
                    <a:cxn ang="0">
                      <a:pos x="2" y="7"/>
                    </a:cxn>
                    <a:cxn ang="0">
                      <a:pos x="9" y="2"/>
                    </a:cxn>
                    <a:cxn ang="0">
                      <a:pos x="9" y="13"/>
                    </a:cxn>
                    <a:cxn ang="0">
                      <a:pos x="15" y="7"/>
                    </a:cxn>
                    <a:cxn ang="0">
                      <a:pos x="9" y="13"/>
                    </a:cxn>
                    <a:cxn ang="0">
                      <a:pos x="15" y="7"/>
                    </a:cxn>
                    <a:cxn ang="0">
                      <a:pos x="4" y="5"/>
                    </a:cxn>
                    <a:cxn ang="0">
                      <a:pos x="15" y="7"/>
                    </a:cxn>
                    <a:cxn ang="0">
                      <a:pos x="4" y="5"/>
                    </a:cxn>
                    <a:cxn ang="0">
                      <a:pos x="9" y="0"/>
                    </a:cxn>
                    <a:cxn ang="0">
                      <a:pos x="4" y="5"/>
                    </a:cxn>
                    <a:cxn ang="0">
                      <a:pos x="10" y="0"/>
                    </a:cxn>
                    <a:cxn ang="0">
                      <a:pos x="9" y="11"/>
                    </a:cxn>
                    <a:cxn ang="0">
                      <a:pos x="10" y="0"/>
                    </a:cxn>
                    <a:cxn ang="0">
                      <a:pos x="15" y="2"/>
                    </a:cxn>
                    <a:cxn ang="0">
                      <a:pos x="17" y="5"/>
                    </a:cxn>
                    <a:cxn ang="0">
                      <a:pos x="15" y="10"/>
                    </a:cxn>
                    <a:cxn ang="0">
                      <a:pos x="10" y="11"/>
                    </a:cxn>
                  </a:cxnLst>
                  <a:rect l="0" t="0" r="r" b="b"/>
                  <a:pathLst>
                    <a:path w="17" h="13">
                      <a:moveTo>
                        <a:pt x="7" y="13"/>
                      </a:moveTo>
                      <a:lnTo>
                        <a:pt x="4" y="13"/>
                      </a:lnTo>
                      <a:lnTo>
                        <a:pt x="2" y="11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7" y="2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13" y="8"/>
                      </a:lnTo>
                      <a:close/>
                      <a:moveTo>
                        <a:pt x="2" y="8"/>
                      </a:moveTo>
                      <a:lnTo>
                        <a:pt x="2" y="7"/>
                      </a:lnTo>
                      <a:lnTo>
                        <a:pt x="13" y="7"/>
                      </a:lnTo>
                      <a:lnTo>
                        <a:pt x="13" y="8"/>
                      </a:lnTo>
                      <a:lnTo>
                        <a:pt x="2" y="8"/>
                      </a:lnTo>
                      <a:close/>
                      <a:moveTo>
                        <a:pt x="2" y="7"/>
                      </a:moveTo>
                      <a:lnTo>
                        <a:pt x="2" y="2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2" y="7"/>
                      </a:lnTo>
                      <a:close/>
                      <a:moveTo>
                        <a:pt x="9" y="2"/>
                      </a:moveTo>
                      <a:lnTo>
                        <a:pt x="9" y="2"/>
                      </a:lnTo>
                      <a:lnTo>
                        <a:pt x="9" y="13"/>
                      </a:lnTo>
                      <a:lnTo>
                        <a:pt x="9" y="13"/>
                      </a:lnTo>
                      <a:lnTo>
                        <a:pt x="9" y="2"/>
                      </a:lnTo>
                      <a:close/>
                      <a:moveTo>
                        <a:pt x="15" y="7"/>
                      </a:moveTo>
                      <a:lnTo>
                        <a:pt x="15" y="13"/>
                      </a:lnTo>
                      <a:lnTo>
                        <a:pt x="9" y="13"/>
                      </a:lnTo>
                      <a:lnTo>
                        <a:pt x="9" y="7"/>
                      </a:lnTo>
                      <a:lnTo>
                        <a:pt x="15" y="7"/>
                      </a:lnTo>
                      <a:close/>
                      <a:moveTo>
                        <a:pt x="4" y="7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7"/>
                      </a:lnTo>
                      <a:lnTo>
                        <a:pt x="4" y="7"/>
                      </a:lnTo>
                      <a:close/>
                      <a:moveTo>
                        <a:pt x="4" y="5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close/>
                      <a:moveTo>
                        <a:pt x="9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9" y="11"/>
                      </a:lnTo>
                      <a:lnTo>
                        <a:pt x="9" y="0"/>
                      </a:lnTo>
                      <a:close/>
                      <a:moveTo>
                        <a:pt x="10" y="0"/>
                      </a:moveTo>
                      <a:lnTo>
                        <a:pt x="13" y="0"/>
                      </a:lnTo>
                      <a:lnTo>
                        <a:pt x="15" y="2"/>
                      </a:lnTo>
                      <a:lnTo>
                        <a:pt x="17" y="3"/>
                      </a:lnTo>
                      <a:lnTo>
                        <a:pt x="17" y="5"/>
                      </a:lnTo>
                      <a:lnTo>
                        <a:pt x="17" y="7"/>
                      </a:lnTo>
                      <a:lnTo>
                        <a:pt x="15" y="10"/>
                      </a:lnTo>
                      <a:lnTo>
                        <a:pt x="13" y="10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Freeform 1820"/>
                <p:cNvSpPr>
                  <a:spLocks noEditPoints="1"/>
                </p:cNvSpPr>
                <p:nvPr/>
              </p:nvSpPr>
              <p:spPr bwMode="auto">
                <a:xfrm>
                  <a:off x="1321" y="2692"/>
                  <a:ext cx="15" cy="14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12" y="10"/>
                    </a:cxn>
                    <a:cxn ang="0">
                      <a:pos x="10" y="13"/>
                    </a:cxn>
                    <a:cxn ang="0">
                      <a:pos x="8" y="13"/>
                    </a:cxn>
                    <a:cxn ang="0">
                      <a:pos x="5" y="14"/>
                    </a:cxn>
                    <a:cxn ang="0">
                      <a:pos x="4" y="13"/>
                    </a:cxn>
                    <a:cxn ang="0">
                      <a:pos x="2" y="13"/>
                    </a:cxn>
                    <a:cxn ang="0">
                      <a:pos x="0" y="10"/>
                    </a:cxn>
                    <a:cxn ang="0">
                      <a:pos x="0" y="8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12" y="6"/>
                    </a:cxn>
                    <a:cxn ang="0">
                      <a:pos x="12" y="8"/>
                    </a:cxn>
                    <a:cxn ang="0">
                      <a:pos x="0" y="8"/>
                    </a:cxn>
                    <a:cxn ang="0">
                      <a:pos x="0" y="6"/>
                    </a:cxn>
                    <a:cxn ang="0">
                      <a:pos x="0" y="1"/>
                    </a:cxn>
                    <a:cxn ang="0">
                      <a:pos x="5" y="1"/>
                    </a:cxn>
                    <a:cxn ang="0">
                      <a:pos x="5" y="6"/>
                    </a:cxn>
                    <a:cxn ang="0">
                      <a:pos x="0" y="6"/>
                    </a:cxn>
                    <a:cxn ang="0">
                      <a:pos x="5" y="1"/>
                    </a:cxn>
                    <a:cxn ang="0">
                      <a:pos x="8" y="1"/>
                    </a:cxn>
                    <a:cxn ang="0">
                      <a:pos x="8" y="13"/>
                    </a:cxn>
                    <a:cxn ang="0">
                      <a:pos x="5" y="13"/>
                    </a:cxn>
                    <a:cxn ang="0">
                      <a:pos x="5" y="1"/>
                    </a:cxn>
                    <a:cxn ang="0">
                      <a:pos x="15" y="6"/>
                    </a:cxn>
                    <a:cxn ang="0">
                      <a:pos x="15" y="13"/>
                    </a:cxn>
                    <a:cxn ang="0">
                      <a:pos x="8" y="13"/>
                    </a:cxn>
                    <a:cxn ang="0">
                      <a:pos x="8" y="6"/>
                    </a:cxn>
                    <a:cxn ang="0">
                      <a:pos x="15" y="6"/>
                    </a:cxn>
                    <a:cxn ang="0">
                      <a:pos x="4" y="6"/>
                    </a:cxn>
                    <a:cxn ang="0">
                      <a:pos x="4" y="5"/>
                    </a:cxn>
                    <a:cxn ang="0">
                      <a:pos x="15" y="5"/>
                    </a:cxn>
                    <a:cxn ang="0">
                      <a:pos x="15" y="6"/>
                    </a:cxn>
                    <a:cxn ang="0">
                      <a:pos x="4" y="6"/>
                    </a:cxn>
                    <a:cxn ang="0">
                      <a:pos x="4" y="5"/>
                    </a:cxn>
                    <a:cxn ang="0">
                      <a:pos x="4" y="3"/>
                    </a:cxn>
                    <a:cxn ang="0">
                      <a:pos x="5" y="1"/>
                    </a:cxn>
                    <a:cxn ang="0">
                      <a:pos x="7" y="0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3" y="1"/>
                    </a:cxn>
                    <a:cxn ang="0">
                      <a:pos x="13" y="3"/>
                    </a:cxn>
                    <a:cxn ang="0">
                      <a:pos x="15" y="5"/>
                    </a:cxn>
                    <a:cxn ang="0">
                      <a:pos x="4" y="5"/>
                    </a:cxn>
                  </a:cxnLst>
                  <a:rect l="0" t="0" r="r" b="b"/>
                  <a:pathLst>
                    <a:path w="15" h="14">
                      <a:moveTo>
                        <a:pt x="12" y="8"/>
                      </a:moveTo>
                      <a:lnTo>
                        <a:pt x="12" y="10"/>
                      </a:lnTo>
                      <a:lnTo>
                        <a:pt x="10" y="13"/>
                      </a:lnTo>
                      <a:lnTo>
                        <a:pt x="8" y="13"/>
                      </a:lnTo>
                      <a:lnTo>
                        <a:pt x="5" y="14"/>
                      </a:lnTo>
                      <a:lnTo>
                        <a:pt x="4" y="13"/>
                      </a:lnTo>
                      <a:lnTo>
                        <a:pt x="2" y="13"/>
                      </a:lnTo>
                      <a:lnTo>
                        <a:pt x="0" y="10"/>
                      </a:lnTo>
                      <a:lnTo>
                        <a:pt x="0" y="8"/>
                      </a:lnTo>
                      <a:lnTo>
                        <a:pt x="12" y="8"/>
                      </a:lnTo>
                      <a:close/>
                      <a:moveTo>
                        <a:pt x="0" y="8"/>
                      </a:moveTo>
                      <a:lnTo>
                        <a:pt x="0" y="6"/>
                      </a:lnTo>
                      <a:lnTo>
                        <a:pt x="12" y="6"/>
                      </a:lnTo>
                      <a:lnTo>
                        <a:pt x="12" y="8"/>
                      </a:lnTo>
                      <a:lnTo>
                        <a:pt x="0" y="8"/>
                      </a:lnTo>
                      <a:close/>
                      <a:moveTo>
                        <a:pt x="0" y="6"/>
                      </a:moveTo>
                      <a:lnTo>
                        <a:pt x="0" y="1"/>
                      </a:lnTo>
                      <a:lnTo>
                        <a:pt x="5" y="1"/>
                      </a:lnTo>
                      <a:lnTo>
                        <a:pt x="5" y="6"/>
                      </a:lnTo>
                      <a:lnTo>
                        <a:pt x="0" y="6"/>
                      </a:lnTo>
                      <a:close/>
                      <a:moveTo>
                        <a:pt x="5" y="1"/>
                      </a:moveTo>
                      <a:lnTo>
                        <a:pt x="8" y="1"/>
                      </a:lnTo>
                      <a:lnTo>
                        <a:pt x="8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15" y="6"/>
                      </a:moveTo>
                      <a:lnTo>
                        <a:pt x="15" y="13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15" y="6"/>
                      </a:lnTo>
                      <a:close/>
                      <a:moveTo>
                        <a:pt x="4" y="6"/>
                      </a:moveTo>
                      <a:lnTo>
                        <a:pt x="4" y="5"/>
                      </a:lnTo>
                      <a:lnTo>
                        <a:pt x="15" y="5"/>
                      </a:lnTo>
                      <a:lnTo>
                        <a:pt x="15" y="6"/>
                      </a:lnTo>
                      <a:lnTo>
                        <a:pt x="4" y="6"/>
                      </a:lnTo>
                      <a:close/>
                      <a:moveTo>
                        <a:pt x="4" y="5"/>
                      </a:moveTo>
                      <a:lnTo>
                        <a:pt x="4" y="3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3" y="1"/>
                      </a:lnTo>
                      <a:lnTo>
                        <a:pt x="13" y="3"/>
                      </a:lnTo>
                      <a:lnTo>
                        <a:pt x="15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Freeform 1821"/>
                <p:cNvSpPr>
                  <a:spLocks noEditPoints="1"/>
                </p:cNvSpPr>
                <p:nvPr/>
              </p:nvSpPr>
              <p:spPr bwMode="auto">
                <a:xfrm>
                  <a:off x="1325" y="2690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4" y="13"/>
                    </a:cxn>
                    <a:cxn ang="0">
                      <a:pos x="3" y="13"/>
                    </a:cxn>
                    <a:cxn ang="0">
                      <a:pos x="1" y="12"/>
                    </a:cxn>
                    <a:cxn ang="0">
                      <a:pos x="0" y="10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" y="3"/>
                    </a:cxn>
                    <a:cxn ang="0">
                      <a:pos x="3" y="2"/>
                    </a:cxn>
                    <a:cxn ang="0">
                      <a:pos x="4" y="2"/>
                    </a:cxn>
                    <a:cxn ang="0">
                      <a:pos x="4" y="13"/>
                    </a:cxn>
                    <a:cxn ang="0">
                      <a:pos x="4" y="2"/>
                    </a:cxn>
                    <a:cxn ang="0">
                      <a:pos x="6" y="2"/>
                    </a:cxn>
                    <a:cxn ang="0">
                      <a:pos x="6" y="13"/>
                    </a:cxn>
                    <a:cxn ang="0">
                      <a:pos x="4" y="13"/>
                    </a:cxn>
                    <a:cxn ang="0">
                      <a:pos x="4" y="2"/>
                    </a:cxn>
                    <a:cxn ang="0">
                      <a:pos x="11" y="7"/>
                    </a:cxn>
                    <a:cxn ang="0">
                      <a:pos x="11" y="13"/>
                    </a:cxn>
                    <a:cxn ang="0">
                      <a:pos x="6" y="13"/>
                    </a:cxn>
                    <a:cxn ang="0">
                      <a:pos x="6" y="7"/>
                    </a:cxn>
                    <a:cxn ang="0">
                      <a:pos x="11" y="7"/>
                    </a:cxn>
                    <a:cxn ang="0">
                      <a:pos x="0" y="7"/>
                    </a:cxn>
                    <a:cxn ang="0">
                      <a:pos x="0" y="7"/>
                    </a:cxn>
                    <a:cxn ang="0">
                      <a:pos x="11" y="7"/>
                    </a:cxn>
                    <a:cxn ang="0">
                      <a:pos x="11" y="7"/>
                    </a:cxn>
                    <a:cxn ang="0">
                      <a:pos x="0" y="7"/>
                    </a:cxn>
                    <a:cxn ang="0">
                      <a:pos x="0" y="7"/>
                    </a:cxn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6" y="7"/>
                    </a:cxn>
                    <a:cxn ang="0">
                      <a:pos x="0" y="7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12"/>
                    </a:cxn>
                    <a:cxn ang="0">
                      <a:pos x="6" y="12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11" y="0"/>
                    </a:cxn>
                    <a:cxn ang="0">
                      <a:pos x="13" y="2"/>
                    </a:cxn>
                    <a:cxn ang="0">
                      <a:pos x="14" y="3"/>
                    </a:cxn>
                    <a:cxn ang="0">
                      <a:pos x="14" y="7"/>
                    </a:cxn>
                    <a:cxn ang="0">
                      <a:pos x="14" y="8"/>
                    </a:cxn>
                    <a:cxn ang="0">
                      <a:pos x="13" y="10"/>
                    </a:cxn>
                    <a:cxn ang="0">
                      <a:pos x="11" y="12"/>
                    </a:cxn>
                    <a:cxn ang="0">
                      <a:pos x="9" y="12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4" h="13">
                      <a:moveTo>
                        <a:pt x="4" y="13"/>
                      </a:move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0" y="1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3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4" y="13"/>
                      </a:lnTo>
                      <a:close/>
                      <a:moveTo>
                        <a:pt x="4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4" y="2"/>
                      </a:lnTo>
                      <a:close/>
                      <a:moveTo>
                        <a:pt x="11" y="7"/>
                      </a:moveTo>
                      <a:lnTo>
                        <a:pt x="11" y="13"/>
                      </a:lnTo>
                      <a:lnTo>
                        <a:pt x="6" y="13"/>
                      </a:lnTo>
                      <a:lnTo>
                        <a:pt x="6" y="7"/>
                      </a:lnTo>
                      <a:lnTo>
                        <a:pt x="11" y="7"/>
                      </a:lnTo>
                      <a:close/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11" y="7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0" y="7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7"/>
                      </a:lnTo>
                      <a:lnTo>
                        <a:pt x="0" y="7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9" y="0"/>
                      </a:move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3"/>
                      </a:lnTo>
                      <a:lnTo>
                        <a:pt x="14" y="7"/>
                      </a:lnTo>
                      <a:lnTo>
                        <a:pt x="14" y="8"/>
                      </a:lnTo>
                      <a:lnTo>
                        <a:pt x="13" y="10"/>
                      </a:lnTo>
                      <a:lnTo>
                        <a:pt x="11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Freeform 1822"/>
                <p:cNvSpPr>
                  <a:spLocks noEditPoints="1"/>
                </p:cNvSpPr>
                <p:nvPr/>
              </p:nvSpPr>
              <p:spPr bwMode="auto">
                <a:xfrm>
                  <a:off x="1328" y="2689"/>
                  <a:ext cx="14" cy="13"/>
                </a:xfrm>
                <a:custGeom>
                  <a:avLst/>
                  <a:gdLst/>
                  <a:ahLst/>
                  <a:cxnLst>
                    <a:cxn ang="0">
                      <a:pos x="6" y="13"/>
                    </a:cxn>
                    <a:cxn ang="0">
                      <a:pos x="3" y="13"/>
                    </a:cxn>
                    <a:cxn ang="0">
                      <a:pos x="1" y="11"/>
                    </a:cxn>
                    <a:cxn ang="0">
                      <a:pos x="0" y="9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3" y="1"/>
                    </a:cxn>
                    <a:cxn ang="0">
                      <a:pos x="6" y="1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6" y="1"/>
                    </a:cxn>
                    <a:cxn ang="0">
                      <a:pos x="6" y="13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13" y="8"/>
                    </a:cxn>
                    <a:cxn ang="0">
                      <a:pos x="13" y="13"/>
                    </a:cxn>
                    <a:cxn ang="0">
                      <a:pos x="6" y="13"/>
                    </a:cxn>
                    <a:cxn ang="0">
                      <a:pos x="6" y="8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4"/>
                    </a:cxn>
                    <a:cxn ang="0">
                      <a:pos x="13" y="4"/>
                    </a:cxn>
                    <a:cxn ang="0">
                      <a:pos x="13" y="8"/>
                    </a:cxn>
                    <a:cxn ang="0">
                      <a:pos x="1" y="8"/>
                    </a:cxn>
                    <a:cxn ang="0">
                      <a:pos x="1" y="4"/>
                    </a:cxn>
                    <a:cxn ang="0">
                      <a:pos x="1" y="0"/>
                    </a:cxn>
                    <a:cxn ang="0">
                      <a:pos x="6" y="0"/>
                    </a:cxn>
                    <a:cxn ang="0">
                      <a:pos x="6" y="4"/>
                    </a:cxn>
                    <a:cxn ang="0">
                      <a:pos x="1" y="4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3" y="1"/>
                    </a:cxn>
                    <a:cxn ang="0">
                      <a:pos x="14" y="3"/>
                    </a:cxn>
                    <a:cxn ang="0">
                      <a:pos x="14" y="4"/>
                    </a:cxn>
                    <a:cxn ang="0">
                      <a:pos x="14" y="8"/>
                    </a:cxn>
                    <a:cxn ang="0">
                      <a:pos x="13" y="9"/>
                    </a:cxn>
                    <a:cxn ang="0">
                      <a:pos x="11" y="11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13">
                      <a:moveTo>
                        <a:pt x="6" y="13"/>
                      </a:moveTo>
                      <a:lnTo>
                        <a:pt x="3" y="13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3" y="1"/>
                      </a:lnTo>
                      <a:lnTo>
                        <a:pt x="6" y="1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13" y="8"/>
                      </a:moveTo>
                      <a:lnTo>
                        <a:pt x="13" y="13"/>
                      </a:lnTo>
                      <a:lnTo>
                        <a:pt x="6" y="13"/>
                      </a:lnTo>
                      <a:lnTo>
                        <a:pt x="6" y="8"/>
                      </a:lnTo>
                      <a:lnTo>
                        <a:pt x="13" y="8"/>
                      </a:lnTo>
                      <a:close/>
                      <a:moveTo>
                        <a:pt x="1" y="8"/>
                      </a:moveTo>
                      <a:lnTo>
                        <a:pt x="1" y="4"/>
                      </a:ln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1" y="8"/>
                      </a:lnTo>
                      <a:close/>
                      <a:moveTo>
                        <a:pt x="1" y="4"/>
                      </a:moveTo>
                      <a:lnTo>
                        <a:pt x="1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1" y="4"/>
                      </a:lnTo>
                      <a:close/>
                      <a:moveTo>
                        <a:pt x="6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4" y="4"/>
                      </a:lnTo>
                      <a:lnTo>
                        <a:pt x="14" y="8"/>
                      </a:lnTo>
                      <a:lnTo>
                        <a:pt x="13" y="9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Freeform 1823"/>
                <p:cNvSpPr>
                  <a:spLocks noEditPoints="1"/>
                </p:cNvSpPr>
                <p:nvPr/>
              </p:nvSpPr>
              <p:spPr bwMode="auto">
                <a:xfrm>
                  <a:off x="1331" y="2689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3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0" y="0"/>
                    </a:cxn>
                    <a:cxn ang="0">
                      <a:pos x="10" y="11"/>
                    </a:cxn>
                    <a:cxn ang="0">
                      <a:pos x="7" y="11"/>
                    </a:cxn>
                    <a:cxn ang="0">
                      <a:pos x="7" y="0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5" y="1"/>
                    </a:cxn>
                    <a:cxn ang="0">
                      <a:pos x="15" y="3"/>
                    </a:cxn>
                    <a:cxn ang="0">
                      <a:pos x="16" y="4"/>
                    </a:cxn>
                    <a:cxn ang="0">
                      <a:pos x="15" y="8"/>
                    </a:cxn>
                    <a:cxn ang="0">
                      <a:pos x="15" y="9"/>
                    </a:cxn>
                    <a:cxn ang="0">
                      <a:pos x="11" y="11"/>
                    </a:cxn>
                    <a:cxn ang="0">
                      <a:pos x="10" y="11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6" h="11">
                      <a:moveTo>
                        <a:pt x="7" y="11"/>
                      </a:moveTo>
                      <a:lnTo>
                        <a:pt x="3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11"/>
                      </a:lnTo>
                      <a:close/>
                      <a:moveTo>
                        <a:pt x="7" y="0"/>
                      </a:moveTo>
                      <a:lnTo>
                        <a:pt x="10" y="0"/>
                      </a:lnTo>
                      <a:lnTo>
                        <a:pt x="10" y="11"/>
                      </a:lnTo>
                      <a:lnTo>
                        <a:pt x="7" y="11"/>
                      </a:lnTo>
                      <a:lnTo>
                        <a:pt x="7" y="0"/>
                      </a:lnTo>
                      <a:close/>
                      <a:moveTo>
                        <a:pt x="10" y="0"/>
                      </a:moveTo>
                      <a:lnTo>
                        <a:pt x="11" y="0"/>
                      </a:lnTo>
                      <a:lnTo>
                        <a:pt x="15" y="1"/>
                      </a:lnTo>
                      <a:lnTo>
                        <a:pt x="15" y="3"/>
                      </a:lnTo>
                      <a:lnTo>
                        <a:pt x="16" y="4"/>
                      </a:lnTo>
                      <a:lnTo>
                        <a:pt x="15" y="8"/>
                      </a:lnTo>
                      <a:lnTo>
                        <a:pt x="15" y="9"/>
                      </a:lnTo>
                      <a:lnTo>
                        <a:pt x="11" y="11"/>
                      </a:lnTo>
                      <a:lnTo>
                        <a:pt x="10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Freeform 1824"/>
                <p:cNvSpPr>
                  <a:spLocks noEditPoints="1"/>
                </p:cNvSpPr>
                <p:nvPr/>
              </p:nvSpPr>
              <p:spPr bwMode="auto">
                <a:xfrm>
                  <a:off x="1336" y="2689"/>
                  <a:ext cx="13" cy="11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3" y="11"/>
                    </a:cxn>
                    <a:cxn ang="0">
                      <a:pos x="2" y="9"/>
                    </a:cxn>
                    <a:cxn ang="0">
                      <a:pos x="0" y="8"/>
                    </a:cxn>
                    <a:cxn ang="0">
                      <a:pos x="0" y="4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3" y="0"/>
                    </a:cxn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8" y="11"/>
                    </a:cxn>
                    <a:cxn ang="0">
                      <a:pos x="5" y="11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1" y="1"/>
                    </a:cxn>
                    <a:cxn ang="0">
                      <a:pos x="13" y="3"/>
                    </a:cxn>
                    <a:cxn ang="0">
                      <a:pos x="13" y="4"/>
                    </a:cxn>
                    <a:cxn ang="0">
                      <a:pos x="13" y="8"/>
                    </a:cxn>
                    <a:cxn ang="0">
                      <a:pos x="11" y="9"/>
                    </a:cxn>
                    <a:cxn ang="0">
                      <a:pos x="10" y="11"/>
                    </a:cxn>
                    <a:cxn ang="0">
                      <a:pos x="8" y="1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3" h="11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2" y="9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8" y="0"/>
                      </a:lnTo>
                      <a:lnTo>
                        <a:pt x="8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8" y="0"/>
                      </a:moveTo>
                      <a:lnTo>
                        <a:pt x="10" y="0"/>
                      </a:lnTo>
                      <a:lnTo>
                        <a:pt x="11" y="1"/>
                      </a:lnTo>
                      <a:lnTo>
                        <a:pt x="13" y="3"/>
                      </a:ln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11" y="9"/>
                      </a:lnTo>
                      <a:lnTo>
                        <a:pt x="10" y="11"/>
                      </a:lnTo>
                      <a:lnTo>
                        <a:pt x="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Freeform 1825"/>
                <p:cNvSpPr>
                  <a:spLocks noEditPoints="1"/>
                </p:cNvSpPr>
                <p:nvPr/>
              </p:nvSpPr>
              <p:spPr bwMode="auto">
                <a:xfrm>
                  <a:off x="1338" y="2689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6" y="11"/>
                    </a:cxn>
                    <a:cxn ang="0">
                      <a:pos x="3" y="11"/>
                    </a:cxn>
                    <a:cxn ang="0">
                      <a:pos x="1" y="9"/>
                    </a:cxn>
                    <a:cxn ang="0">
                      <a:pos x="1" y="8"/>
                    </a:cxn>
                    <a:cxn ang="0">
                      <a:pos x="0" y="4"/>
                    </a:cxn>
                    <a:cxn ang="0">
                      <a:pos x="1" y="3"/>
                    </a:cxn>
                    <a:cxn ang="0">
                      <a:pos x="1" y="1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11"/>
                    </a:cxn>
                    <a:cxn ang="0">
                      <a:pos x="6" y="11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14" y="0"/>
                    </a:cxn>
                    <a:cxn ang="0">
                      <a:pos x="14" y="4"/>
                    </a:cxn>
                    <a:cxn ang="0">
                      <a:pos x="9" y="4"/>
                    </a:cxn>
                    <a:cxn ang="0">
                      <a:pos x="9" y="0"/>
                    </a:cxn>
                    <a:cxn ang="0">
                      <a:pos x="14" y="4"/>
                    </a:cxn>
                    <a:cxn ang="0">
                      <a:pos x="14" y="8"/>
                    </a:cxn>
                    <a:cxn ang="0">
                      <a:pos x="3" y="8"/>
                    </a:cxn>
                    <a:cxn ang="0">
                      <a:pos x="3" y="4"/>
                    </a:cxn>
                    <a:cxn ang="0">
                      <a:pos x="14" y="4"/>
                    </a:cxn>
                    <a:cxn ang="0">
                      <a:pos x="9" y="13"/>
                    </a:cxn>
                    <a:cxn ang="0">
                      <a:pos x="3" y="13"/>
                    </a:cxn>
                    <a:cxn ang="0">
                      <a:pos x="3" y="8"/>
                    </a:cxn>
                    <a:cxn ang="0">
                      <a:pos x="9" y="8"/>
                    </a:cxn>
                    <a:cxn ang="0">
                      <a:pos x="9" y="13"/>
                    </a:cxn>
                    <a:cxn ang="0">
                      <a:pos x="9" y="1"/>
                    </a:cxn>
                    <a:cxn ang="0">
                      <a:pos x="11" y="1"/>
                    </a:cxn>
                    <a:cxn ang="0">
                      <a:pos x="11" y="13"/>
                    </a:cxn>
                    <a:cxn ang="0">
                      <a:pos x="9" y="13"/>
                    </a:cxn>
                    <a:cxn ang="0">
                      <a:pos x="9" y="1"/>
                    </a:cxn>
                    <a:cxn ang="0">
                      <a:pos x="11" y="1"/>
                    </a:cxn>
                    <a:cxn ang="0">
                      <a:pos x="13" y="1"/>
                    </a:cxn>
                    <a:cxn ang="0">
                      <a:pos x="14" y="3"/>
                    </a:cxn>
                    <a:cxn ang="0">
                      <a:pos x="16" y="4"/>
                    </a:cxn>
                    <a:cxn ang="0">
                      <a:pos x="16" y="8"/>
                    </a:cxn>
                    <a:cxn ang="0">
                      <a:pos x="16" y="9"/>
                    </a:cxn>
                    <a:cxn ang="0">
                      <a:pos x="14" y="11"/>
                    </a:cxn>
                    <a:cxn ang="0">
                      <a:pos x="13" y="13"/>
                    </a:cxn>
                    <a:cxn ang="0">
                      <a:pos x="11" y="13"/>
                    </a:cxn>
                    <a:cxn ang="0">
                      <a:pos x="11" y="1"/>
                    </a:cxn>
                  </a:cxnLst>
                  <a:rect l="0" t="0" r="r" b="b"/>
                  <a:pathLst>
                    <a:path w="16" h="13">
                      <a:moveTo>
                        <a:pt x="6" y="11"/>
                      </a:move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1" y="8"/>
                      </a:ln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close/>
                      <a:moveTo>
                        <a:pt x="6" y="0"/>
                      </a:moveTo>
                      <a:lnTo>
                        <a:pt x="9" y="0"/>
                      </a:lnTo>
                      <a:lnTo>
                        <a:pt x="9" y="11"/>
                      </a:lnTo>
                      <a:lnTo>
                        <a:pt x="6" y="11"/>
                      </a:lnTo>
                      <a:lnTo>
                        <a:pt x="6" y="0"/>
                      </a:lnTo>
                      <a:close/>
                      <a:moveTo>
                        <a:pt x="9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0"/>
                      </a:lnTo>
                      <a:close/>
                      <a:moveTo>
                        <a:pt x="14" y="4"/>
                      </a:moveTo>
                      <a:lnTo>
                        <a:pt x="14" y="8"/>
                      </a:lnTo>
                      <a:lnTo>
                        <a:pt x="3" y="8"/>
                      </a:lnTo>
                      <a:lnTo>
                        <a:pt x="3" y="4"/>
                      </a:lnTo>
                      <a:lnTo>
                        <a:pt x="14" y="4"/>
                      </a:lnTo>
                      <a:close/>
                      <a:moveTo>
                        <a:pt x="9" y="13"/>
                      </a:moveTo>
                      <a:lnTo>
                        <a:pt x="3" y="13"/>
                      </a:lnTo>
                      <a:lnTo>
                        <a:pt x="3" y="8"/>
                      </a:lnTo>
                      <a:lnTo>
                        <a:pt x="9" y="8"/>
                      </a:lnTo>
                      <a:lnTo>
                        <a:pt x="9" y="13"/>
                      </a:lnTo>
                      <a:close/>
                      <a:moveTo>
                        <a:pt x="9" y="1"/>
                      </a:moveTo>
                      <a:lnTo>
                        <a:pt x="11" y="1"/>
                      </a:lnTo>
                      <a:lnTo>
                        <a:pt x="11" y="13"/>
                      </a:lnTo>
                      <a:lnTo>
                        <a:pt x="9" y="13"/>
                      </a:lnTo>
                      <a:lnTo>
                        <a:pt x="9" y="1"/>
                      </a:lnTo>
                      <a:close/>
                      <a:moveTo>
                        <a:pt x="11" y="1"/>
                      </a:moveTo>
                      <a:lnTo>
                        <a:pt x="13" y="1"/>
                      </a:lnTo>
                      <a:lnTo>
                        <a:pt x="14" y="3"/>
                      </a:lnTo>
                      <a:lnTo>
                        <a:pt x="16" y="4"/>
                      </a:lnTo>
                      <a:lnTo>
                        <a:pt x="16" y="8"/>
                      </a:lnTo>
                      <a:lnTo>
                        <a:pt x="16" y="9"/>
                      </a:lnTo>
                      <a:lnTo>
                        <a:pt x="14" y="11"/>
                      </a:lnTo>
                      <a:lnTo>
                        <a:pt x="13" y="13"/>
                      </a:lnTo>
                      <a:lnTo>
                        <a:pt x="11" y="13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Freeform 1826"/>
                <p:cNvSpPr>
                  <a:spLocks noEditPoints="1"/>
                </p:cNvSpPr>
                <p:nvPr/>
              </p:nvSpPr>
              <p:spPr bwMode="auto">
                <a:xfrm>
                  <a:off x="1342" y="2690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4" y="12"/>
                    </a:cxn>
                    <a:cxn ang="0">
                      <a:pos x="2" y="10"/>
                    </a:cxn>
                    <a:cxn ang="0">
                      <a:pos x="0" y="8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2" y="2"/>
                    </a:cxn>
                    <a:cxn ang="0">
                      <a:pos x="4" y="0"/>
                    </a:cxn>
                    <a:cxn ang="0">
                      <a:pos x="7" y="0"/>
                    </a:cxn>
                    <a:cxn ang="0">
                      <a:pos x="7" y="12"/>
                    </a:cxn>
                    <a:cxn ang="0">
                      <a:pos x="7" y="0"/>
                    </a:cxn>
                    <a:cxn ang="0">
                      <a:pos x="7" y="0"/>
                    </a:cxn>
                    <a:cxn ang="0">
                      <a:pos x="7" y="12"/>
                    </a:cxn>
                    <a:cxn ang="0">
                      <a:pos x="7" y="12"/>
                    </a:cxn>
                    <a:cxn ang="0">
                      <a:pos x="7" y="0"/>
                    </a:cxn>
                    <a:cxn ang="0">
                      <a:pos x="7" y="0"/>
                    </a:cxn>
                    <a:cxn ang="0">
                      <a:pos x="13" y="0"/>
                    </a:cxn>
                    <a:cxn ang="0">
                      <a:pos x="13" y="7"/>
                    </a:cxn>
                    <a:cxn ang="0">
                      <a:pos x="7" y="7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13" y="7"/>
                    </a:cxn>
                    <a:cxn ang="0">
                      <a:pos x="2" y="7"/>
                    </a:cxn>
                    <a:cxn ang="0">
                      <a:pos x="2" y="7"/>
                    </a:cxn>
                    <a:cxn ang="0">
                      <a:pos x="13" y="7"/>
                    </a:cxn>
                    <a:cxn ang="0">
                      <a:pos x="7" y="13"/>
                    </a:cxn>
                    <a:cxn ang="0">
                      <a:pos x="2" y="13"/>
                    </a:cxn>
                    <a:cxn ang="0">
                      <a:pos x="2" y="7"/>
                    </a:cxn>
                    <a:cxn ang="0">
                      <a:pos x="7" y="7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0" y="2"/>
                    </a:cxn>
                    <a:cxn ang="0">
                      <a:pos x="10" y="13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0" y="2"/>
                    </a:cxn>
                    <a:cxn ang="0">
                      <a:pos x="13" y="2"/>
                    </a:cxn>
                    <a:cxn ang="0">
                      <a:pos x="15" y="3"/>
                    </a:cxn>
                    <a:cxn ang="0">
                      <a:pos x="15" y="5"/>
                    </a:cxn>
                    <a:cxn ang="0">
                      <a:pos x="17" y="7"/>
                    </a:cxn>
                    <a:cxn ang="0">
                      <a:pos x="15" y="10"/>
                    </a:cxn>
                    <a:cxn ang="0">
                      <a:pos x="15" y="12"/>
                    </a:cxn>
                    <a:cxn ang="0">
                      <a:pos x="13" y="13"/>
                    </a:cxn>
                    <a:cxn ang="0">
                      <a:pos x="10" y="13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7" h="13">
                      <a:moveTo>
                        <a:pt x="7" y="12"/>
                      </a:moveTo>
                      <a:lnTo>
                        <a:pt x="4" y="12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7" y="12"/>
                      </a:lnTo>
                      <a:close/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7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3"/>
                      </a:moveTo>
                      <a:lnTo>
                        <a:pt x="2" y="13"/>
                      </a:lnTo>
                      <a:lnTo>
                        <a:pt x="2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10" y="2"/>
                      </a:lnTo>
                      <a:lnTo>
                        <a:pt x="10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10" y="2"/>
                      </a:moveTo>
                      <a:lnTo>
                        <a:pt x="13" y="2"/>
                      </a:lnTo>
                      <a:lnTo>
                        <a:pt x="15" y="3"/>
                      </a:lnTo>
                      <a:lnTo>
                        <a:pt x="15" y="5"/>
                      </a:lnTo>
                      <a:lnTo>
                        <a:pt x="17" y="7"/>
                      </a:lnTo>
                      <a:lnTo>
                        <a:pt x="15" y="10"/>
                      </a:lnTo>
                      <a:lnTo>
                        <a:pt x="15" y="12"/>
                      </a:lnTo>
                      <a:lnTo>
                        <a:pt x="13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Freeform 1827"/>
                <p:cNvSpPr>
                  <a:spLocks noEditPoints="1"/>
                </p:cNvSpPr>
                <p:nvPr/>
              </p:nvSpPr>
              <p:spPr bwMode="auto">
                <a:xfrm>
                  <a:off x="1347" y="2692"/>
                  <a:ext cx="15" cy="14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3"/>
                    </a:cxn>
                    <a:cxn ang="0">
                      <a:pos x="2" y="1"/>
                    </a:cxn>
                    <a:cxn ang="0">
                      <a:pos x="4" y="0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0" y="1"/>
                    </a:cxn>
                    <a:cxn ang="0">
                      <a:pos x="10" y="3"/>
                    </a:cxn>
                    <a:cxn ang="0">
                      <a:pos x="12" y="5"/>
                    </a:cxn>
                    <a:cxn ang="0">
                      <a:pos x="0" y="5"/>
                    </a:cxn>
                    <a:cxn ang="0">
                      <a:pos x="12" y="5"/>
                    </a:cxn>
                    <a:cxn ang="0">
                      <a:pos x="12" y="6"/>
                    </a:cxn>
                    <a:cxn ang="0">
                      <a:pos x="0" y="6"/>
                    </a:cxn>
                    <a:cxn ang="0">
                      <a:pos x="0" y="5"/>
                    </a:cxn>
                    <a:cxn ang="0">
                      <a:pos x="12" y="5"/>
                    </a:cxn>
                    <a:cxn ang="0">
                      <a:pos x="5" y="13"/>
                    </a:cxn>
                    <a:cxn ang="0">
                      <a:pos x="0" y="13"/>
                    </a:cxn>
                    <a:cxn ang="0">
                      <a:pos x="0" y="6"/>
                    </a:cxn>
                    <a:cxn ang="0">
                      <a:pos x="5" y="6"/>
                    </a:cxn>
                    <a:cxn ang="0">
                      <a:pos x="5" y="13"/>
                    </a:cxn>
                    <a:cxn ang="0">
                      <a:pos x="5" y="1"/>
                    </a:cxn>
                    <a:cxn ang="0">
                      <a:pos x="7" y="1"/>
                    </a:cxn>
                    <a:cxn ang="0">
                      <a:pos x="7" y="13"/>
                    </a:cxn>
                    <a:cxn ang="0">
                      <a:pos x="5" y="13"/>
                    </a:cxn>
                    <a:cxn ang="0">
                      <a:pos x="5" y="1"/>
                    </a:cxn>
                    <a:cxn ang="0">
                      <a:pos x="7" y="1"/>
                    </a:cxn>
                    <a:cxn ang="0">
                      <a:pos x="13" y="1"/>
                    </a:cxn>
                    <a:cxn ang="0">
                      <a:pos x="13" y="6"/>
                    </a:cxn>
                    <a:cxn ang="0">
                      <a:pos x="7" y="6"/>
                    </a:cxn>
                    <a:cxn ang="0">
                      <a:pos x="7" y="1"/>
                    </a:cxn>
                    <a:cxn ang="0">
                      <a:pos x="13" y="6"/>
                    </a:cxn>
                    <a:cxn ang="0">
                      <a:pos x="13" y="8"/>
                    </a:cxn>
                    <a:cxn ang="0">
                      <a:pos x="2" y="8"/>
                    </a:cxn>
                    <a:cxn ang="0">
                      <a:pos x="2" y="6"/>
                    </a:cxn>
                    <a:cxn ang="0">
                      <a:pos x="13" y="6"/>
                    </a:cxn>
                    <a:cxn ang="0">
                      <a:pos x="7" y="14"/>
                    </a:cxn>
                    <a:cxn ang="0">
                      <a:pos x="2" y="14"/>
                    </a:cxn>
                    <a:cxn ang="0">
                      <a:pos x="2" y="8"/>
                    </a:cxn>
                    <a:cxn ang="0">
                      <a:pos x="7" y="8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8" y="3"/>
                    </a:cxn>
                    <a:cxn ang="0">
                      <a:pos x="8" y="14"/>
                    </a:cxn>
                    <a:cxn ang="0">
                      <a:pos x="7" y="14"/>
                    </a:cxn>
                    <a:cxn ang="0">
                      <a:pos x="7" y="3"/>
                    </a:cxn>
                    <a:cxn ang="0">
                      <a:pos x="8" y="3"/>
                    </a:cxn>
                    <a:cxn ang="0">
                      <a:pos x="10" y="3"/>
                    </a:cxn>
                    <a:cxn ang="0">
                      <a:pos x="13" y="5"/>
                    </a:cxn>
                    <a:cxn ang="0">
                      <a:pos x="13" y="6"/>
                    </a:cxn>
                    <a:cxn ang="0">
                      <a:pos x="15" y="8"/>
                    </a:cxn>
                    <a:cxn ang="0">
                      <a:pos x="13" y="10"/>
                    </a:cxn>
                    <a:cxn ang="0">
                      <a:pos x="13" y="13"/>
                    </a:cxn>
                    <a:cxn ang="0">
                      <a:pos x="10" y="13"/>
                    </a:cxn>
                    <a:cxn ang="0">
                      <a:pos x="8" y="14"/>
                    </a:cxn>
                    <a:cxn ang="0">
                      <a:pos x="8" y="3"/>
                    </a:cxn>
                  </a:cxnLst>
                  <a:rect l="0" t="0" r="r" b="b"/>
                  <a:pathLst>
                    <a:path w="15" h="14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4"/>
                      </a:move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0" y="3"/>
                      </a:lnTo>
                      <a:lnTo>
                        <a:pt x="13" y="5"/>
                      </a:lnTo>
                      <a:lnTo>
                        <a:pt x="13" y="6"/>
                      </a:lnTo>
                      <a:lnTo>
                        <a:pt x="15" y="8"/>
                      </a:lnTo>
                      <a:lnTo>
                        <a:pt x="13" y="10"/>
                      </a:lnTo>
                      <a:lnTo>
                        <a:pt x="13" y="13"/>
                      </a:lnTo>
                      <a:lnTo>
                        <a:pt x="10" y="13"/>
                      </a:lnTo>
                      <a:lnTo>
                        <a:pt x="8" y="14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Freeform 1828"/>
                <p:cNvSpPr>
                  <a:spLocks noEditPoints="1"/>
                </p:cNvSpPr>
                <p:nvPr/>
              </p:nvSpPr>
              <p:spPr bwMode="auto">
                <a:xfrm>
                  <a:off x="1349" y="2695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3" y="7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3" y="3"/>
                    </a:cxn>
                    <a:cxn ang="0">
                      <a:pos x="8" y="2"/>
                    </a:cxn>
                    <a:cxn ang="0">
                      <a:pos x="13" y="3"/>
                    </a:cxn>
                    <a:cxn ang="0">
                      <a:pos x="5" y="11"/>
                    </a:cxn>
                    <a:cxn ang="0">
                      <a:pos x="10" y="13"/>
                    </a:cxn>
                    <a:cxn ang="0">
                      <a:pos x="5" y="11"/>
                    </a:cxn>
                    <a:cxn ang="0">
                      <a:pos x="10" y="13"/>
                    </a:cxn>
                    <a:cxn ang="0">
                      <a:pos x="11" y="2"/>
                    </a:cxn>
                    <a:cxn ang="0">
                      <a:pos x="10" y="13"/>
                    </a:cxn>
                    <a:cxn ang="0">
                      <a:pos x="11" y="2"/>
                    </a:cxn>
                    <a:cxn ang="0">
                      <a:pos x="16" y="8"/>
                    </a:cxn>
                    <a:cxn ang="0">
                      <a:pos x="11" y="2"/>
                    </a:cxn>
                    <a:cxn ang="0">
                      <a:pos x="16" y="10"/>
                    </a:cxn>
                    <a:cxn ang="0">
                      <a:pos x="5" y="8"/>
                    </a:cxn>
                    <a:cxn ang="0">
                      <a:pos x="16" y="10"/>
                    </a:cxn>
                    <a:cxn ang="0">
                      <a:pos x="15" y="13"/>
                    </a:cxn>
                    <a:cxn ang="0">
                      <a:pos x="11" y="15"/>
                    </a:cxn>
                    <a:cxn ang="0">
                      <a:pos x="6" y="13"/>
                    </a:cxn>
                    <a:cxn ang="0">
                      <a:pos x="5" y="10"/>
                    </a:cxn>
                  </a:cxnLst>
                  <a:rect l="0" t="0" r="r" b="b"/>
                  <a:pathLst>
                    <a:path w="16" h="15">
                      <a:moveTo>
                        <a:pt x="0" y="5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2"/>
                      </a:lnTo>
                      <a:lnTo>
                        <a:pt x="11" y="3"/>
                      </a:lnTo>
                      <a:lnTo>
                        <a:pt x="13" y="5"/>
                      </a:lnTo>
                      <a:lnTo>
                        <a:pt x="0" y="5"/>
                      </a:lnTo>
                      <a:close/>
                      <a:moveTo>
                        <a:pt x="13" y="5"/>
                      </a:moveTo>
                      <a:lnTo>
                        <a:pt x="13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3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6" y="7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0" y="2"/>
                      </a:lnTo>
                      <a:lnTo>
                        <a:pt x="13" y="3"/>
                      </a:lnTo>
                      <a:lnTo>
                        <a:pt x="8" y="7"/>
                      </a:lnTo>
                      <a:lnTo>
                        <a:pt x="8" y="2"/>
                      </a:lnTo>
                      <a:close/>
                      <a:moveTo>
                        <a:pt x="13" y="3"/>
                      </a:moveTo>
                      <a:lnTo>
                        <a:pt x="13" y="3"/>
                      </a:lnTo>
                      <a:lnTo>
                        <a:pt x="5" y="11"/>
                      </a:lnTo>
                      <a:lnTo>
                        <a:pt x="5" y="11"/>
                      </a:lnTo>
                      <a:lnTo>
                        <a:pt x="13" y="3"/>
                      </a:lnTo>
                      <a:close/>
                      <a:moveTo>
                        <a:pt x="10" y="13"/>
                      </a:moveTo>
                      <a:lnTo>
                        <a:pt x="6" y="13"/>
                      </a:lnTo>
                      <a:lnTo>
                        <a:pt x="5" y="11"/>
                      </a:lnTo>
                      <a:lnTo>
                        <a:pt x="10" y="8"/>
                      </a:lnTo>
                      <a:lnTo>
                        <a:pt x="10" y="13"/>
                      </a:lnTo>
                      <a:close/>
                      <a:moveTo>
                        <a:pt x="10" y="2"/>
                      </a:moveTo>
                      <a:lnTo>
                        <a:pt x="11" y="2"/>
                      </a:lnTo>
                      <a:lnTo>
                        <a:pt x="11" y="13"/>
                      </a:lnTo>
                      <a:lnTo>
                        <a:pt x="10" y="13"/>
                      </a:lnTo>
                      <a:lnTo>
                        <a:pt x="10" y="2"/>
                      </a:lnTo>
                      <a:close/>
                      <a:moveTo>
                        <a:pt x="11" y="2"/>
                      </a:moveTo>
                      <a:lnTo>
                        <a:pt x="16" y="2"/>
                      </a:lnTo>
                      <a:lnTo>
                        <a:pt x="16" y="8"/>
                      </a:lnTo>
                      <a:lnTo>
                        <a:pt x="11" y="8"/>
                      </a:lnTo>
                      <a:lnTo>
                        <a:pt x="11" y="2"/>
                      </a:lnTo>
                      <a:close/>
                      <a:moveTo>
                        <a:pt x="16" y="8"/>
                      </a:moveTo>
                      <a:lnTo>
                        <a:pt x="16" y="10"/>
                      </a:lnTo>
                      <a:lnTo>
                        <a:pt x="5" y="10"/>
                      </a:lnTo>
                      <a:lnTo>
                        <a:pt x="5" y="8"/>
                      </a:lnTo>
                      <a:lnTo>
                        <a:pt x="16" y="8"/>
                      </a:lnTo>
                      <a:close/>
                      <a:moveTo>
                        <a:pt x="16" y="10"/>
                      </a:moveTo>
                      <a:lnTo>
                        <a:pt x="16" y="11"/>
                      </a:lnTo>
                      <a:lnTo>
                        <a:pt x="15" y="13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8" y="15"/>
                      </a:lnTo>
                      <a:lnTo>
                        <a:pt x="6" y="13"/>
                      </a:lnTo>
                      <a:lnTo>
                        <a:pt x="6" y="11"/>
                      </a:lnTo>
                      <a:lnTo>
                        <a:pt x="5" y="10"/>
                      </a:lnTo>
                      <a:lnTo>
                        <a:pt x="16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Freeform 1829"/>
                <p:cNvSpPr>
                  <a:spLocks noEditPoints="1"/>
                </p:cNvSpPr>
                <p:nvPr/>
              </p:nvSpPr>
              <p:spPr bwMode="auto">
                <a:xfrm>
                  <a:off x="1354" y="2698"/>
                  <a:ext cx="14" cy="15"/>
                </a:xfrm>
                <a:custGeom>
                  <a:avLst/>
                  <a:gdLst/>
                  <a:ahLst/>
                  <a:cxnLst>
                    <a:cxn ang="0">
                      <a:pos x="1" y="12"/>
                    </a:cxn>
                    <a:cxn ang="0">
                      <a:pos x="1" y="10"/>
                    </a:cxn>
                    <a:cxn ang="0">
                      <a:pos x="0" y="7"/>
                    </a:cxn>
                    <a:cxn ang="0">
                      <a:pos x="0" y="5"/>
                    </a:cxn>
                    <a:cxn ang="0">
                      <a:pos x="1" y="4"/>
                    </a:cxn>
                    <a:cxn ang="0">
                      <a:pos x="3" y="2"/>
                    </a:cxn>
                    <a:cxn ang="0">
                      <a:pos x="5" y="0"/>
                    </a:cxn>
                    <a:cxn ang="0">
                      <a:pos x="6" y="0"/>
                    </a:cxn>
                    <a:cxn ang="0">
                      <a:pos x="10" y="2"/>
                    </a:cxn>
                    <a:cxn ang="0">
                      <a:pos x="1" y="12"/>
                    </a:cxn>
                    <a:cxn ang="0">
                      <a:pos x="10" y="2"/>
                    </a:cxn>
                    <a:cxn ang="0">
                      <a:pos x="11" y="4"/>
                    </a:cxn>
                    <a:cxn ang="0">
                      <a:pos x="3" y="12"/>
                    </a:cxn>
                    <a:cxn ang="0">
                      <a:pos x="1" y="12"/>
                    </a:cxn>
                    <a:cxn ang="0">
                      <a:pos x="10" y="2"/>
                    </a:cxn>
                    <a:cxn ang="0">
                      <a:pos x="11" y="4"/>
                    </a:cxn>
                    <a:cxn ang="0">
                      <a:pos x="13" y="5"/>
                    </a:cxn>
                    <a:cxn ang="0">
                      <a:pos x="13" y="8"/>
                    </a:cxn>
                    <a:cxn ang="0">
                      <a:pos x="8" y="8"/>
                    </a:cxn>
                    <a:cxn ang="0">
                      <a:pos x="11" y="4"/>
                    </a:cxn>
                    <a:cxn ang="0">
                      <a:pos x="13" y="8"/>
                    </a:cxn>
                    <a:cxn ang="0">
                      <a:pos x="13" y="10"/>
                    </a:cxn>
                    <a:cxn ang="0">
                      <a:pos x="1" y="10"/>
                    </a:cxn>
                    <a:cxn ang="0">
                      <a:pos x="1" y="8"/>
                    </a:cxn>
                    <a:cxn ang="0">
                      <a:pos x="13" y="8"/>
                    </a:cxn>
                    <a:cxn ang="0">
                      <a:pos x="8" y="15"/>
                    </a:cxn>
                    <a:cxn ang="0">
                      <a:pos x="1" y="15"/>
                    </a:cxn>
                    <a:cxn ang="0">
                      <a:pos x="1" y="10"/>
                    </a:cxn>
                    <a:cxn ang="0">
                      <a:pos x="8" y="10"/>
                    </a:cxn>
                    <a:cxn ang="0">
                      <a:pos x="8" y="15"/>
                    </a:cxn>
                    <a:cxn ang="0">
                      <a:pos x="8" y="4"/>
                    </a:cxn>
                    <a:cxn ang="0">
                      <a:pos x="8" y="4"/>
                    </a:cxn>
                    <a:cxn ang="0">
                      <a:pos x="8" y="15"/>
                    </a:cxn>
                    <a:cxn ang="0">
                      <a:pos x="8" y="15"/>
                    </a:cxn>
                    <a:cxn ang="0">
                      <a:pos x="8" y="4"/>
                    </a:cxn>
                    <a:cxn ang="0">
                      <a:pos x="8" y="4"/>
                    </a:cxn>
                    <a:cxn ang="0">
                      <a:pos x="11" y="4"/>
                    </a:cxn>
                    <a:cxn ang="0">
                      <a:pos x="13" y="5"/>
                    </a:cxn>
                    <a:cxn ang="0">
                      <a:pos x="14" y="7"/>
                    </a:cxn>
                    <a:cxn ang="0">
                      <a:pos x="14" y="10"/>
                    </a:cxn>
                    <a:cxn ang="0">
                      <a:pos x="14" y="12"/>
                    </a:cxn>
                    <a:cxn ang="0">
                      <a:pos x="13" y="13"/>
                    </a:cxn>
                    <a:cxn ang="0">
                      <a:pos x="11" y="15"/>
                    </a:cxn>
                    <a:cxn ang="0">
                      <a:pos x="8" y="15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14" h="15">
                      <a:moveTo>
                        <a:pt x="1" y="12"/>
                      </a:moveTo>
                      <a:lnTo>
                        <a:pt x="1" y="10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" y="4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" y="12"/>
                      </a:lnTo>
                      <a:close/>
                      <a:moveTo>
                        <a:pt x="10" y="2"/>
                      </a:moveTo>
                      <a:lnTo>
                        <a:pt x="11" y="4"/>
                      </a:lnTo>
                      <a:lnTo>
                        <a:pt x="3" y="12"/>
                      </a:lnTo>
                      <a:lnTo>
                        <a:pt x="1" y="12"/>
                      </a:lnTo>
                      <a:lnTo>
                        <a:pt x="10" y="2"/>
                      </a:lnTo>
                      <a:close/>
                      <a:moveTo>
                        <a:pt x="11" y="4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1" y="4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5"/>
                      </a:move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8" y="4"/>
                      </a:moveTo>
                      <a:lnTo>
                        <a:pt x="11" y="4"/>
                      </a:lnTo>
                      <a:lnTo>
                        <a:pt x="13" y="5"/>
                      </a:lnTo>
                      <a:lnTo>
                        <a:pt x="14" y="7"/>
                      </a:lnTo>
                      <a:lnTo>
                        <a:pt x="14" y="10"/>
                      </a:lnTo>
                      <a:lnTo>
                        <a:pt x="14" y="12"/>
                      </a:ln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Freeform 1830"/>
                <p:cNvSpPr>
                  <a:spLocks noEditPoints="1"/>
                </p:cNvSpPr>
                <p:nvPr/>
              </p:nvSpPr>
              <p:spPr bwMode="auto">
                <a:xfrm>
                  <a:off x="1357" y="2702"/>
                  <a:ext cx="16" cy="17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6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5" y="13"/>
                    </a:cxn>
                    <a:cxn ang="0">
                      <a:pos x="7" y="1"/>
                    </a:cxn>
                    <a:cxn ang="0">
                      <a:pos x="13" y="6"/>
                    </a:cxn>
                    <a:cxn ang="0">
                      <a:pos x="7" y="1"/>
                    </a:cxn>
                    <a:cxn ang="0">
                      <a:pos x="13" y="8"/>
                    </a:cxn>
                    <a:cxn ang="0">
                      <a:pos x="2" y="6"/>
                    </a:cxn>
                    <a:cxn ang="0">
                      <a:pos x="7" y="14"/>
                    </a:cxn>
                    <a:cxn ang="0">
                      <a:pos x="2" y="8"/>
                    </a:cxn>
                    <a:cxn ang="0">
                      <a:pos x="7" y="14"/>
                    </a:cxn>
                    <a:cxn ang="0">
                      <a:pos x="8" y="3"/>
                    </a:cxn>
                    <a:cxn ang="0">
                      <a:pos x="7" y="14"/>
                    </a:cxn>
                    <a:cxn ang="0">
                      <a:pos x="8" y="3"/>
                    </a:cxn>
                    <a:cxn ang="0">
                      <a:pos x="15" y="8"/>
                    </a:cxn>
                    <a:cxn ang="0">
                      <a:pos x="8" y="3"/>
                    </a:cxn>
                    <a:cxn ang="0">
                      <a:pos x="15" y="9"/>
                    </a:cxn>
                    <a:cxn ang="0">
                      <a:pos x="3" y="8"/>
                    </a:cxn>
                    <a:cxn ang="0">
                      <a:pos x="8" y="16"/>
                    </a:cxn>
                    <a:cxn ang="0">
                      <a:pos x="3" y="9"/>
                    </a:cxn>
                    <a:cxn ang="0">
                      <a:pos x="8" y="16"/>
                    </a:cxn>
                    <a:cxn ang="0">
                      <a:pos x="10" y="4"/>
                    </a:cxn>
                    <a:cxn ang="0">
                      <a:pos x="8" y="16"/>
                    </a:cxn>
                    <a:cxn ang="0">
                      <a:pos x="10" y="4"/>
                    </a:cxn>
                    <a:cxn ang="0">
                      <a:pos x="16" y="9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5" y="9"/>
                    </a:cxn>
                    <a:cxn ang="0">
                      <a:pos x="16" y="11"/>
                    </a:cxn>
                    <a:cxn ang="0">
                      <a:pos x="15" y="16"/>
                    </a:cxn>
                    <a:cxn ang="0">
                      <a:pos x="10" y="17"/>
                    </a:cxn>
                    <a:cxn ang="0">
                      <a:pos x="7" y="16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6" h="17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7" y="1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7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7" y="6"/>
                      </a:lnTo>
                      <a:lnTo>
                        <a:pt x="7" y="1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7" y="14"/>
                      </a:moveTo>
                      <a:lnTo>
                        <a:pt x="2" y="14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4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7" y="14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9"/>
                      </a:lnTo>
                      <a:lnTo>
                        <a:pt x="3" y="9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8" y="16"/>
                      </a:moveTo>
                      <a:lnTo>
                        <a:pt x="3" y="16"/>
                      </a:lnTo>
                      <a:lnTo>
                        <a:pt x="3" y="9"/>
                      </a:lnTo>
                      <a:lnTo>
                        <a:pt x="8" y="9"/>
                      </a:lnTo>
                      <a:lnTo>
                        <a:pt x="8" y="16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6" y="4"/>
                      </a:lnTo>
                      <a:lnTo>
                        <a:pt x="16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close/>
                      <a:moveTo>
                        <a:pt x="16" y="9"/>
                      </a:moveTo>
                      <a:lnTo>
                        <a:pt x="16" y="11"/>
                      </a:lnTo>
                      <a:lnTo>
                        <a:pt x="5" y="11"/>
                      </a:lnTo>
                      <a:lnTo>
                        <a:pt x="5" y="9"/>
                      </a:lnTo>
                      <a:lnTo>
                        <a:pt x="16" y="9"/>
                      </a:lnTo>
                      <a:close/>
                      <a:moveTo>
                        <a:pt x="16" y="11"/>
                      </a:moveTo>
                      <a:lnTo>
                        <a:pt x="15" y="14"/>
                      </a:lnTo>
                      <a:lnTo>
                        <a:pt x="15" y="16"/>
                      </a:lnTo>
                      <a:lnTo>
                        <a:pt x="13" y="17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7" y="16"/>
                      </a:lnTo>
                      <a:lnTo>
                        <a:pt x="5" y="14"/>
                      </a:lnTo>
                      <a:lnTo>
                        <a:pt x="5" y="11"/>
                      </a:lnTo>
                      <a:lnTo>
                        <a:pt x="16" y="1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Freeform 1831"/>
                <p:cNvSpPr>
                  <a:spLocks noEditPoints="1"/>
                </p:cNvSpPr>
                <p:nvPr/>
              </p:nvSpPr>
              <p:spPr bwMode="auto">
                <a:xfrm>
                  <a:off x="1362" y="2708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0" y="3"/>
                    </a:cxn>
                    <a:cxn ang="0">
                      <a:pos x="0" y="5"/>
                    </a:cxn>
                    <a:cxn ang="0">
                      <a:pos x="11" y="7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5" y="13"/>
                    </a:cxn>
                    <a:cxn ang="0">
                      <a:pos x="6" y="0"/>
                    </a:cxn>
                    <a:cxn ang="0">
                      <a:pos x="11" y="7"/>
                    </a:cxn>
                    <a:cxn ang="0">
                      <a:pos x="6" y="0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6" y="13"/>
                    </a:cxn>
                    <a:cxn ang="0">
                      <a:pos x="8" y="2"/>
                    </a:cxn>
                    <a:cxn ang="0">
                      <a:pos x="15" y="8"/>
                    </a:cxn>
                    <a:cxn ang="0">
                      <a:pos x="8" y="2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15" y="10"/>
                    </a:cxn>
                    <a:cxn ang="0">
                      <a:pos x="11" y="13"/>
                    </a:cxn>
                    <a:cxn ang="0">
                      <a:pos x="8" y="15"/>
                    </a:cxn>
                    <a:cxn ang="0">
                      <a:pos x="3" y="13"/>
                    </a:cxn>
                    <a:cxn ang="0">
                      <a:pos x="2" y="10"/>
                    </a:cxn>
                  </a:cxnLst>
                  <a:rect l="0" t="0" r="r" b="b"/>
                  <a:pathLst>
                    <a:path w="15" h="15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0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5" y="7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6" y="0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6" y="0"/>
                      </a:moveTo>
                      <a:lnTo>
                        <a:pt x="11" y="0"/>
                      </a:lnTo>
                      <a:lnTo>
                        <a:pt x="11" y="7"/>
                      </a:lnTo>
                      <a:lnTo>
                        <a:pt x="6" y="7"/>
                      </a:lnTo>
                      <a:lnTo>
                        <a:pt x="6" y="0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15" y="10"/>
                      </a:moveTo>
                      <a:lnTo>
                        <a:pt x="13" y="11"/>
                      </a:lnTo>
                      <a:lnTo>
                        <a:pt x="11" y="13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Freeform 1832"/>
                <p:cNvSpPr>
                  <a:spLocks noEditPoints="1"/>
                </p:cNvSpPr>
                <p:nvPr/>
              </p:nvSpPr>
              <p:spPr bwMode="auto">
                <a:xfrm>
                  <a:off x="1364" y="2711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" y="8"/>
                    </a:cxn>
                    <a:cxn ang="0">
                      <a:pos x="1" y="4"/>
                    </a:cxn>
                    <a:cxn ang="0">
                      <a:pos x="4" y="2"/>
                    </a:cxn>
                    <a:cxn ang="0">
                      <a:pos x="8" y="2"/>
                    </a:cxn>
                    <a:cxn ang="0">
                      <a:pos x="1" y="10"/>
                    </a:cxn>
                    <a:cxn ang="0">
                      <a:pos x="11" y="4"/>
                    </a:cxn>
                    <a:cxn ang="0">
                      <a:pos x="1" y="10"/>
                    </a:cxn>
                    <a:cxn ang="0">
                      <a:pos x="11" y="4"/>
                    </a:cxn>
                    <a:cxn ang="0">
                      <a:pos x="13" y="8"/>
                    </a:cxn>
                    <a:cxn ang="0">
                      <a:pos x="11" y="4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8" y="15"/>
                    </a:cxn>
                    <a:cxn ang="0">
                      <a:pos x="1" y="10"/>
                    </a:cxn>
                    <a:cxn ang="0">
                      <a:pos x="8" y="15"/>
                    </a:cxn>
                    <a:cxn ang="0">
                      <a:pos x="9" y="4"/>
                    </a:cxn>
                    <a:cxn ang="0">
                      <a:pos x="8" y="15"/>
                    </a:cxn>
                    <a:cxn ang="0">
                      <a:pos x="9" y="4"/>
                    </a:cxn>
                    <a:cxn ang="0">
                      <a:pos x="14" y="10"/>
                    </a:cxn>
                    <a:cxn ang="0">
                      <a:pos x="9" y="4"/>
                    </a:cxn>
                    <a:cxn ang="0">
                      <a:pos x="14" y="10"/>
                    </a:cxn>
                    <a:cxn ang="0">
                      <a:pos x="3" y="10"/>
                    </a:cxn>
                    <a:cxn ang="0">
                      <a:pos x="4" y="13"/>
                    </a:cxn>
                    <a:cxn ang="0">
                      <a:pos x="3" y="10"/>
                    </a:cxn>
                    <a:cxn ang="0">
                      <a:pos x="4" y="13"/>
                    </a:cxn>
                    <a:cxn ang="0">
                      <a:pos x="14" y="8"/>
                    </a:cxn>
                    <a:cxn ang="0">
                      <a:pos x="4" y="13"/>
                    </a:cxn>
                    <a:cxn ang="0">
                      <a:pos x="14" y="8"/>
                    </a:cxn>
                    <a:cxn ang="0">
                      <a:pos x="16" y="13"/>
                    </a:cxn>
                    <a:cxn ang="0">
                      <a:pos x="14" y="17"/>
                    </a:cxn>
                    <a:cxn ang="0">
                      <a:pos x="9" y="18"/>
                    </a:cxn>
                    <a:cxn ang="0">
                      <a:pos x="6" y="15"/>
                    </a:cxn>
                  </a:cxnLst>
                  <a:rect l="0" t="0" r="r" b="b"/>
                  <a:pathLst>
                    <a:path w="16" h="18">
                      <a:moveTo>
                        <a:pt x="1" y="10"/>
                      </a:moveTo>
                      <a:lnTo>
                        <a:pt x="1" y="8"/>
                      </a:lnTo>
                      <a:lnTo>
                        <a:pt x="0" y="7"/>
                      </a:lnTo>
                      <a:lnTo>
                        <a:pt x="1" y="4"/>
                      </a:lnTo>
                      <a:lnTo>
                        <a:pt x="1" y="2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8" y="2"/>
                      </a:lnTo>
                      <a:lnTo>
                        <a:pt x="9" y="2"/>
                      </a:lnTo>
                      <a:lnTo>
                        <a:pt x="1" y="10"/>
                      </a:lnTo>
                      <a:close/>
                      <a:moveTo>
                        <a:pt x="9" y="2"/>
                      </a:moveTo>
                      <a:lnTo>
                        <a:pt x="11" y="4"/>
                      </a:lnTo>
                      <a:lnTo>
                        <a:pt x="3" y="12"/>
                      </a:lnTo>
                      <a:lnTo>
                        <a:pt x="1" y="10"/>
                      </a:lnTo>
                      <a:lnTo>
                        <a:pt x="9" y="2"/>
                      </a:lnTo>
                      <a:close/>
                      <a:moveTo>
                        <a:pt x="11" y="4"/>
                      </a:moveTo>
                      <a:lnTo>
                        <a:pt x="13" y="5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11" y="4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5"/>
                      </a:moveTo>
                      <a:lnTo>
                        <a:pt x="1" y="15"/>
                      </a:lnTo>
                      <a:lnTo>
                        <a:pt x="1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9" y="4"/>
                      </a:lnTo>
                      <a:lnTo>
                        <a:pt x="9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9" y="4"/>
                      </a:moveTo>
                      <a:lnTo>
                        <a:pt x="14" y="4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4"/>
                      </a:lnTo>
                      <a:close/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4" y="13"/>
                      </a:move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9" y="10"/>
                      </a:lnTo>
                      <a:lnTo>
                        <a:pt x="4" y="13"/>
                      </a:lnTo>
                      <a:close/>
                      <a:moveTo>
                        <a:pt x="14" y="7"/>
                      </a:moveTo>
                      <a:lnTo>
                        <a:pt x="14" y="8"/>
                      </a:lnTo>
                      <a:lnTo>
                        <a:pt x="6" y="15"/>
                      </a:lnTo>
                      <a:lnTo>
                        <a:pt x="4" y="13"/>
                      </a:lnTo>
                      <a:lnTo>
                        <a:pt x="14" y="7"/>
                      </a:lnTo>
                      <a:close/>
                      <a:moveTo>
                        <a:pt x="14" y="8"/>
                      </a:moveTo>
                      <a:lnTo>
                        <a:pt x="16" y="12"/>
                      </a:lnTo>
                      <a:lnTo>
                        <a:pt x="16" y="13"/>
                      </a:lnTo>
                      <a:lnTo>
                        <a:pt x="16" y="15"/>
                      </a:lnTo>
                      <a:lnTo>
                        <a:pt x="14" y="17"/>
                      </a:lnTo>
                      <a:lnTo>
                        <a:pt x="11" y="18"/>
                      </a:lnTo>
                      <a:lnTo>
                        <a:pt x="9" y="18"/>
                      </a:lnTo>
                      <a:lnTo>
                        <a:pt x="8" y="17"/>
                      </a:lnTo>
                      <a:lnTo>
                        <a:pt x="6" y="15"/>
                      </a:lnTo>
                      <a:lnTo>
                        <a:pt x="14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Freeform 1833"/>
                <p:cNvSpPr>
                  <a:spLocks noEditPoints="1"/>
                </p:cNvSpPr>
                <p:nvPr/>
              </p:nvSpPr>
              <p:spPr bwMode="auto">
                <a:xfrm>
                  <a:off x="1368" y="2718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6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9" y="1"/>
                    </a:cxn>
                    <a:cxn ang="0">
                      <a:pos x="7" y="13"/>
                    </a:cxn>
                    <a:cxn ang="0">
                      <a:pos x="9" y="1"/>
                    </a:cxn>
                    <a:cxn ang="0">
                      <a:pos x="13" y="6"/>
                    </a:cxn>
                    <a:cxn ang="0">
                      <a:pos x="9" y="1"/>
                    </a:cxn>
                    <a:cxn ang="0">
                      <a:pos x="13" y="10"/>
                    </a:cxn>
                    <a:cxn ang="0">
                      <a:pos x="2" y="6"/>
                    </a:cxn>
                    <a:cxn ang="0">
                      <a:pos x="9" y="14"/>
                    </a:cxn>
                    <a:cxn ang="0">
                      <a:pos x="2" y="10"/>
                    </a:cxn>
                    <a:cxn ang="0">
                      <a:pos x="9" y="14"/>
                    </a:cxn>
                    <a:cxn ang="0">
                      <a:pos x="9" y="3"/>
                    </a:cxn>
                    <a:cxn ang="0">
                      <a:pos x="9" y="14"/>
                    </a:cxn>
                    <a:cxn ang="0">
                      <a:pos x="9" y="3"/>
                    </a:cxn>
                    <a:cxn ang="0">
                      <a:pos x="15" y="10"/>
                    </a:cxn>
                    <a:cxn ang="0">
                      <a:pos x="9" y="3"/>
                    </a:cxn>
                    <a:cxn ang="0">
                      <a:pos x="15" y="11"/>
                    </a:cxn>
                    <a:cxn ang="0">
                      <a:pos x="4" y="10"/>
                    </a:cxn>
                    <a:cxn ang="0">
                      <a:pos x="5" y="16"/>
                    </a:cxn>
                    <a:cxn ang="0">
                      <a:pos x="4" y="11"/>
                    </a:cxn>
                    <a:cxn ang="0">
                      <a:pos x="5" y="16"/>
                    </a:cxn>
                    <a:cxn ang="0">
                      <a:pos x="13" y="8"/>
                    </a:cxn>
                    <a:cxn ang="0">
                      <a:pos x="5" y="16"/>
                    </a:cxn>
                    <a:cxn ang="0">
                      <a:pos x="13" y="8"/>
                    </a:cxn>
                    <a:cxn ang="0">
                      <a:pos x="17" y="11"/>
                    </a:cxn>
                    <a:cxn ang="0">
                      <a:pos x="15" y="16"/>
                    </a:cxn>
                    <a:cxn ang="0">
                      <a:pos x="12" y="18"/>
                    </a:cxn>
                    <a:cxn ang="0">
                      <a:pos x="7" y="18"/>
                    </a:cxn>
                  </a:cxnLst>
                  <a:rect l="0" t="0" r="r" b="b"/>
                  <a:pathLst>
                    <a:path w="17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7" y="13"/>
                      </a:lnTo>
                      <a:close/>
                      <a:moveTo>
                        <a:pt x="7" y="1"/>
                      </a:moveTo>
                      <a:lnTo>
                        <a:pt x="9" y="1"/>
                      </a:lnTo>
                      <a:lnTo>
                        <a:pt x="9" y="13"/>
                      </a:lnTo>
                      <a:lnTo>
                        <a:pt x="7" y="13"/>
                      </a:lnTo>
                      <a:lnTo>
                        <a:pt x="7" y="1"/>
                      </a:lnTo>
                      <a:close/>
                      <a:moveTo>
                        <a:pt x="9" y="1"/>
                      </a:moveTo>
                      <a:lnTo>
                        <a:pt x="13" y="1"/>
                      </a:lnTo>
                      <a:lnTo>
                        <a:pt x="13" y="6"/>
                      </a:lnTo>
                      <a:lnTo>
                        <a:pt x="9" y="6"/>
                      </a:lnTo>
                      <a:lnTo>
                        <a:pt x="9" y="1"/>
                      </a:lnTo>
                      <a:close/>
                      <a:moveTo>
                        <a:pt x="13" y="6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13" y="6"/>
                      </a:lnTo>
                      <a:close/>
                      <a:moveTo>
                        <a:pt x="9" y="14"/>
                      </a:moveTo>
                      <a:lnTo>
                        <a:pt x="2" y="14"/>
                      </a:lnTo>
                      <a:lnTo>
                        <a:pt x="2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close/>
                      <a:moveTo>
                        <a:pt x="9" y="3"/>
                      </a:moveTo>
                      <a:lnTo>
                        <a:pt x="9" y="3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9" y="3"/>
                      </a:lnTo>
                      <a:close/>
                      <a:moveTo>
                        <a:pt x="9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5" y="16"/>
                      </a:move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9" y="11"/>
                      </a:lnTo>
                      <a:lnTo>
                        <a:pt x="5" y="16"/>
                      </a:lnTo>
                      <a:close/>
                      <a:moveTo>
                        <a:pt x="12" y="6"/>
                      </a:moveTo>
                      <a:lnTo>
                        <a:pt x="13" y="8"/>
                      </a:lnTo>
                      <a:lnTo>
                        <a:pt x="7" y="18"/>
                      </a:lnTo>
                      <a:lnTo>
                        <a:pt x="5" y="16"/>
                      </a:lnTo>
                      <a:lnTo>
                        <a:pt x="12" y="6"/>
                      </a:lnTo>
                      <a:close/>
                      <a:moveTo>
                        <a:pt x="13" y="8"/>
                      </a:moveTo>
                      <a:lnTo>
                        <a:pt x="15" y="10"/>
                      </a:lnTo>
                      <a:lnTo>
                        <a:pt x="17" y="11"/>
                      </a:lnTo>
                      <a:lnTo>
                        <a:pt x="17" y="14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9" y="18"/>
                      </a:lnTo>
                      <a:lnTo>
                        <a:pt x="7" y="1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Freeform 1834"/>
                <p:cNvSpPr>
                  <a:spLocks noEditPoints="1"/>
                </p:cNvSpPr>
                <p:nvPr/>
              </p:nvSpPr>
              <p:spPr bwMode="auto">
                <a:xfrm>
                  <a:off x="1373" y="2724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5" y="13"/>
                    </a:cxn>
                    <a:cxn ang="0">
                      <a:pos x="0" y="8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5" y="13"/>
                    </a:cxn>
                    <a:cxn ang="0">
                      <a:pos x="7" y="2"/>
                    </a:cxn>
                    <a:cxn ang="0">
                      <a:pos x="13" y="8"/>
                    </a:cxn>
                    <a:cxn ang="0">
                      <a:pos x="7" y="2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7" y="17"/>
                    </a:cxn>
                    <a:cxn ang="0">
                      <a:pos x="2" y="12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7" y="17"/>
                    </a:cxn>
                    <a:cxn ang="0">
                      <a:pos x="8" y="5"/>
                    </a:cxn>
                    <a:cxn ang="0">
                      <a:pos x="15" y="12"/>
                    </a:cxn>
                    <a:cxn ang="0">
                      <a:pos x="8" y="5"/>
                    </a:cxn>
                    <a:cxn ang="0">
                      <a:pos x="15" y="12"/>
                    </a:cxn>
                    <a:cxn ang="0">
                      <a:pos x="4" y="12"/>
                    </a:cxn>
                    <a:cxn ang="0">
                      <a:pos x="15" y="12"/>
                    </a:cxn>
                    <a:cxn ang="0">
                      <a:pos x="13" y="17"/>
                    </a:cxn>
                    <a:cxn ang="0">
                      <a:pos x="8" y="18"/>
                    </a:cxn>
                    <a:cxn ang="0">
                      <a:pos x="5" y="17"/>
                    </a:cxn>
                    <a:cxn ang="0">
                      <a:pos x="4" y="12"/>
                    </a:cxn>
                  </a:cxnLst>
                  <a:rect l="0" t="0" r="r" b="b"/>
                  <a:pathLst>
                    <a:path w="15" h="18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3"/>
                      </a:lnTo>
                      <a:close/>
                      <a:moveTo>
                        <a:pt x="5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2"/>
                      </a:lnTo>
                      <a:close/>
                      <a:moveTo>
                        <a:pt x="13" y="8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7" y="17"/>
                      </a:moveTo>
                      <a:lnTo>
                        <a:pt x="2" y="17"/>
                      </a:lnTo>
                      <a:lnTo>
                        <a:pt x="2" y="12"/>
                      </a:lnTo>
                      <a:lnTo>
                        <a:pt x="7" y="12"/>
                      </a:lnTo>
                      <a:lnTo>
                        <a:pt x="7" y="17"/>
                      </a:lnTo>
                      <a:close/>
                      <a:moveTo>
                        <a:pt x="7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5"/>
                      </a:lnTo>
                      <a:close/>
                      <a:moveTo>
                        <a:pt x="8" y="5"/>
                      </a:moveTo>
                      <a:lnTo>
                        <a:pt x="15" y="5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5"/>
                      </a:lnTo>
                      <a:close/>
                      <a:moveTo>
                        <a:pt x="15" y="12"/>
                      </a:moveTo>
                      <a:lnTo>
                        <a:pt x="15" y="12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  <a:moveTo>
                        <a:pt x="15" y="12"/>
                      </a:moveTo>
                      <a:lnTo>
                        <a:pt x="13" y="15"/>
                      </a:lnTo>
                      <a:lnTo>
                        <a:pt x="13" y="17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5" y="17"/>
                      </a:lnTo>
                      <a:lnTo>
                        <a:pt x="4" y="15"/>
                      </a:lnTo>
                      <a:lnTo>
                        <a:pt x="4" y="12"/>
                      </a:lnTo>
                      <a:lnTo>
                        <a:pt x="15" y="12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Freeform 1835"/>
                <p:cNvSpPr>
                  <a:spLocks noEditPoints="1"/>
                </p:cNvSpPr>
                <p:nvPr/>
              </p:nvSpPr>
              <p:spPr bwMode="auto">
                <a:xfrm>
                  <a:off x="1377" y="2731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9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4" y="13"/>
                    </a:cxn>
                    <a:cxn ang="0">
                      <a:pos x="0" y="6"/>
                    </a:cxn>
                    <a:cxn ang="0">
                      <a:pos x="4" y="13"/>
                    </a:cxn>
                    <a:cxn ang="0">
                      <a:pos x="6" y="1"/>
                    </a:cxn>
                    <a:cxn ang="0">
                      <a:pos x="4" y="13"/>
                    </a:cxn>
                    <a:cxn ang="0">
                      <a:pos x="6" y="1"/>
                    </a:cxn>
                    <a:cxn ang="0">
                      <a:pos x="11" y="6"/>
                    </a:cxn>
                    <a:cxn ang="0">
                      <a:pos x="6" y="1"/>
                    </a:cxn>
                    <a:cxn ang="0">
                      <a:pos x="11" y="10"/>
                    </a:cxn>
                    <a:cxn ang="0">
                      <a:pos x="0" y="6"/>
                    </a:cxn>
                    <a:cxn ang="0">
                      <a:pos x="6" y="16"/>
                    </a:cxn>
                    <a:cxn ang="0">
                      <a:pos x="0" y="10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3" y="10"/>
                    </a:cxn>
                    <a:cxn ang="0">
                      <a:pos x="8" y="5"/>
                    </a:cxn>
                    <a:cxn ang="0">
                      <a:pos x="13" y="11"/>
                    </a:cxn>
                    <a:cxn ang="0">
                      <a:pos x="1" y="10"/>
                    </a:cxn>
                    <a:cxn ang="0">
                      <a:pos x="3" y="14"/>
                    </a:cxn>
                    <a:cxn ang="0">
                      <a:pos x="1" y="11"/>
                    </a:cxn>
                    <a:cxn ang="0">
                      <a:pos x="3" y="14"/>
                    </a:cxn>
                    <a:cxn ang="0">
                      <a:pos x="13" y="8"/>
                    </a:cxn>
                    <a:cxn ang="0">
                      <a:pos x="3" y="14"/>
                    </a:cxn>
                    <a:cxn ang="0">
                      <a:pos x="13" y="8"/>
                    </a:cxn>
                    <a:cxn ang="0">
                      <a:pos x="14" y="13"/>
                    </a:cxn>
                    <a:cxn ang="0">
                      <a:pos x="13" y="16"/>
                    </a:cxn>
                    <a:cxn ang="0">
                      <a:pos x="9" y="18"/>
                    </a:cxn>
                    <a:cxn ang="0">
                      <a:pos x="4" y="16"/>
                    </a:cxn>
                  </a:cxnLst>
                  <a:rect l="0" t="0" r="r" b="b"/>
                  <a:pathLst>
                    <a:path w="14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4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4" y="13"/>
                      </a:lnTo>
                      <a:close/>
                      <a:moveTo>
                        <a:pt x="4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4" y="13"/>
                      </a:lnTo>
                      <a:lnTo>
                        <a:pt x="4" y="1"/>
                      </a:lnTo>
                      <a:close/>
                      <a:moveTo>
                        <a:pt x="6" y="1"/>
                      </a:moveTo>
                      <a:lnTo>
                        <a:pt x="11" y="1"/>
                      </a:lnTo>
                      <a:lnTo>
                        <a:pt x="11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1" y="6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6"/>
                      </a:move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3" y="5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3" y="10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10"/>
                      </a:lnTo>
                      <a:lnTo>
                        <a:pt x="13" y="10"/>
                      </a:lnTo>
                      <a:close/>
                      <a:moveTo>
                        <a:pt x="3" y="14"/>
                      </a:moveTo>
                      <a:lnTo>
                        <a:pt x="1" y="13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3" y="14"/>
                      </a:lnTo>
                      <a:close/>
                      <a:moveTo>
                        <a:pt x="11" y="6"/>
                      </a:moveTo>
                      <a:lnTo>
                        <a:pt x="13" y="8"/>
                      </a:lnTo>
                      <a:lnTo>
                        <a:pt x="4" y="16"/>
                      </a:lnTo>
                      <a:lnTo>
                        <a:pt x="3" y="14"/>
                      </a:lnTo>
                      <a:lnTo>
                        <a:pt x="11" y="6"/>
                      </a:lnTo>
                      <a:close/>
                      <a:moveTo>
                        <a:pt x="13" y="8"/>
                      </a:moveTo>
                      <a:lnTo>
                        <a:pt x="14" y="10"/>
                      </a:lnTo>
                      <a:lnTo>
                        <a:pt x="14" y="13"/>
                      </a:lnTo>
                      <a:lnTo>
                        <a:pt x="14" y="14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9" y="18"/>
                      </a:lnTo>
                      <a:lnTo>
                        <a:pt x="6" y="18"/>
                      </a:lnTo>
                      <a:lnTo>
                        <a:pt x="4" y="16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Freeform 1836"/>
                <p:cNvSpPr>
                  <a:spLocks noEditPoints="1"/>
                </p:cNvSpPr>
                <p:nvPr/>
              </p:nvSpPr>
              <p:spPr bwMode="auto">
                <a:xfrm>
                  <a:off x="1380" y="2737"/>
                  <a:ext cx="14" cy="20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4"/>
                    </a:cxn>
                    <a:cxn ang="0">
                      <a:pos x="0" y="7"/>
                    </a:cxn>
                    <a:cxn ang="0">
                      <a:pos x="11" y="8"/>
                    </a:cxn>
                    <a:cxn ang="0">
                      <a:pos x="0" y="7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6" y="13"/>
                    </a:cxn>
                    <a:cxn ang="0">
                      <a:pos x="6" y="2"/>
                    </a:cxn>
                    <a:cxn ang="0">
                      <a:pos x="13" y="8"/>
                    </a:cxn>
                    <a:cxn ang="0">
                      <a:pos x="6" y="2"/>
                    </a:cxn>
                    <a:cxn ang="0">
                      <a:pos x="13" y="10"/>
                    </a:cxn>
                    <a:cxn ang="0">
                      <a:pos x="1" y="8"/>
                    </a:cxn>
                    <a:cxn ang="0">
                      <a:pos x="6" y="17"/>
                    </a:cxn>
                    <a:cxn ang="0">
                      <a:pos x="1" y="10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6" y="17"/>
                    </a:cxn>
                    <a:cxn ang="0">
                      <a:pos x="8" y="5"/>
                    </a:cxn>
                    <a:cxn ang="0">
                      <a:pos x="14" y="10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8" y="20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20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4"/>
                      </a:lnTo>
                      <a:lnTo>
                        <a:pt x="11" y="7"/>
                      </a:lnTo>
                      <a:lnTo>
                        <a:pt x="0" y="7"/>
                      </a:lnTo>
                      <a:close/>
                      <a:moveTo>
                        <a:pt x="11" y="7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1" y="7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2"/>
                      </a:lnTo>
                      <a:close/>
                      <a:moveTo>
                        <a:pt x="6" y="2"/>
                      </a:moveTo>
                      <a:lnTo>
                        <a:pt x="13" y="2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2"/>
                      </a:lnTo>
                      <a:close/>
                      <a:moveTo>
                        <a:pt x="13" y="8"/>
                      </a:moveTo>
                      <a:lnTo>
                        <a:pt x="13" y="10"/>
                      </a:ln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7"/>
                      </a:moveTo>
                      <a:lnTo>
                        <a:pt x="1" y="17"/>
                      </a:lnTo>
                      <a:lnTo>
                        <a:pt x="1" y="10"/>
                      </a:lnTo>
                      <a:lnTo>
                        <a:pt x="6" y="10"/>
                      </a:lnTo>
                      <a:lnTo>
                        <a:pt x="6" y="17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7"/>
                      </a:lnTo>
                      <a:lnTo>
                        <a:pt x="6" y="17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8" y="10"/>
                      </a:lnTo>
                      <a:lnTo>
                        <a:pt x="8" y="5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14" y="13"/>
                      </a:moveTo>
                      <a:lnTo>
                        <a:pt x="14" y="17"/>
                      </a:lnTo>
                      <a:lnTo>
                        <a:pt x="13" y="18"/>
                      </a:lnTo>
                      <a:lnTo>
                        <a:pt x="11" y="20"/>
                      </a:lnTo>
                      <a:lnTo>
                        <a:pt x="8" y="20"/>
                      </a:lnTo>
                      <a:lnTo>
                        <a:pt x="6" y="20"/>
                      </a:lnTo>
                      <a:lnTo>
                        <a:pt x="5" y="18"/>
                      </a:lnTo>
                      <a:lnTo>
                        <a:pt x="3" y="17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Freeform 1837"/>
                <p:cNvSpPr>
                  <a:spLocks noEditPoints="1"/>
                </p:cNvSpPr>
                <p:nvPr/>
              </p:nvSpPr>
              <p:spPr bwMode="auto">
                <a:xfrm>
                  <a:off x="1383" y="2745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3" y="12"/>
                    </a:cxn>
                    <a:cxn ang="0">
                      <a:pos x="0" y="9"/>
                    </a:cxn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5" y="12"/>
                    </a:cxn>
                    <a:cxn ang="0">
                      <a:pos x="7" y="0"/>
                    </a:cxn>
                    <a:cxn ang="0">
                      <a:pos x="13" y="5"/>
                    </a:cxn>
                    <a:cxn ang="0">
                      <a:pos x="7" y="0"/>
                    </a:cxn>
                    <a:cxn ang="0">
                      <a:pos x="13" y="9"/>
                    </a:cxn>
                    <a:cxn ang="0">
                      <a:pos x="2" y="5"/>
                    </a:cxn>
                    <a:cxn ang="0">
                      <a:pos x="7" y="15"/>
                    </a:cxn>
                    <a:cxn ang="0">
                      <a:pos x="2" y="9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7" y="15"/>
                    </a:cxn>
                    <a:cxn ang="0">
                      <a:pos x="8" y="2"/>
                    </a:cxn>
                    <a:cxn ang="0">
                      <a:pos x="15" y="9"/>
                    </a:cxn>
                    <a:cxn ang="0">
                      <a:pos x="8" y="2"/>
                    </a:cxn>
                    <a:cxn ang="0">
                      <a:pos x="15" y="12"/>
                    </a:cxn>
                    <a:cxn ang="0">
                      <a:pos x="3" y="9"/>
                    </a:cxn>
                    <a:cxn ang="0">
                      <a:pos x="8" y="17"/>
                    </a:cxn>
                    <a:cxn ang="0">
                      <a:pos x="3" y="12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8" y="17"/>
                    </a:cxn>
                    <a:cxn ang="0">
                      <a:pos x="10" y="5"/>
                    </a:cxn>
                    <a:cxn ang="0">
                      <a:pos x="16" y="12"/>
                    </a:cxn>
                    <a:cxn ang="0">
                      <a:pos x="10" y="5"/>
                    </a:cxn>
                    <a:cxn ang="0">
                      <a:pos x="16" y="13"/>
                    </a:cxn>
                    <a:cxn ang="0">
                      <a:pos x="3" y="12"/>
                    </a:cxn>
                    <a:cxn ang="0">
                      <a:pos x="16" y="13"/>
                    </a:cxn>
                    <a:cxn ang="0">
                      <a:pos x="15" y="17"/>
                    </a:cxn>
                    <a:cxn ang="0">
                      <a:pos x="10" y="18"/>
                    </a:cxn>
                    <a:cxn ang="0">
                      <a:pos x="7" y="17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6" h="18">
                      <a:moveTo>
                        <a:pt x="5" y="12"/>
                      </a:moveTo>
                      <a:lnTo>
                        <a:pt x="3" y="12"/>
                      </a:lnTo>
                      <a:lnTo>
                        <a:pt x="2" y="10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2"/>
                      </a:lnTo>
                      <a:lnTo>
                        <a:pt x="5" y="12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0"/>
                      </a:lnTo>
                      <a:close/>
                      <a:moveTo>
                        <a:pt x="13" y="5"/>
                      </a:moveTo>
                      <a:lnTo>
                        <a:pt x="13" y="9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9"/>
                      </a:lnTo>
                      <a:lnTo>
                        <a:pt x="7" y="9"/>
                      </a:lnTo>
                      <a:lnTo>
                        <a:pt x="7" y="15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9"/>
                      </a:lnTo>
                      <a:lnTo>
                        <a:pt x="8" y="9"/>
                      </a:lnTo>
                      <a:lnTo>
                        <a:pt x="8" y="2"/>
                      </a:lnTo>
                      <a:close/>
                      <a:moveTo>
                        <a:pt x="15" y="9"/>
                      </a:moveTo>
                      <a:lnTo>
                        <a:pt x="15" y="12"/>
                      </a:lnTo>
                      <a:lnTo>
                        <a:pt x="3" y="12"/>
                      </a:lnTo>
                      <a:lnTo>
                        <a:pt x="3" y="9"/>
                      </a:lnTo>
                      <a:lnTo>
                        <a:pt x="15" y="9"/>
                      </a:lnTo>
                      <a:close/>
                      <a:moveTo>
                        <a:pt x="8" y="17"/>
                      </a:moveTo>
                      <a:lnTo>
                        <a:pt x="3" y="17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8" y="17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6" y="5"/>
                      </a:lnTo>
                      <a:lnTo>
                        <a:pt x="16" y="12"/>
                      </a:lnTo>
                      <a:lnTo>
                        <a:pt x="10" y="12"/>
                      </a:lnTo>
                      <a:lnTo>
                        <a:pt x="10" y="5"/>
                      </a:lnTo>
                      <a:close/>
                      <a:moveTo>
                        <a:pt x="16" y="12"/>
                      </a:moveTo>
                      <a:lnTo>
                        <a:pt x="16" y="13"/>
                      </a:lnTo>
                      <a:lnTo>
                        <a:pt x="3" y="13"/>
                      </a:lnTo>
                      <a:lnTo>
                        <a:pt x="3" y="12"/>
                      </a:lnTo>
                      <a:lnTo>
                        <a:pt x="16" y="12"/>
                      </a:lnTo>
                      <a:close/>
                      <a:moveTo>
                        <a:pt x="16" y="13"/>
                      </a:moveTo>
                      <a:lnTo>
                        <a:pt x="15" y="15"/>
                      </a:lnTo>
                      <a:lnTo>
                        <a:pt x="15" y="17"/>
                      </a:lnTo>
                      <a:lnTo>
                        <a:pt x="11" y="18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7" y="17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Freeform 1838"/>
                <p:cNvSpPr>
                  <a:spLocks noEditPoints="1"/>
                </p:cNvSpPr>
                <p:nvPr/>
              </p:nvSpPr>
              <p:spPr bwMode="auto">
                <a:xfrm>
                  <a:off x="1386" y="2752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5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6"/>
                    </a:cxn>
                    <a:cxn ang="0">
                      <a:pos x="13" y="8"/>
                    </a:cxn>
                    <a:cxn ang="0">
                      <a:pos x="0" y="6"/>
                    </a:cxn>
                    <a:cxn ang="0">
                      <a:pos x="7" y="13"/>
                    </a:cxn>
                    <a:cxn ang="0">
                      <a:pos x="0" y="8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7" y="13"/>
                    </a:cxn>
                    <a:cxn ang="0">
                      <a:pos x="8" y="2"/>
                    </a:cxn>
                    <a:cxn ang="0">
                      <a:pos x="15" y="8"/>
                    </a:cxn>
                    <a:cxn ang="0">
                      <a:pos x="8" y="2"/>
                    </a:cxn>
                    <a:cxn ang="0">
                      <a:pos x="15" y="10"/>
                    </a:cxn>
                    <a:cxn ang="0">
                      <a:pos x="2" y="8"/>
                    </a:cxn>
                    <a:cxn ang="0">
                      <a:pos x="8" y="16"/>
                    </a:cxn>
                    <a:cxn ang="0">
                      <a:pos x="2" y="10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8" y="16"/>
                    </a:cxn>
                    <a:cxn ang="0">
                      <a:pos x="10" y="5"/>
                    </a:cxn>
                    <a:cxn ang="0">
                      <a:pos x="15" y="10"/>
                    </a:cxn>
                    <a:cxn ang="0">
                      <a:pos x="10" y="5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15" y="13"/>
                    </a:cxn>
                    <a:cxn ang="0">
                      <a:pos x="13" y="18"/>
                    </a:cxn>
                    <a:cxn ang="0">
                      <a:pos x="10" y="19"/>
                    </a:cxn>
                    <a:cxn ang="0">
                      <a:pos x="5" y="18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5" h="19">
                      <a:moveTo>
                        <a:pt x="0" y="6"/>
                      </a:move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2" y="3"/>
                      </a:lnTo>
                      <a:lnTo>
                        <a:pt x="13" y="6"/>
                      </a:lnTo>
                      <a:lnTo>
                        <a:pt x="0" y="6"/>
                      </a:lnTo>
                      <a:close/>
                      <a:moveTo>
                        <a:pt x="13" y="6"/>
                      </a:moveTo>
                      <a:lnTo>
                        <a:pt x="13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3" y="6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8" y="2"/>
                      </a:lnTo>
                      <a:lnTo>
                        <a:pt x="8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8" y="2"/>
                      </a:moveTo>
                      <a:lnTo>
                        <a:pt x="15" y="2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2"/>
                      </a:lnTo>
                      <a:close/>
                      <a:moveTo>
                        <a:pt x="15" y="8"/>
                      </a:moveTo>
                      <a:lnTo>
                        <a:pt x="15" y="10"/>
                      </a:lnTo>
                      <a:lnTo>
                        <a:pt x="2" y="10"/>
                      </a:lnTo>
                      <a:lnTo>
                        <a:pt x="2" y="8"/>
                      </a:lnTo>
                      <a:lnTo>
                        <a:pt x="15" y="8"/>
                      </a:lnTo>
                      <a:close/>
                      <a:moveTo>
                        <a:pt x="8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6"/>
                      </a:lnTo>
                      <a:close/>
                      <a:moveTo>
                        <a:pt x="8" y="5"/>
                      </a:moveTo>
                      <a:lnTo>
                        <a:pt x="10" y="5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8" y="5"/>
                      </a:lnTo>
                      <a:close/>
                      <a:moveTo>
                        <a:pt x="10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15" y="13"/>
                      </a:move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10" y="19"/>
                      </a:lnTo>
                      <a:lnTo>
                        <a:pt x="7" y="18"/>
                      </a:lnTo>
                      <a:lnTo>
                        <a:pt x="5" y="18"/>
                      </a:lnTo>
                      <a:lnTo>
                        <a:pt x="5" y="16"/>
                      </a:lnTo>
                      <a:lnTo>
                        <a:pt x="4" y="13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Freeform 1839"/>
                <p:cNvSpPr>
                  <a:spLocks noEditPoints="1"/>
                </p:cNvSpPr>
                <p:nvPr/>
              </p:nvSpPr>
              <p:spPr bwMode="auto">
                <a:xfrm>
                  <a:off x="1390" y="2760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1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3" y="10"/>
                    </a:cxn>
                    <a:cxn ang="0">
                      <a:pos x="11" y="2"/>
                    </a:cxn>
                    <a:cxn ang="0">
                      <a:pos x="3" y="10"/>
                    </a:cxn>
                    <a:cxn ang="0">
                      <a:pos x="11" y="2"/>
                    </a:cxn>
                    <a:cxn ang="0">
                      <a:pos x="13" y="7"/>
                    </a:cxn>
                    <a:cxn ang="0">
                      <a:pos x="11" y="2"/>
                    </a:cxn>
                    <a:cxn ang="0">
                      <a:pos x="13" y="8"/>
                    </a:cxn>
                    <a:cxn ang="0">
                      <a:pos x="1" y="7"/>
                    </a:cxn>
                    <a:cxn ang="0">
                      <a:pos x="3" y="11"/>
                    </a:cxn>
                    <a:cxn ang="0">
                      <a:pos x="1" y="8"/>
                    </a:cxn>
                    <a:cxn ang="0">
                      <a:pos x="3" y="11"/>
                    </a:cxn>
                    <a:cxn ang="0">
                      <a:pos x="13" y="7"/>
                    </a:cxn>
                    <a:cxn ang="0">
                      <a:pos x="3" y="11"/>
                    </a:cxn>
                    <a:cxn ang="0">
                      <a:pos x="13" y="7"/>
                    </a:cxn>
                    <a:cxn ang="0">
                      <a:pos x="14" y="10"/>
                    </a:cxn>
                    <a:cxn ang="0">
                      <a:pos x="13" y="7"/>
                    </a:cxn>
                    <a:cxn ang="0">
                      <a:pos x="14" y="13"/>
                    </a:cxn>
                    <a:cxn ang="0">
                      <a:pos x="3" y="10"/>
                    </a:cxn>
                    <a:cxn ang="0">
                      <a:pos x="9" y="18"/>
                    </a:cxn>
                    <a:cxn ang="0">
                      <a:pos x="3" y="13"/>
                    </a:cxn>
                    <a:cxn ang="0">
                      <a:pos x="9" y="18"/>
                    </a:cxn>
                    <a:cxn ang="0">
                      <a:pos x="11" y="7"/>
                    </a:cxn>
                    <a:cxn ang="0">
                      <a:pos x="9" y="18"/>
                    </a:cxn>
                    <a:cxn ang="0">
                      <a:pos x="11" y="7"/>
                    </a:cxn>
                    <a:cxn ang="0">
                      <a:pos x="16" y="13"/>
                    </a:cxn>
                    <a:cxn ang="0">
                      <a:pos x="11" y="7"/>
                    </a:cxn>
                    <a:cxn ang="0">
                      <a:pos x="16" y="13"/>
                    </a:cxn>
                    <a:cxn ang="0">
                      <a:pos x="4" y="13"/>
                    </a:cxn>
                    <a:cxn ang="0">
                      <a:pos x="16" y="13"/>
                    </a:cxn>
                    <a:cxn ang="0">
                      <a:pos x="14" y="18"/>
                    </a:cxn>
                    <a:cxn ang="0">
                      <a:pos x="11" y="20"/>
                    </a:cxn>
                    <a:cxn ang="0">
                      <a:pos x="6" y="18"/>
                    </a:cxn>
                    <a:cxn ang="0">
                      <a:pos x="4" y="13"/>
                    </a:cxn>
                  </a:cxnLst>
                  <a:rect l="0" t="0" r="r" b="b"/>
                  <a:pathLst>
                    <a:path w="16" h="20">
                      <a:moveTo>
                        <a:pt x="3" y="10"/>
                      </a:moveTo>
                      <a:lnTo>
                        <a:pt x="1" y="8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9" y="0"/>
                      </a:lnTo>
                      <a:lnTo>
                        <a:pt x="3" y="10"/>
                      </a:lnTo>
                      <a:close/>
                      <a:moveTo>
                        <a:pt x="9" y="0"/>
                      </a:moveTo>
                      <a:lnTo>
                        <a:pt x="11" y="2"/>
                      </a:lnTo>
                      <a:lnTo>
                        <a:pt x="4" y="11"/>
                      </a:lnTo>
                      <a:lnTo>
                        <a:pt x="3" y="10"/>
                      </a:lnTo>
                      <a:lnTo>
                        <a:pt x="9" y="0"/>
                      </a:lnTo>
                      <a:close/>
                      <a:moveTo>
                        <a:pt x="11" y="2"/>
                      </a:moveTo>
                      <a:lnTo>
                        <a:pt x="13" y="3"/>
                      </a:lnTo>
                      <a:lnTo>
                        <a:pt x="13" y="7"/>
                      </a:lnTo>
                      <a:lnTo>
                        <a:pt x="8" y="7"/>
                      </a:lnTo>
                      <a:lnTo>
                        <a:pt x="11" y="2"/>
                      </a:lnTo>
                      <a:close/>
                      <a:moveTo>
                        <a:pt x="13" y="7"/>
                      </a:moveTo>
                      <a:lnTo>
                        <a:pt x="13" y="8"/>
                      </a:lnTo>
                      <a:lnTo>
                        <a:pt x="1" y="8"/>
                      </a:lnTo>
                      <a:lnTo>
                        <a:pt x="1" y="7"/>
                      </a:lnTo>
                      <a:lnTo>
                        <a:pt x="13" y="7"/>
                      </a:lnTo>
                      <a:close/>
                      <a:moveTo>
                        <a:pt x="3" y="11"/>
                      </a:moveTo>
                      <a:lnTo>
                        <a:pt x="1" y="10"/>
                      </a:lnTo>
                      <a:lnTo>
                        <a:pt x="1" y="8"/>
                      </a:lnTo>
                      <a:lnTo>
                        <a:pt x="8" y="8"/>
                      </a:lnTo>
                      <a:lnTo>
                        <a:pt x="3" y="11"/>
                      </a:lnTo>
                      <a:close/>
                      <a:moveTo>
                        <a:pt x="13" y="5"/>
                      </a:moveTo>
                      <a:lnTo>
                        <a:pt x="13" y="7"/>
                      </a:lnTo>
                      <a:lnTo>
                        <a:pt x="4" y="13"/>
                      </a:lnTo>
                      <a:lnTo>
                        <a:pt x="3" y="11"/>
                      </a:lnTo>
                      <a:lnTo>
                        <a:pt x="13" y="5"/>
                      </a:lnTo>
                      <a:close/>
                      <a:moveTo>
                        <a:pt x="13" y="7"/>
                      </a:moveTo>
                      <a:lnTo>
                        <a:pt x="14" y="8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13" y="7"/>
                      </a:lnTo>
                      <a:close/>
                      <a:moveTo>
                        <a:pt x="14" y="10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4" y="10"/>
                      </a:lnTo>
                      <a:close/>
                      <a:moveTo>
                        <a:pt x="9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9" y="13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1" y="7"/>
                      </a:lnTo>
                      <a:lnTo>
                        <a:pt x="11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1" y="7"/>
                      </a:moveTo>
                      <a:lnTo>
                        <a:pt x="16" y="7"/>
                      </a:lnTo>
                      <a:lnTo>
                        <a:pt x="16" y="13"/>
                      </a:lnTo>
                      <a:lnTo>
                        <a:pt x="11" y="13"/>
                      </a:lnTo>
                      <a:lnTo>
                        <a:pt x="11" y="7"/>
                      </a:lnTo>
                      <a:close/>
                      <a:moveTo>
                        <a:pt x="16" y="13"/>
                      </a:moveTo>
                      <a:lnTo>
                        <a:pt x="16" y="13"/>
                      </a:lnTo>
                      <a:lnTo>
                        <a:pt x="4" y="13"/>
                      </a:lnTo>
                      <a:lnTo>
                        <a:pt x="4" y="13"/>
                      </a:lnTo>
                      <a:lnTo>
                        <a:pt x="16" y="13"/>
                      </a:lnTo>
                      <a:close/>
                      <a:moveTo>
                        <a:pt x="16" y="13"/>
                      </a:moveTo>
                      <a:lnTo>
                        <a:pt x="16" y="16"/>
                      </a:lnTo>
                      <a:lnTo>
                        <a:pt x="14" y="18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8" y="20"/>
                      </a:lnTo>
                      <a:lnTo>
                        <a:pt x="6" y="18"/>
                      </a:lnTo>
                      <a:lnTo>
                        <a:pt x="4" y="16"/>
                      </a:lnTo>
                      <a:lnTo>
                        <a:pt x="4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Freeform 1840"/>
                <p:cNvSpPr>
                  <a:spLocks noEditPoints="1"/>
                </p:cNvSpPr>
                <p:nvPr/>
              </p:nvSpPr>
              <p:spPr bwMode="auto">
                <a:xfrm>
                  <a:off x="1394" y="2768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9" y="0"/>
                    </a:cxn>
                    <a:cxn ang="0">
                      <a:pos x="12" y="3"/>
                    </a:cxn>
                    <a:cxn ang="0">
                      <a:pos x="0" y="5"/>
                    </a:cxn>
                    <a:cxn ang="0">
                      <a:pos x="12" y="7"/>
                    </a:cxn>
                    <a:cxn ang="0">
                      <a:pos x="0" y="5"/>
                    </a:cxn>
                    <a:cxn ang="0">
                      <a:pos x="7" y="13"/>
                    </a:cxn>
                    <a:cxn ang="0">
                      <a:pos x="0" y="7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7" y="13"/>
                    </a:cxn>
                    <a:cxn ang="0">
                      <a:pos x="7" y="2"/>
                    </a:cxn>
                    <a:cxn ang="0">
                      <a:pos x="13" y="7"/>
                    </a:cxn>
                    <a:cxn ang="0">
                      <a:pos x="7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6"/>
                    </a:cxn>
                    <a:cxn ang="0">
                      <a:pos x="2" y="10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7" y="16"/>
                    </a:cxn>
                    <a:cxn ang="0">
                      <a:pos x="9" y="5"/>
                    </a:cxn>
                    <a:cxn ang="0">
                      <a:pos x="15" y="10"/>
                    </a:cxn>
                    <a:cxn ang="0">
                      <a:pos x="9" y="5"/>
                    </a:cxn>
                    <a:cxn ang="0">
                      <a:pos x="15" y="13"/>
                    </a:cxn>
                    <a:cxn ang="0">
                      <a:pos x="4" y="10"/>
                    </a:cxn>
                    <a:cxn ang="0">
                      <a:pos x="9" y="18"/>
                    </a:cxn>
                    <a:cxn ang="0">
                      <a:pos x="4" y="13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15" y="8"/>
                    </a:cxn>
                    <a:cxn ang="0">
                      <a:pos x="17" y="13"/>
                    </a:cxn>
                    <a:cxn ang="0">
                      <a:pos x="15" y="16"/>
                    </a:cxn>
                    <a:cxn ang="0">
                      <a:pos x="10" y="18"/>
                    </a:cxn>
                  </a:cxnLst>
                  <a:rect l="0" t="0" r="r" b="b"/>
                  <a:pathLst>
                    <a:path w="17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lnTo>
                        <a:pt x="12" y="3"/>
                      </a:lnTo>
                      <a:lnTo>
                        <a:pt x="12" y="5"/>
                      </a:lnTo>
                      <a:lnTo>
                        <a:pt x="0" y="5"/>
                      </a:lnTo>
                      <a:close/>
                      <a:moveTo>
                        <a:pt x="12" y="5"/>
                      </a:moveTo>
                      <a:lnTo>
                        <a:pt x="12" y="7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12" y="5"/>
                      </a:lnTo>
                      <a:close/>
                      <a:moveTo>
                        <a:pt x="7" y="13"/>
                      </a:move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7" y="7"/>
                      </a:lnTo>
                      <a:lnTo>
                        <a:pt x="7" y="13"/>
                      </a:lnTo>
                      <a:close/>
                      <a:moveTo>
                        <a:pt x="7" y="2"/>
                      </a:moveTo>
                      <a:lnTo>
                        <a:pt x="7" y="2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2"/>
                      </a:lnTo>
                      <a:close/>
                      <a:moveTo>
                        <a:pt x="7" y="2"/>
                      </a:moveTo>
                      <a:lnTo>
                        <a:pt x="13" y="2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6"/>
                      </a:moveTo>
                      <a:lnTo>
                        <a:pt x="2" y="16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6"/>
                      </a:lnTo>
                      <a:close/>
                      <a:moveTo>
                        <a:pt x="7" y="5"/>
                      </a:moveTo>
                      <a:lnTo>
                        <a:pt x="9" y="5"/>
                      </a:lnTo>
                      <a:lnTo>
                        <a:pt x="9" y="16"/>
                      </a:lnTo>
                      <a:lnTo>
                        <a:pt x="7" y="16"/>
                      </a:lnTo>
                      <a:lnTo>
                        <a:pt x="7" y="5"/>
                      </a:lnTo>
                      <a:close/>
                      <a:moveTo>
                        <a:pt x="9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4" y="13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9" y="18"/>
                      </a:moveTo>
                      <a:lnTo>
                        <a:pt x="4" y="1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0" y="7"/>
                      </a:moveTo>
                      <a:lnTo>
                        <a:pt x="13" y="8"/>
                      </a:lnTo>
                      <a:lnTo>
                        <a:pt x="15" y="8"/>
                      </a:lnTo>
                      <a:lnTo>
                        <a:pt x="15" y="12"/>
                      </a:lnTo>
                      <a:lnTo>
                        <a:pt x="17" y="13"/>
                      </a:lnTo>
                      <a:lnTo>
                        <a:pt x="15" y="15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Freeform 1841"/>
                <p:cNvSpPr>
                  <a:spLocks noEditPoints="1"/>
                </p:cNvSpPr>
                <p:nvPr/>
              </p:nvSpPr>
              <p:spPr bwMode="auto">
                <a:xfrm>
                  <a:off x="1399" y="2775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4" y="1"/>
                    </a:cxn>
                    <a:cxn ang="0">
                      <a:pos x="8" y="1"/>
                    </a:cxn>
                    <a:cxn ang="0">
                      <a:pos x="10" y="5"/>
                    </a:cxn>
                    <a:cxn ang="0">
                      <a:pos x="0" y="6"/>
                    </a:cxn>
                    <a:cxn ang="0">
                      <a:pos x="12" y="9"/>
                    </a:cxn>
                    <a:cxn ang="0">
                      <a:pos x="0" y="6"/>
                    </a:cxn>
                    <a:cxn ang="0">
                      <a:pos x="5" y="14"/>
                    </a:cxn>
                    <a:cxn ang="0">
                      <a:pos x="0" y="9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9"/>
                    </a:cxn>
                    <a:cxn ang="0">
                      <a:pos x="7" y="3"/>
                    </a:cxn>
                    <a:cxn ang="0">
                      <a:pos x="13" y="11"/>
                    </a:cxn>
                    <a:cxn ang="0">
                      <a:pos x="2" y="9"/>
                    </a:cxn>
                    <a:cxn ang="0">
                      <a:pos x="7" y="18"/>
                    </a:cxn>
                    <a:cxn ang="0">
                      <a:pos x="2" y="11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7" y="18"/>
                    </a:cxn>
                    <a:cxn ang="0">
                      <a:pos x="8" y="6"/>
                    </a:cxn>
                    <a:cxn ang="0">
                      <a:pos x="15" y="11"/>
                    </a:cxn>
                    <a:cxn ang="0">
                      <a:pos x="8" y="6"/>
                    </a:cxn>
                    <a:cxn ang="0">
                      <a:pos x="15" y="14"/>
                    </a:cxn>
                    <a:cxn ang="0">
                      <a:pos x="2" y="11"/>
                    </a:cxn>
                    <a:cxn ang="0">
                      <a:pos x="15" y="14"/>
                    </a:cxn>
                    <a:cxn ang="0">
                      <a:pos x="12" y="19"/>
                    </a:cxn>
                    <a:cxn ang="0">
                      <a:pos x="8" y="21"/>
                    </a:cxn>
                    <a:cxn ang="0">
                      <a:pos x="4" y="19"/>
                    </a:cxn>
                    <a:cxn ang="0">
                      <a:pos x="2" y="14"/>
                    </a:cxn>
                  </a:cxnLst>
                  <a:rect l="0" t="0" r="r" b="b"/>
                  <a:pathLst>
                    <a:path w="15" h="21">
                      <a:moveTo>
                        <a:pt x="0" y="6"/>
                      </a:move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0" y="5"/>
                      </a:lnTo>
                      <a:lnTo>
                        <a:pt x="12" y="6"/>
                      </a:lnTo>
                      <a:lnTo>
                        <a:pt x="0" y="6"/>
                      </a:lnTo>
                      <a:close/>
                      <a:moveTo>
                        <a:pt x="12" y="6"/>
                      </a:moveTo>
                      <a:lnTo>
                        <a:pt x="12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9"/>
                      </a:lnTo>
                      <a:lnTo>
                        <a:pt x="7" y="9"/>
                      </a:lnTo>
                      <a:lnTo>
                        <a:pt x="7" y="3"/>
                      </a:lnTo>
                      <a:close/>
                      <a:moveTo>
                        <a:pt x="13" y="9"/>
                      </a:moveTo>
                      <a:lnTo>
                        <a:pt x="13" y="11"/>
                      </a:lnTo>
                      <a:lnTo>
                        <a:pt x="2" y="11"/>
                      </a:lnTo>
                      <a:lnTo>
                        <a:pt x="2" y="9"/>
                      </a:lnTo>
                      <a:lnTo>
                        <a:pt x="13" y="9"/>
                      </a:lnTo>
                      <a:close/>
                      <a:moveTo>
                        <a:pt x="7" y="18"/>
                      </a:moveTo>
                      <a:lnTo>
                        <a:pt x="2" y="18"/>
                      </a:lnTo>
                      <a:lnTo>
                        <a:pt x="2" y="11"/>
                      </a:lnTo>
                      <a:lnTo>
                        <a:pt x="7" y="11"/>
                      </a:lnTo>
                      <a:lnTo>
                        <a:pt x="7" y="18"/>
                      </a:lnTo>
                      <a:close/>
                      <a:moveTo>
                        <a:pt x="7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7" y="18"/>
                      </a:lnTo>
                      <a:lnTo>
                        <a:pt x="7" y="6"/>
                      </a:lnTo>
                      <a:close/>
                      <a:moveTo>
                        <a:pt x="8" y="6"/>
                      </a:moveTo>
                      <a:lnTo>
                        <a:pt x="15" y="6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2" y="14"/>
                      </a:lnTo>
                      <a:lnTo>
                        <a:pt x="2" y="11"/>
                      </a:lnTo>
                      <a:lnTo>
                        <a:pt x="15" y="11"/>
                      </a:lnTo>
                      <a:close/>
                      <a:moveTo>
                        <a:pt x="15" y="14"/>
                      </a:moveTo>
                      <a:lnTo>
                        <a:pt x="13" y="18"/>
                      </a:lnTo>
                      <a:lnTo>
                        <a:pt x="12" y="19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7" y="21"/>
                      </a:lnTo>
                      <a:lnTo>
                        <a:pt x="4" y="19"/>
                      </a:lnTo>
                      <a:lnTo>
                        <a:pt x="4" y="18"/>
                      </a:lnTo>
                      <a:lnTo>
                        <a:pt x="2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Freeform 1842"/>
                <p:cNvSpPr>
                  <a:spLocks noEditPoints="1"/>
                </p:cNvSpPr>
                <p:nvPr/>
              </p:nvSpPr>
              <p:spPr bwMode="auto">
                <a:xfrm>
                  <a:off x="1401" y="2784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5" y="12"/>
                    </a:cxn>
                    <a:cxn ang="0">
                      <a:pos x="2" y="9"/>
                    </a:cxn>
                    <a:cxn ang="0">
                      <a:pos x="2" y="4"/>
                    </a:cxn>
                    <a:cxn ang="0">
                      <a:pos x="5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6" y="12"/>
                    </a:cxn>
                    <a:cxn ang="0">
                      <a:pos x="8" y="0"/>
                    </a:cxn>
                    <a:cxn ang="0">
                      <a:pos x="15" y="5"/>
                    </a:cxn>
                    <a:cxn ang="0">
                      <a:pos x="8" y="0"/>
                    </a:cxn>
                    <a:cxn ang="0">
                      <a:pos x="15" y="10"/>
                    </a:cxn>
                    <a:cxn ang="0">
                      <a:pos x="2" y="5"/>
                    </a:cxn>
                    <a:cxn ang="0">
                      <a:pos x="8" y="15"/>
                    </a:cxn>
                    <a:cxn ang="0">
                      <a:pos x="2" y="10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8" y="15"/>
                    </a:cxn>
                    <a:cxn ang="0">
                      <a:pos x="10" y="4"/>
                    </a:cxn>
                    <a:cxn ang="0">
                      <a:pos x="15" y="10"/>
                    </a:cxn>
                    <a:cxn ang="0">
                      <a:pos x="10" y="4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10" y="18"/>
                    </a:cxn>
                    <a:cxn ang="0">
                      <a:pos x="3" y="13"/>
                    </a:cxn>
                    <a:cxn ang="0">
                      <a:pos x="10" y="18"/>
                    </a:cxn>
                    <a:cxn ang="0">
                      <a:pos x="11" y="7"/>
                    </a:cxn>
                    <a:cxn ang="0">
                      <a:pos x="10" y="18"/>
                    </a:cxn>
                    <a:cxn ang="0">
                      <a:pos x="11" y="7"/>
                    </a:cxn>
                    <a:cxn ang="0">
                      <a:pos x="15" y="9"/>
                    </a:cxn>
                    <a:cxn ang="0">
                      <a:pos x="16" y="13"/>
                    </a:cxn>
                    <a:cxn ang="0">
                      <a:pos x="15" y="17"/>
                    </a:cxn>
                    <a:cxn ang="0">
                      <a:pos x="11" y="18"/>
                    </a:cxn>
                  </a:cxnLst>
                  <a:rect l="0" t="0" r="r" b="b"/>
                  <a:pathLst>
                    <a:path w="16" h="18">
                      <a:moveTo>
                        <a:pt x="6" y="12"/>
                      </a:moveTo>
                      <a:lnTo>
                        <a:pt x="5" y="12"/>
                      </a:lnTo>
                      <a:lnTo>
                        <a:pt x="2" y="10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6" y="12"/>
                      </a:lnTo>
                      <a:close/>
                      <a:moveTo>
                        <a:pt x="6" y="0"/>
                      </a:moveTo>
                      <a:lnTo>
                        <a:pt x="8" y="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0"/>
                      </a:lnTo>
                      <a:close/>
                      <a:moveTo>
                        <a:pt x="8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8" y="5"/>
                      </a:lnTo>
                      <a:lnTo>
                        <a:pt x="8" y="0"/>
                      </a:lnTo>
                      <a:close/>
                      <a:moveTo>
                        <a:pt x="15" y="5"/>
                      </a:moveTo>
                      <a:lnTo>
                        <a:pt x="15" y="10"/>
                      </a:lnTo>
                      <a:lnTo>
                        <a:pt x="2" y="10"/>
                      </a:lnTo>
                      <a:lnTo>
                        <a:pt x="2" y="5"/>
                      </a:lnTo>
                      <a:lnTo>
                        <a:pt x="15" y="5"/>
                      </a:lnTo>
                      <a:close/>
                      <a:moveTo>
                        <a:pt x="8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8" y="10"/>
                      </a:lnTo>
                      <a:lnTo>
                        <a:pt x="8" y="15"/>
                      </a:lnTo>
                      <a:close/>
                      <a:moveTo>
                        <a:pt x="8" y="4"/>
                      </a:moveTo>
                      <a:lnTo>
                        <a:pt x="10" y="4"/>
                      </a:lnTo>
                      <a:lnTo>
                        <a:pt x="10" y="15"/>
                      </a:lnTo>
                      <a:lnTo>
                        <a:pt x="8" y="15"/>
                      </a:lnTo>
                      <a:lnTo>
                        <a:pt x="8" y="4"/>
                      </a:lnTo>
                      <a:close/>
                      <a:moveTo>
                        <a:pt x="10" y="4"/>
                      </a:moveTo>
                      <a:lnTo>
                        <a:pt x="15" y="4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4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10" y="18"/>
                      </a:moveTo>
                      <a:lnTo>
                        <a:pt x="3" y="18"/>
                      </a:lnTo>
                      <a:lnTo>
                        <a:pt x="3" y="13"/>
                      </a:lnTo>
                      <a:lnTo>
                        <a:pt x="10" y="13"/>
                      </a:lnTo>
                      <a:lnTo>
                        <a:pt x="10" y="18"/>
                      </a:lnTo>
                      <a:close/>
                      <a:moveTo>
                        <a:pt x="10" y="7"/>
                      </a:moveTo>
                      <a:lnTo>
                        <a:pt x="11" y="7"/>
                      </a:lnTo>
                      <a:lnTo>
                        <a:pt x="11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  <a:moveTo>
                        <a:pt x="11" y="7"/>
                      </a:moveTo>
                      <a:lnTo>
                        <a:pt x="13" y="7"/>
                      </a:lnTo>
                      <a:lnTo>
                        <a:pt x="15" y="9"/>
                      </a:lnTo>
                      <a:lnTo>
                        <a:pt x="16" y="10"/>
                      </a:lnTo>
                      <a:lnTo>
                        <a:pt x="16" y="13"/>
                      </a:lnTo>
                      <a:lnTo>
                        <a:pt x="16" y="15"/>
                      </a:lnTo>
                      <a:lnTo>
                        <a:pt x="15" y="17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Freeform 1843"/>
                <p:cNvSpPr>
                  <a:spLocks noEditPoints="1"/>
                </p:cNvSpPr>
                <p:nvPr/>
              </p:nvSpPr>
              <p:spPr bwMode="auto">
                <a:xfrm>
                  <a:off x="1406" y="2791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6"/>
                    </a:cxn>
                    <a:cxn ang="0">
                      <a:pos x="11" y="8"/>
                    </a:cxn>
                    <a:cxn ang="0">
                      <a:pos x="0" y="6"/>
                    </a:cxn>
                    <a:cxn ang="0">
                      <a:pos x="6" y="15"/>
                    </a:cxn>
                    <a:cxn ang="0">
                      <a:pos x="0" y="8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6" y="15"/>
                    </a:cxn>
                    <a:cxn ang="0">
                      <a:pos x="8" y="3"/>
                    </a:cxn>
                    <a:cxn ang="0">
                      <a:pos x="13" y="8"/>
                    </a:cxn>
                    <a:cxn ang="0">
                      <a:pos x="8" y="3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8" y="18"/>
                    </a:cxn>
                    <a:cxn ang="0">
                      <a:pos x="1" y="11"/>
                    </a:cxn>
                    <a:cxn ang="0">
                      <a:pos x="8" y="18"/>
                    </a:cxn>
                    <a:cxn ang="0">
                      <a:pos x="8" y="6"/>
                    </a:cxn>
                    <a:cxn ang="0">
                      <a:pos x="8" y="18"/>
                    </a:cxn>
                    <a:cxn ang="0">
                      <a:pos x="8" y="6"/>
                    </a:cxn>
                    <a:cxn ang="0">
                      <a:pos x="14" y="11"/>
                    </a:cxn>
                    <a:cxn ang="0">
                      <a:pos x="8" y="6"/>
                    </a:cxn>
                    <a:cxn ang="0">
                      <a:pos x="14" y="15"/>
                    </a:cxn>
                    <a:cxn ang="0">
                      <a:pos x="3" y="11"/>
                    </a:cxn>
                    <a:cxn ang="0">
                      <a:pos x="14" y="15"/>
                    </a:cxn>
                    <a:cxn ang="0">
                      <a:pos x="13" y="18"/>
                    </a:cxn>
                    <a:cxn ang="0">
                      <a:pos x="8" y="21"/>
                    </a:cxn>
                    <a:cxn ang="0">
                      <a:pos x="5" y="18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4" h="21">
                      <a:moveTo>
                        <a:pt x="0" y="6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1" y="3"/>
                      </a:lnTo>
                      <a:lnTo>
                        <a:pt x="11" y="6"/>
                      </a:lnTo>
                      <a:lnTo>
                        <a:pt x="0" y="6"/>
                      </a:lnTo>
                      <a:close/>
                      <a:moveTo>
                        <a:pt x="11" y="6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5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6" y="15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1" y="18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8" y="6"/>
                      </a:move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6"/>
                      </a:lnTo>
                      <a:close/>
                      <a:moveTo>
                        <a:pt x="14" y="11"/>
                      </a:moveTo>
                      <a:lnTo>
                        <a:pt x="14" y="15"/>
                      </a:lnTo>
                      <a:lnTo>
                        <a:pt x="3" y="15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5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8" y="21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Freeform 1844"/>
                <p:cNvSpPr>
                  <a:spLocks noEditPoints="1"/>
                </p:cNvSpPr>
                <p:nvPr/>
              </p:nvSpPr>
              <p:spPr bwMode="auto">
                <a:xfrm>
                  <a:off x="1409" y="2799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5" y="13"/>
                    </a:cxn>
                    <a:cxn ang="0">
                      <a:pos x="7" y="0"/>
                    </a:cxn>
                    <a:cxn ang="0">
                      <a:pos x="13" y="7"/>
                    </a:cxn>
                    <a:cxn ang="0">
                      <a:pos x="7" y="0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5"/>
                    </a:cxn>
                    <a:cxn ang="0">
                      <a:pos x="2" y="10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5" y="10"/>
                    </a:cxn>
                    <a:cxn ang="0">
                      <a:pos x="8" y="3"/>
                    </a:cxn>
                    <a:cxn ang="0">
                      <a:pos x="15" y="13"/>
                    </a:cxn>
                    <a:cxn ang="0">
                      <a:pos x="3" y="10"/>
                    </a:cxn>
                    <a:cxn ang="0">
                      <a:pos x="8" y="20"/>
                    </a:cxn>
                    <a:cxn ang="0">
                      <a:pos x="3" y="13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8" y="20"/>
                    </a:cxn>
                    <a:cxn ang="0">
                      <a:pos x="10" y="8"/>
                    </a:cxn>
                    <a:cxn ang="0">
                      <a:pos x="16" y="13"/>
                    </a:cxn>
                    <a:cxn ang="0">
                      <a:pos x="10" y="8"/>
                    </a:cxn>
                    <a:cxn ang="0">
                      <a:pos x="16" y="15"/>
                    </a:cxn>
                    <a:cxn ang="0">
                      <a:pos x="5" y="13"/>
                    </a:cxn>
                    <a:cxn ang="0">
                      <a:pos x="16" y="15"/>
                    </a:cxn>
                    <a:cxn ang="0">
                      <a:pos x="15" y="20"/>
                    </a:cxn>
                    <a:cxn ang="0">
                      <a:pos x="10" y="21"/>
                    </a:cxn>
                    <a:cxn ang="0">
                      <a:pos x="7" y="20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6" h="21">
                      <a:moveTo>
                        <a:pt x="5" y="13"/>
                      </a:move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0"/>
                      </a:lnTo>
                      <a:lnTo>
                        <a:pt x="5" y="13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3"/>
                      </a:lnTo>
                      <a:lnTo>
                        <a:pt x="5" y="13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7" y="0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5" y="10"/>
                      </a:moveTo>
                      <a:lnTo>
                        <a:pt x="15" y="13"/>
                      </a:lnTo>
                      <a:lnTo>
                        <a:pt x="3" y="13"/>
                      </a:lnTo>
                      <a:lnTo>
                        <a:pt x="3" y="10"/>
                      </a:lnTo>
                      <a:lnTo>
                        <a:pt x="15" y="10"/>
                      </a:lnTo>
                      <a:close/>
                      <a:moveTo>
                        <a:pt x="8" y="20"/>
                      </a:moveTo>
                      <a:lnTo>
                        <a:pt x="3" y="20"/>
                      </a:lnTo>
                      <a:lnTo>
                        <a:pt x="3" y="13"/>
                      </a:lnTo>
                      <a:lnTo>
                        <a:pt x="8" y="13"/>
                      </a:lnTo>
                      <a:lnTo>
                        <a:pt x="8" y="20"/>
                      </a:lnTo>
                      <a:close/>
                      <a:moveTo>
                        <a:pt x="8" y="8"/>
                      </a:moveTo>
                      <a:lnTo>
                        <a:pt x="10" y="8"/>
                      </a:lnTo>
                      <a:lnTo>
                        <a:pt x="10" y="20"/>
                      </a:lnTo>
                      <a:lnTo>
                        <a:pt x="8" y="20"/>
                      </a:lnTo>
                      <a:lnTo>
                        <a:pt x="8" y="8"/>
                      </a:lnTo>
                      <a:close/>
                      <a:moveTo>
                        <a:pt x="10" y="8"/>
                      </a:moveTo>
                      <a:lnTo>
                        <a:pt x="16" y="8"/>
                      </a:lnTo>
                      <a:lnTo>
                        <a:pt x="16" y="13"/>
                      </a:lnTo>
                      <a:lnTo>
                        <a:pt x="10" y="13"/>
                      </a:lnTo>
                      <a:lnTo>
                        <a:pt x="10" y="8"/>
                      </a:lnTo>
                      <a:close/>
                      <a:moveTo>
                        <a:pt x="16" y="13"/>
                      </a:moveTo>
                      <a:lnTo>
                        <a:pt x="16" y="15"/>
                      </a:lnTo>
                      <a:lnTo>
                        <a:pt x="5" y="15"/>
                      </a:lnTo>
                      <a:lnTo>
                        <a:pt x="5" y="13"/>
                      </a:lnTo>
                      <a:lnTo>
                        <a:pt x="16" y="13"/>
                      </a:lnTo>
                      <a:close/>
                      <a:moveTo>
                        <a:pt x="16" y="15"/>
                      </a:moveTo>
                      <a:lnTo>
                        <a:pt x="15" y="18"/>
                      </a:lnTo>
                      <a:lnTo>
                        <a:pt x="15" y="20"/>
                      </a:lnTo>
                      <a:lnTo>
                        <a:pt x="11" y="21"/>
                      </a:lnTo>
                      <a:lnTo>
                        <a:pt x="10" y="21"/>
                      </a:lnTo>
                      <a:lnTo>
                        <a:pt x="8" y="21"/>
                      </a:lnTo>
                      <a:lnTo>
                        <a:pt x="7" y="20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Freeform 1845"/>
                <p:cNvSpPr>
                  <a:spLocks noEditPoints="1"/>
                </p:cNvSpPr>
                <p:nvPr/>
              </p:nvSpPr>
              <p:spPr bwMode="auto">
                <a:xfrm>
                  <a:off x="1414" y="2809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10" y="3"/>
                    </a:cxn>
                    <a:cxn ang="0">
                      <a:pos x="0" y="5"/>
                    </a:cxn>
                    <a:cxn ang="0">
                      <a:pos x="11" y="6"/>
                    </a:cxn>
                    <a:cxn ang="0">
                      <a:pos x="0" y="5"/>
                    </a:cxn>
                    <a:cxn ang="0">
                      <a:pos x="5" y="13"/>
                    </a:cxn>
                    <a:cxn ang="0">
                      <a:pos x="0" y="6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5" y="13"/>
                    </a:cxn>
                    <a:cxn ang="0">
                      <a:pos x="6" y="1"/>
                    </a:cxn>
                    <a:cxn ang="0">
                      <a:pos x="11" y="6"/>
                    </a:cxn>
                    <a:cxn ang="0">
                      <a:pos x="6" y="1"/>
                    </a:cxn>
                    <a:cxn ang="0">
                      <a:pos x="11" y="10"/>
                    </a:cxn>
                    <a:cxn ang="0">
                      <a:pos x="0" y="6"/>
                    </a:cxn>
                    <a:cxn ang="0">
                      <a:pos x="6" y="14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3" y="10"/>
                    </a:cxn>
                    <a:cxn ang="0">
                      <a:pos x="8" y="3"/>
                    </a:cxn>
                    <a:cxn ang="0">
                      <a:pos x="13" y="13"/>
                    </a:cxn>
                    <a:cxn ang="0">
                      <a:pos x="2" y="10"/>
                    </a:cxn>
                    <a:cxn ang="0">
                      <a:pos x="8" y="18"/>
                    </a:cxn>
                    <a:cxn ang="0">
                      <a:pos x="2" y="13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3" y="8"/>
                    </a:cxn>
                    <a:cxn ang="0">
                      <a:pos x="15" y="13"/>
                    </a:cxn>
                    <a:cxn ang="0">
                      <a:pos x="13" y="16"/>
                    </a:cxn>
                    <a:cxn ang="0">
                      <a:pos x="10" y="18"/>
                    </a:cxn>
                  </a:cxnLst>
                  <a:rect l="0" t="0" r="r" b="b"/>
                  <a:pathLst>
                    <a:path w="15" h="18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6" y="0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6"/>
                      </a:lnTo>
                      <a:lnTo>
                        <a:pt x="0" y="6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5" y="13"/>
                      </a:moveTo>
                      <a:lnTo>
                        <a:pt x="0" y="13"/>
                      </a:ln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5" y="13"/>
                      </a:lnTo>
                      <a:close/>
                      <a:moveTo>
                        <a:pt x="5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5" y="13"/>
                      </a:lnTo>
                      <a:lnTo>
                        <a:pt x="5" y="1"/>
                      </a:lnTo>
                      <a:close/>
                      <a:moveTo>
                        <a:pt x="6" y="1"/>
                      </a:moveTo>
                      <a:lnTo>
                        <a:pt x="11" y="1"/>
                      </a:lnTo>
                      <a:lnTo>
                        <a:pt x="11" y="6"/>
                      </a:lnTo>
                      <a:lnTo>
                        <a:pt x="6" y="6"/>
                      </a:lnTo>
                      <a:lnTo>
                        <a:pt x="6" y="1"/>
                      </a:lnTo>
                      <a:close/>
                      <a:moveTo>
                        <a:pt x="11" y="6"/>
                      </a:moveTo>
                      <a:lnTo>
                        <a:pt x="11" y="10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6" y="10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10"/>
                      </a:lnTo>
                      <a:lnTo>
                        <a:pt x="8" y="10"/>
                      </a:lnTo>
                      <a:lnTo>
                        <a:pt x="8" y="3"/>
                      </a:lnTo>
                      <a:close/>
                      <a:moveTo>
                        <a:pt x="13" y="10"/>
                      </a:move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13" y="10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3"/>
                      </a:lnTo>
                      <a:lnTo>
                        <a:pt x="8" y="13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1" y="6"/>
                      </a:lnTo>
                      <a:lnTo>
                        <a:pt x="13" y="8"/>
                      </a:lnTo>
                      <a:lnTo>
                        <a:pt x="15" y="10"/>
                      </a:lnTo>
                      <a:lnTo>
                        <a:pt x="15" y="13"/>
                      </a:lnTo>
                      <a:lnTo>
                        <a:pt x="15" y="14"/>
                      </a:lnTo>
                      <a:lnTo>
                        <a:pt x="13" y="16"/>
                      </a:lnTo>
                      <a:lnTo>
                        <a:pt x="11" y="18"/>
                      </a:lnTo>
                      <a:lnTo>
                        <a:pt x="10" y="18"/>
                      </a:lnTo>
                      <a:lnTo>
                        <a:pt x="10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Freeform 1846"/>
                <p:cNvSpPr>
                  <a:spLocks noEditPoints="1"/>
                </p:cNvSpPr>
                <p:nvPr/>
              </p:nvSpPr>
              <p:spPr bwMode="auto">
                <a:xfrm>
                  <a:off x="1417" y="2815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0" y="7"/>
                    </a:cxn>
                    <a:cxn ang="0">
                      <a:pos x="12" y="8"/>
                    </a:cxn>
                    <a:cxn ang="0">
                      <a:pos x="0" y="7"/>
                    </a:cxn>
                    <a:cxn ang="0">
                      <a:pos x="7" y="15"/>
                    </a:cxn>
                    <a:cxn ang="0">
                      <a:pos x="0" y="8"/>
                    </a:cxn>
                    <a:cxn ang="0">
                      <a:pos x="7" y="15"/>
                    </a:cxn>
                    <a:cxn ang="0">
                      <a:pos x="8" y="4"/>
                    </a:cxn>
                    <a:cxn ang="0">
                      <a:pos x="7" y="15"/>
                    </a:cxn>
                    <a:cxn ang="0">
                      <a:pos x="8" y="4"/>
                    </a:cxn>
                    <a:cxn ang="0">
                      <a:pos x="13" y="8"/>
                    </a:cxn>
                    <a:cxn ang="0">
                      <a:pos x="8" y="4"/>
                    </a:cxn>
                    <a:cxn ang="0">
                      <a:pos x="13" y="12"/>
                    </a:cxn>
                    <a:cxn ang="0">
                      <a:pos x="2" y="8"/>
                    </a:cxn>
                    <a:cxn ang="0">
                      <a:pos x="8" y="18"/>
                    </a:cxn>
                    <a:cxn ang="0">
                      <a:pos x="2" y="12"/>
                    </a:cxn>
                    <a:cxn ang="0">
                      <a:pos x="8" y="18"/>
                    </a:cxn>
                    <a:cxn ang="0">
                      <a:pos x="8" y="7"/>
                    </a:cxn>
                    <a:cxn ang="0">
                      <a:pos x="8" y="18"/>
                    </a:cxn>
                    <a:cxn ang="0">
                      <a:pos x="8" y="7"/>
                    </a:cxn>
                    <a:cxn ang="0">
                      <a:pos x="15" y="12"/>
                    </a:cxn>
                    <a:cxn ang="0">
                      <a:pos x="8" y="7"/>
                    </a:cxn>
                    <a:cxn ang="0">
                      <a:pos x="15" y="15"/>
                    </a:cxn>
                    <a:cxn ang="0">
                      <a:pos x="3" y="12"/>
                    </a:cxn>
                    <a:cxn ang="0">
                      <a:pos x="15" y="15"/>
                    </a:cxn>
                    <a:cxn ang="0">
                      <a:pos x="13" y="20"/>
                    </a:cxn>
                    <a:cxn ang="0">
                      <a:pos x="8" y="21"/>
                    </a:cxn>
                    <a:cxn ang="0">
                      <a:pos x="5" y="20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15" h="21">
                      <a:moveTo>
                        <a:pt x="0" y="7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8" y="0"/>
                      </a:lnTo>
                      <a:lnTo>
                        <a:pt x="10" y="2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0" y="7"/>
                      </a:lnTo>
                      <a:close/>
                      <a:moveTo>
                        <a:pt x="12" y="7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12" y="7"/>
                      </a:lnTo>
                      <a:close/>
                      <a:moveTo>
                        <a:pt x="7" y="15"/>
                      </a:moveTo>
                      <a:lnTo>
                        <a:pt x="0" y="15"/>
                      </a:lnTo>
                      <a:lnTo>
                        <a:pt x="0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close/>
                      <a:moveTo>
                        <a:pt x="13" y="8"/>
                      </a:moveTo>
                      <a:lnTo>
                        <a:pt x="13" y="12"/>
                      </a:lnTo>
                      <a:lnTo>
                        <a:pt x="2" y="12"/>
                      </a:lnTo>
                      <a:lnTo>
                        <a:pt x="2" y="8"/>
                      </a:lnTo>
                      <a:lnTo>
                        <a:pt x="13" y="8"/>
                      </a:lnTo>
                      <a:close/>
                      <a:moveTo>
                        <a:pt x="8" y="18"/>
                      </a:moveTo>
                      <a:lnTo>
                        <a:pt x="2" y="18"/>
                      </a:lnTo>
                      <a:lnTo>
                        <a:pt x="2" y="12"/>
                      </a:lnTo>
                      <a:lnTo>
                        <a:pt x="8" y="12"/>
                      </a:lnTo>
                      <a:lnTo>
                        <a:pt x="8" y="18"/>
                      </a:lnTo>
                      <a:close/>
                      <a:moveTo>
                        <a:pt x="8" y="7"/>
                      </a:moveTo>
                      <a:lnTo>
                        <a:pt x="8" y="7"/>
                      </a:lnTo>
                      <a:lnTo>
                        <a:pt x="8" y="18"/>
                      </a:lnTo>
                      <a:lnTo>
                        <a:pt x="8" y="18"/>
                      </a:lnTo>
                      <a:lnTo>
                        <a:pt x="8" y="7"/>
                      </a:lnTo>
                      <a:close/>
                      <a:moveTo>
                        <a:pt x="8" y="7"/>
                      </a:moveTo>
                      <a:lnTo>
                        <a:pt x="15" y="7"/>
                      </a:lnTo>
                      <a:lnTo>
                        <a:pt x="15" y="12"/>
                      </a:lnTo>
                      <a:lnTo>
                        <a:pt x="8" y="12"/>
                      </a:lnTo>
                      <a:lnTo>
                        <a:pt x="8" y="7"/>
                      </a:lnTo>
                      <a:close/>
                      <a:moveTo>
                        <a:pt x="15" y="12"/>
                      </a:moveTo>
                      <a:lnTo>
                        <a:pt x="15" y="15"/>
                      </a:lnTo>
                      <a:lnTo>
                        <a:pt x="3" y="15"/>
                      </a:lnTo>
                      <a:lnTo>
                        <a:pt x="3" y="12"/>
                      </a:lnTo>
                      <a:lnTo>
                        <a:pt x="15" y="12"/>
                      </a:lnTo>
                      <a:close/>
                      <a:moveTo>
                        <a:pt x="15" y="15"/>
                      </a:moveTo>
                      <a:lnTo>
                        <a:pt x="15" y="17"/>
                      </a:lnTo>
                      <a:lnTo>
                        <a:pt x="13" y="20"/>
                      </a:lnTo>
                      <a:lnTo>
                        <a:pt x="12" y="20"/>
                      </a:lnTo>
                      <a:lnTo>
                        <a:pt x="8" y="21"/>
                      </a:lnTo>
                      <a:lnTo>
                        <a:pt x="7" y="20"/>
                      </a:lnTo>
                      <a:lnTo>
                        <a:pt x="5" y="20"/>
                      </a:lnTo>
                      <a:lnTo>
                        <a:pt x="3" y="17"/>
                      </a:lnTo>
                      <a:lnTo>
                        <a:pt x="3" y="15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Freeform 1847"/>
                <p:cNvSpPr>
                  <a:spLocks noEditPoints="1"/>
                </p:cNvSpPr>
                <p:nvPr/>
              </p:nvSpPr>
              <p:spPr bwMode="auto">
                <a:xfrm>
                  <a:off x="1420" y="2825"/>
                  <a:ext cx="17" cy="18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7" y="0"/>
                    </a:cxn>
                    <a:cxn ang="0">
                      <a:pos x="2" y="10"/>
                    </a:cxn>
                    <a:cxn ang="0">
                      <a:pos x="12" y="2"/>
                    </a:cxn>
                    <a:cxn ang="0">
                      <a:pos x="2" y="10"/>
                    </a:cxn>
                    <a:cxn ang="0">
                      <a:pos x="12" y="2"/>
                    </a:cxn>
                    <a:cxn ang="0">
                      <a:pos x="13" y="7"/>
                    </a:cxn>
                    <a:cxn ang="0">
                      <a:pos x="12" y="2"/>
                    </a:cxn>
                    <a:cxn ang="0">
                      <a:pos x="13" y="10"/>
                    </a:cxn>
                    <a:cxn ang="0">
                      <a:pos x="2" y="7"/>
                    </a:cxn>
                    <a:cxn ang="0">
                      <a:pos x="7" y="15"/>
                    </a:cxn>
                    <a:cxn ang="0">
                      <a:pos x="2" y="10"/>
                    </a:cxn>
                    <a:cxn ang="0">
                      <a:pos x="7" y="15"/>
                    </a:cxn>
                    <a:cxn ang="0">
                      <a:pos x="9" y="3"/>
                    </a:cxn>
                    <a:cxn ang="0">
                      <a:pos x="7" y="15"/>
                    </a:cxn>
                    <a:cxn ang="0">
                      <a:pos x="9" y="3"/>
                    </a:cxn>
                    <a:cxn ang="0">
                      <a:pos x="15" y="10"/>
                    </a:cxn>
                    <a:cxn ang="0">
                      <a:pos x="9" y="3"/>
                    </a:cxn>
                    <a:cxn ang="0">
                      <a:pos x="15" y="11"/>
                    </a:cxn>
                    <a:cxn ang="0">
                      <a:pos x="4" y="10"/>
                    </a:cxn>
                    <a:cxn ang="0">
                      <a:pos x="9" y="18"/>
                    </a:cxn>
                    <a:cxn ang="0">
                      <a:pos x="4" y="11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9" y="18"/>
                    </a:cxn>
                    <a:cxn ang="0">
                      <a:pos x="10" y="7"/>
                    </a:cxn>
                    <a:cxn ang="0">
                      <a:pos x="15" y="8"/>
                    </a:cxn>
                    <a:cxn ang="0">
                      <a:pos x="17" y="11"/>
                    </a:cxn>
                    <a:cxn ang="0">
                      <a:pos x="15" y="16"/>
                    </a:cxn>
                    <a:cxn ang="0">
                      <a:pos x="10" y="18"/>
                    </a:cxn>
                  </a:cxnLst>
                  <a:rect l="0" t="0" r="r" b="b"/>
                  <a:pathLst>
                    <a:path w="17" h="18">
                      <a:moveTo>
                        <a:pt x="2" y="10"/>
                      </a:moveTo>
                      <a:lnTo>
                        <a:pt x="0" y="8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0" y="0"/>
                      </a:lnTo>
                      <a:lnTo>
                        <a:pt x="2" y="10"/>
                      </a:lnTo>
                      <a:close/>
                      <a:moveTo>
                        <a:pt x="10" y="0"/>
                      </a:moveTo>
                      <a:lnTo>
                        <a:pt x="12" y="2"/>
                      </a:lnTo>
                      <a:lnTo>
                        <a:pt x="4" y="11"/>
                      </a:lnTo>
                      <a:lnTo>
                        <a:pt x="2" y="10"/>
                      </a:lnTo>
                      <a:lnTo>
                        <a:pt x="10" y="0"/>
                      </a:lnTo>
                      <a:close/>
                      <a:moveTo>
                        <a:pt x="12" y="2"/>
                      </a:moveTo>
                      <a:lnTo>
                        <a:pt x="13" y="3"/>
                      </a:lnTo>
                      <a:lnTo>
                        <a:pt x="13" y="7"/>
                      </a:lnTo>
                      <a:lnTo>
                        <a:pt x="7" y="7"/>
                      </a:lnTo>
                      <a:lnTo>
                        <a:pt x="12" y="2"/>
                      </a:lnTo>
                      <a:close/>
                      <a:moveTo>
                        <a:pt x="13" y="7"/>
                      </a:moveTo>
                      <a:lnTo>
                        <a:pt x="13" y="10"/>
                      </a:lnTo>
                      <a:lnTo>
                        <a:pt x="2" y="10"/>
                      </a:lnTo>
                      <a:lnTo>
                        <a:pt x="2" y="7"/>
                      </a:lnTo>
                      <a:lnTo>
                        <a:pt x="13" y="7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10"/>
                      </a:lnTo>
                      <a:lnTo>
                        <a:pt x="7" y="10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9" y="3"/>
                      </a:lnTo>
                      <a:lnTo>
                        <a:pt x="9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9" y="3"/>
                      </a:moveTo>
                      <a:lnTo>
                        <a:pt x="15" y="3"/>
                      </a:lnTo>
                      <a:lnTo>
                        <a:pt x="15" y="10"/>
                      </a:lnTo>
                      <a:lnTo>
                        <a:pt x="9" y="10"/>
                      </a:lnTo>
                      <a:lnTo>
                        <a:pt x="9" y="3"/>
                      </a:lnTo>
                      <a:close/>
                      <a:moveTo>
                        <a:pt x="15" y="10"/>
                      </a:moveTo>
                      <a:lnTo>
                        <a:pt x="15" y="11"/>
                      </a:lnTo>
                      <a:lnTo>
                        <a:pt x="4" y="11"/>
                      </a:lnTo>
                      <a:lnTo>
                        <a:pt x="4" y="10"/>
                      </a:lnTo>
                      <a:lnTo>
                        <a:pt x="15" y="10"/>
                      </a:lnTo>
                      <a:close/>
                      <a:moveTo>
                        <a:pt x="9" y="18"/>
                      </a:moveTo>
                      <a:lnTo>
                        <a:pt x="4" y="18"/>
                      </a:lnTo>
                      <a:lnTo>
                        <a:pt x="4" y="11"/>
                      </a:lnTo>
                      <a:lnTo>
                        <a:pt x="9" y="11"/>
                      </a:lnTo>
                      <a:lnTo>
                        <a:pt x="9" y="18"/>
                      </a:lnTo>
                      <a:close/>
                      <a:moveTo>
                        <a:pt x="9" y="7"/>
                      </a:moveTo>
                      <a:lnTo>
                        <a:pt x="10" y="7"/>
                      </a:lnTo>
                      <a:lnTo>
                        <a:pt x="10" y="18"/>
                      </a:lnTo>
                      <a:lnTo>
                        <a:pt x="9" y="18"/>
                      </a:lnTo>
                      <a:lnTo>
                        <a:pt x="9" y="7"/>
                      </a:lnTo>
                      <a:close/>
                      <a:moveTo>
                        <a:pt x="10" y="7"/>
                      </a:moveTo>
                      <a:lnTo>
                        <a:pt x="13" y="7"/>
                      </a:lnTo>
                      <a:lnTo>
                        <a:pt x="15" y="8"/>
                      </a:lnTo>
                      <a:lnTo>
                        <a:pt x="17" y="10"/>
                      </a:lnTo>
                      <a:lnTo>
                        <a:pt x="17" y="11"/>
                      </a:lnTo>
                      <a:lnTo>
                        <a:pt x="17" y="15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0" y="18"/>
                      </a:lnTo>
                      <a:lnTo>
                        <a:pt x="10" y="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Freeform 1848"/>
                <p:cNvSpPr>
                  <a:spLocks noEditPoints="1"/>
                </p:cNvSpPr>
                <p:nvPr/>
              </p:nvSpPr>
              <p:spPr bwMode="auto">
                <a:xfrm>
                  <a:off x="1425" y="2832"/>
                  <a:ext cx="15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" y="0"/>
                    </a:cxn>
                    <a:cxn ang="0">
                      <a:pos x="8" y="0"/>
                    </a:cxn>
                    <a:cxn ang="0">
                      <a:pos x="12" y="3"/>
                    </a:cxn>
                    <a:cxn ang="0">
                      <a:pos x="0" y="4"/>
                    </a:cxn>
                    <a:cxn ang="0">
                      <a:pos x="12" y="8"/>
                    </a:cxn>
                    <a:cxn ang="0">
                      <a:pos x="0" y="4"/>
                    </a:cxn>
                    <a:cxn ang="0">
                      <a:pos x="5" y="14"/>
                    </a:cxn>
                    <a:cxn ang="0">
                      <a:pos x="0" y="8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5" y="14"/>
                    </a:cxn>
                    <a:cxn ang="0">
                      <a:pos x="7" y="3"/>
                    </a:cxn>
                    <a:cxn ang="0">
                      <a:pos x="13" y="8"/>
                    </a:cxn>
                    <a:cxn ang="0">
                      <a:pos x="7" y="3"/>
                    </a:cxn>
                    <a:cxn ang="0">
                      <a:pos x="13" y="11"/>
                    </a:cxn>
                    <a:cxn ang="0">
                      <a:pos x="0" y="8"/>
                    </a:cxn>
                    <a:cxn ang="0">
                      <a:pos x="7" y="17"/>
                    </a:cxn>
                    <a:cxn ang="0">
                      <a:pos x="0" y="11"/>
                    </a:cxn>
                    <a:cxn ang="0">
                      <a:pos x="7" y="17"/>
                    </a:cxn>
                    <a:cxn ang="0">
                      <a:pos x="8" y="4"/>
                    </a:cxn>
                    <a:cxn ang="0">
                      <a:pos x="7" y="17"/>
                    </a:cxn>
                    <a:cxn ang="0">
                      <a:pos x="8" y="4"/>
                    </a:cxn>
                    <a:cxn ang="0">
                      <a:pos x="15" y="11"/>
                    </a:cxn>
                    <a:cxn ang="0">
                      <a:pos x="8" y="4"/>
                    </a:cxn>
                    <a:cxn ang="0">
                      <a:pos x="15" y="14"/>
                    </a:cxn>
                    <a:cxn ang="0">
                      <a:pos x="4" y="11"/>
                    </a:cxn>
                    <a:cxn ang="0">
                      <a:pos x="15" y="14"/>
                    </a:cxn>
                    <a:cxn ang="0">
                      <a:pos x="13" y="17"/>
                    </a:cxn>
                    <a:cxn ang="0">
                      <a:pos x="8" y="19"/>
                    </a:cxn>
                    <a:cxn ang="0">
                      <a:pos x="5" y="17"/>
                    </a:cxn>
                    <a:cxn ang="0">
                      <a:pos x="4" y="14"/>
                    </a:cxn>
                  </a:cxnLst>
                  <a:rect l="0" t="0" r="r" b="b"/>
                  <a:pathLst>
                    <a:path w="15" h="19">
                      <a:moveTo>
                        <a:pt x="0" y="4"/>
                      </a:moveTo>
                      <a:lnTo>
                        <a:pt x="0" y="3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2" y="3"/>
                      </a:lnTo>
                      <a:lnTo>
                        <a:pt x="12" y="4"/>
                      </a:lnTo>
                      <a:lnTo>
                        <a:pt x="0" y="4"/>
                      </a:lnTo>
                      <a:close/>
                      <a:moveTo>
                        <a:pt x="12" y="4"/>
                      </a:moveTo>
                      <a:lnTo>
                        <a:pt x="12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12" y="4"/>
                      </a:lnTo>
                      <a:close/>
                      <a:moveTo>
                        <a:pt x="5" y="14"/>
                      </a:move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14"/>
                      </a:lnTo>
                      <a:close/>
                      <a:moveTo>
                        <a:pt x="5" y="3"/>
                      </a:moveTo>
                      <a:lnTo>
                        <a:pt x="7" y="3"/>
                      </a:lnTo>
                      <a:lnTo>
                        <a:pt x="7" y="14"/>
                      </a:lnTo>
                      <a:lnTo>
                        <a:pt x="5" y="14"/>
                      </a:lnTo>
                      <a:lnTo>
                        <a:pt x="5" y="3"/>
                      </a:lnTo>
                      <a:close/>
                      <a:moveTo>
                        <a:pt x="7" y="3"/>
                      </a:moveTo>
                      <a:lnTo>
                        <a:pt x="13" y="3"/>
                      </a:lnTo>
                      <a:lnTo>
                        <a:pt x="13" y="8"/>
                      </a:lnTo>
                      <a:lnTo>
                        <a:pt x="7" y="8"/>
                      </a:lnTo>
                      <a:lnTo>
                        <a:pt x="7" y="3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13" y="8"/>
                      </a:lnTo>
                      <a:close/>
                      <a:moveTo>
                        <a:pt x="7" y="17"/>
                      </a:moveTo>
                      <a:lnTo>
                        <a:pt x="0" y="17"/>
                      </a:lnTo>
                      <a:lnTo>
                        <a:pt x="0" y="11"/>
                      </a:lnTo>
                      <a:lnTo>
                        <a:pt x="7" y="11"/>
                      </a:lnTo>
                      <a:lnTo>
                        <a:pt x="7" y="17"/>
                      </a:lnTo>
                      <a:close/>
                      <a:moveTo>
                        <a:pt x="7" y="4"/>
                      </a:moveTo>
                      <a:lnTo>
                        <a:pt x="8" y="4"/>
                      </a:lnTo>
                      <a:lnTo>
                        <a:pt x="8" y="17"/>
                      </a:lnTo>
                      <a:lnTo>
                        <a:pt x="7" y="17"/>
                      </a:lnTo>
                      <a:lnTo>
                        <a:pt x="7" y="4"/>
                      </a:lnTo>
                      <a:close/>
                      <a:moveTo>
                        <a:pt x="8" y="4"/>
                      </a:moveTo>
                      <a:lnTo>
                        <a:pt x="15" y="4"/>
                      </a:lnTo>
                      <a:lnTo>
                        <a:pt x="15" y="11"/>
                      </a:lnTo>
                      <a:lnTo>
                        <a:pt x="8" y="11"/>
                      </a:lnTo>
                      <a:lnTo>
                        <a:pt x="8" y="4"/>
                      </a:lnTo>
                      <a:close/>
                      <a:moveTo>
                        <a:pt x="15" y="11"/>
                      </a:moveTo>
                      <a:lnTo>
                        <a:pt x="15" y="14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15" y="11"/>
                      </a:lnTo>
                      <a:close/>
                      <a:moveTo>
                        <a:pt x="15" y="14"/>
                      </a:moveTo>
                      <a:lnTo>
                        <a:pt x="13" y="16"/>
                      </a:lnTo>
                      <a:lnTo>
                        <a:pt x="13" y="17"/>
                      </a:lnTo>
                      <a:lnTo>
                        <a:pt x="10" y="19"/>
                      </a:lnTo>
                      <a:lnTo>
                        <a:pt x="8" y="19"/>
                      </a:lnTo>
                      <a:lnTo>
                        <a:pt x="7" y="19"/>
                      </a:lnTo>
                      <a:lnTo>
                        <a:pt x="5" y="17"/>
                      </a:lnTo>
                      <a:lnTo>
                        <a:pt x="4" y="16"/>
                      </a:lnTo>
                      <a:lnTo>
                        <a:pt x="4" y="14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Freeform 1849"/>
                <p:cNvSpPr>
                  <a:spLocks noEditPoints="1"/>
                </p:cNvSpPr>
                <p:nvPr/>
              </p:nvSpPr>
              <p:spPr bwMode="auto">
                <a:xfrm>
                  <a:off x="1429" y="2840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1"/>
                    </a:cxn>
                    <a:cxn ang="0">
                      <a:pos x="4" y="11"/>
                    </a:cxn>
                    <a:cxn ang="0">
                      <a:pos x="6" y="0"/>
                    </a:cxn>
                    <a:cxn ang="0">
                      <a:pos x="4" y="11"/>
                    </a:cxn>
                    <a:cxn ang="0">
                      <a:pos x="6" y="0"/>
                    </a:cxn>
                    <a:cxn ang="0">
                      <a:pos x="11" y="6"/>
                    </a:cxn>
                    <a:cxn ang="0">
                      <a:pos x="6" y="0"/>
                    </a:cxn>
                    <a:cxn ang="0">
                      <a:pos x="11" y="9"/>
                    </a:cxn>
                    <a:cxn ang="0">
                      <a:pos x="0" y="6"/>
                    </a:cxn>
                    <a:cxn ang="0">
                      <a:pos x="6" y="14"/>
                    </a:cxn>
                    <a:cxn ang="0">
                      <a:pos x="0" y="9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6" y="14"/>
                    </a:cxn>
                    <a:cxn ang="0">
                      <a:pos x="8" y="3"/>
                    </a:cxn>
                    <a:cxn ang="0">
                      <a:pos x="13" y="9"/>
                    </a:cxn>
                    <a:cxn ang="0">
                      <a:pos x="8" y="3"/>
                    </a:cxn>
                    <a:cxn ang="0">
                      <a:pos x="13" y="11"/>
                    </a:cxn>
                    <a:cxn ang="0">
                      <a:pos x="1" y="9"/>
                    </a:cxn>
                    <a:cxn ang="0">
                      <a:pos x="3" y="16"/>
                    </a:cxn>
                    <a:cxn ang="0">
                      <a:pos x="1" y="11"/>
                    </a:cxn>
                    <a:cxn ang="0">
                      <a:pos x="3" y="16"/>
                    </a:cxn>
                    <a:cxn ang="0">
                      <a:pos x="13" y="9"/>
                    </a:cxn>
                    <a:cxn ang="0">
                      <a:pos x="3" y="16"/>
                    </a:cxn>
                    <a:cxn ang="0">
                      <a:pos x="13" y="9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9" y="19"/>
                    </a:cxn>
                    <a:cxn ang="0">
                      <a:pos x="4" y="18"/>
                    </a:cxn>
                  </a:cxnLst>
                  <a:rect l="0" t="0" r="r" b="b"/>
                  <a:pathLst>
                    <a:path w="14" h="19">
                      <a:moveTo>
                        <a:pt x="4" y="11"/>
                      </a:moveTo>
                      <a:lnTo>
                        <a:pt x="3" y="11"/>
                      </a:lnTo>
                      <a:lnTo>
                        <a:pt x="1" y="9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4" y="0"/>
                      </a:lnTo>
                      <a:lnTo>
                        <a:pt x="4" y="11"/>
                      </a:lnTo>
                      <a:close/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4" y="11"/>
                      </a:lnTo>
                      <a:lnTo>
                        <a:pt x="4" y="0"/>
                      </a:lnTo>
                      <a:close/>
                      <a:moveTo>
                        <a:pt x="6" y="0"/>
                      </a:moveTo>
                      <a:lnTo>
                        <a:pt x="11" y="0"/>
                      </a:lnTo>
                      <a:lnTo>
                        <a:pt x="11" y="6"/>
                      </a:lnTo>
                      <a:lnTo>
                        <a:pt x="6" y="6"/>
                      </a:lnTo>
                      <a:lnTo>
                        <a:pt x="6" y="0"/>
                      </a:lnTo>
                      <a:close/>
                      <a:moveTo>
                        <a:pt x="11" y="6"/>
                      </a:moveTo>
                      <a:lnTo>
                        <a:pt x="11" y="9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11" y="6"/>
                      </a:lnTo>
                      <a:close/>
                      <a:moveTo>
                        <a:pt x="6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6" y="9"/>
                      </a:lnTo>
                      <a:lnTo>
                        <a:pt x="6" y="14"/>
                      </a:lnTo>
                      <a:close/>
                      <a:moveTo>
                        <a:pt x="6" y="3"/>
                      </a:moveTo>
                      <a:lnTo>
                        <a:pt x="8" y="3"/>
                      </a:lnTo>
                      <a:lnTo>
                        <a:pt x="8" y="14"/>
                      </a:lnTo>
                      <a:lnTo>
                        <a:pt x="6" y="14"/>
                      </a:lnTo>
                      <a:lnTo>
                        <a:pt x="6" y="3"/>
                      </a:lnTo>
                      <a:close/>
                      <a:moveTo>
                        <a:pt x="8" y="3"/>
                      </a:moveTo>
                      <a:lnTo>
                        <a:pt x="13" y="3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8" y="3"/>
                      </a:lnTo>
                      <a:close/>
                      <a:moveTo>
                        <a:pt x="13" y="9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9"/>
                      </a:lnTo>
                      <a:lnTo>
                        <a:pt x="13" y="9"/>
                      </a:lnTo>
                      <a:close/>
                      <a:moveTo>
                        <a:pt x="3" y="16"/>
                      </a:moveTo>
                      <a:lnTo>
                        <a:pt x="1" y="14"/>
                      </a:lnTo>
                      <a:lnTo>
                        <a:pt x="1" y="11"/>
                      </a:lnTo>
                      <a:lnTo>
                        <a:pt x="8" y="11"/>
                      </a:lnTo>
                      <a:lnTo>
                        <a:pt x="3" y="16"/>
                      </a:lnTo>
                      <a:close/>
                      <a:moveTo>
                        <a:pt x="11" y="8"/>
                      </a:moveTo>
                      <a:lnTo>
                        <a:pt x="13" y="9"/>
                      </a:lnTo>
                      <a:lnTo>
                        <a:pt x="4" y="18"/>
                      </a:lnTo>
                      <a:lnTo>
                        <a:pt x="3" y="16"/>
                      </a:lnTo>
                      <a:lnTo>
                        <a:pt x="11" y="8"/>
                      </a:lnTo>
                      <a:close/>
                      <a:moveTo>
                        <a:pt x="13" y="9"/>
                      </a:moveTo>
                      <a:lnTo>
                        <a:pt x="14" y="11"/>
                      </a:lnTo>
                      <a:lnTo>
                        <a:pt x="14" y="13"/>
                      </a:lnTo>
                      <a:lnTo>
                        <a:pt x="14" y="14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9" y="19"/>
                      </a:lnTo>
                      <a:lnTo>
                        <a:pt x="6" y="18"/>
                      </a:lnTo>
                      <a:lnTo>
                        <a:pt x="4" y="18"/>
                      </a:lnTo>
                      <a:lnTo>
                        <a:pt x="13" y="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Freeform 1850"/>
                <p:cNvSpPr>
                  <a:spLocks noEditPoints="1"/>
                </p:cNvSpPr>
                <p:nvPr/>
              </p:nvSpPr>
              <p:spPr bwMode="auto">
                <a:xfrm>
                  <a:off x="1432" y="2848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8" y="0"/>
                    </a:cxn>
                    <a:cxn ang="0">
                      <a:pos x="11" y="3"/>
                    </a:cxn>
                    <a:cxn ang="0">
                      <a:pos x="0" y="5"/>
                    </a:cxn>
                    <a:cxn ang="0">
                      <a:pos x="11" y="8"/>
                    </a:cxn>
                    <a:cxn ang="0">
                      <a:pos x="0" y="5"/>
                    </a:cxn>
                    <a:cxn ang="0">
                      <a:pos x="6" y="13"/>
                    </a:cxn>
                    <a:cxn ang="0">
                      <a:pos x="0" y="8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6" y="13"/>
                    </a:cxn>
                    <a:cxn ang="0">
                      <a:pos x="6" y="1"/>
                    </a:cxn>
                    <a:cxn ang="0">
                      <a:pos x="13" y="8"/>
                    </a:cxn>
                    <a:cxn ang="0">
                      <a:pos x="6" y="1"/>
                    </a:cxn>
                    <a:cxn ang="0">
                      <a:pos x="13" y="11"/>
                    </a:cxn>
                    <a:cxn ang="0">
                      <a:pos x="1" y="8"/>
                    </a:cxn>
                    <a:cxn ang="0">
                      <a:pos x="6" y="16"/>
                    </a:cxn>
                    <a:cxn ang="0">
                      <a:pos x="1" y="11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6" y="16"/>
                    </a:cxn>
                    <a:cxn ang="0">
                      <a:pos x="8" y="5"/>
                    </a:cxn>
                    <a:cxn ang="0">
                      <a:pos x="14" y="11"/>
                    </a:cxn>
                    <a:cxn ang="0">
                      <a:pos x="8" y="5"/>
                    </a:cxn>
                    <a:cxn ang="0">
                      <a:pos x="14" y="13"/>
                    </a:cxn>
                    <a:cxn ang="0">
                      <a:pos x="3" y="11"/>
                    </a:cxn>
                    <a:cxn ang="0">
                      <a:pos x="14" y="13"/>
                    </a:cxn>
                    <a:cxn ang="0">
                      <a:pos x="13" y="18"/>
                    </a:cxn>
                    <a:cxn ang="0">
                      <a:pos x="8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4" h="19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0" y="1"/>
                      </a:lnTo>
                      <a:lnTo>
                        <a:pt x="11" y="3"/>
                      </a:lnTo>
                      <a:lnTo>
                        <a:pt x="11" y="5"/>
                      </a:lnTo>
                      <a:lnTo>
                        <a:pt x="0" y="5"/>
                      </a:lnTo>
                      <a:close/>
                      <a:moveTo>
                        <a:pt x="11" y="5"/>
                      </a:moveTo>
                      <a:lnTo>
                        <a:pt x="11" y="8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11" y="5"/>
                      </a:lnTo>
                      <a:close/>
                      <a:moveTo>
                        <a:pt x="6" y="13"/>
                      </a:move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6" y="13"/>
                      </a:lnTo>
                      <a:close/>
                      <a:moveTo>
                        <a:pt x="6" y="1"/>
                      </a:moveTo>
                      <a:lnTo>
                        <a:pt x="6" y="1"/>
                      </a:lnTo>
                      <a:lnTo>
                        <a:pt x="6" y="13"/>
                      </a:lnTo>
                      <a:lnTo>
                        <a:pt x="6" y="13"/>
                      </a:lnTo>
                      <a:lnTo>
                        <a:pt x="6" y="1"/>
                      </a:lnTo>
                      <a:close/>
                      <a:moveTo>
                        <a:pt x="6" y="1"/>
                      </a:moveTo>
                      <a:lnTo>
                        <a:pt x="13" y="1"/>
                      </a:lnTo>
                      <a:lnTo>
                        <a:pt x="13" y="8"/>
                      </a:lnTo>
                      <a:lnTo>
                        <a:pt x="6" y="8"/>
                      </a:lnTo>
                      <a:lnTo>
                        <a:pt x="6" y="1"/>
                      </a:lnTo>
                      <a:close/>
                      <a:moveTo>
                        <a:pt x="13" y="8"/>
                      </a:moveTo>
                      <a:lnTo>
                        <a:pt x="13" y="11"/>
                      </a:lnTo>
                      <a:lnTo>
                        <a:pt x="1" y="11"/>
                      </a:lnTo>
                      <a:lnTo>
                        <a:pt x="1" y="8"/>
                      </a:lnTo>
                      <a:lnTo>
                        <a:pt x="13" y="8"/>
                      </a:lnTo>
                      <a:close/>
                      <a:moveTo>
                        <a:pt x="6" y="16"/>
                      </a:moveTo>
                      <a:lnTo>
                        <a:pt x="1" y="16"/>
                      </a:lnTo>
                      <a:lnTo>
                        <a:pt x="1" y="11"/>
                      </a:lnTo>
                      <a:lnTo>
                        <a:pt x="6" y="11"/>
                      </a:lnTo>
                      <a:lnTo>
                        <a:pt x="6" y="16"/>
                      </a:lnTo>
                      <a:close/>
                      <a:moveTo>
                        <a:pt x="6" y="5"/>
                      </a:moveTo>
                      <a:lnTo>
                        <a:pt x="8" y="5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6" y="5"/>
                      </a:lnTo>
                      <a:close/>
                      <a:moveTo>
                        <a:pt x="8" y="5"/>
                      </a:moveTo>
                      <a:lnTo>
                        <a:pt x="14" y="5"/>
                      </a:lnTo>
                      <a:lnTo>
                        <a:pt x="14" y="11"/>
                      </a:lnTo>
                      <a:lnTo>
                        <a:pt x="8" y="11"/>
                      </a:lnTo>
                      <a:lnTo>
                        <a:pt x="8" y="5"/>
                      </a:lnTo>
                      <a:close/>
                      <a:moveTo>
                        <a:pt x="14" y="11"/>
                      </a:moveTo>
                      <a:lnTo>
                        <a:pt x="14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4" y="11"/>
                      </a:lnTo>
                      <a:close/>
                      <a:moveTo>
                        <a:pt x="14" y="13"/>
                      </a:moveTo>
                      <a:lnTo>
                        <a:pt x="14" y="16"/>
                      </a:lnTo>
                      <a:lnTo>
                        <a:pt x="13" y="18"/>
                      </a:lnTo>
                      <a:lnTo>
                        <a:pt x="11" y="19"/>
                      </a:lnTo>
                      <a:lnTo>
                        <a:pt x="8" y="19"/>
                      </a:lnTo>
                      <a:lnTo>
                        <a:pt x="6" y="19"/>
                      </a:lnTo>
                      <a:lnTo>
                        <a:pt x="5" y="18"/>
                      </a:lnTo>
                      <a:lnTo>
                        <a:pt x="3" y="16"/>
                      </a:lnTo>
                      <a:lnTo>
                        <a:pt x="3" y="13"/>
                      </a:lnTo>
                      <a:lnTo>
                        <a:pt x="14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Freeform 1851"/>
                <p:cNvSpPr>
                  <a:spLocks noEditPoints="1"/>
                </p:cNvSpPr>
                <p:nvPr/>
              </p:nvSpPr>
              <p:spPr bwMode="auto">
                <a:xfrm>
                  <a:off x="1435" y="2856"/>
                  <a:ext cx="16" cy="19"/>
                </a:xfrm>
                <a:custGeom>
                  <a:avLst/>
                  <a:gdLst/>
                  <a:ahLst/>
                  <a:cxnLst>
                    <a:cxn ang="0">
                      <a:pos x="3" y="11"/>
                    </a:cxn>
                    <a:cxn ang="0">
                      <a:pos x="0" y="8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5" y="11"/>
                    </a:cxn>
                    <a:cxn ang="0">
                      <a:pos x="7" y="0"/>
                    </a:cxn>
                    <a:cxn ang="0">
                      <a:pos x="13" y="5"/>
                    </a:cxn>
                    <a:cxn ang="0">
                      <a:pos x="7" y="0"/>
                    </a:cxn>
                    <a:cxn ang="0">
                      <a:pos x="13" y="8"/>
                    </a:cxn>
                    <a:cxn ang="0">
                      <a:pos x="2" y="5"/>
                    </a:cxn>
                    <a:cxn ang="0">
                      <a:pos x="7" y="15"/>
                    </a:cxn>
                    <a:cxn ang="0">
                      <a:pos x="2" y="8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7" y="15"/>
                    </a:cxn>
                    <a:cxn ang="0">
                      <a:pos x="8" y="3"/>
                    </a:cxn>
                    <a:cxn ang="0">
                      <a:pos x="15" y="8"/>
                    </a:cxn>
                    <a:cxn ang="0">
                      <a:pos x="8" y="3"/>
                    </a:cxn>
                    <a:cxn ang="0">
                      <a:pos x="15" y="11"/>
                    </a:cxn>
                    <a:cxn ang="0">
                      <a:pos x="3" y="8"/>
                    </a:cxn>
                    <a:cxn ang="0">
                      <a:pos x="8" y="18"/>
                    </a:cxn>
                    <a:cxn ang="0">
                      <a:pos x="3" y="11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8" y="18"/>
                    </a:cxn>
                    <a:cxn ang="0">
                      <a:pos x="10" y="6"/>
                    </a:cxn>
                    <a:cxn ang="0">
                      <a:pos x="16" y="11"/>
                    </a:cxn>
                    <a:cxn ang="0">
                      <a:pos x="10" y="6"/>
                    </a:cxn>
                    <a:cxn ang="0">
                      <a:pos x="16" y="13"/>
                    </a:cxn>
                    <a:cxn ang="0">
                      <a:pos x="3" y="11"/>
                    </a:cxn>
                    <a:cxn ang="0">
                      <a:pos x="16" y="13"/>
                    </a:cxn>
                    <a:cxn ang="0">
                      <a:pos x="13" y="18"/>
                    </a:cxn>
                    <a:cxn ang="0">
                      <a:pos x="10" y="19"/>
                    </a:cxn>
                    <a:cxn ang="0">
                      <a:pos x="5" y="18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16" h="19">
                      <a:moveTo>
                        <a:pt x="5" y="11"/>
                      </a:moveTo>
                      <a:lnTo>
                        <a:pt x="3" y="11"/>
                      </a:lnTo>
                      <a:lnTo>
                        <a:pt x="2" y="10"/>
                      </a:lnTo>
                      <a:lnTo>
                        <a:pt x="0" y="8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close/>
                      <a:moveTo>
                        <a:pt x="5" y="0"/>
                      </a:moveTo>
                      <a:lnTo>
                        <a:pt x="7" y="0"/>
                      </a:lnTo>
                      <a:lnTo>
                        <a:pt x="7" y="11"/>
                      </a:lnTo>
                      <a:lnTo>
                        <a:pt x="5" y="11"/>
                      </a:lnTo>
                      <a:lnTo>
                        <a:pt x="5" y="0"/>
                      </a:lnTo>
                      <a:close/>
                      <a:moveTo>
                        <a:pt x="7" y="0"/>
                      </a:moveTo>
                      <a:lnTo>
                        <a:pt x="13" y="0"/>
                      </a:lnTo>
                      <a:lnTo>
                        <a:pt x="13" y="5"/>
                      </a:lnTo>
                      <a:lnTo>
                        <a:pt x="7" y="5"/>
                      </a:lnTo>
                      <a:lnTo>
                        <a:pt x="7" y="0"/>
                      </a:lnTo>
                      <a:close/>
                      <a:moveTo>
                        <a:pt x="13" y="5"/>
                      </a:moveTo>
                      <a:lnTo>
                        <a:pt x="13" y="8"/>
                      </a:lnTo>
                      <a:lnTo>
                        <a:pt x="2" y="8"/>
                      </a:lnTo>
                      <a:lnTo>
                        <a:pt x="2" y="5"/>
                      </a:lnTo>
                      <a:lnTo>
                        <a:pt x="13" y="5"/>
                      </a:lnTo>
                      <a:close/>
                      <a:moveTo>
                        <a:pt x="7" y="15"/>
                      </a:moveTo>
                      <a:lnTo>
                        <a:pt x="2" y="15"/>
                      </a:lnTo>
                      <a:lnTo>
                        <a:pt x="2" y="8"/>
                      </a:lnTo>
                      <a:lnTo>
                        <a:pt x="7" y="8"/>
                      </a:lnTo>
                      <a:lnTo>
                        <a:pt x="7" y="15"/>
                      </a:lnTo>
                      <a:close/>
                      <a:moveTo>
                        <a:pt x="7" y="3"/>
                      </a:moveTo>
                      <a:lnTo>
                        <a:pt x="8" y="3"/>
                      </a:lnTo>
                      <a:lnTo>
                        <a:pt x="8" y="15"/>
                      </a:lnTo>
                      <a:lnTo>
                        <a:pt x="7" y="15"/>
                      </a:lnTo>
                      <a:lnTo>
                        <a:pt x="7" y="3"/>
                      </a:lnTo>
                      <a:close/>
                      <a:moveTo>
                        <a:pt x="8" y="3"/>
                      </a:moveTo>
                      <a:lnTo>
                        <a:pt x="15" y="3"/>
                      </a:lnTo>
                      <a:lnTo>
                        <a:pt x="15" y="8"/>
                      </a:lnTo>
                      <a:lnTo>
                        <a:pt x="8" y="8"/>
                      </a:lnTo>
                      <a:lnTo>
                        <a:pt x="8" y="3"/>
                      </a:lnTo>
                      <a:close/>
                      <a:moveTo>
                        <a:pt x="15" y="8"/>
                      </a:moveTo>
                      <a:lnTo>
                        <a:pt x="15" y="11"/>
                      </a:lnTo>
                      <a:lnTo>
                        <a:pt x="3" y="11"/>
                      </a:lnTo>
                      <a:lnTo>
                        <a:pt x="3" y="8"/>
                      </a:lnTo>
                      <a:lnTo>
                        <a:pt x="15" y="8"/>
                      </a:lnTo>
                      <a:close/>
                      <a:moveTo>
                        <a:pt x="8" y="18"/>
                      </a:moveTo>
                      <a:lnTo>
                        <a:pt x="3" y="18"/>
                      </a:ln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8" y="18"/>
                      </a:lnTo>
                      <a:close/>
                      <a:moveTo>
                        <a:pt x="8" y="6"/>
                      </a:moveTo>
                      <a:lnTo>
                        <a:pt x="10" y="6"/>
                      </a:lnTo>
                      <a:lnTo>
                        <a:pt x="10" y="18"/>
                      </a:lnTo>
                      <a:lnTo>
                        <a:pt x="8" y="18"/>
                      </a:lnTo>
                      <a:lnTo>
                        <a:pt x="8" y="6"/>
                      </a:lnTo>
                      <a:close/>
                      <a:moveTo>
                        <a:pt x="10" y="6"/>
                      </a:moveTo>
                      <a:lnTo>
                        <a:pt x="16" y="6"/>
                      </a:lnTo>
                      <a:lnTo>
                        <a:pt x="16" y="11"/>
                      </a:lnTo>
                      <a:lnTo>
                        <a:pt x="10" y="11"/>
                      </a:lnTo>
                      <a:lnTo>
                        <a:pt x="10" y="6"/>
                      </a:lnTo>
                      <a:close/>
                      <a:moveTo>
                        <a:pt x="16" y="11"/>
                      </a:moveTo>
                      <a:lnTo>
                        <a:pt x="16" y="13"/>
                      </a:lnTo>
                      <a:lnTo>
                        <a:pt x="3" y="13"/>
                      </a:lnTo>
                      <a:lnTo>
                        <a:pt x="3" y="11"/>
                      </a:lnTo>
                      <a:lnTo>
                        <a:pt x="16" y="11"/>
                      </a:lnTo>
                      <a:close/>
                      <a:moveTo>
                        <a:pt x="16" y="13"/>
                      </a:moveTo>
                      <a:lnTo>
                        <a:pt x="15" y="15"/>
                      </a:lnTo>
                      <a:lnTo>
                        <a:pt x="13" y="18"/>
                      </a:lnTo>
                      <a:lnTo>
                        <a:pt x="11" y="18"/>
                      </a:lnTo>
                      <a:lnTo>
                        <a:pt x="10" y="19"/>
                      </a:lnTo>
                      <a:lnTo>
                        <a:pt x="8" y="18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3" y="13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0" name="Freeform 1852"/>
              <p:cNvSpPr>
                <a:spLocks noEditPoints="1"/>
              </p:cNvSpPr>
              <p:nvPr/>
            </p:nvSpPr>
            <p:spPr bwMode="auto">
              <a:xfrm>
                <a:off x="1483" y="3000"/>
                <a:ext cx="17" cy="18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7" y="11"/>
                  </a:cxn>
                  <a:cxn ang="0">
                    <a:pos x="0" y="7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15" y="7"/>
                  </a:cxn>
                  <a:cxn ang="0">
                    <a:pos x="8" y="0"/>
                  </a:cxn>
                  <a:cxn ang="0">
                    <a:pos x="15" y="10"/>
                  </a:cxn>
                  <a:cxn ang="0">
                    <a:pos x="2" y="7"/>
                  </a:cxn>
                  <a:cxn ang="0">
                    <a:pos x="8" y="15"/>
                  </a:cxn>
                  <a:cxn ang="0">
                    <a:pos x="2" y="10"/>
                  </a:cxn>
                  <a:cxn ang="0">
                    <a:pos x="8" y="15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10" y="18"/>
                  </a:cxn>
                  <a:cxn ang="0">
                    <a:pos x="4" y="11"/>
                  </a:cxn>
                  <a:cxn ang="0">
                    <a:pos x="10" y="18"/>
                  </a:cxn>
                  <a:cxn ang="0">
                    <a:pos x="12" y="7"/>
                  </a:cxn>
                  <a:cxn ang="0">
                    <a:pos x="10" y="18"/>
                  </a:cxn>
                  <a:cxn ang="0">
                    <a:pos x="12" y="7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15" y="16"/>
                  </a:cxn>
                  <a:cxn ang="0">
                    <a:pos x="12" y="18"/>
                  </a:cxn>
                </a:cxnLst>
                <a:rect l="0" t="0" r="r" b="b"/>
                <a:pathLst>
                  <a:path w="17" h="18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7" y="11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5" y="7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5" y="7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4" y="18"/>
                    </a:lnTo>
                    <a:lnTo>
                      <a:pt x="4" y="11"/>
                    </a:lnTo>
                    <a:lnTo>
                      <a:pt x="10" y="11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2" y="7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2" y="7"/>
                    </a:moveTo>
                    <a:lnTo>
                      <a:pt x="13" y="7"/>
                    </a:lnTo>
                    <a:lnTo>
                      <a:pt x="15" y="8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7" y="15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853"/>
              <p:cNvSpPr>
                <a:spLocks noEditPoints="1"/>
              </p:cNvSpPr>
              <p:nvPr/>
            </p:nvSpPr>
            <p:spPr bwMode="auto">
              <a:xfrm>
                <a:off x="1488" y="3007"/>
                <a:ext cx="15" cy="1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8"/>
                  </a:cxn>
                  <a:cxn ang="0">
                    <a:pos x="0" y="4"/>
                  </a:cxn>
                  <a:cxn ang="0">
                    <a:pos x="7" y="14"/>
                  </a:cxn>
                  <a:cxn ang="0">
                    <a:pos x="0" y="8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8" y="17"/>
                  </a:cxn>
                  <a:cxn ang="0">
                    <a:pos x="2" y="11"/>
                  </a:cxn>
                  <a:cxn ang="0">
                    <a:pos x="8" y="17"/>
                  </a:cxn>
                  <a:cxn ang="0">
                    <a:pos x="10" y="4"/>
                  </a:cxn>
                  <a:cxn ang="0">
                    <a:pos x="8" y="17"/>
                  </a:cxn>
                  <a:cxn ang="0">
                    <a:pos x="10" y="4"/>
                  </a:cxn>
                  <a:cxn ang="0">
                    <a:pos x="15" y="11"/>
                  </a:cxn>
                  <a:cxn ang="0">
                    <a:pos x="10" y="4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6"/>
                  </a:cxn>
                  <a:cxn ang="0">
                    <a:pos x="10" y="17"/>
                  </a:cxn>
                  <a:cxn ang="0">
                    <a:pos x="5" y="16"/>
                  </a:cxn>
                  <a:cxn ang="0">
                    <a:pos x="3" y="13"/>
                  </a:cxn>
                </a:cxnLst>
                <a:rect l="0" t="0" r="r" b="b"/>
                <a:pathLst>
                  <a:path w="15" h="17">
                    <a:moveTo>
                      <a:pt x="0" y="4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7"/>
                    </a:moveTo>
                    <a:lnTo>
                      <a:pt x="2" y="17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7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5" y="4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4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4"/>
                    </a:lnTo>
                    <a:lnTo>
                      <a:pt x="13" y="16"/>
                    </a:lnTo>
                    <a:lnTo>
                      <a:pt x="12" y="17"/>
                    </a:lnTo>
                    <a:lnTo>
                      <a:pt x="10" y="17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854"/>
              <p:cNvSpPr>
                <a:spLocks noEditPoints="1"/>
              </p:cNvSpPr>
              <p:nvPr/>
            </p:nvSpPr>
            <p:spPr bwMode="auto">
              <a:xfrm>
                <a:off x="1491" y="3013"/>
                <a:ext cx="17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2"/>
                  </a:cxn>
                  <a:cxn ang="0">
                    <a:pos x="9" y="2"/>
                  </a:cxn>
                  <a:cxn ang="0">
                    <a:pos x="12" y="3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15" y="11"/>
                  </a:cxn>
                  <a:cxn ang="0">
                    <a:pos x="9" y="5"/>
                  </a:cxn>
                  <a:cxn ang="0">
                    <a:pos x="15" y="13"/>
                  </a:cxn>
                  <a:cxn ang="0">
                    <a:pos x="4" y="11"/>
                  </a:cxn>
                  <a:cxn ang="0">
                    <a:pos x="9" y="20"/>
                  </a:cxn>
                  <a:cxn ang="0">
                    <a:pos x="4" y="13"/>
                  </a:cxn>
                  <a:cxn ang="0">
                    <a:pos x="9" y="20"/>
                  </a:cxn>
                  <a:cxn ang="0">
                    <a:pos x="10" y="8"/>
                  </a:cxn>
                  <a:cxn ang="0">
                    <a:pos x="9" y="20"/>
                  </a:cxn>
                  <a:cxn ang="0">
                    <a:pos x="10" y="8"/>
                  </a:cxn>
                  <a:cxn ang="0">
                    <a:pos x="17" y="13"/>
                  </a:cxn>
                  <a:cxn ang="0">
                    <a:pos x="10" y="8"/>
                  </a:cxn>
                  <a:cxn ang="0">
                    <a:pos x="17" y="15"/>
                  </a:cxn>
                  <a:cxn ang="0">
                    <a:pos x="5" y="13"/>
                  </a:cxn>
                  <a:cxn ang="0">
                    <a:pos x="17" y="15"/>
                  </a:cxn>
                  <a:cxn ang="0">
                    <a:pos x="15" y="20"/>
                  </a:cxn>
                  <a:cxn ang="0">
                    <a:pos x="10" y="21"/>
                  </a:cxn>
                  <a:cxn ang="0">
                    <a:pos x="7" y="20"/>
                  </a:cxn>
                  <a:cxn ang="0">
                    <a:pos x="5" y="15"/>
                  </a:cxn>
                </a:cxnLst>
                <a:rect l="0" t="0" r="r" b="b"/>
                <a:pathLst>
                  <a:path w="17" h="21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9" y="11"/>
                    </a:lnTo>
                    <a:lnTo>
                      <a:pt x="9" y="5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9" y="20"/>
                    </a:moveTo>
                    <a:lnTo>
                      <a:pt x="4" y="20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20"/>
                    </a:lnTo>
                    <a:close/>
                    <a:moveTo>
                      <a:pt x="9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9" y="8"/>
                    </a:lnTo>
                    <a:close/>
                    <a:moveTo>
                      <a:pt x="10" y="8"/>
                    </a:moveTo>
                    <a:lnTo>
                      <a:pt x="17" y="8"/>
                    </a:lnTo>
                    <a:lnTo>
                      <a:pt x="17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7" y="13"/>
                    </a:moveTo>
                    <a:lnTo>
                      <a:pt x="17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  <a:moveTo>
                      <a:pt x="17" y="15"/>
                    </a:moveTo>
                    <a:lnTo>
                      <a:pt x="15" y="18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855"/>
              <p:cNvSpPr>
                <a:spLocks noEditPoints="1"/>
              </p:cNvSpPr>
              <p:nvPr/>
            </p:nvSpPr>
            <p:spPr bwMode="auto">
              <a:xfrm>
                <a:off x="1496" y="3023"/>
                <a:ext cx="1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7" y="1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10"/>
                  </a:cxn>
                  <a:cxn ang="0">
                    <a:pos x="7" y="16"/>
                  </a:cxn>
                  <a:cxn ang="0">
                    <a:pos x="8" y="3"/>
                  </a:cxn>
                  <a:cxn ang="0">
                    <a:pos x="7" y="16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13" y="11"/>
                  </a:cxn>
                  <a:cxn ang="0">
                    <a:pos x="12" y="16"/>
                  </a:cxn>
                  <a:cxn ang="0">
                    <a:pos x="8" y="18"/>
                  </a:cxn>
                  <a:cxn ang="0">
                    <a:pos x="4" y="16"/>
                  </a:cxn>
                  <a:cxn ang="0">
                    <a:pos x="2" y="11"/>
                  </a:cxn>
                </a:cxnLst>
                <a:rect l="0" t="0" r="r" b="b"/>
                <a:pathLst>
                  <a:path w="13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6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13" y="11"/>
                    </a:moveTo>
                    <a:lnTo>
                      <a:pt x="13" y="14"/>
                    </a:lnTo>
                    <a:lnTo>
                      <a:pt x="12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856"/>
              <p:cNvSpPr>
                <a:spLocks noEditPoints="1"/>
              </p:cNvSpPr>
              <p:nvPr/>
            </p:nvSpPr>
            <p:spPr bwMode="auto">
              <a:xfrm>
                <a:off x="1498" y="3029"/>
                <a:ext cx="16" cy="20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8" y="15"/>
                  </a:cxn>
                  <a:cxn ang="0">
                    <a:pos x="2" y="8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15" y="8"/>
                  </a:cxn>
                  <a:cxn ang="0">
                    <a:pos x="10" y="4"/>
                  </a:cxn>
                  <a:cxn ang="0">
                    <a:pos x="15" y="12"/>
                  </a:cxn>
                  <a:cxn ang="0">
                    <a:pos x="3" y="8"/>
                  </a:cxn>
                  <a:cxn ang="0">
                    <a:pos x="10" y="18"/>
                  </a:cxn>
                  <a:cxn ang="0">
                    <a:pos x="3" y="12"/>
                  </a:cxn>
                  <a:cxn ang="0">
                    <a:pos x="10" y="18"/>
                  </a:cxn>
                  <a:cxn ang="0">
                    <a:pos x="11" y="7"/>
                  </a:cxn>
                  <a:cxn ang="0">
                    <a:pos x="10" y="18"/>
                  </a:cxn>
                  <a:cxn ang="0">
                    <a:pos x="11" y="7"/>
                  </a:cxn>
                  <a:cxn ang="0">
                    <a:pos x="16" y="12"/>
                  </a:cxn>
                  <a:cxn ang="0">
                    <a:pos x="11" y="7"/>
                  </a:cxn>
                  <a:cxn ang="0">
                    <a:pos x="16" y="13"/>
                  </a:cxn>
                  <a:cxn ang="0">
                    <a:pos x="5" y="12"/>
                  </a:cxn>
                  <a:cxn ang="0">
                    <a:pos x="16" y="13"/>
                  </a:cxn>
                  <a:cxn ang="0">
                    <a:pos x="15" y="18"/>
                  </a:cxn>
                  <a:cxn ang="0">
                    <a:pos x="11" y="20"/>
                  </a:cxn>
                  <a:cxn ang="0">
                    <a:pos x="6" y="18"/>
                  </a:cxn>
                  <a:cxn ang="0">
                    <a:pos x="5" y="13"/>
                  </a:cxn>
                </a:cxnLst>
                <a:rect l="0" t="0" r="r" b="b"/>
                <a:pathLst>
                  <a:path w="16" h="20">
                    <a:moveTo>
                      <a:pt x="6" y="12"/>
                    </a:moveTo>
                    <a:lnTo>
                      <a:pt x="5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5" y="4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0" y="4"/>
                    </a:lnTo>
                    <a:close/>
                    <a:moveTo>
                      <a:pt x="15" y="8"/>
                    </a:moveTo>
                    <a:lnTo>
                      <a:pt x="15" y="12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1" y="7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1" y="7"/>
                    </a:moveTo>
                    <a:lnTo>
                      <a:pt x="16" y="7"/>
                    </a:lnTo>
                    <a:lnTo>
                      <a:pt x="16" y="12"/>
                    </a:lnTo>
                    <a:lnTo>
                      <a:pt x="11" y="12"/>
                    </a:lnTo>
                    <a:lnTo>
                      <a:pt x="11" y="7"/>
                    </a:lnTo>
                    <a:close/>
                    <a:moveTo>
                      <a:pt x="16" y="12"/>
                    </a:moveTo>
                    <a:lnTo>
                      <a:pt x="16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16" y="12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857"/>
              <p:cNvSpPr>
                <a:spLocks noEditPoints="1"/>
              </p:cNvSpPr>
              <p:nvPr/>
            </p:nvSpPr>
            <p:spPr bwMode="auto">
              <a:xfrm>
                <a:off x="1503" y="3037"/>
                <a:ext cx="14" cy="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2"/>
                  </a:cxn>
                  <a:cxn ang="0">
                    <a:pos x="0" y="7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13" y="7"/>
                  </a:cxn>
                  <a:cxn ang="0">
                    <a:pos x="6" y="0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6" y="15"/>
                  </a:cxn>
                  <a:cxn ang="0">
                    <a:pos x="1" y="10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14" y="10"/>
                  </a:cxn>
                  <a:cxn ang="0">
                    <a:pos x="8" y="4"/>
                  </a:cxn>
                  <a:cxn ang="0">
                    <a:pos x="14" y="12"/>
                  </a:cxn>
                  <a:cxn ang="0">
                    <a:pos x="3" y="10"/>
                  </a:cxn>
                  <a:cxn ang="0">
                    <a:pos x="14" y="12"/>
                  </a:cxn>
                  <a:cxn ang="0">
                    <a:pos x="13" y="17"/>
                  </a:cxn>
                  <a:cxn ang="0">
                    <a:pos x="8" y="18"/>
                  </a:cxn>
                  <a:cxn ang="0">
                    <a:pos x="5" y="17"/>
                  </a:cxn>
                  <a:cxn ang="0">
                    <a:pos x="3" y="12"/>
                  </a:cxn>
                </a:cxnLst>
                <a:rect l="0" t="0" r="r" b="b"/>
                <a:pathLst>
                  <a:path w="14" h="18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2"/>
                    </a:moveTo>
                    <a:lnTo>
                      <a:pt x="0" y="12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6" y="15"/>
                    </a:moveTo>
                    <a:lnTo>
                      <a:pt x="1" y="15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4" y="10"/>
                    </a:moveTo>
                    <a:lnTo>
                      <a:pt x="14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13" y="17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858"/>
              <p:cNvSpPr>
                <a:spLocks noEditPoints="1"/>
              </p:cNvSpPr>
              <p:nvPr/>
            </p:nvSpPr>
            <p:spPr bwMode="auto">
              <a:xfrm>
                <a:off x="1506" y="3044"/>
                <a:ext cx="16" cy="19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5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7" y="15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8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2" y="8"/>
                  </a:cxn>
                  <a:cxn ang="0">
                    <a:pos x="8" y="18"/>
                  </a:cxn>
                  <a:cxn ang="0">
                    <a:pos x="2" y="11"/>
                  </a:cxn>
                  <a:cxn ang="0">
                    <a:pos x="8" y="18"/>
                  </a:cxn>
                  <a:cxn ang="0">
                    <a:pos x="10" y="5"/>
                  </a:cxn>
                  <a:cxn ang="0">
                    <a:pos x="8" y="18"/>
                  </a:cxn>
                  <a:cxn ang="0">
                    <a:pos x="10" y="5"/>
                  </a:cxn>
                  <a:cxn ang="0">
                    <a:pos x="16" y="11"/>
                  </a:cxn>
                  <a:cxn ang="0">
                    <a:pos x="10" y="5"/>
                  </a:cxn>
                  <a:cxn ang="0">
                    <a:pos x="16" y="13"/>
                  </a:cxn>
                  <a:cxn ang="0">
                    <a:pos x="5" y="11"/>
                  </a:cxn>
                  <a:cxn ang="0">
                    <a:pos x="16" y="13"/>
                  </a:cxn>
                  <a:cxn ang="0">
                    <a:pos x="15" y="18"/>
                  </a:cxn>
                  <a:cxn ang="0">
                    <a:pos x="10" y="19"/>
                  </a:cxn>
                  <a:cxn ang="0">
                    <a:pos x="7" y="18"/>
                  </a:cxn>
                  <a:cxn ang="0">
                    <a:pos x="5" y="13"/>
                  </a:cxn>
                </a:cxnLst>
                <a:rect l="0" t="0" r="r" b="b"/>
                <a:pathLst>
                  <a:path w="16" h="19">
                    <a:moveTo>
                      <a:pt x="5" y="11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6" y="5"/>
                    </a:lnTo>
                    <a:lnTo>
                      <a:pt x="16" y="11"/>
                    </a:lnTo>
                    <a:lnTo>
                      <a:pt x="10" y="11"/>
                    </a:lnTo>
                    <a:lnTo>
                      <a:pt x="10" y="5"/>
                    </a:lnTo>
                    <a:close/>
                    <a:moveTo>
                      <a:pt x="16" y="11"/>
                    </a:moveTo>
                    <a:lnTo>
                      <a:pt x="16" y="13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16" y="11"/>
                    </a:lnTo>
                    <a:close/>
                    <a:moveTo>
                      <a:pt x="16" y="13"/>
                    </a:moveTo>
                    <a:lnTo>
                      <a:pt x="15" y="15"/>
                    </a:lnTo>
                    <a:lnTo>
                      <a:pt x="15" y="18"/>
                    </a:lnTo>
                    <a:lnTo>
                      <a:pt x="11" y="18"/>
                    </a:lnTo>
                    <a:lnTo>
                      <a:pt x="10" y="19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859"/>
              <p:cNvSpPr>
                <a:spLocks noEditPoints="1"/>
              </p:cNvSpPr>
              <p:nvPr/>
            </p:nvSpPr>
            <p:spPr bwMode="auto">
              <a:xfrm>
                <a:off x="1511" y="3050"/>
                <a:ext cx="13" cy="1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1" y="9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9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1" y="9"/>
                  </a:cxn>
                  <a:cxn ang="0">
                    <a:pos x="6" y="2"/>
                  </a:cxn>
                  <a:cxn ang="0">
                    <a:pos x="11" y="10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11" y="7"/>
                  </a:cxn>
                  <a:cxn ang="0">
                    <a:pos x="2" y="13"/>
                  </a:cxn>
                  <a:cxn ang="0">
                    <a:pos x="11" y="7"/>
                  </a:cxn>
                  <a:cxn ang="0">
                    <a:pos x="13" y="12"/>
                  </a:cxn>
                  <a:cxn ang="0">
                    <a:pos x="11" y="7"/>
                  </a:cxn>
                  <a:cxn ang="0">
                    <a:pos x="13" y="12"/>
                  </a:cxn>
                  <a:cxn ang="0">
                    <a:pos x="2" y="12"/>
                  </a:cxn>
                  <a:cxn ang="0">
                    <a:pos x="13" y="12"/>
                  </a:cxn>
                  <a:cxn ang="0">
                    <a:pos x="11" y="17"/>
                  </a:cxn>
                  <a:cxn ang="0">
                    <a:pos x="8" y="18"/>
                  </a:cxn>
                  <a:cxn ang="0">
                    <a:pos x="3" y="17"/>
                  </a:cxn>
                  <a:cxn ang="0">
                    <a:pos x="2" y="12"/>
                  </a:cxn>
                </a:cxnLst>
                <a:rect l="0" t="0" r="r" b="b"/>
                <a:pathLst>
                  <a:path w="13" h="18">
                    <a:moveTo>
                      <a:pt x="0" y="7"/>
                    </a:moveTo>
                    <a:lnTo>
                      <a:pt x="0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1" y="2"/>
                    </a:lnTo>
                    <a:lnTo>
                      <a:pt x="11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1" y="9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1" y="9"/>
                    </a:lnTo>
                    <a:close/>
                    <a:moveTo>
                      <a:pt x="2" y="13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2" y="13"/>
                    </a:lnTo>
                    <a:close/>
                    <a:moveTo>
                      <a:pt x="10" y="5"/>
                    </a:moveTo>
                    <a:lnTo>
                      <a:pt x="11" y="7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10" y="5"/>
                    </a:lnTo>
                    <a:close/>
                    <a:moveTo>
                      <a:pt x="11" y="7"/>
                    </a:moveTo>
                    <a:lnTo>
                      <a:pt x="13" y="9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11" y="7"/>
                    </a:lnTo>
                    <a:close/>
                    <a:moveTo>
                      <a:pt x="13" y="12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11" y="1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Rectangle 1860"/>
              <p:cNvSpPr>
                <a:spLocks noChangeArrowheads="1"/>
              </p:cNvSpPr>
              <p:nvPr/>
            </p:nvSpPr>
            <p:spPr bwMode="auto">
              <a:xfrm rot="16200000">
                <a:off x="1321" y="2466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E</a:t>
                </a:r>
                <a:endParaRPr lang="it-IT"/>
              </a:p>
            </p:txBody>
          </p:sp>
          <p:sp>
            <p:nvSpPr>
              <p:cNvPr id="249" name="Rectangle 1861"/>
              <p:cNvSpPr>
                <a:spLocks noChangeArrowheads="1"/>
              </p:cNvSpPr>
              <p:nvPr/>
            </p:nvSpPr>
            <p:spPr bwMode="auto">
              <a:xfrm rot="16200000">
                <a:off x="1324" y="2380"/>
                <a:ext cx="80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x</a:t>
                </a:r>
                <a:endParaRPr lang="it-IT"/>
              </a:p>
            </p:txBody>
          </p:sp>
          <p:sp>
            <p:nvSpPr>
              <p:cNvPr id="250" name="Rectangle 1862"/>
              <p:cNvSpPr>
                <a:spLocks noChangeArrowheads="1"/>
              </p:cNvSpPr>
              <p:nvPr/>
            </p:nvSpPr>
            <p:spPr bwMode="auto">
              <a:xfrm rot="16200000">
                <a:off x="1322" y="2298"/>
                <a:ext cx="83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o</a:t>
                </a:r>
                <a:endParaRPr lang="it-IT"/>
              </a:p>
            </p:txBody>
          </p:sp>
          <p:sp>
            <p:nvSpPr>
              <p:cNvPr id="251" name="Rectangle 1863"/>
              <p:cNvSpPr>
                <a:spLocks noChangeArrowheads="1"/>
              </p:cNvSpPr>
              <p:nvPr/>
            </p:nvSpPr>
            <p:spPr bwMode="auto">
              <a:xfrm rot="16200000">
                <a:off x="1337" y="2229"/>
                <a:ext cx="5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t</a:t>
                </a:r>
                <a:endParaRPr lang="it-IT"/>
              </a:p>
            </p:txBody>
          </p:sp>
          <p:sp>
            <p:nvSpPr>
              <p:cNvPr id="252" name="Rectangle 1864"/>
              <p:cNvSpPr>
                <a:spLocks noChangeArrowheads="1"/>
              </p:cNvSpPr>
              <p:nvPr/>
            </p:nvSpPr>
            <p:spPr bwMode="auto">
              <a:xfrm rot="16200000">
                <a:off x="1345" y="2183"/>
                <a:ext cx="37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i</a:t>
                </a:r>
                <a:endParaRPr lang="it-IT"/>
              </a:p>
            </p:txBody>
          </p:sp>
          <p:sp>
            <p:nvSpPr>
              <p:cNvPr id="253" name="Rectangle 1865"/>
              <p:cNvSpPr>
                <a:spLocks noChangeArrowheads="1"/>
              </p:cNvSpPr>
              <p:nvPr/>
            </p:nvSpPr>
            <p:spPr bwMode="auto">
              <a:xfrm rot="16200000">
                <a:off x="1328" y="2128"/>
                <a:ext cx="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c</a:t>
                </a:r>
                <a:endParaRPr lang="it-IT"/>
              </a:p>
            </p:txBody>
          </p:sp>
          <p:sp>
            <p:nvSpPr>
              <p:cNvPr id="254" name="Rectangle 1866"/>
              <p:cNvSpPr>
                <a:spLocks noChangeArrowheads="1"/>
              </p:cNvSpPr>
              <p:nvPr/>
            </p:nvSpPr>
            <p:spPr bwMode="auto">
              <a:xfrm rot="16200000">
                <a:off x="1340" y="2066"/>
                <a:ext cx="4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 </a:t>
                </a:r>
                <a:endParaRPr lang="it-IT"/>
              </a:p>
            </p:txBody>
          </p:sp>
          <p:sp>
            <p:nvSpPr>
              <p:cNvPr id="255" name="Rectangle 1867"/>
              <p:cNvSpPr>
                <a:spLocks noChangeArrowheads="1"/>
              </p:cNvSpPr>
              <p:nvPr/>
            </p:nvSpPr>
            <p:spPr bwMode="auto">
              <a:xfrm rot="16200000">
                <a:off x="1345" y="2024"/>
                <a:ext cx="37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l</a:t>
                </a:r>
                <a:endParaRPr lang="it-IT"/>
              </a:p>
            </p:txBody>
          </p:sp>
          <p:sp>
            <p:nvSpPr>
              <p:cNvPr id="256" name="Rectangle 1868"/>
              <p:cNvSpPr>
                <a:spLocks noChangeArrowheads="1"/>
              </p:cNvSpPr>
              <p:nvPr/>
            </p:nvSpPr>
            <p:spPr bwMode="auto">
              <a:xfrm rot="16200000">
                <a:off x="1345" y="1986"/>
                <a:ext cx="37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i</a:t>
                </a:r>
                <a:endParaRPr lang="it-IT"/>
              </a:p>
            </p:txBody>
          </p:sp>
          <p:sp>
            <p:nvSpPr>
              <p:cNvPr id="257" name="Rectangle 1869"/>
              <p:cNvSpPr>
                <a:spLocks noChangeArrowheads="1"/>
              </p:cNvSpPr>
              <p:nvPr/>
            </p:nvSpPr>
            <p:spPr bwMode="auto">
              <a:xfrm rot="16200000">
                <a:off x="1321" y="1926"/>
                <a:ext cx="85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g</a:t>
                </a:r>
                <a:endParaRPr lang="it-IT"/>
              </a:p>
            </p:txBody>
          </p:sp>
          <p:sp>
            <p:nvSpPr>
              <p:cNvPr id="258" name="Rectangle 1870"/>
              <p:cNvSpPr>
                <a:spLocks noChangeArrowheads="1"/>
              </p:cNvSpPr>
              <p:nvPr/>
            </p:nvSpPr>
            <p:spPr bwMode="auto">
              <a:xfrm rot="16200000">
                <a:off x="1321" y="1838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h</a:t>
                </a:r>
                <a:endParaRPr lang="it-IT"/>
              </a:p>
            </p:txBody>
          </p:sp>
          <p:sp>
            <p:nvSpPr>
              <p:cNvPr id="259" name="Rectangle 1871"/>
              <p:cNvSpPr>
                <a:spLocks noChangeArrowheads="1"/>
              </p:cNvSpPr>
              <p:nvPr/>
            </p:nvSpPr>
            <p:spPr bwMode="auto">
              <a:xfrm rot="16200000">
                <a:off x="1337" y="1765"/>
                <a:ext cx="5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t</a:t>
                </a:r>
                <a:endParaRPr lang="it-IT"/>
              </a:p>
            </p:txBody>
          </p:sp>
          <p:sp>
            <p:nvSpPr>
              <p:cNvPr id="260" name="Rectangle 1872"/>
              <p:cNvSpPr>
                <a:spLocks noChangeArrowheads="1"/>
              </p:cNvSpPr>
              <p:nvPr/>
            </p:nvSpPr>
            <p:spPr bwMode="auto">
              <a:xfrm rot="16200000">
                <a:off x="1340" y="1713"/>
                <a:ext cx="4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 </a:t>
                </a:r>
                <a:endParaRPr lang="it-IT"/>
              </a:p>
            </p:txBody>
          </p:sp>
          <p:sp>
            <p:nvSpPr>
              <p:cNvPr id="261" name="Rectangle 1873"/>
              <p:cNvSpPr>
                <a:spLocks noChangeArrowheads="1"/>
              </p:cNvSpPr>
              <p:nvPr/>
            </p:nvSpPr>
            <p:spPr bwMode="auto">
              <a:xfrm rot="16200000">
                <a:off x="1321" y="1646"/>
                <a:ext cx="85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q</a:t>
                </a:r>
                <a:endParaRPr lang="it-IT"/>
              </a:p>
            </p:txBody>
          </p:sp>
          <p:sp>
            <p:nvSpPr>
              <p:cNvPr id="262" name="Rectangle 1874"/>
              <p:cNvSpPr>
                <a:spLocks noChangeArrowheads="1"/>
              </p:cNvSpPr>
              <p:nvPr/>
            </p:nvSpPr>
            <p:spPr bwMode="auto">
              <a:xfrm rot="16200000">
                <a:off x="1321" y="1560"/>
                <a:ext cx="85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q</a:t>
                </a:r>
                <a:endParaRPr lang="it-IT"/>
              </a:p>
            </p:txBody>
          </p:sp>
          <p:sp>
            <p:nvSpPr>
              <p:cNvPr id="263" name="Rectangle 1875"/>
              <p:cNvSpPr>
                <a:spLocks noChangeArrowheads="1"/>
              </p:cNvSpPr>
              <p:nvPr/>
            </p:nvSpPr>
            <p:spPr bwMode="auto">
              <a:xfrm>
                <a:off x="1301" y="1600"/>
                <a:ext cx="12" cy="86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Rectangle 1876"/>
              <p:cNvSpPr>
                <a:spLocks noChangeArrowheads="1"/>
              </p:cNvSpPr>
              <p:nvPr/>
            </p:nvSpPr>
            <p:spPr bwMode="auto">
              <a:xfrm rot="16200000">
                <a:off x="2323" y="2001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E</a:t>
                </a:r>
                <a:endParaRPr lang="it-IT"/>
              </a:p>
            </p:txBody>
          </p:sp>
          <p:sp>
            <p:nvSpPr>
              <p:cNvPr id="265" name="Rectangle 1877"/>
              <p:cNvSpPr>
                <a:spLocks noChangeArrowheads="1"/>
              </p:cNvSpPr>
              <p:nvPr/>
            </p:nvSpPr>
            <p:spPr bwMode="auto">
              <a:xfrm rot="16200000">
                <a:off x="2326" y="1915"/>
                <a:ext cx="80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x</a:t>
                </a:r>
                <a:endParaRPr lang="it-IT"/>
              </a:p>
            </p:txBody>
          </p:sp>
          <p:sp>
            <p:nvSpPr>
              <p:cNvPr id="266" name="Rectangle 1878"/>
              <p:cNvSpPr>
                <a:spLocks noChangeArrowheads="1"/>
              </p:cNvSpPr>
              <p:nvPr/>
            </p:nvSpPr>
            <p:spPr bwMode="auto">
              <a:xfrm rot="16200000">
                <a:off x="2324" y="1833"/>
                <a:ext cx="83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o</a:t>
                </a:r>
                <a:endParaRPr lang="it-IT"/>
              </a:p>
            </p:txBody>
          </p:sp>
          <p:sp>
            <p:nvSpPr>
              <p:cNvPr id="267" name="Rectangle 1879"/>
              <p:cNvSpPr>
                <a:spLocks noChangeArrowheads="1"/>
              </p:cNvSpPr>
              <p:nvPr/>
            </p:nvSpPr>
            <p:spPr bwMode="auto">
              <a:xfrm rot="16200000">
                <a:off x="2339" y="1764"/>
                <a:ext cx="5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t</a:t>
                </a:r>
                <a:endParaRPr lang="it-IT"/>
              </a:p>
            </p:txBody>
          </p:sp>
          <p:sp>
            <p:nvSpPr>
              <p:cNvPr id="268" name="Rectangle 1880"/>
              <p:cNvSpPr>
                <a:spLocks noChangeArrowheads="1"/>
              </p:cNvSpPr>
              <p:nvPr/>
            </p:nvSpPr>
            <p:spPr bwMode="auto">
              <a:xfrm rot="16200000">
                <a:off x="2347" y="1719"/>
                <a:ext cx="37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i</a:t>
                </a:r>
                <a:endParaRPr lang="it-IT"/>
              </a:p>
            </p:txBody>
          </p:sp>
          <p:sp>
            <p:nvSpPr>
              <p:cNvPr id="269" name="Rectangle 1881"/>
              <p:cNvSpPr>
                <a:spLocks noChangeArrowheads="1"/>
              </p:cNvSpPr>
              <p:nvPr/>
            </p:nvSpPr>
            <p:spPr bwMode="auto">
              <a:xfrm rot="16200000">
                <a:off x="2330" y="1664"/>
                <a:ext cx="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c</a:t>
                </a:r>
                <a:endParaRPr lang="it-IT"/>
              </a:p>
            </p:txBody>
          </p:sp>
          <p:sp>
            <p:nvSpPr>
              <p:cNvPr id="270" name="Rectangle 1882"/>
              <p:cNvSpPr>
                <a:spLocks noChangeArrowheads="1"/>
              </p:cNvSpPr>
              <p:nvPr/>
            </p:nvSpPr>
            <p:spPr bwMode="auto">
              <a:xfrm rot="16200000">
                <a:off x="2342" y="1602"/>
                <a:ext cx="4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 </a:t>
                </a:r>
                <a:endParaRPr lang="it-IT"/>
              </a:p>
            </p:txBody>
          </p:sp>
          <p:sp>
            <p:nvSpPr>
              <p:cNvPr id="271" name="Rectangle 1883"/>
              <p:cNvSpPr>
                <a:spLocks noChangeArrowheads="1"/>
              </p:cNvSpPr>
              <p:nvPr/>
            </p:nvSpPr>
            <p:spPr bwMode="auto">
              <a:xfrm rot="16200000">
                <a:off x="2330" y="1543"/>
                <a:ext cx="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c</a:t>
                </a:r>
                <a:endParaRPr lang="it-IT"/>
              </a:p>
            </p:txBody>
          </p:sp>
          <p:sp>
            <p:nvSpPr>
              <p:cNvPr id="272" name="Rectangle 1884"/>
              <p:cNvSpPr>
                <a:spLocks noChangeArrowheads="1"/>
              </p:cNvSpPr>
              <p:nvPr/>
            </p:nvSpPr>
            <p:spPr bwMode="auto">
              <a:xfrm rot="16200000">
                <a:off x="2330" y="1472"/>
                <a:ext cx="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c</a:t>
                </a:r>
                <a:endParaRPr lang="it-IT"/>
              </a:p>
            </p:txBody>
          </p:sp>
          <p:sp>
            <p:nvSpPr>
              <p:cNvPr id="273" name="Rectangle 1885"/>
              <p:cNvSpPr>
                <a:spLocks noChangeArrowheads="1"/>
              </p:cNvSpPr>
              <p:nvPr/>
            </p:nvSpPr>
            <p:spPr bwMode="auto">
              <a:xfrm>
                <a:off x="2304" y="1519"/>
                <a:ext cx="13" cy="7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Rectangle 1886"/>
              <p:cNvSpPr>
                <a:spLocks noChangeArrowheads="1"/>
              </p:cNvSpPr>
              <p:nvPr/>
            </p:nvSpPr>
            <p:spPr bwMode="auto">
              <a:xfrm>
                <a:off x="869" y="1264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1</a:t>
                </a:r>
                <a:endParaRPr lang="it-IT"/>
              </a:p>
            </p:txBody>
          </p:sp>
          <p:sp>
            <p:nvSpPr>
              <p:cNvPr id="275" name="Rectangle 1887"/>
              <p:cNvSpPr>
                <a:spLocks noChangeArrowheads="1"/>
              </p:cNvSpPr>
              <p:nvPr/>
            </p:nvSpPr>
            <p:spPr bwMode="auto">
              <a:xfrm>
                <a:off x="957" y="1255"/>
                <a:ext cx="94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300">
                    <a:solidFill>
                      <a:srgbClr val="000000"/>
                    </a:solidFill>
                  </a:rPr>
                  <a:t>--</a:t>
                </a:r>
                <a:endParaRPr lang="it-IT"/>
              </a:p>
            </p:txBody>
          </p:sp>
          <p:sp>
            <p:nvSpPr>
              <p:cNvPr id="276" name="Rectangle 1888"/>
              <p:cNvSpPr>
                <a:spLocks noChangeArrowheads="1"/>
              </p:cNvSpPr>
              <p:nvPr/>
            </p:nvSpPr>
            <p:spPr bwMode="auto">
              <a:xfrm>
                <a:off x="1090" y="1264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FF0000"/>
                    </a:solidFill>
                  </a:rPr>
                  <a:t>1</a:t>
                </a:r>
                <a:endParaRPr lang="it-IT"/>
              </a:p>
            </p:txBody>
          </p:sp>
          <p:sp>
            <p:nvSpPr>
              <p:cNvPr id="277" name="Rectangle 1889"/>
              <p:cNvSpPr>
                <a:spLocks noChangeArrowheads="1"/>
              </p:cNvSpPr>
              <p:nvPr/>
            </p:nvSpPr>
            <p:spPr bwMode="auto">
              <a:xfrm>
                <a:off x="1178" y="1255"/>
                <a:ext cx="132" cy="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300">
                    <a:solidFill>
                      <a:srgbClr val="FF0000"/>
                    </a:solidFill>
                  </a:rPr>
                  <a:t>-+</a:t>
                </a:r>
                <a:endParaRPr lang="it-IT"/>
              </a:p>
            </p:txBody>
          </p:sp>
          <p:sp>
            <p:nvSpPr>
              <p:cNvPr id="278" name="Rectangle 1890"/>
              <p:cNvSpPr>
                <a:spLocks noChangeArrowheads="1"/>
              </p:cNvSpPr>
              <p:nvPr/>
            </p:nvSpPr>
            <p:spPr bwMode="auto">
              <a:xfrm>
                <a:off x="723" y="3081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0</a:t>
                </a:r>
                <a:endParaRPr lang="it-IT"/>
              </a:p>
            </p:txBody>
          </p:sp>
          <p:sp>
            <p:nvSpPr>
              <p:cNvPr id="279" name="Rectangle 1891"/>
              <p:cNvSpPr>
                <a:spLocks noChangeArrowheads="1"/>
              </p:cNvSpPr>
              <p:nvPr/>
            </p:nvSpPr>
            <p:spPr bwMode="auto">
              <a:xfrm>
                <a:off x="1376" y="3081"/>
                <a:ext cx="34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2000</a:t>
                </a:r>
                <a:endParaRPr lang="it-IT"/>
              </a:p>
            </p:txBody>
          </p:sp>
          <p:sp>
            <p:nvSpPr>
              <p:cNvPr id="280" name="Rectangle 1892"/>
              <p:cNvSpPr>
                <a:spLocks noChangeArrowheads="1"/>
              </p:cNvSpPr>
              <p:nvPr/>
            </p:nvSpPr>
            <p:spPr bwMode="auto">
              <a:xfrm>
                <a:off x="2138" y="3081"/>
                <a:ext cx="344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4000</a:t>
                </a:r>
                <a:endParaRPr lang="it-IT"/>
              </a:p>
            </p:txBody>
          </p:sp>
          <p:sp>
            <p:nvSpPr>
              <p:cNvPr id="281" name="Rectangle 1893"/>
              <p:cNvSpPr>
                <a:spLocks noChangeArrowheads="1"/>
              </p:cNvSpPr>
              <p:nvPr/>
            </p:nvSpPr>
            <p:spPr bwMode="auto">
              <a:xfrm>
                <a:off x="2240" y="3211"/>
                <a:ext cx="35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MeV/</a:t>
                </a:r>
                <a:endParaRPr lang="it-IT"/>
              </a:p>
            </p:txBody>
          </p:sp>
          <p:sp>
            <p:nvSpPr>
              <p:cNvPr id="282" name="Rectangle 1894"/>
              <p:cNvSpPr>
                <a:spLocks noChangeArrowheads="1"/>
              </p:cNvSpPr>
              <p:nvPr/>
            </p:nvSpPr>
            <p:spPr bwMode="auto">
              <a:xfrm>
                <a:off x="2596" y="3211"/>
                <a:ext cx="7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 i="1">
                    <a:solidFill>
                      <a:srgbClr val="000000"/>
                    </a:solidFill>
                  </a:rPr>
                  <a:t>c</a:t>
                </a:r>
                <a:endParaRPr lang="it-IT"/>
              </a:p>
            </p:txBody>
          </p:sp>
          <p:sp>
            <p:nvSpPr>
              <p:cNvPr id="283" name="Rectangle 1895"/>
              <p:cNvSpPr>
                <a:spLocks noChangeArrowheads="1"/>
              </p:cNvSpPr>
              <p:nvPr/>
            </p:nvSpPr>
            <p:spPr bwMode="auto">
              <a:xfrm>
                <a:off x="2668" y="3211"/>
                <a:ext cx="4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900">
                    <a:solidFill>
                      <a:srgbClr val="000000"/>
                    </a:solidFill>
                  </a:rPr>
                  <a:t>2</a:t>
                </a:r>
                <a:endParaRPr lang="it-IT"/>
              </a:p>
            </p:txBody>
          </p:sp>
          <p:sp>
            <p:nvSpPr>
              <p:cNvPr id="284" name="Rectangle 1896"/>
              <p:cNvSpPr>
                <a:spLocks noChangeArrowheads="1"/>
              </p:cNvSpPr>
              <p:nvPr/>
            </p:nvSpPr>
            <p:spPr bwMode="auto">
              <a:xfrm>
                <a:off x="466" y="2966"/>
                <a:ext cx="17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10</a:t>
                </a:r>
                <a:endParaRPr lang="it-IT"/>
              </a:p>
            </p:txBody>
          </p:sp>
          <p:sp>
            <p:nvSpPr>
              <p:cNvPr id="285" name="Rectangle 1897"/>
              <p:cNvSpPr>
                <a:spLocks noChangeArrowheads="1"/>
              </p:cNvSpPr>
              <p:nvPr/>
            </p:nvSpPr>
            <p:spPr bwMode="auto">
              <a:xfrm>
                <a:off x="642" y="2964"/>
                <a:ext cx="79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900">
                    <a:solidFill>
                      <a:srgbClr val="000000"/>
                    </a:solidFill>
                  </a:rPr>
                  <a:t>-2</a:t>
                </a:r>
                <a:endParaRPr lang="it-IT"/>
              </a:p>
            </p:txBody>
          </p:sp>
          <p:sp>
            <p:nvSpPr>
              <p:cNvPr id="286" name="Rectangle 1898"/>
              <p:cNvSpPr>
                <a:spLocks noChangeArrowheads="1"/>
              </p:cNvSpPr>
              <p:nvPr/>
            </p:nvSpPr>
            <p:spPr bwMode="auto">
              <a:xfrm>
                <a:off x="634" y="2207"/>
                <a:ext cx="86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1</a:t>
                </a:r>
                <a:endParaRPr lang="it-IT"/>
              </a:p>
            </p:txBody>
          </p:sp>
          <p:sp>
            <p:nvSpPr>
              <p:cNvPr id="287" name="Rectangle 1899"/>
              <p:cNvSpPr>
                <a:spLocks noChangeArrowheads="1"/>
              </p:cNvSpPr>
              <p:nvPr/>
            </p:nvSpPr>
            <p:spPr bwMode="auto">
              <a:xfrm>
                <a:off x="489" y="1463"/>
                <a:ext cx="172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700">
                    <a:solidFill>
                      <a:srgbClr val="000000"/>
                    </a:solidFill>
                  </a:rPr>
                  <a:t>10</a:t>
                </a:r>
                <a:endParaRPr lang="it-IT"/>
              </a:p>
            </p:txBody>
          </p:sp>
          <p:sp>
            <p:nvSpPr>
              <p:cNvPr id="288" name="Rectangle 1900"/>
              <p:cNvSpPr>
                <a:spLocks noChangeArrowheads="1"/>
              </p:cNvSpPr>
              <p:nvPr/>
            </p:nvSpPr>
            <p:spPr bwMode="auto">
              <a:xfrm>
                <a:off x="664" y="1462"/>
                <a:ext cx="46" cy="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900">
                    <a:solidFill>
                      <a:srgbClr val="000000"/>
                    </a:solidFill>
                  </a:rPr>
                  <a:t>2</a:t>
                </a:r>
                <a:endParaRPr lang="it-IT"/>
              </a:p>
            </p:txBody>
          </p:sp>
          <p:sp>
            <p:nvSpPr>
              <p:cNvPr id="289" name="Line 1901"/>
              <p:cNvSpPr>
                <a:spLocks noChangeShapeType="1"/>
              </p:cNvSpPr>
              <p:nvPr/>
            </p:nvSpPr>
            <p:spPr bwMode="auto">
              <a:xfrm flipH="1">
                <a:off x="1949" y="1298"/>
                <a:ext cx="12" cy="176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Line 1902"/>
              <p:cNvSpPr>
                <a:spLocks noChangeShapeType="1"/>
              </p:cNvSpPr>
              <p:nvPr/>
            </p:nvSpPr>
            <p:spPr bwMode="auto">
              <a:xfrm flipH="1">
                <a:off x="2176" y="1570"/>
                <a:ext cx="12" cy="149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Rectangle 1032"/>
            <p:cNvSpPr>
              <a:spLocks noChangeArrowheads="1"/>
            </p:cNvSpPr>
            <p:nvPr/>
          </p:nvSpPr>
          <p:spPr bwMode="auto">
            <a:xfrm>
              <a:off x="4740" y="1389"/>
              <a:ext cx="725" cy="1860"/>
            </a:xfrm>
            <a:prstGeom prst="rect">
              <a:avLst/>
            </a:prstGeom>
            <a:solidFill>
              <a:srgbClr val="FCB6F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69" name="Group 968"/>
          <p:cNvGrpSpPr/>
          <p:nvPr/>
        </p:nvGrpSpPr>
        <p:grpSpPr>
          <a:xfrm>
            <a:off x="520700" y="2318292"/>
            <a:ext cx="4627564" cy="2406157"/>
            <a:chOff x="520700" y="2318292"/>
            <a:chExt cx="4627564" cy="2406157"/>
          </a:xfrm>
        </p:grpSpPr>
        <p:grpSp>
          <p:nvGrpSpPr>
            <p:cNvPr id="929" name="Group 928"/>
            <p:cNvGrpSpPr/>
            <p:nvPr/>
          </p:nvGrpSpPr>
          <p:grpSpPr>
            <a:xfrm>
              <a:off x="520700" y="2318292"/>
              <a:ext cx="4627563" cy="2406157"/>
              <a:chOff x="520700" y="2318292"/>
              <a:chExt cx="4627563" cy="2406157"/>
            </a:xfrm>
          </p:grpSpPr>
          <p:grpSp>
            <p:nvGrpSpPr>
              <p:cNvPr id="930" name="Group 154"/>
              <p:cNvGrpSpPr>
                <a:grpSpLocks/>
              </p:cNvGrpSpPr>
              <p:nvPr/>
            </p:nvGrpSpPr>
            <p:grpSpPr bwMode="auto">
              <a:xfrm>
                <a:off x="3780631" y="3788505"/>
                <a:ext cx="1079500" cy="287338"/>
                <a:chOff x="1338" y="3793"/>
                <a:chExt cx="680" cy="181"/>
              </a:xfrm>
            </p:grpSpPr>
            <p:grpSp>
              <p:nvGrpSpPr>
                <p:cNvPr id="957" name="Group 153"/>
                <p:cNvGrpSpPr>
                  <a:grpSpLocks/>
                </p:cNvGrpSpPr>
                <p:nvPr/>
              </p:nvGrpSpPr>
              <p:grpSpPr bwMode="auto">
                <a:xfrm>
                  <a:off x="1486" y="3823"/>
                  <a:ext cx="384" cy="151"/>
                  <a:chOff x="1486" y="3823"/>
                  <a:chExt cx="384" cy="151"/>
                </a:xfrm>
              </p:grpSpPr>
              <p:sp>
                <p:nvSpPr>
                  <p:cNvPr id="960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1486" y="3884"/>
                    <a:ext cx="91" cy="90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1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5" y="3838"/>
                    <a:ext cx="226" cy="136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62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1779" y="3823"/>
                    <a:ext cx="91" cy="90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8" name="Oval 146"/>
                <p:cNvSpPr>
                  <a:spLocks noChangeArrowheads="1"/>
                </p:cNvSpPr>
                <p:nvPr/>
              </p:nvSpPr>
              <p:spPr bwMode="auto">
                <a:xfrm>
                  <a:off x="1338" y="3793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9" name="Oval 148"/>
                <p:cNvSpPr>
                  <a:spLocks noChangeArrowheads="1"/>
                </p:cNvSpPr>
                <p:nvPr/>
              </p:nvSpPr>
              <p:spPr bwMode="auto">
                <a:xfrm>
                  <a:off x="1837" y="3793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31" name="Text Box 155"/>
              <p:cNvSpPr txBox="1">
                <a:spLocks noChangeArrowheads="1"/>
              </p:cNvSpPr>
              <p:nvPr/>
            </p:nvSpPr>
            <p:spPr bwMode="auto">
              <a:xfrm>
                <a:off x="2232025" y="3614322"/>
                <a:ext cx="9540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/>
                  <a:t>(</a:t>
                </a:r>
                <a:r>
                  <a:rPr lang="it-IT" sz="2400" dirty="0" err="1" smtClean="0"/>
                  <a:t>q</a:t>
                </a:r>
                <a:r>
                  <a:rPr lang="it-IT" sz="2000" dirty="0" err="1" smtClean="0">
                    <a:latin typeface="VerdanaBar" pitchFamily="26" charset="0"/>
                  </a:rPr>
                  <a:t>q</a:t>
                </a:r>
                <a:r>
                  <a:rPr lang="it-IT" sz="2400" dirty="0" smtClean="0"/>
                  <a:t>) </a:t>
                </a:r>
                <a:r>
                  <a:rPr lang="it-IT" sz="2000" dirty="0" err="1" smtClean="0">
                    <a:latin typeface="Verdana"/>
                    <a:cs typeface="Verdana"/>
                  </a:rPr>
                  <a:t>g</a:t>
                </a:r>
                <a:endParaRPr lang="it-IT" sz="2000" dirty="0">
                  <a:latin typeface="Verdana"/>
                  <a:cs typeface="Verdana"/>
                </a:endParaRPr>
              </a:p>
            </p:txBody>
          </p:sp>
          <p:sp>
            <p:nvSpPr>
              <p:cNvPr id="932" name="Text Box 1027"/>
              <p:cNvSpPr txBox="1">
                <a:spLocks noChangeArrowheads="1"/>
              </p:cNvSpPr>
              <p:nvPr/>
            </p:nvSpPr>
            <p:spPr bwMode="auto">
              <a:xfrm>
                <a:off x="751681" y="3708158"/>
                <a:ext cx="1065213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Hybrids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933" name="Text Box 1030"/>
              <p:cNvSpPr txBox="1">
                <a:spLocks noChangeArrowheads="1"/>
              </p:cNvSpPr>
              <p:nvPr/>
            </p:nvSpPr>
            <p:spPr bwMode="auto">
              <a:xfrm>
                <a:off x="664368" y="4336446"/>
                <a:ext cx="123983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Glueballs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934" name="Text Box 1033"/>
              <p:cNvSpPr txBox="1">
                <a:spLocks noChangeArrowheads="1"/>
              </p:cNvSpPr>
              <p:nvPr/>
            </p:nvSpPr>
            <p:spPr bwMode="auto">
              <a:xfrm>
                <a:off x="2092325" y="2966158"/>
                <a:ext cx="1233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/>
                  <a:t>(</a:t>
                </a:r>
                <a:r>
                  <a:rPr lang="it-IT" sz="2400" dirty="0" err="1"/>
                  <a:t>q</a:t>
                </a:r>
                <a:r>
                  <a:rPr lang="it-IT" sz="2000" dirty="0" err="1">
                    <a:latin typeface="VerdanaBar" pitchFamily="26" charset="0"/>
                  </a:rPr>
                  <a:t>q</a:t>
                </a:r>
                <a:r>
                  <a:rPr lang="it-IT" sz="2400" dirty="0"/>
                  <a:t>)(</a:t>
                </a:r>
                <a:r>
                  <a:rPr lang="it-IT" sz="2400" dirty="0" err="1"/>
                  <a:t>q</a:t>
                </a:r>
                <a:r>
                  <a:rPr lang="it-IT" sz="2000" dirty="0" err="1">
                    <a:latin typeface="VerdanaBar" pitchFamily="26" charset="0"/>
                  </a:rPr>
                  <a:t>q</a:t>
                </a:r>
                <a:r>
                  <a:rPr lang="it-IT" sz="2400" dirty="0"/>
                  <a:t>)</a:t>
                </a:r>
              </a:p>
            </p:txBody>
          </p:sp>
          <p:grpSp>
            <p:nvGrpSpPr>
              <p:cNvPr id="935" name="Group 41"/>
              <p:cNvGrpSpPr/>
              <p:nvPr/>
            </p:nvGrpSpPr>
            <p:grpSpPr>
              <a:xfrm>
                <a:off x="3492500" y="218224"/>
                <a:ext cx="1655763" cy="181"/>
                <a:chOff x="3492500" y="1841"/>
                <a:chExt cx="1655763" cy="181"/>
              </a:xfrm>
            </p:grpSpPr>
            <p:grpSp>
              <p:nvGrpSpPr>
                <p:cNvPr id="949" name="Group 1034"/>
                <p:cNvGrpSpPr>
                  <a:grpSpLocks/>
                </p:cNvGrpSpPr>
                <p:nvPr/>
              </p:nvGrpSpPr>
              <p:grpSpPr bwMode="auto">
                <a:xfrm>
                  <a:off x="3492500" y="1841"/>
                  <a:ext cx="790575" cy="181"/>
                  <a:chOff x="2154" y="1842"/>
                  <a:chExt cx="498" cy="181"/>
                </a:xfrm>
              </p:grpSpPr>
              <p:sp>
                <p:nvSpPr>
                  <p:cNvPr id="955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6" name="Oval 1037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50" name="Group 1038"/>
                <p:cNvGrpSpPr>
                  <a:grpSpLocks/>
                </p:cNvGrpSpPr>
                <p:nvPr/>
              </p:nvGrpSpPr>
              <p:grpSpPr bwMode="auto">
                <a:xfrm>
                  <a:off x="4357688" y="1841"/>
                  <a:ext cx="790575" cy="181"/>
                  <a:chOff x="2154" y="1842"/>
                  <a:chExt cx="498" cy="181"/>
                </a:xfrm>
              </p:grpSpPr>
              <p:sp>
                <p:nvSpPr>
                  <p:cNvPr id="952" name="Oval 1040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3" name="Oval 1041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36" name="Text Box 1042"/>
              <p:cNvSpPr txBox="1">
                <a:spLocks noChangeArrowheads="1"/>
              </p:cNvSpPr>
              <p:nvPr/>
            </p:nvSpPr>
            <p:spPr bwMode="auto">
              <a:xfrm>
                <a:off x="520700" y="3079870"/>
                <a:ext cx="15271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Multiquarks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grpSp>
            <p:nvGrpSpPr>
              <p:cNvPr id="937" name="Group 40"/>
              <p:cNvGrpSpPr/>
              <p:nvPr/>
            </p:nvGrpSpPr>
            <p:grpSpPr>
              <a:xfrm>
                <a:off x="3925093" y="2492619"/>
                <a:ext cx="790576" cy="287338"/>
                <a:chOff x="3644900" y="2186040"/>
                <a:chExt cx="790576" cy="287338"/>
              </a:xfrm>
            </p:grpSpPr>
            <p:sp>
              <p:nvSpPr>
                <p:cNvPr id="946" name="Line 1035"/>
                <p:cNvSpPr>
                  <a:spLocks noChangeShapeType="1"/>
                </p:cNvSpPr>
                <p:nvPr/>
              </p:nvSpPr>
              <p:spPr bwMode="auto">
                <a:xfrm>
                  <a:off x="3860800" y="2330503"/>
                  <a:ext cx="4318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7" name="Oval 1036"/>
                <p:cNvSpPr>
                  <a:spLocks noChangeArrowheads="1"/>
                </p:cNvSpPr>
                <p:nvPr/>
              </p:nvSpPr>
              <p:spPr bwMode="auto">
                <a:xfrm>
                  <a:off x="3644900" y="2186040"/>
                  <a:ext cx="287338" cy="28733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8" name="Oval 1037"/>
                <p:cNvSpPr>
                  <a:spLocks noChangeArrowheads="1"/>
                </p:cNvSpPr>
                <p:nvPr/>
              </p:nvSpPr>
              <p:spPr bwMode="auto">
                <a:xfrm>
                  <a:off x="4148138" y="2186040"/>
                  <a:ext cx="287338" cy="28733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38" name="Rectangle 937"/>
              <p:cNvSpPr/>
              <p:nvPr/>
            </p:nvSpPr>
            <p:spPr>
              <a:xfrm>
                <a:off x="2455985" y="2318292"/>
                <a:ext cx="5061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dirty="0" err="1" smtClean="0"/>
                  <a:t>q</a:t>
                </a:r>
                <a:r>
                  <a:rPr lang="it-IT" sz="2000" dirty="0" err="1" smtClean="0">
                    <a:latin typeface="VerdanaBar" pitchFamily="26" charset="0"/>
                  </a:rPr>
                  <a:t>q</a:t>
                </a:r>
                <a:endParaRPr lang="en-US" sz="2000" dirty="0"/>
              </a:p>
            </p:txBody>
          </p:sp>
          <p:sp>
            <p:nvSpPr>
              <p:cNvPr id="939" name="Text Box 1042"/>
              <p:cNvSpPr txBox="1">
                <a:spLocks noChangeArrowheads="1"/>
              </p:cNvSpPr>
              <p:nvPr/>
            </p:nvSpPr>
            <p:spPr bwMode="auto">
              <a:xfrm>
                <a:off x="762581" y="2452138"/>
                <a:ext cx="10434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 smtClean="0">
                    <a:solidFill>
                      <a:srgbClr val="FF0000"/>
                    </a:solidFill>
                    <a:latin typeface="Verdana"/>
                    <a:cs typeface="Verdana"/>
                  </a:rPr>
                  <a:t>Mesons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grpSp>
            <p:nvGrpSpPr>
              <p:cNvPr id="940" name="Group 38"/>
              <p:cNvGrpSpPr/>
              <p:nvPr/>
            </p:nvGrpSpPr>
            <p:grpSpPr>
              <a:xfrm>
                <a:off x="3960381" y="4436449"/>
                <a:ext cx="720000" cy="288000"/>
                <a:chOff x="3797300" y="4129870"/>
                <a:chExt cx="720000" cy="288000"/>
              </a:xfrm>
            </p:grpSpPr>
            <p:sp>
              <p:nvSpPr>
                <p:cNvPr id="942" name="Line 1035"/>
                <p:cNvSpPr>
                  <a:spLocks noChangeShapeType="1"/>
                </p:cNvSpPr>
                <p:nvPr/>
              </p:nvSpPr>
              <p:spPr bwMode="auto">
                <a:xfrm>
                  <a:off x="3797300" y="4141585"/>
                  <a:ext cx="720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3" name="Line 1035"/>
                <p:cNvSpPr>
                  <a:spLocks noChangeShapeType="1"/>
                </p:cNvSpPr>
                <p:nvPr/>
              </p:nvSpPr>
              <p:spPr bwMode="auto">
                <a:xfrm rot="16200000">
                  <a:off x="3685360" y="4273870"/>
                  <a:ext cx="288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4" name="Line 1035"/>
                <p:cNvSpPr>
                  <a:spLocks noChangeShapeType="1"/>
                </p:cNvSpPr>
                <p:nvPr/>
              </p:nvSpPr>
              <p:spPr bwMode="auto">
                <a:xfrm>
                  <a:off x="3797300" y="4399755"/>
                  <a:ext cx="720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5" name="Line 1035"/>
                <p:cNvSpPr>
                  <a:spLocks noChangeShapeType="1"/>
                </p:cNvSpPr>
                <p:nvPr/>
              </p:nvSpPr>
              <p:spPr bwMode="auto">
                <a:xfrm rot="16200000">
                  <a:off x="4334648" y="4273870"/>
                  <a:ext cx="288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41" name="Text Box 155"/>
              <p:cNvSpPr txBox="1">
                <a:spLocks noChangeArrowheads="1"/>
              </p:cNvSpPr>
              <p:nvPr/>
            </p:nvSpPr>
            <p:spPr bwMode="auto">
              <a:xfrm>
                <a:off x="2422147" y="4262486"/>
                <a:ext cx="57384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 smtClean="0"/>
                  <a:t> </a:t>
                </a:r>
                <a:r>
                  <a:rPr lang="it-IT" sz="2000" dirty="0" err="1" smtClean="0">
                    <a:latin typeface="Verdana"/>
                    <a:cs typeface="Verdana"/>
                  </a:rPr>
                  <a:t>gg</a:t>
                </a:r>
                <a:endParaRPr lang="it-IT" sz="2000" dirty="0">
                  <a:latin typeface="Verdana"/>
                  <a:cs typeface="Verdana"/>
                </a:endParaRPr>
              </a:p>
            </p:txBody>
          </p:sp>
        </p:grpSp>
        <p:sp>
          <p:nvSpPr>
            <p:cNvPr id="963" name="Line 1035"/>
            <p:cNvSpPr>
              <a:spLocks noChangeShapeType="1"/>
            </p:cNvSpPr>
            <p:nvPr/>
          </p:nvSpPr>
          <p:spPr bwMode="auto">
            <a:xfrm>
              <a:off x="3708400" y="3285025"/>
              <a:ext cx="431800" cy="0"/>
            </a:xfrm>
            <a:prstGeom prst="line">
              <a:avLst/>
            </a:prstGeom>
            <a:noFill/>
            <a:ln w="76200">
              <a:pattFill prst="lgConfetti">
                <a:fgClr>
                  <a:srgbClr val="6600FF"/>
                </a:fgClr>
                <a:bgClr>
                  <a:schemeClr val="tx1"/>
                </a:bgClr>
              </a:patt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Oval 1036"/>
            <p:cNvSpPr>
              <a:spLocks noChangeArrowheads="1"/>
            </p:cNvSpPr>
            <p:nvPr/>
          </p:nvSpPr>
          <p:spPr bwMode="auto">
            <a:xfrm>
              <a:off x="3492500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Oval 1037"/>
            <p:cNvSpPr>
              <a:spLocks noChangeArrowheads="1"/>
            </p:cNvSpPr>
            <p:nvPr/>
          </p:nvSpPr>
          <p:spPr bwMode="auto">
            <a:xfrm>
              <a:off x="3995738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Line 1039"/>
            <p:cNvSpPr>
              <a:spLocks noChangeShapeType="1"/>
            </p:cNvSpPr>
            <p:nvPr/>
          </p:nvSpPr>
          <p:spPr bwMode="auto">
            <a:xfrm>
              <a:off x="4573588" y="3285025"/>
              <a:ext cx="431800" cy="0"/>
            </a:xfrm>
            <a:prstGeom prst="line">
              <a:avLst/>
            </a:prstGeom>
            <a:noFill/>
            <a:ln w="76200">
              <a:pattFill prst="lgConfetti">
                <a:fgClr>
                  <a:srgbClr val="6600FF"/>
                </a:fgClr>
                <a:bgClr>
                  <a:schemeClr val="tx1"/>
                </a:bgClr>
              </a:patt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Oval 1040"/>
            <p:cNvSpPr>
              <a:spLocks noChangeArrowheads="1"/>
            </p:cNvSpPr>
            <p:nvPr/>
          </p:nvSpPr>
          <p:spPr bwMode="auto">
            <a:xfrm>
              <a:off x="4357688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Oval 1041"/>
            <p:cNvSpPr>
              <a:spLocks noChangeArrowheads="1"/>
            </p:cNvSpPr>
            <p:nvPr/>
          </p:nvSpPr>
          <p:spPr bwMode="auto">
            <a:xfrm>
              <a:off x="4860926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492875"/>
            <a:ext cx="2133600" cy="365125"/>
          </a:xfrm>
        </p:spPr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hadrons</a:t>
            </a:r>
            <a:endParaRPr lang="en-US" dirty="0"/>
          </a:p>
        </p:txBody>
      </p:sp>
      <p:grpSp>
        <p:nvGrpSpPr>
          <p:cNvPr id="31" name="Group 1811"/>
          <p:cNvGrpSpPr>
            <a:grpSpLocks/>
          </p:cNvGrpSpPr>
          <p:nvPr/>
        </p:nvGrpSpPr>
        <p:grpSpPr bwMode="auto">
          <a:xfrm>
            <a:off x="5076825" y="1844675"/>
            <a:ext cx="3773488" cy="3836988"/>
            <a:chOff x="385" y="981"/>
            <a:chExt cx="2377" cy="2417"/>
          </a:xfrm>
        </p:grpSpPr>
        <p:sp>
          <p:nvSpPr>
            <p:cNvPr id="32" name="AutoShape 1812"/>
            <p:cNvSpPr>
              <a:spLocks noChangeAspect="1" noChangeArrowheads="1" noTextEdit="1"/>
            </p:cNvSpPr>
            <p:nvPr/>
          </p:nvSpPr>
          <p:spPr bwMode="auto">
            <a:xfrm>
              <a:off x="385" y="981"/>
              <a:ext cx="2377" cy="2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813"/>
            <p:cNvSpPr>
              <a:spLocks noChangeArrowheads="1"/>
            </p:cNvSpPr>
            <p:nvPr/>
          </p:nvSpPr>
          <p:spPr bwMode="auto">
            <a:xfrm>
              <a:off x="393" y="989"/>
              <a:ext cx="2361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1814"/>
            <p:cNvSpPr>
              <a:spLocks noChangeArrowheads="1"/>
            </p:cNvSpPr>
            <p:nvPr/>
          </p:nvSpPr>
          <p:spPr bwMode="auto">
            <a:xfrm>
              <a:off x="778" y="1166"/>
              <a:ext cx="1900" cy="1897"/>
            </a:xfrm>
            <a:prstGeom prst="rect">
              <a:avLst/>
            </a:prstGeom>
            <a:solidFill>
              <a:srgbClr val="FCB6F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1815"/>
            <p:cNvSpPr>
              <a:spLocks noChangeArrowheads="1"/>
            </p:cNvSpPr>
            <p:nvPr/>
          </p:nvSpPr>
          <p:spPr bwMode="auto">
            <a:xfrm>
              <a:off x="778" y="1166"/>
              <a:ext cx="1900" cy="189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816"/>
            <p:cNvSpPr>
              <a:spLocks noChangeShapeType="1"/>
            </p:cNvSpPr>
            <p:nvPr/>
          </p:nvSpPr>
          <p:spPr bwMode="auto">
            <a:xfrm flipV="1">
              <a:off x="780" y="1166"/>
              <a:ext cx="1" cy="18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1817"/>
            <p:cNvSpPr>
              <a:spLocks noChangeShapeType="1"/>
            </p:cNvSpPr>
            <p:nvPr/>
          </p:nvSpPr>
          <p:spPr bwMode="auto">
            <a:xfrm flipH="1">
              <a:off x="780" y="3062"/>
              <a:ext cx="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1818"/>
            <p:cNvSpPr>
              <a:spLocks noChangeShapeType="1"/>
            </p:cNvSpPr>
            <p:nvPr/>
          </p:nvSpPr>
          <p:spPr bwMode="auto">
            <a:xfrm flipH="1">
              <a:off x="780" y="29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1819"/>
            <p:cNvSpPr>
              <a:spLocks noChangeShapeType="1"/>
            </p:cNvSpPr>
            <p:nvPr/>
          </p:nvSpPr>
          <p:spPr bwMode="auto">
            <a:xfrm flipH="1">
              <a:off x="780" y="288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1820"/>
            <p:cNvSpPr>
              <a:spLocks noChangeShapeType="1"/>
            </p:cNvSpPr>
            <p:nvPr/>
          </p:nvSpPr>
          <p:spPr bwMode="auto">
            <a:xfrm flipH="1">
              <a:off x="780" y="283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1821"/>
            <p:cNvSpPr>
              <a:spLocks noChangeShapeType="1"/>
            </p:cNvSpPr>
            <p:nvPr/>
          </p:nvSpPr>
          <p:spPr bwMode="auto">
            <a:xfrm flipH="1">
              <a:off x="780" y="27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1822"/>
            <p:cNvSpPr>
              <a:spLocks noChangeShapeType="1"/>
            </p:cNvSpPr>
            <p:nvPr/>
          </p:nvSpPr>
          <p:spPr bwMode="auto">
            <a:xfrm flipH="1">
              <a:off x="780" y="276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823"/>
            <p:cNvSpPr>
              <a:spLocks noChangeShapeType="1"/>
            </p:cNvSpPr>
            <p:nvPr/>
          </p:nvSpPr>
          <p:spPr bwMode="auto">
            <a:xfrm flipH="1">
              <a:off x="780" y="274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824"/>
            <p:cNvSpPr>
              <a:spLocks noChangeShapeType="1"/>
            </p:cNvSpPr>
            <p:nvPr/>
          </p:nvSpPr>
          <p:spPr bwMode="auto">
            <a:xfrm flipH="1">
              <a:off x="780" y="272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825"/>
            <p:cNvSpPr>
              <a:spLocks noChangeShapeType="1"/>
            </p:cNvSpPr>
            <p:nvPr/>
          </p:nvSpPr>
          <p:spPr bwMode="auto">
            <a:xfrm flipH="1">
              <a:off x="780" y="270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1826"/>
            <p:cNvSpPr>
              <a:spLocks noChangeShapeType="1"/>
            </p:cNvSpPr>
            <p:nvPr/>
          </p:nvSpPr>
          <p:spPr bwMode="auto">
            <a:xfrm flipH="1">
              <a:off x="780" y="2683"/>
              <a:ext cx="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827"/>
            <p:cNvSpPr>
              <a:spLocks noChangeShapeType="1"/>
            </p:cNvSpPr>
            <p:nvPr/>
          </p:nvSpPr>
          <p:spPr bwMode="auto">
            <a:xfrm flipH="1">
              <a:off x="780" y="257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828"/>
            <p:cNvSpPr>
              <a:spLocks noChangeShapeType="1"/>
            </p:cNvSpPr>
            <p:nvPr/>
          </p:nvSpPr>
          <p:spPr bwMode="auto">
            <a:xfrm flipH="1">
              <a:off x="780" y="250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829"/>
            <p:cNvSpPr>
              <a:spLocks noChangeShapeType="1"/>
            </p:cNvSpPr>
            <p:nvPr/>
          </p:nvSpPr>
          <p:spPr bwMode="auto">
            <a:xfrm flipH="1">
              <a:off x="780" y="245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830"/>
            <p:cNvSpPr>
              <a:spLocks noChangeShapeType="1"/>
            </p:cNvSpPr>
            <p:nvPr/>
          </p:nvSpPr>
          <p:spPr bwMode="auto">
            <a:xfrm flipH="1">
              <a:off x="780" y="24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1831"/>
            <p:cNvSpPr>
              <a:spLocks noChangeShapeType="1"/>
            </p:cNvSpPr>
            <p:nvPr/>
          </p:nvSpPr>
          <p:spPr bwMode="auto">
            <a:xfrm flipH="1">
              <a:off x="780" y="238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832"/>
            <p:cNvSpPr>
              <a:spLocks noChangeShapeType="1"/>
            </p:cNvSpPr>
            <p:nvPr/>
          </p:nvSpPr>
          <p:spPr bwMode="auto">
            <a:xfrm flipH="1">
              <a:off x="780" y="236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1833"/>
            <p:cNvSpPr>
              <a:spLocks noChangeShapeType="1"/>
            </p:cNvSpPr>
            <p:nvPr/>
          </p:nvSpPr>
          <p:spPr bwMode="auto">
            <a:xfrm flipH="1">
              <a:off x="780" y="234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1834"/>
            <p:cNvSpPr>
              <a:spLocks noChangeShapeType="1"/>
            </p:cNvSpPr>
            <p:nvPr/>
          </p:nvSpPr>
          <p:spPr bwMode="auto">
            <a:xfrm flipH="1">
              <a:off x="780" y="232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1835"/>
            <p:cNvSpPr>
              <a:spLocks noChangeShapeType="1"/>
            </p:cNvSpPr>
            <p:nvPr/>
          </p:nvSpPr>
          <p:spPr bwMode="auto">
            <a:xfrm flipH="1">
              <a:off x="780" y="2305"/>
              <a:ext cx="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1836"/>
            <p:cNvSpPr>
              <a:spLocks noChangeShapeType="1"/>
            </p:cNvSpPr>
            <p:nvPr/>
          </p:nvSpPr>
          <p:spPr bwMode="auto">
            <a:xfrm flipH="1">
              <a:off x="780" y="219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1837"/>
            <p:cNvSpPr>
              <a:spLocks noChangeShapeType="1"/>
            </p:cNvSpPr>
            <p:nvPr/>
          </p:nvSpPr>
          <p:spPr bwMode="auto">
            <a:xfrm flipH="1">
              <a:off x="780" y="212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1838"/>
            <p:cNvSpPr>
              <a:spLocks noChangeShapeType="1"/>
            </p:cNvSpPr>
            <p:nvPr/>
          </p:nvSpPr>
          <p:spPr bwMode="auto">
            <a:xfrm flipH="1">
              <a:off x="780" y="207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1839"/>
            <p:cNvSpPr>
              <a:spLocks noChangeShapeType="1"/>
            </p:cNvSpPr>
            <p:nvPr/>
          </p:nvSpPr>
          <p:spPr bwMode="auto">
            <a:xfrm flipH="1">
              <a:off x="780" y="203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840"/>
            <p:cNvSpPr>
              <a:spLocks noChangeShapeType="1"/>
            </p:cNvSpPr>
            <p:nvPr/>
          </p:nvSpPr>
          <p:spPr bwMode="auto">
            <a:xfrm flipH="1">
              <a:off x="780" y="201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841"/>
            <p:cNvSpPr>
              <a:spLocks noChangeShapeType="1"/>
            </p:cNvSpPr>
            <p:nvPr/>
          </p:nvSpPr>
          <p:spPr bwMode="auto">
            <a:xfrm flipH="1">
              <a:off x="780" y="198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1842"/>
            <p:cNvSpPr>
              <a:spLocks noChangeShapeType="1"/>
            </p:cNvSpPr>
            <p:nvPr/>
          </p:nvSpPr>
          <p:spPr bwMode="auto">
            <a:xfrm flipH="1">
              <a:off x="780" y="196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1843"/>
            <p:cNvSpPr>
              <a:spLocks noChangeShapeType="1"/>
            </p:cNvSpPr>
            <p:nvPr/>
          </p:nvSpPr>
          <p:spPr bwMode="auto">
            <a:xfrm flipH="1">
              <a:off x="780" y="194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844"/>
            <p:cNvSpPr>
              <a:spLocks noChangeShapeType="1"/>
            </p:cNvSpPr>
            <p:nvPr/>
          </p:nvSpPr>
          <p:spPr bwMode="auto">
            <a:xfrm flipH="1">
              <a:off x="780" y="1925"/>
              <a:ext cx="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1845"/>
            <p:cNvSpPr>
              <a:spLocks noChangeShapeType="1"/>
            </p:cNvSpPr>
            <p:nvPr/>
          </p:nvSpPr>
          <p:spPr bwMode="auto">
            <a:xfrm flipH="1">
              <a:off x="780" y="181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1846"/>
            <p:cNvSpPr>
              <a:spLocks noChangeShapeType="1"/>
            </p:cNvSpPr>
            <p:nvPr/>
          </p:nvSpPr>
          <p:spPr bwMode="auto">
            <a:xfrm flipH="1">
              <a:off x="780" y="174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847"/>
            <p:cNvSpPr>
              <a:spLocks noChangeShapeType="1"/>
            </p:cNvSpPr>
            <p:nvPr/>
          </p:nvSpPr>
          <p:spPr bwMode="auto">
            <a:xfrm flipH="1">
              <a:off x="780" y="16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848"/>
            <p:cNvSpPr>
              <a:spLocks noChangeShapeType="1"/>
            </p:cNvSpPr>
            <p:nvPr/>
          </p:nvSpPr>
          <p:spPr bwMode="auto">
            <a:xfrm flipH="1">
              <a:off x="780" y="166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849"/>
            <p:cNvSpPr>
              <a:spLocks noChangeShapeType="1"/>
            </p:cNvSpPr>
            <p:nvPr/>
          </p:nvSpPr>
          <p:spPr bwMode="auto">
            <a:xfrm flipH="1">
              <a:off x="780" y="163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1850"/>
            <p:cNvSpPr>
              <a:spLocks noChangeShapeType="1"/>
            </p:cNvSpPr>
            <p:nvPr/>
          </p:nvSpPr>
          <p:spPr bwMode="auto">
            <a:xfrm flipH="1">
              <a:off x="780" y="16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851"/>
            <p:cNvSpPr>
              <a:spLocks noChangeShapeType="1"/>
            </p:cNvSpPr>
            <p:nvPr/>
          </p:nvSpPr>
          <p:spPr bwMode="auto">
            <a:xfrm flipH="1">
              <a:off x="780" y="158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852"/>
            <p:cNvSpPr>
              <a:spLocks noChangeShapeType="1"/>
            </p:cNvSpPr>
            <p:nvPr/>
          </p:nvSpPr>
          <p:spPr bwMode="auto">
            <a:xfrm flipH="1">
              <a:off x="780" y="156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853"/>
            <p:cNvSpPr>
              <a:spLocks noChangeShapeType="1"/>
            </p:cNvSpPr>
            <p:nvPr/>
          </p:nvSpPr>
          <p:spPr bwMode="auto">
            <a:xfrm flipH="1">
              <a:off x="780" y="1546"/>
              <a:ext cx="4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854"/>
            <p:cNvSpPr>
              <a:spLocks noChangeShapeType="1"/>
            </p:cNvSpPr>
            <p:nvPr/>
          </p:nvSpPr>
          <p:spPr bwMode="auto">
            <a:xfrm flipH="1">
              <a:off x="780" y="143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1855"/>
            <p:cNvSpPr>
              <a:spLocks noChangeShapeType="1"/>
            </p:cNvSpPr>
            <p:nvPr/>
          </p:nvSpPr>
          <p:spPr bwMode="auto">
            <a:xfrm flipH="1">
              <a:off x="780" y="13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1856"/>
            <p:cNvSpPr>
              <a:spLocks noChangeShapeType="1"/>
            </p:cNvSpPr>
            <p:nvPr/>
          </p:nvSpPr>
          <p:spPr bwMode="auto">
            <a:xfrm flipH="1">
              <a:off x="780" y="13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857"/>
            <p:cNvSpPr>
              <a:spLocks noChangeShapeType="1"/>
            </p:cNvSpPr>
            <p:nvPr/>
          </p:nvSpPr>
          <p:spPr bwMode="auto">
            <a:xfrm flipH="1">
              <a:off x="780" y="128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858"/>
            <p:cNvSpPr>
              <a:spLocks noChangeShapeType="1"/>
            </p:cNvSpPr>
            <p:nvPr/>
          </p:nvSpPr>
          <p:spPr bwMode="auto">
            <a:xfrm flipH="1">
              <a:off x="780" y="125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859"/>
            <p:cNvSpPr>
              <a:spLocks noChangeShapeType="1"/>
            </p:cNvSpPr>
            <p:nvPr/>
          </p:nvSpPr>
          <p:spPr bwMode="auto">
            <a:xfrm flipH="1">
              <a:off x="780" y="122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860"/>
            <p:cNvSpPr>
              <a:spLocks noChangeShapeType="1"/>
            </p:cNvSpPr>
            <p:nvPr/>
          </p:nvSpPr>
          <p:spPr bwMode="auto">
            <a:xfrm flipH="1">
              <a:off x="780" y="12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861"/>
            <p:cNvSpPr>
              <a:spLocks noChangeShapeType="1"/>
            </p:cNvSpPr>
            <p:nvPr/>
          </p:nvSpPr>
          <p:spPr bwMode="auto">
            <a:xfrm flipH="1">
              <a:off x="780" y="118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862"/>
            <p:cNvSpPr>
              <a:spLocks noChangeShapeType="1"/>
            </p:cNvSpPr>
            <p:nvPr/>
          </p:nvSpPr>
          <p:spPr bwMode="auto">
            <a:xfrm>
              <a:off x="780" y="3062"/>
              <a:ext cx="189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1863"/>
            <p:cNvSpPr>
              <a:spLocks noChangeShapeType="1"/>
            </p:cNvSpPr>
            <p:nvPr/>
          </p:nvSpPr>
          <p:spPr bwMode="auto">
            <a:xfrm>
              <a:off x="780" y="3013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1864"/>
            <p:cNvSpPr>
              <a:spLocks noChangeShapeType="1"/>
            </p:cNvSpPr>
            <p:nvPr/>
          </p:nvSpPr>
          <p:spPr bwMode="auto">
            <a:xfrm>
              <a:off x="968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865"/>
            <p:cNvSpPr>
              <a:spLocks noChangeShapeType="1"/>
            </p:cNvSpPr>
            <p:nvPr/>
          </p:nvSpPr>
          <p:spPr bwMode="auto">
            <a:xfrm>
              <a:off x="1158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1866"/>
            <p:cNvSpPr>
              <a:spLocks noChangeShapeType="1"/>
            </p:cNvSpPr>
            <p:nvPr/>
          </p:nvSpPr>
          <p:spPr bwMode="auto">
            <a:xfrm>
              <a:off x="1347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1867"/>
            <p:cNvSpPr>
              <a:spLocks noChangeShapeType="1"/>
            </p:cNvSpPr>
            <p:nvPr/>
          </p:nvSpPr>
          <p:spPr bwMode="auto">
            <a:xfrm>
              <a:off x="1537" y="3013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1868"/>
            <p:cNvSpPr>
              <a:spLocks noChangeShapeType="1"/>
            </p:cNvSpPr>
            <p:nvPr/>
          </p:nvSpPr>
          <p:spPr bwMode="auto">
            <a:xfrm>
              <a:off x="1727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1869"/>
            <p:cNvSpPr>
              <a:spLocks noChangeShapeType="1"/>
            </p:cNvSpPr>
            <p:nvPr/>
          </p:nvSpPr>
          <p:spPr bwMode="auto">
            <a:xfrm>
              <a:off x="1917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1870"/>
            <p:cNvSpPr>
              <a:spLocks noChangeShapeType="1"/>
            </p:cNvSpPr>
            <p:nvPr/>
          </p:nvSpPr>
          <p:spPr bwMode="auto">
            <a:xfrm>
              <a:off x="2106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871"/>
            <p:cNvSpPr>
              <a:spLocks noChangeShapeType="1"/>
            </p:cNvSpPr>
            <p:nvPr/>
          </p:nvSpPr>
          <p:spPr bwMode="auto">
            <a:xfrm>
              <a:off x="2296" y="3013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872"/>
            <p:cNvSpPr>
              <a:spLocks noChangeShapeType="1"/>
            </p:cNvSpPr>
            <p:nvPr/>
          </p:nvSpPr>
          <p:spPr bwMode="auto">
            <a:xfrm>
              <a:off x="2296" y="3013"/>
              <a:ext cx="1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873"/>
            <p:cNvSpPr>
              <a:spLocks noChangeShapeType="1"/>
            </p:cNvSpPr>
            <p:nvPr/>
          </p:nvSpPr>
          <p:spPr bwMode="auto">
            <a:xfrm>
              <a:off x="2484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1874"/>
            <p:cNvSpPr>
              <a:spLocks noChangeShapeType="1"/>
            </p:cNvSpPr>
            <p:nvPr/>
          </p:nvSpPr>
          <p:spPr bwMode="auto">
            <a:xfrm>
              <a:off x="2676" y="3037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1875"/>
            <p:cNvSpPr>
              <a:spLocks noChangeShapeType="1"/>
            </p:cNvSpPr>
            <p:nvPr/>
          </p:nvSpPr>
          <p:spPr bwMode="auto">
            <a:xfrm flipV="1">
              <a:off x="2676" y="1166"/>
              <a:ext cx="1" cy="18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1876"/>
            <p:cNvSpPr>
              <a:spLocks noChangeShapeType="1"/>
            </p:cNvSpPr>
            <p:nvPr/>
          </p:nvSpPr>
          <p:spPr bwMode="auto">
            <a:xfrm>
              <a:off x="2626" y="3062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1877"/>
            <p:cNvSpPr>
              <a:spLocks noChangeShapeType="1"/>
            </p:cNvSpPr>
            <p:nvPr/>
          </p:nvSpPr>
          <p:spPr bwMode="auto">
            <a:xfrm>
              <a:off x="2652" y="29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1878"/>
            <p:cNvSpPr>
              <a:spLocks noChangeShapeType="1"/>
            </p:cNvSpPr>
            <p:nvPr/>
          </p:nvSpPr>
          <p:spPr bwMode="auto">
            <a:xfrm>
              <a:off x="2652" y="288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1879"/>
            <p:cNvSpPr>
              <a:spLocks noChangeShapeType="1"/>
            </p:cNvSpPr>
            <p:nvPr/>
          </p:nvSpPr>
          <p:spPr bwMode="auto">
            <a:xfrm>
              <a:off x="2652" y="283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1880"/>
            <p:cNvSpPr>
              <a:spLocks noChangeShapeType="1"/>
            </p:cNvSpPr>
            <p:nvPr/>
          </p:nvSpPr>
          <p:spPr bwMode="auto">
            <a:xfrm>
              <a:off x="2652" y="27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881"/>
            <p:cNvSpPr>
              <a:spLocks noChangeShapeType="1"/>
            </p:cNvSpPr>
            <p:nvPr/>
          </p:nvSpPr>
          <p:spPr bwMode="auto">
            <a:xfrm>
              <a:off x="2652" y="276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882"/>
            <p:cNvSpPr>
              <a:spLocks noChangeShapeType="1"/>
            </p:cNvSpPr>
            <p:nvPr/>
          </p:nvSpPr>
          <p:spPr bwMode="auto">
            <a:xfrm>
              <a:off x="2652" y="274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883"/>
            <p:cNvSpPr>
              <a:spLocks noChangeShapeType="1"/>
            </p:cNvSpPr>
            <p:nvPr/>
          </p:nvSpPr>
          <p:spPr bwMode="auto">
            <a:xfrm>
              <a:off x="2652" y="272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1884"/>
            <p:cNvSpPr>
              <a:spLocks noChangeShapeType="1"/>
            </p:cNvSpPr>
            <p:nvPr/>
          </p:nvSpPr>
          <p:spPr bwMode="auto">
            <a:xfrm>
              <a:off x="2652" y="270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885"/>
            <p:cNvSpPr>
              <a:spLocks noChangeShapeType="1"/>
            </p:cNvSpPr>
            <p:nvPr/>
          </p:nvSpPr>
          <p:spPr bwMode="auto">
            <a:xfrm>
              <a:off x="2626" y="2683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886"/>
            <p:cNvSpPr>
              <a:spLocks noChangeShapeType="1"/>
            </p:cNvSpPr>
            <p:nvPr/>
          </p:nvSpPr>
          <p:spPr bwMode="auto">
            <a:xfrm>
              <a:off x="2652" y="257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1887"/>
            <p:cNvSpPr>
              <a:spLocks noChangeShapeType="1"/>
            </p:cNvSpPr>
            <p:nvPr/>
          </p:nvSpPr>
          <p:spPr bwMode="auto">
            <a:xfrm>
              <a:off x="2652" y="250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1888"/>
            <p:cNvSpPr>
              <a:spLocks noChangeShapeType="1"/>
            </p:cNvSpPr>
            <p:nvPr/>
          </p:nvSpPr>
          <p:spPr bwMode="auto">
            <a:xfrm>
              <a:off x="2652" y="245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1889"/>
            <p:cNvSpPr>
              <a:spLocks noChangeShapeType="1"/>
            </p:cNvSpPr>
            <p:nvPr/>
          </p:nvSpPr>
          <p:spPr bwMode="auto">
            <a:xfrm>
              <a:off x="2652" y="24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1890"/>
            <p:cNvSpPr>
              <a:spLocks noChangeShapeType="1"/>
            </p:cNvSpPr>
            <p:nvPr/>
          </p:nvSpPr>
          <p:spPr bwMode="auto">
            <a:xfrm>
              <a:off x="2652" y="238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1891"/>
            <p:cNvSpPr>
              <a:spLocks noChangeShapeType="1"/>
            </p:cNvSpPr>
            <p:nvPr/>
          </p:nvSpPr>
          <p:spPr bwMode="auto">
            <a:xfrm>
              <a:off x="2652" y="236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1892"/>
            <p:cNvSpPr>
              <a:spLocks noChangeShapeType="1"/>
            </p:cNvSpPr>
            <p:nvPr/>
          </p:nvSpPr>
          <p:spPr bwMode="auto">
            <a:xfrm>
              <a:off x="2652" y="234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893"/>
            <p:cNvSpPr>
              <a:spLocks noChangeShapeType="1"/>
            </p:cNvSpPr>
            <p:nvPr/>
          </p:nvSpPr>
          <p:spPr bwMode="auto">
            <a:xfrm>
              <a:off x="2652" y="232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1894"/>
            <p:cNvSpPr>
              <a:spLocks noChangeShapeType="1"/>
            </p:cNvSpPr>
            <p:nvPr/>
          </p:nvSpPr>
          <p:spPr bwMode="auto">
            <a:xfrm>
              <a:off x="2626" y="2305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1895"/>
            <p:cNvSpPr>
              <a:spLocks noChangeShapeType="1"/>
            </p:cNvSpPr>
            <p:nvPr/>
          </p:nvSpPr>
          <p:spPr bwMode="auto">
            <a:xfrm>
              <a:off x="2652" y="219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896"/>
            <p:cNvSpPr>
              <a:spLocks noChangeShapeType="1"/>
            </p:cNvSpPr>
            <p:nvPr/>
          </p:nvSpPr>
          <p:spPr bwMode="auto">
            <a:xfrm>
              <a:off x="2652" y="212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897"/>
            <p:cNvSpPr>
              <a:spLocks noChangeShapeType="1"/>
            </p:cNvSpPr>
            <p:nvPr/>
          </p:nvSpPr>
          <p:spPr bwMode="auto">
            <a:xfrm>
              <a:off x="2652" y="207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1898"/>
            <p:cNvSpPr>
              <a:spLocks noChangeShapeType="1"/>
            </p:cNvSpPr>
            <p:nvPr/>
          </p:nvSpPr>
          <p:spPr bwMode="auto">
            <a:xfrm>
              <a:off x="2652" y="203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899"/>
            <p:cNvSpPr>
              <a:spLocks noChangeShapeType="1"/>
            </p:cNvSpPr>
            <p:nvPr/>
          </p:nvSpPr>
          <p:spPr bwMode="auto">
            <a:xfrm>
              <a:off x="2652" y="201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900"/>
            <p:cNvSpPr>
              <a:spLocks noChangeShapeType="1"/>
            </p:cNvSpPr>
            <p:nvPr/>
          </p:nvSpPr>
          <p:spPr bwMode="auto">
            <a:xfrm>
              <a:off x="2652" y="198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1901"/>
            <p:cNvSpPr>
              <a:spLocks noChangeShapeType="1"/>
            </p:cNvSpPr>
            <p:nvPr/>
          </p:nvSpPr>
          <p:spPr bwMode="auto">
            <a:xfrm>
              <a:off x="2652" y="196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1902"/>
            <p:cNvSpPr>
              <a:spLocks noChangeShapeType="1"/>
            </p:cNvSpPr>
            <p:nvPr/>
          </p:nvSpPr>
          <p:spPr bwMode="auto">
            <a:xfrm>
              <a:off x="2652" y="194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1903"/>
            <p:cNvSpPr>
              <a:spLocks noChangeShapeType="1"/>
            </p:cNvSpPr>
            <p:nvPr/>
          </p:nvSpPr>
          <p:spPr bwMode="auto">
            <a:xfrm>
              <a:off x="2626" y="1925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1904"/>
            <p:cNvSpPr>
              <a:spLocks noChangeShapeType="1"/>
            </p:cNvSpPr>
            <p:nvPr/>
          </p:nvSpPr>
          <p:spPr bwMode="auto">
            <a:xfrm>
              <a:off x="2652" y="181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1905"/>
            <p:cNvSpPr>
              <a:spLocks noChangeShapeType="1"/>
            </p:cNvSpPr>
            <p:nvPr/>
          </p:nvSpPr>
          <p:spPr bwMode="auto">
            <a:xfrm>
              <a:off x="2652" y="174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1906"/>
            <p:cNvSpPr>
              <a:spLocks noChangeShapeType="1"/>
            </p:cNvSpPr>
            <p:nvPr/>
          </p:nvSpPr>
          <p:spPr bwMode="auto">
            <a:xfrm>
              <a:off x="2652" y="1697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1907"/>
            <p:cNvSpPr>
              <a:spLocks noChangeShapeType="1"/>
            </p:cNvSpPr>
            <p:nvPr/>
          </p:nvSpPr>
          <p:spPr bwMode="auto">
            <a:xfrm>
              <a:off x="2652" y="166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1908"/>
            <p:cNvSpPr>
              <a:spLocks noChangeShapeType="1"/>
            </p:cNvSpPr>
            <p:nvPr/>
          </p:nvSpPr>
          <p:spPr bwMode="auto">
            <a:xfrm>
              <a:off x="2652" y="1631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1909"/>
            <p:cNvSpPr>
              <a:spLocks noChangeShapeType="1"/>
            </p:cNvSpPr>
            <p:nvPr/>
          </p:nvSpPr>
          <p:spPr bwMode="auto">
            <a:xfrm>
              <a:off x="2652" y="16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1910"/>
            <p:cNvSpPr>
              <a:spLocks noChangeShapeType="1"/>
            </p:cNvSpPr>
            <p:nvPr/>
          </p:nvSpPr>
          <p:spPr bwMode="auto">
            <a:xfrm>
              <a:off x="2652" y="158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1911"/>
            <p:cNvSpPr>
              <a:spLocks noChangeShapeType="1"/>
            </p:cNvSpPr>
            <p:nvPr/>
          </p:nvSpPr>
          <p:spPr bwMode="auto">
            <a:xfrm>
              <a:off x="2652" y="156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912"/>
            <p:cNvSpPr>
              <a:spLocks noChangeShapeType="1"/>
            </p:cNvSpPr>
            <p:nvPr/>
          </p:nvSpPr>
          <p:spPr bwMode="auto">
            <a:xfrm>
              <a:off x="2626" y="1546"/>
              <a:ext cx="5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913"/>
            <p:cNvSpPr>
              <a:spLocks noChangeShapeType="1"/>
            </p:cNvSpPr>
            <p:nvPr/>
          </p:nvSpPr>
          <p:spPr bwMode="auto">
            <a:xfrm>
              <a:off x="2652" y="1433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914"/>
            <p:cNvSpPr>
              <a:spLocks noChangeShapeType="1"/>
            </p:cNvSpPr>
            <p:nvPr/>
          </p:nvSpPr>
          <p:spPr bwMode="auto">
            <a:xfrm>
              <a:off x="2652" y="13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915"/>
            <p:cNvSpPr>
              <a:spLocks noChangeShapeType="1"/>
            </p:cNvSpPr>
            <p:nvPr/>
          </p:nvSpPr>
          <p:spPr bwMode="auto">
            <a:xfrm>
              <a:off x="2652" y="131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1916"/>
            <p:cNvSpPr>
              <a:spLocks noChangeShapeType="1"/>
            </p:cNvSpPr>
            <p:nvPr/>
          </p:nvSpPr>
          <p:spPr bwMode="auto">
            <a:xfrm>
              <a:off x="2652" y="128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1917"/>
            <p:cNvSpPr>
              <a:spLocks noChangeShapeType="1"/>
            </p:cNvSpPr>
            <p:nvPr/>
          </p:nvSpPr>
          <p:spPr bwMode="auto">
            <a:xfrm>
              <a:off x="2652" y="125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918"/>
            <p:cNvSpPr>
              <a:spLocks noChangeShapeType="1"/>
            </p:cNvSpPr>
            <p:nvPr/>
          </p:nvSpPr>
          <p:spPr bwMode="auto">
            <a:xfrm>
              <a:off x="2652" y="122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919"/>
            <p:cNvSpPr>
              <a:spLocks noChangeShapeType="1"/>
            </p:cNvSpPr>
            <p:nvPr/>
          </p:nvSpPr>
          <p:spPr bwMode="auto">
            <a:xfrm>
              <a:off x="2652" y="1205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920"/>
            <p:cNvSpPr>
              <a:spLocks noChangeShapeType="1"/>
            </p:cNvSpPr>
            <p:nvPr/>
          </p:nvSpPr>
          <p:spPr bwMode="auto">
            <a:xfrm>
              <a:off x="2652" y="118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921"/>
            <p:cNvSpPr>
              <a:spLocks noChangeShapeType="1"/>
            </p:cNvSpPr>
            <p:nvPr/>
          </p:nvSpPr>
          <p:spPr bwMode="auto">
            <a:xfrm>
              <a:off x="780" y="1166"/>
              <a:ext cx="189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1922"/>
            <p:cNvSpPr>
              <a:spLocks noChangeShapeType="1"/>
            </p:cNvSpPr>
            <p:nvPr/>
          </p:nvSpPr>
          <p:spPr bwMode="auto">
            <a:xfrm flipV="1">
              <a:off x="780" y="1166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923"/>
            <p:cNvSpPr>
              <a:spLocks noChangeShapeType="1"/>
            </p:cNvSpPr>
            <p:nvPr/>
          </p:nvSpPr>
          <p:spPr bwMode="auto">
            <a:xfrm flipV="1">
              <a:off x="968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924"/>
            <p:cNvSpPr>
              <a:spLocks noChangeShapeType="1"/>
            </p:cNvSpPr>
            <p:nvPr/>
          </p:nvSpPr>
          <p:spPr bwMode="auto">
            <a:xfrm flipV="1">
              <a:off x="1158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1925"/>
            <p:cNvSpPr>
              <a:spLocks noChangeShapeType="1"/>
            </p:cNvSpPr>
            <p:nvPr/>
          </p:nvSpPr>
          <p:spPr bwMode="auto">
            <a:xfrm flipV="1">
              <a:off x="1347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926"/>
            <p:cNvSpPr>
              <a:spLocks noChangeShapeType="1"/>
            </p:cNvSpPr>
            <p:nvPr/>
          </p:nvSpPr>
          <p:spPr bwMode="auto">
            <a:xfrm flipV="1">
              <a:off x="1537" y="1166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927"/>
            <p:cNvSpPr>
              <a:spLocks noChangeShapeType="1"/>
            </p:cNvSpPr>
            <p:nvPr/>
          </p:nvSpPr>
          <p:spPr bwMode="auto">
            <a:xfrm flipV="1">
              <a:off x="1727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1928"/>
            <p:cNvSpPr>
              <a:spLocks noChangeShapeType="1"/>
            </p:cNvSpPr>
            <p:nvPr/>
          </p:nvSpPr>
          <p:spPr bwMode="auto">
            <a:xfrm flipV="1">
              <a:off x="1917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1929"/>
            <p:cNvSpPr>
              <a:spLocks noChangeShapeType="1"/>
            </p:cNvSpPr>
            <p:nvPr/>
          </p:nvSpPr>
          <p:spPr bwMode="auto">
            <a:xfrm flipV="1">
              <a:off x="2106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1930"/>
            <p:cNvSpPr>
              <a:spLocks noChangeShapeType="1"/>
            </p:cNvSpPr>
            <p:nvPr/>
          </p:nvSpPr>
          <p:spPr bwMode="auto">
            <a:xfrm flipV="1">
              <a:off x="2296" y="1166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1931"/>
            <p:cNvSpPr>
              <a:spLocks noChangeShapeType="1"/>
            </p:cNvSpPr>
            <p:nvPr/>
          </p:nvSpPr>
          <p:spPr bwMode="auto">
            <a:xfrm flipV="1">
              <a:off x="2296" y="1166"/>
              <a:ext cx="1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1932"/>
            <p:cNvSpPr>
              <a:spLocks noChangeShapeType="1"/>
            </p:cNvSpPr>
            <p:nvPr/>
          </p:nvSpPr>
          <p:spPr bwMode="auto">
            <a:xfrm flipV="1">
              <a:off x="2484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1933"/>
            <p:cNvSpPr>
              <a:spLocks noChangeShapeType="1"/>
            </p:cNvSpPr>
            <p:nvPr/>
          </p:nvSpPr>
          <p:spPr bwMode="auto">
            <a:xfrm flipV="1">
              <a:off x="2676" y="1166"/>
              <a:ext cx="1" cy="2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934"/>
            <p:cNvSpPr>
              <a:spLocks noEditPoints="1"/>
            </p:cNvSpPr>
            <p:nvPr/>
          </p:nvSpPr>
          <p:spPr bwMode="auto">
            <a:xfrm>
              <a:off x="1943" y="2612"/>
              <a:ext cx="15" cy="461"/>
            </a:xfrm>
            <a:custGeom>
              <a:avLst/>
              <a:gdLst/>
              <a:ahLst/>
              <a:cxnLst>
                <a:cxn ang="0">
                  <a:pos x="12" y="458"/>
                </a:cxn>
                <a:cxn ang="0">
                  <a:pos x="8" y="460"/>
                </a:cxn>
                <a:cxn ang="0">
                  <a:pos x="3" y="460"/>
                </a:cxn>
                <a:cxn ang="0">
                  <a:pos x="0" y="458"/>
                </a:cxn>
                <a:cxn ang="0">
                  <a:pos x="12" y="455"/>
                </a:cxn>
                <a:cxn ang="0">
                  <a:pos x="0" y="399"/>
                </a:cxn>
                <a:cxn ang="0">
                  <a:pos x="12" y="455"/>
                </a:cxn>
                <a:cxn ang="0">
                  <a:pos x="0" y="399"/>
                </a:cxn>
                <a:cxn ang="0">
                  <a:pos x="0" y="399"/>
                </a:cxn>
                <a:cxn ang="0">
                  <a:pos x="0" y="399"/>
                </a:cxn>
                <a:cxn ang="0">
                  <a:pos x="2" y="393"/>
                </a:cxn>
                <a:cxn ang="0">
                  <a:pos x="12" y="401"/>
                </a:cxn>
                <a:cxn ang="0">
                  <a:pos x="13" y="395"/>
                </a:cxn>
                <a:cxn ang="0">
                  <a:pos x="13" y="396"/>
                </a:cxn>
                <a:cxn ang="0">
                  <a:pos x="13" y="395"/>
                </a:cxn>
                <a:cxn ang="0">
                  <a:pos x="2" y="263"/>
                </a:cxn>
                <a:cxn ang="0">
                  <a:pos x="13" y="395"/>
                </a:cxn>
                <a:cxn ang="0">
                  <a:pos x="2" y="263"/>
                </a:cxn>
                <a:cxn ang="0">
                  <a:pos x="2" y="263"/>
                </a:cxn>
                <a:cxn ang="0">
                  <a:pos x="2" y="263"/>
                </a:cxn>
                <a:cxn ang="0">
                  <a:pos x="2" y="253"/>
                </a:cxn>
                <a:cxn ang="0">
                  <a:pos x="13" y="265"/>
                </a:cxn>
                <a:cxn ang="0">
                  <a:pos x="13" y="255"/>
                </a:cxn>
                <a:cxn ang="0">
                  <a:pos x="13" y="255"/>
                </a:cxn>
                <a:cxn ang="0">
                  <a:pos x="13" y="255"/>
                </a:cxn>
                <a:cxn ang="0">
                  <a:pos x="2" y="26"/>
                </a:cxn>
                <a:cxn ang="0">
                  <a:pos x="13" y="255"/>
                </a:cxn>
                <a:cxn ang="0">
                  <a:pos x="2" y="26"/>
                </a:cxn>
                <a:cxn ang="0">
                  <a:pos x="8" y="26"/>
                </a:cxn>
                <a:cxn ang="0">
                  <a:pos x="2" y="24"/>
                </a:cxn>
                <a:cxn ang="0">
                  <a:pos x="15" y="6"/>
                </a:cxn>
                <a:cxn ang="0">
                  <a:pos x="2" y="24"/>
                </a:cxn>
                <a:cxn ang="0">
                  <a:pos x="5" y="3"/>
                </a:cxn>
                <a:cxn ang="0">
                  <a:pos x="8" y="0"/>
                </a:cxn>
                <a:cxn ang="0">
                  <a:pos x="13" y="0"/>
                </a:cxn>
                <a:cxn ang="0">
                  <a:pos x="15" y="3"/>
                </a:cxn>
                <a:cxn ang="0">
                  <a:pos x="3" y="5"/>
                </a:cxn>
              </a:cxnLst>
              <a:rect l="0" t="0" r="r" b="b"/>
              <a:pathLst>
                <a:path w="15" h="461">
                  <a:moveTo>
                    <a:pt x="12" y="455"/>
                  </a:moveTo>
                  <a:lnTo>
                    <a:pt x="12" y="458"/>
                  </a:lnTo>
                  <a:lnTo>
                    <a:pt x="10" y="460"/>
                  </a:lnTo>
                  <a:lnTo>
                    <a:pt x="8" y="460"/>
                  </a:lnTo>
                  <a:lnTo>
                    <a:pt x="5" y="461"/>
                  </a:lnTo>
                  <a:lnTo>
                    <a:pt x="3" y="460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0" y="455"/>
                  </a:lnTo>
                  <a:lnTo>
                    <a:pt x="12" y="455"/>
                  </a:lnTo>
                  <a:close/>
                  <a:moveTo>
                    <a:pt x="0" y="455"/>
                  </a:moveTo>
                  <a:lnTo>
                    <a:pt x="0" y="399"/>
                  </a:lnTo>
                  <a:lnTo>
                    <a:pt x="12" y="399"/>
                  </a:lnTo>
                  <a:lnTo>
                    <a:pt x="12" y="455"/>
                  </a:lnTo>
                  <a:lnTo>
                    <a:pt x="0" y="455"/>
                  </a:lnTo>
                  <a:close/>
                  <a:moveTo>
                    <a:pt x="0" y="399"/>
                  </a:moveTo>
                  <a:lnTo>
                    <a:pt x="0" y="399"/>
                  </a:lnTo>
                  <a:lnTo>
                    <a:pt x="0" y="399"/>
                  </a:lnTo>
                  <a:lnTo>
                    <a:pt x="5" y="399"/>
                  </a:lnTo>
                  <a:lnTo>
                    <a:pt x="0" y="399"/>
                  </a:lnTo>
                  <a:close/>
                  <a:moveTo>
                    <a:pt x="0" y="399"/>
                  </a:moveTo>
                  <a:lnTo>
                    <a:pt x="2" y="393"/>
                  </a:lnTo>
                  <a:lnTo>
                    <a:pt x="13" y="396"/>
                  </a:lnTo>
                  <a:lnTo>
                    <a:pt x="12" y="401"/>
                  </a:lnTo>
                  <a:lnTo>
                    <a:pt x="0" y="399"/>
                  </a:lnTo>
                  <a:close/>
                  <a:moveTo>
                    <a:pt x="13" y="395"/>
                  </a:moveTo>
                  <a:lnTo>
                    <a:pt x="13" y="395"/>
                  </a:lnTo>
                  <a:lnTo>
                    <a:pt x="13" y="396"/>
                  </a:lnTo>
                  <a:lnTo>
                    <a:pt x="7" y="395"/>
                  </a:lnTo>
                  <a:lnTo>
                    <a:pt x="13" y="395"/>
                  </a:lnTo>
                  <a:close/>
                  <a:moveTo>
                    <a:pt x="2" y="395"/>
                  </a:moveTo>
                  <a:lnTo>
                    <a:pt x="2" y="263"/>
                  </a:lnTo>
                  <a:lnTo>
                    <a:pt x="13" y="263"/>
                  </a:lnTo>
                  <a:lnTo>
                    <a:pt x="13" y="395"/>
                  </a:lnTo>
                  <a:lnTo>
                    <a:pt x="2" y="395"/>
                  </a:lnTo>
                  <a:close/>
                  <a:moveTo>
                    <a:pt x="2" y="263"/>
                  </a:moveTo>
                  <a:lnTo>
                    <a:pt x="2" y="263"/>
                  </a:lnTo>
                  <a:lnTo>
                    <a:pt x="2" y="263"/>
                  </a:lnTo>
                  <a:lnTo>
                    <a:pt x="7" y="263"/>
                  </a:lnTo>
                  <a:lnTo>
                    <a:pt x="2" y="263"/>
                  </a:lnTo>
                  <a:close/>
                  <a:moveTo>
                    <a:pt x="2" y="263"/>
                  </a:moveTo>
                  <a:lnTo>
                    <a:pt x="2" y="253"/>
                  </a:lnTo>
                  <a:lnTo>
                    <a:pt x="13" y="255"/>
                  </a:lnTo>
                  <a:lnTo>
                    <a:pt x="13" y="265"/>
                  </a:lnTo>
                  <a:lnTo>
                    <a:pt x="2" y="263"/>
                  </a:lnTo>
                  <a:close/>
                  <a:moveTo>
                    <a:pt x="13" y="255"/>
                  </a:moveTo>
                  <a:lnTo>
                    <a:pt x="13" y="255"/>
                  </a:lnTo>
                  <a:lnTo>
                    <a:pt x="13" y="255"/>
                  </a:lnTo>
                  <a:lnTo>
                    <a:pt x="8" y="255"/>
                  </a:lnTo>
                  <a:lnTo>
                    <a:pt x="13" y="255"/>
                  </a:lnTo>
                  <a:close/>
                  <a:moveTo>
                    <a:pt x="2" y="255"/>
                  </a:moveTo>
                  <a:lnTo>
                    <a:pt x="2" y="26"/>
                  </a:lnTo>
                  <a:lnTo>
                    <a:pt x="13" y="26"/>
                  </a:lnTo>
                  <a:lnTo>
                    <a:pt x="13" y="255"/>
                  </a:lnTo>
                  <a:lnTo>
                    <a:pt x="2" y="255"/>
                  </a:lnTo>
                  <a:close/>
                  <a:moveTo>
                    <a:pt x="2" y="26"/>
                  </a:moveTo>
                  <a:lnTo>
                    <a:pt x="2" y="24"/>
                  </a:lnTo>
                  <a:lnTo>
                    <a:pt x="8" y="26"/>
                  </a:lnTo>
                  <a:lnTo>
                    <a:pt x="2" y="26"/>
                  </a:lnTo>
                  <a:close/>
                  <a:moveTo>
                    <a:pt x="2" y="24"/>
                  </a:moveTo>
                  <a:lnTo>
                    <a:pt x="3" y="5"/>
                  </a:lnTo>
                  <a:lnTo>
                    <a:pt x="15" y="6"/>
                  </a:lnTo>
                  <a:lnTo>
                    <a:pt x="13" y="26"/>
                  </a:lnTo>
                  <a:lnTo>
                    <a:pt x="2" y="24"/>
                  </a:lnTo>
                  <a:close/>
                  <a:moveTo>
                    <a:pt x="3" y="5"/>
                  </a:moveTo>
                  <a:lnTo>
                    <a:pt x="5" y="3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935"/>
            <p:cNvSpPr>
              <a:spLocks noEditPoints="1"/>
            </p:cNvSpPr>
            <p:nvPr/>
          </p:nvSpPr>
          <p:spPr bwMode="auto">
            <a:xfrm>
              <a:off x="1946" y="1285"/>
              <a:ext cx="15" cy="1553"/>
            </a:xfrm>
            <a:custGeom>
              <a:avLst/>
              <a:gdLst/>
              <a:ahLst/>
              <a:cxnLst>
                <a:cxn ang="0">
                  <a:pos x="12" y="1335"/>
                </a:cxn>
                <a:cxn ang="0">
                  <a:pos x="9" y="1338"/>
                </a:cxn>
                <a:cxn ang="0">
                  <a:pos x="5" y="1338"/>
                </a:cxn>
                <a:cxn ang="0">
                  <a:pos x="2" y="1335"/>
                </a:cxn>
                <a:cxn ang="0">
                  <a:pos x="13" y="1332"/>
                </a:cxn>
                <a:cxn ang="0">
                  <a:pos x="0" y="0"/>
                </a:cxn>
                <a:cxn ang="0">
                  <a:pos x="13" y="1332"/>
                </a:cxn>
                <a:cxn ang="0">
                  <a:pos x="0" y="0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0" y="500"/>
                </a:cxn>
                <a:cxn ang="0">
                  <a:pos x="13" y="0"/>
                </a:cxn>
                <a:cxn ang="0">
                  <a:pos x="0" y="500"/>
                </a:cxn>
                <a:cxn ang="0">
                  <a:pos x="0" y="500"/>
                </a:cxn>
                <a:cxn ang="0">
                  <a:pos x="13" y="534"/>
                </a:cxn>
                <a:cxn ang="0">
                  <a:pos x="0" y="500"/>
                </a:cxn>
                <a:cxn ang="0">
                  <a:pos x="13" y="534"/>
                </a:cxn>
                <a:cxn ang="0">
                  <a:pos x="9" y="534"/>
                </a:cxn>
                <a:cxn ang="0">
                  <a:pos x="13" y="534"/>
                </a:cxn>
                <a:cxn ang="0">
                  <a:pos x="2" y="1392"/>
                </a:cxn>
                <a:cxn ang="0">
                  <a:pos x="13" y="534"/>
                </a:cxn>
                <a:cxn ang="0">
                  <a:pos x="2" y="1393"/>
                </a:cxn>
                <a:cxn ang="0">
                  <a:pos x="9" y="1392"/>
                </a:cxn>
                <a:cxn ang="0">
                  <a:pos x="13" y="1392"/>
                </a:cxn>
                <a:cxn ang="0">
                  <a:pos x="4" y="1410"/>
                </a:cxn>
                <a:cxn ang="0">
                  <a:pos x="13" y="1392"/>
                </a:cxn>
                <a:cxn ang="0">
                  <a:pos x="15" y="1408"/>
                </a:cxn>
                <a:cxn ang="0">
                  <a:pos x="10" y="1408"/>
                </a:cxn>
                <a:cxn ang="0">
                  <a:pos x="15" y="1408"/>
                </a:cxn>
                <a:cxn ang="0">
                  <a:pos x="4" y="1548"/>
                </a:cxn>
                <a:cxn ang="0">
                  <a:pos x="15" y="1408"/>
                </a:cxn>
                <a:cxn ang="0">
                  <a:pos x="15" y="1549"/>
                </a:cxn>
                <a:cxn ang="0">
                  <a:pos x="12" y="1553"/>
                </a:cxn>
                <a:cxn ang="0">
                  <a:pos x="7" y="1553"/>
                </a:cxn>
                <a:cxn ang="0">
                  <a:pos x="4" y="1549"/>
                </a:cxn>
                <a:cxn ang="0">
                  <a:pos x="15" y="1548"/>
                </a:cxn>
              </a:cxnLst>
              <a:rect l="0" t="0" r="r" b="b"/>
              <a:pathLst>
                <a:path w="15" h="1553">
                  <a:moveTo>
                    <a:pt x="13" y="1332"/>
                  </a:moveTo>
                  <a:lnTo>
                    <a:pt x="12" y="1335"/>
                  </a:lnTo>
                  <a:lnTo>
                    <a:pt x="10" y="1337"/>
                  </a:lnTo>
                  <a:lnTo>
                    <a:pt x="9" y="1338"/>
                  </a:lnTo>
                  <a:lnTo>
                    <a:pt x="7" y="1338"/>
                  </a:lnTo>
                  <a:lnTo>
                    <a:pt x="5" y="1338"/>
                  </a:lnTo>
                  <a:lnTo>
                    <a:pt x="2" y="1337"/>
                  </a:lnTo>
                  <a:lnTo>
                    <a:pt x="2" y="1335"/>
                  </a:lnTo>
                  <a:lnTo>
                    <a:pt x="0" y="1332"/>
                  </a:lnTo>
                  <a:lnTo>
                    <a:pt x="13" y="1332"/>
                  </a:lnTo>
                  <a:close/>
                  <a:moveTo>
                    <a:pt x="0" y="1332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13" y="1332"/>
                  </a:lnTo>
                  <a:lnTo>
                    <a:pt x="0" y="1332"/>
                  </a:lnTo>
                  <a:close/>
                  <a:moveTo>
                    <a:pt x="0" y="0"/>
                  </a:moveTo>
                  <a:lnTo>
                    <a:pt x="13" y="0"/>
                  </a:lnTo>
                  <a:lnTo>
                    <a:pt x="7" y="0"/>
                  </a:lnTo>
                  <a:lnTo>
                    <a:pt x="0" y="0"/>
                  </a:lnTo>
                  <a:close/>
                  <a:moveTo>
                    <a:pt x="13" y="0"/>
                  </a:moveTo>
                  <a:lnTo>
                    <a:pt x="13" y="500"/>
                  </a:lnTo>
                  <a:lnTo>
                    <a:pt x="0" y="500"/>
                  </a:lnTo>
                  <a:lnTo>
                    <a:pt x="0" y="0"/>
                  </a:lnTo>
                  <a:lnTo>
                    <a:pt x="13" y="0"/>
                  </a:lnTo>
                  <a:close/>
                  <a:moveTo>
                    <a:pt x="0" y="500"/>
                  </a:moveTo>
                  <a:lnTo>
                    <a:pt x="0" y="500"/>
                  </a:lnTo>
                  <a:lnTo>
                    <a:pt x="7" y="500"/>
                  </a:lnTo>
                  <a:lnTo>
                    <a:pt x="0" y="500"/>
                  </a:lnTo>
                  <a:close/>
                  <a:moveTo>
                    <a:pt x="13" y="500"/>
                  </a:moveTo>
                  <a:lnTo>
                    <a:pt x="13" y="534"/>
                  </a:lnTo>
                  <a:lnTo>
                    <a:pt x="2" y="534"/>
                  </a:lnTo>
                  <a:lnTo>
                    <a:pt x="0" y="500"/>
                  </a:lnTo>
                  <a:lnTo>
                    <a:pt x="13" y="500"/>
                  </a:lnTo>
                  <a:close/>
                  <a:moveTo>
                    <a:pt x="13" y="534"/>
                  </a:moveTo>
                  <a:lnTo>
                    <a:pt x="13" y="534"/>
                  </a:lnTo>
                  <a:lnTo>
                    <a:pt x="9" y="534"/>
                  </a:lnTo>
                  <a:lnTo>
                    <a:pt x="13" y="534"/>
                  </a:lnTo>
                  <a:close/>
                  <a:moveTo>
                    <a:pt x="13" y="534"/>
                  </a:moveTo>
                  <a:lnTo>
                    <a:pt x="13" y="1392"/>
                  </a:lnTo>
                  <a:lnTo>
                    <a:pt x="2" y="1392"/>
                  </a:lnTo>
                  <a:lnTo>
                    <a:pt x="2" y="534"/>
                  </a:lnTo>
                  <a:lnTo>
                    <a:pt x="13" y="534"/>
                  </a:lnTo>
                  <a:close/>
                  <a:moveTo>
                    <a:pt x="2" y="1393"/>
                  </a:moveTo>
                  <a:lnTo>
                    <a:pt x="2" y="1393"/>
                  </a:lnTo>
                  <a:lnTo>
                    <a:pt x="2" y="1392"/>
                  </a:lnTo>
                  <a:lnTo>
                    <a:pt x="9" y="1392"/>
                  </a:lnTo>
                  <a:lnTo>
                    <a:pt x="2" y="1393"/>
                  </a:lnTo>
                  <a:close/>
                  <a:moveTo>
                    <a:pt x="13" y="1392"/>
                  </a:moveTo>
                  <a:lnTo>
                    <a:pt x="15" y="1408"/>
                  </a:lnTo>
                  <a:lnTo>
                    <a:pt x="4" y="1410"/>
                  </a:lnTo>
                  <a:lnTo>
                    <a:pt x="2" y="1393"/>
                  </a:lnTo>
                  <a:lnTo>
                    <a:pt x="13" y="1392"/>
                  </a:lnTo>
                  <a:close/>
                  <a:moveTo>
                    <a:pt x="15" y="1408"/>
                  </a:moveTo>
                  <a:lnTo>
                    <a:pt x="15" y="1408"/>
                  </a:lnTo>
                  <a:lnTo>
                    <a:pt x="15" y="1408"/>
                  </a:lnTo>
                  <a:lnTo>
                    <a:pt x="10" y="1408"/>
                  </a:lnTo>
                  <a:lnTo>
                    <a:pt x="15" y="1408"/>
                  </a:lnTo>
                  <a:close/>
                  <a:moveTo>
                    <a:pt x="15" y="1408"/>
                  </a:moveTo>
                  <a:lnTo>
                    <a:pt x="15" y="1548"/>
                  </a:lnTo>
                  <a:lnTo>
                    <a:pt x="4" y="1548"/>
                  </a:lnTo>
                  <a:lnTo>
                    <a:pt x="4" y="1408"/>
                  </a:lnTo>
                  <a:lnTo>
                    <a:pt x="15" y="1408"/>
                  </a:lnTo>
                  <a:close/>
                  <a:moveTo>
                    <a:pt x="15" y="1548"/>
                  </a:moveTo>
                  <a:lnTo>
                    <a:pt x="15" y="1549"/>
                  </a:lnTo>
                  <a:lnTo>
                    <a:pt x="13" y="1551"/>
                  </a:lnTo>
                  <a:lnTo>
                    <a:pt x="12" y="1553"/>
                  </a:lnTo>
                  <a:lnTo>
                    <a:pt x="10" y="1553"/>
                  </a:lnTo>
                  <a:lnTo>
                    <a:pt x="7" y="1553"/>
                  </a:lnTo>
                  <a:lnTo>
                    <a:pt x="5" y="1551"/>
                  </a:lnTo>
                  <a:lnTo>
                    <a:pt x="4" y="1549"/>
                  </a:lnTo>
                  <a:lnTo>
                    <a:pt x="4" y="1548"/>
                  </a:lnTo>
                  <a:lnTo>
                    <a:pt x="15" y="15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936"/>
            <p:cNvSpPr>
              <a:spLocks noEditPoints="1"/>
            </p:cNvSpPr>
            <p:nvPr/>
          </p:nvSpPr>
          <p:spPr bwMode="auto">
            <a:xfrm>
              <a:off x="1950" y="2826"/>
              <a:ext cx="14" cy="24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7"/>
                </a:cxn>
                <a:cxn ang="0">
                  <a:pos x="11" y="70"/>
                </a:cxn>
                <a:cxn ang="0">
                  <a:pos x="0" y="7"/>
                </a:cxn>
                <a:cxn ang="0">
                  <a:pos x="0" y="72"/>
                </a:cxn>
                <a:cxn ang="0">
                  <a:pos x="0" y="70"/>
                </a:cxn>
                <a:cxn ang="0">
                  <a:pos x="0" y="72"/>
                </a:cxn>
                <a:cxn ang="0">
                  <a:pos x="13" y="77"/>
                </a:cxn>
                <a:cxn ang="0">
                  <a:pos x="0" y="72"/>
                </a:cxn>
                <a:cxn ang="0">
                  <a:pos x="13" y="77"/>
                </a:cxn>
                <a:cxn ang="0">
                  <a:pos x="13" y="78"/>
                </a:cxn>
                <a:cxn ang="0">
                  <a:pos x="13" y="77"/>
                </a:cxn>
                <a:cxn ang="0">
                  <a:pos x="13" y="200"/>
                </a:cxn>
                <a:cxn ang="0">
                  <a:pos x="1" y="78"/>
                </a:cxn>
                <a:cxn ang="0">
                  <a:pos x="1" y="202"/>
                </a:cxn>
                <a:cxn ang="0">
                  <a:pos x="1" y="200"/>
                </a:cxn>
                <a:cxn ang="0">
                  <a:pos x="1" y="202"/>
                </a:cxn>
                <a:cxn ang="0">
                  <a:pos x="14" y="205"/>
                </a:cxn>
                <a:cxn ang="0">
                  <a:pos x="1" y="202"/>
                </a:cxn>
                <a:cxn ang="0">
                  <a:pos x="14" y="205"/>
                </a:cxn>
                <a:cxn ang="0">
                  <a:pos x="14" y="207"/>
                </a:cxn>
                <a:cxn ang="0">
                  <a:pos x="14" y="205"/>
                </a:cxn>
                <a:cxn ang="0">
                  <a:pos x="14" y="237"/>
                </a:cxn>
                <a:cxn ang="0">
                  <a:pos x="3" y="207"/>
                </a:cxn>
                <a:cxn ang="0">
                  <a:pos x="14" y="237"/>
                </a:cxn>
                <a:cxn ang="0">
                  <a:pos x="13" y="242"/>
                </a:cxn>
                <a:cxn ang="0">
                  <a:pos x="9" y="244"/>
                </a:cxn>
                <a:cxn ang="0">
                  <a:pos x="5" y="242"/>
                </a:cxn>
                <a:cxn ang="0">
                  <a:pos x="3" y="237"/>
                </a:cxn>
              </a:cxnLst>
              <a:rect l="0" t="0" r="r" b="b"/>
              <a:pathLst>
                <a:path w="14" h="244">
                  <a:moveTo>
                    <a:pt x="0" y="7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1" y="7"/>
                  </a:lnTo>
                  <a:lnTo>
                    <a:pt x="0" y="7"/>
                  </a:lnTo>
                  <a:close/>
                  <a:moveTo>
                    <a:pt x="11" y="7"/>
                  </a:moveTo>
                  <a:lnTo>
                    <a:pt x="11" y="70"/>
                  </a:lnTo>
                  <a:lnTo>
                    <a:pt x="0" y="70"/>
                  </a:lnTo>
                  <a:lnTo>
                    <a:pt x="0" y="7"/>
                  </a:lnTo>
                  <a:lnTo>
                    <a:pt x="11" y="7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0"/>
                  </a:lnTo>
                  <a:lnTo>
                    <a:pt x="6" y="70"/>
                  </a:lnTo>
                  <a:lnTo>
                    <a:pt x="0" y="72"/>
                  </a:lnTo>
                  <a:close/>
                  <a:moveTo>
                    <a:pt x="11" y="70"/>
                  </a:moveTo>
                  <a:lnTo>
                    <a:pt x="13" y="77"/>
                  </a:lnTo>
                  <a:lnTo>
                    <a:pt x="1" y="78"/>
                  </a:lnTo>
                  <a:lnTo>
                    <a:pt x="0" y="72"/>
                  </a:lnTo>
                  <a:lnTo>
                    <a:pt x="11" y="70"/>
                  </a:lnTo>
                  <a:close/>
                  <a:moveTo>
                    <a:pt x="13" y="77"/>
                  </a:moveTo>
                  <a:lnTo>
                    <a:pt x="13" y="77"/>
                  </a:lnTo>
                  <a:lnTo>
                    <a:pt x="13" y="78"/>
                  </a:lnTo>
                  <a:lnTo>
                    <a:pt x="8" y="78"/>
                  </a:lnTo>
                  <a:lnTo>
                    <a:pt x="13" y="77"/>
                  </a:lnTo>
                  <a:close/>
                  <a:moveTo>
                    <a:pt x="13" y="78"/>
                  </a:moveTo>
                  <a:lnTo>
                    <a:pt x="13" y="200"/>
                  </a:lnTo>
                  <a:lnTo>
                    <a:pt x="1" y="200"/>
                  </a:lnTo>
                  <a:lnTo>
                    <a:pt x="1" y="78"/>
                  </a:lnTo>
                  <a:lnTo>
                    <a:pt x="13" y="78"/>
                  </a:lnTo>
                  <a:close/>
                  <a:moveTo>
                    <a:pt x="1" y="202"/>
                  </a:moveTo>
                  <a:lnTo>
                    <a:pt x="1" y="202"/>
                  </a:lnTo>
                  <a:lnTo>
                    <a:pt x="1" y="200"/>
                  </a:lnTo>
                  <a:lnTo>
                    <a:pt x="8" y="200"/>
                  </a:lnTo>
                  <a:lnTo>
                    <a:pt x="1" y="202"/>
                  </a:lnTo>
                  <a:close/>
                  <a:moveTo>
                    <a:pt x="13" y="198"/>
                  </a:moveTo>
                  <a:lnTo>
                    <a:pt x="14" y="205"/>
                  </a:lnTo>
                  <a:lnTo>
                    <a:pt x="3" y="208"/>
                  </a:lnTo>
                  <a:lnTo>
                    <a:pt x="1" y="202"/>
                  </a:lnTo>
                  <a:lnTo>
                    <a:pt x="13" y="198"/>
                  </a:lnTo>
                  <a:close/>
                  <a:moveTo>
                    <a:pt x="14" y="205"/>
                  </a:moveTo>
                  <a:lnTo>
                    <a:pt x="14" y="205"/>
                  </a:lnTo>
                  <a:lnTo>
                    <a:pt x="14" y="207"/>
                  </a:lnTo>
                  <a:lnTo>
                    <a:pt x="9" y="207"/>
                  </a:lnTo>
                  <a:lnTo>
                    <a:pt x="14" y="205"/>
                  </a:lnTo>
                  <a:close/>
                  <a:moveTo>
                    <a:pt x="14" y="207"/>
                  </a:moveTo>
                  <a:lnTo>
                    <a:pt x="14" y="237"/>
                  </a:lnTo>
                  <a:lnTo>
                    <a:pt x="3" y="237"/>
                  </a:lnTo>
                  <a:lnTo>
                    <a:pt x="3" y="207"/>
                  </a:lnTo>
                  <a:lnTo>
                    <a:pt x="14" y="207"/>
                  </a:lnTo>
                  <a:close/>
                  <a:moveTo>
                    <a:pt x="14" y="237"/>
                  </a:moveTo>
                  <a:lnTo>
                    <a:pt x="14" y="241"/>
                  </a:lnTo>
                  <a:lnTo>
                    <a:pt x="13" y="242"/>
                  </a:lnTo>
                  <a:lnTo>
                    <a:pt x="11" y="244"/>
                  </a:lnTo>
                  <a:lnTo>
                    <a:pt x="9" y="244"/>
                  </a:lnTo>
                  <a:lnTo>
                    <a:pt x="6" y="244"/>
                  </a:lnTo>
                  <a:lnTo>
                    <a:pt x="5" y="242"/>
                  </a:lnTo>
                  <a:lnTo>
                    <a:pt x="3" y="241"/>
                  </a:lnTo>
                  <a:lnTo>
                    <a:pt x="3" y="237"/>
                  </a:lnTo>
                  <a:lnTo>
                    <a:pt x="14" y="2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937"/>
            <p:cNvSpPr>
              <a:spLocks noEditPoints="1"/>
            </p:cNvSpPr>
            <p:nvPr/>
          </p:nvSpPr>
          <p:spPr bwMode="auto">
            <a:xfrm>
              <a:off x="2164" y="2714"/>
              <a:ext cx="16" cy="356"/>
            </a:xfrm>
            <a:custGeom>
              <a:avLst/>
              <a:gdLst/>
              <a:ahLst/>
              <a:cxnLst>
                <a:cxn ang="0">
                  <a:pos x="11" y="353"/>
                </a:cxn>
                <a:cxn ang="0">
                  <a:pos x="8" y="356"/>
                </a:cxn>
                <a:cxn ang="0">
                  <a:pos x="5" y="356"/>
                </a:cxn>
                <a:cxn ang="0">
                  <a:pos x="2" y="353"/>
                </a:cxn>
                <a:cxn ang="0">
                  <a:pos x="11" y="349"/>
                </a:cxn>
                <a:cxn ang="0">
                  <a:pos x="0" y="341"/>
                </a:cxn>
                <a:cxn ang="0">
                  <a:pos x="11" y="349"/>
                </a:cxn>
                <a:cxn ang="0">
                  <a:pos x="0" y="341"/>
                </a:cxn>
                <a:cxn ang="0">
                  <a:pos x="2" y="340"/>
                </a:cxn>
                <a:cxn ang="0">
                  <a:pos x="0" y="341"/>
                </a:cxn>
                <a:cxn ang="0">
                  <a:pos x="3" y="335"/>
                </a:cxn>
                <a:cxn ang="0">
                  <a:pos x="11" y="343"/>
                </a:cxn>
                <a:cxn ang="0">
                  <a:pos x="13" y="336"/>
                </a:cxn>
                <a:cxn ang="0">
                  <a:pos x="13" y="340"/>
                </a:cxn>
                <a:cxn ang="0">
                  <a:pos x="13" y="336"/>
                </a:cxn>
                <a:cxn ang="0">
                  <a:pos x="2" y="244"/>
                </a:cxn>
                <a:cxn ang="0">
                  <a:pos x="13" y="336"/>
                </a:cxn>
                <a:cxn ang="0">
                  <a:pos x="2" y="244"/>
                </a:cxn>
                <a:cxn ang="0">
                  <a:pos x="2" y="242"/>
                </a:cxn>
                <a:cxn ang="0">
                  <a:pos x="2" y="244"/>
                </a:cxn>
                <a:cxn ang="0">
                  <a:pos x="3" y="236"/>
                </a:cxn>
                <a:cxn ang="0">
                  <a:pos x="13" y="244"/>
                </a:cxn>
                <a:cxn ang="0">
                  <a:pos x="15" y="237"/>
                </a:cxn>
                <a:cxn ang="0">
                  <a:pos x="15" y="239"/>
                </a:cxn>
                <a:cxn ang="0">
                  <a:pos x="15" y="237"/>
                </a:cxn>
                <a:cxn ang="0">
                  <a:pos x="3" y="102"/>
                </a:cxn>
                <a:cxn ang="0">
                  <a:pos x="15" y="237"/>
                </a:cxn>
                <a:cxn ang="0">
                  <a:pos x="3" y="102"/>
                </a:cxn>
                <a:cxn ang="0">
                  <a:pos x="3" y="101"/>
                </a:cxn>
                <a:cxn ang="0">
                  <a:pos x="3" y="102"/>
                </a:cxn>
                <a:cxn ang="0">
                  <a:pos x="5" y="93"/>
                </a:cxn>
                <a:cxn ang="0">
                  <a:pos x="15" y="102"/>
                </a:cxn>
                <a:cxn ang="0">
                  <a:pos x="16" y="93"/>
                </a:cxn>
                <a:cxn ang="0">
                  <a:pos x="16" y="94"/>
                </a:cxn>
                <a:cxn ang="0">
                  <a:pos x="16" y="93"/>
                </a:cxn>
                <a:cxn ang="0">
                  <a:pos x="5" y="5"/>
                </a:cxn>
                <a:cxn ang="0">
                  <a:pos x="16" y="93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6" y="5"/>
                </a:cxn>
              </a:cxnLst>
              <a:rect l="0" t="0" r="r" b="b"/>
              <a:pathLst>
                <a:path w="16" h="356">
                  <a:moveTo>
                    <a:pt x="11" y="349"/>
                  </a:moveTo>
                  <a:lnTo>
                    <a:pt x="11" y="353"/>
                  </a:lnTo>
                  <a:lnTo>
                    <a:pt x="10" y="354"/>
                  </a:lnTo>
                  <a:lnTo>
                    <a:pt x="8" y="356"/>
                  </a:lnTo>
                  <a:lnTo>
                    <a:pt x="7" y="356"/>
                  </a:lnTo>
                  <a:lnTo>
                    <a:pt x="5" y="356"/>
                  </a:lnTo>
                  <a:lnTo>
                    <a:pt x="2" y="354"/>
                  </a:lnTo>
                  <a:lnTo>
                    <a:pt x="2" y="353"/>
                  </a:lnTo>
                  <a:lnTo>
                    <a:pt x="0" y="349"/>
                  </a:lnTo>
                  <a:lnTo>
                    <a:pt x="11" y="349"/>
                  </a:lnTo>
                  <a:close/>
                  <a:moveTo>
                    <a:pt x="0" y="349"/>
                  </a:moveTo>
                  <a:lnTo>
                    <a:pt x="0" y="341"/>
                  </a:lnTo>
                  <a:lnTo>
                    <a:pt x="11" y="341"/>
                  </a:lnTo>
                  <a:lnTo>
                    <a:pt x="11" y="349"/>
                  </a:lnTo>
                  <a:lnTo>
                    <a:pt x="0" y="349"/>
                  </a:lnTo>
                  <a:close/>
                  <a:moveTo>
                    <a:pt x="0" y="341"/>
                  </a:moveTo>
                  <a:lnTo>
                    <a:pt x="0" y="340"/>
                  </a:lnTo>
                  <a:lnTo>
                    <a:pt x="2" y="340"/>
                  </a:lnTo>
                  <a:lnTo>
                    <a:pt x="7" y="341"/>
                  </a:lnTo>
                  <a:lnTo>
                    <a:pt x="0" y="341"/>
                  </a:lnTo>
                  <a:close/>
                  <a:moveTo>
                    <a:pt x="2" y="340"/>
                  </a:moveTo>
                  <a:lnTo>
                    <a:pt x="3" y="335"/>
                  </a:lnTo>
                  <a:lnTo>
                    <a:pt x="13" y="340"/>
                  </a:lnTo>
                  <a:lnTo>
                    <a:pt x="11" y="343"/>
                  </a:lnTo>
                  <a:lnTo>
                    <a:pt x="2" y="340"/>
                  </a:lnTo>
                  <a:close/>
                  <a:moveTo>
                    <a:pt x="13" y="336"/>
                  </a:moveTo>
                  <a:lnTo>
                    <a:pt x="13" y="338"/>
                  </a:lnTo>
                  <a:lnTo>
                    <a:pt x="13" y="340"/>
                  </a:lnTo>
                  <a:lnTo>
                    <a:pt x="8" y="336"/>
                  </a:lnTo>
                  <a:lnTo>
                    <a:pt x="13" y="336"/>
                  </a:lnTo>
                  <a:close/>
                  <a:moveTo>
                    <a:pt x="2" y="336"/>
                  </a:moveTo>
                  <a:lnTo>
                    <a:pt x="2" y="244"/>
                  </a:lnTo>
                  <a:lnTo>
                    <a:pt x="13" y="244"/>
                  </a:lnTo>
                  <a:lnTo>
                    <a:pt x="13" y="336"/>
                  </a:lnTo>
                  <a:lnTo>
                    <a:pt x="2" y="336"/>
                  </a:lnTo>
                  <a:close/>
                  <a:moveTo>
                    <a:pt x="2" y="244"/>
                  </a:moveTo>
                  <a:lnTo>
                    <a:pt x="2" y="242"/>
                  </a:lnTo>
                  <a:lnTo>
                    <a:pt x="2" y="242"/>
                  </a:lnTo>
                  <a:lnTo>
                    <a:pt x="8" y="244"/>
                  </a:lnTo>
                  <a:lnTo>
                    <a:pt x="2" y="244"/>
                  </a:lnTo>
                  <a:close/>
                  <a:moveTo>
                    <a:pt x="2" y="242"/>
                  </a:moveTo>
                  <a:lnTo>
                    <a:pt x="3" y="236"/>
                  </a:lnTo>
                  <a:lnTo>
                    <a:pt x="15" y="239"/>
                  </a:lnTo>
                  <a:lnTo>
                    <a:pt x="13" y="244"/>
                  </a:lnTo>
                  <a:lnTo>
                    <a:pt x="2" y="242"/>
                  </a:lnTo>
                  <a:close/>
                  <a:moveTo>
                    <a:pt x="15" y="237"/>
                  </a:moveTo>
                  <a:lnTo>
                    <a:pt x="15" y="237"/>
                  </a:lnTo>
                  <a:lnTo>
                    <a:pt x="15" y="239"/>
                  </a:lnTo>
                  <a:lnTo>
                    <a:pt x="10" y="237"/>
                  </a:lnTo>
                  <a:lnTo>
                    <a:pt x="15" y="237"/>
                  </a:lnTo>
                  <a:close/>
                  <a:moveTo>
                    <a:pt x="3" y="237"/>
                  </a:moveTo>
                  <a:lnTo>
                    <a:pt x="3" y="102"/>
                  </a:lnTo>
                  <a:lnTo>
                    <a:pt x="15" y="102"/>
                  </a:lnTo>
                  <a:lnTo>
                    <a:pt x="15" y="237"/>
                  </a:lnTo>
                  <a:lnTo>
                    <a:pt x="3" y="237"/>
                  </a:lnTo>
                  <a:close/>
                  <a:moveTo>
                    <a:pt x="3" y="102"/>
                  </a:moveTo>
                  <a:lnTo>
                    <a:pt x="3" y="102"/>
                  </a:lnTo>
                  <a:lnTo>
                    <a:pt x="3" y="101"/>
                  </a:lnTo>
                  <a:lnTo>
                    <a:pt x="10" y="102"/>
                  </a:lnTo>
                  <a:lnTo>
                    <a:pt x="3" y="102"/>
                  </a:lnTo>
                  <a:close/>
                  <a:moveTo>
                    <a:pt x="3" y="101"/>
                  </a:moveTo>
                  <a:lnTo>
                    <a:pt x="5" y="93"/>
                  </a:lnTo>
                  <a:lnTo>
                    <a:pt x="16" y="94"/>
                  </a:lnTo>
                  <a:lnTo>
                    <a:pt x="15" y="102"/>
                  </a:lnTo>
                  <a:lnTo>
                    <a:pt x="3" y="101"/>
                  </a:lnTo>
                  <a:close/>
                  <a:moveTo>
                    <a:pt x="16" y="93"/>
                  </a:moveTo>
                  <a:lnTo>
                    <a:pt x="16" y="94"/>
                  </a:lnTo>
                  <a:lnTo>
                    <a:pt x="16" y="94"/>
                  </a:lnTo>
                  <a:lnTo>
                    <a:pt x="11" y="93"/>
                  </a:lnTo>
                  <a:lnTo>
                    <a:pt x="16" y="93"/>
                  </a:lnTo>
                  <a:close/>
                  <a:moveTo>
                    <a:pt x="5" y="93"/>
                  </a:moveTo>
                  <a:lnTo>
                    <a:pt x="5" y="5"/>
                  </a:lnTo>
                  <a:lnTo>
                    <a:pt x="16" y="5"/>
                  </a:lnTo>
                  <a:lnTo>
                    <a:pt x="16" y="93"/>
                  </a:lnTo>
                  <a:lnTo>
                    <a:pt x="5" y="93"/>
                  </a:lnTo>
                  <a:close/>
                  <a:moveTo>
                    <a:pt x="5" y="5"/>
                  </a:moveTo>
                  <a:lnTo>
                    <a:pt x="5" y="3"/>
                  </a:lnTo>
                  <a:lnTo>
                    <a:pt x="7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938"/>
            <p:cNvSpPr>
              <a:spLocks noEditPoints="1"/>
            </p:cNvSpPr>
            <p:nvPr/>
          </p:nvSpPr>
          <p:spPr bwMode="auto">
            <a:xfrm>
              <a:off x="2169" y="1566"/>
              <a:ext cx="16" cy="1160"/>
            </a:xfrm>
            <a:custGeom>
              <a:avLst/>
              <a:gdLst/>
              <a:ahLst/>
              <a:cxnLst>
                <a:cxn ang="0">
                  <a:pos x="11" y="1156"/>
                </a:cxn>
                <a:cxn ang="0">
                  <a:pos x="8" y="1160"/>
                </a:cxn>
                <a:cxn ang="0">
                  <a:pos x="3" y="1160"/>
                </a:cxn>
                <a:cxn ang="0">
                  <a:pos x="0" y="1156"/>
                </a:cxn>
                <a:cxn ang="0">
                  <a:pos x="11" y="1153"/>
                </a:cxn>
                <a:cxn ang="0">
                  <a:pos x="0" y="999"/>
                </a:cxn>
                <a:cxn ang="0">
                  <a:pos x="11" y="1153"/>
                </a:cxn>
                <a:cxn ang="0">
                  <a:pos x="0" y="999"/>
                </a:cxn>
                <a:cxn ang="0">
                  <a:pos x="6" y="999"/>
                </a:cxn>
                <a:cxn ang="0">
                  <a:pos x="0" y="999"/>
                </a:cxn>
                <a:cxn ang="0">
                  <a:pos x="13" y="978"/>
                </a:cxn>
                <a:cxn ang="0">
                  <a:pos x="0" y="999"/>
                </a:cxn>
                <a:cxn ang="0">
                  <a:pos x="13" y="978"/>
                </a:cxn>
                <a:cxn ang="0">
                  <a:pos x="13" y="978"/>
                </a:cxn>
                <a:cxn ang="0">
                  <a:pos x="2" y="0"/>
                </a:cxn>
                <a:cxn ang="0">
                  <a:pos x="13" y="978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0"/>
                </a:cxn>
                <a:cxn ang="0">
                  <a:pos x="2" y="453"/>
                </a:cxn>
                <a:cxn ang="0">
                  <a:pos x="13" y="0"/>
                </a:cxn>
                <a:cxn ang="0">
                  <a:pos x="2" y="453"/>
                </a:cxn>
                <a:cxn ang="0">
                  <a:pos x="2" y="453"/>
                </a:cxn>
                <a:cxn ang="0">
                  <a:pos x="15" y="490"/>
                </a:cxn>
                <a:cxn ang="0">
                  <a:pos x="2" y="453"/>
                </a:cxn>
                <a:cxn ang="0">
                  <a:pos x="15" y="490"/>
                </a:cxn>
                <a:cxn ang="0">
                  <a:pos x="8" y="490"/>
                </a:cxn>
                <a:cxn ang="0">
                  <a:pos x="15" y="490"/>
                </a:cxn>
                <a:cxn ang="0">
                  <a:pos x="3" y="1085"/>
                </a:cxn>
                <a:cxn ang="0">
                  <a:pos x="15" y="490"/>
                </a:cxn>
                <a:cxn ang="0">
                  <a:pos x="3" y="1085"/>
                </a:cxn>
                <a:cxn ang="0">
                  <a:pos x="3" y="1085"/>
                </a:cxn>
                <a:cxn ang="0">
                  <a:pos x="16" y="1099"/>
                </a:cxn>
                <a:cxn ang="0">
                  <a:pos x="3" y="1085"/>
                </a:cxn>
                <a:cxn ang="0">
                  <a:pos x="16" y="1099"/>
                </a:cxn>
                <a:cxn ang="0">
                  <a:pos x="15" y="1104"/>
                </a:cxn>
                <a:cxn ang="0">
                  <a:pos x="11" y="1106"/>
                </a:cxn>
                <a:cxn ang="0">
                  <a:pos x="6" y="1104"/>
                </a:cxn>
                <a:cxn ang="0">
                  <a:pos x="5" y="1101"/>
                </a:cxn>
              </a:cxnLst>
              <a:rect l="0" t="0" r="r" b="b"/>
              <a:pathLst>
                <a:path w="16" h="1160">
                  <a:moveTo>
                    <a:pt x="11" y="1153"/>
                  </a:moveTo>
                  <a:lnTo>
                    <a:pt x="11" y="1156"/>
                  </a:lnTo>
                  <a:lnTo>
                    <a:pt x="10" y="1158"/>
                  </a:lnTo>
                  <a:lnTo>
                    <a:pt x="8" y="1160"/>
                  </a:lnTo>
                  <a:lnTo>
                    <a:pt x="6" y="1160"/>
                  </a:lnTo>
                  <a:lnTo>
                    <a:pt x="3" y="1160"/>
                  </a:lnTo>
                  <a:lnTo>
                    <a:pt x="2" y="1158"/>
                  </a:lnTo>
                  <a:lnTo>
                    <a:pt x="0" y="1156"/>
                  </a:lnTo>
                  <a:lnTo>
                    <a:pt x="0" y="1153"/>
                  </a:lnTo>
                  <a:lnTo>
                    <a:pt x="11" y="1153"/>
                  </a:lnTo>
                  <a:close/>
                  <a:moveTo>
                    <a:pt x="0" y="1153"/>
                  </a:moveTo>
                  <a:lnTo>
                    <a:pt x="0" y="999"/>
                  </a:lnTo>
                  <a:lnTo>
                    <a:pt x="11" y="999"/>
                  </a:lnTo>
                  <a:lnTo>
                    <a:pt x="11" y="1153"/>
                  </a:lnTo>
                  <a:lnTo>
                    <a:pt x="0" y="1153"/>
                  </a:lnTo>
                  <a:close/>
                  <a:moveTo>
                    <a:pt x="0" y="999"/>
                  </a:moveTo>
                  <a:lnTo>
                    <a:pt x="0" y="999"/>
                  </a:lnTo>
                  <a:lnTo>
                    <a:pt x="6" y="999"/>
                  </a:lnTo>
                  <a:lnTo>
                    <a:pt x="0" y="999"/>
                  </a:lnTo>
                  <a:close/>
                  <a:moveTo>
                    <a:pt x="0" y="999"/>
                  </a:moveTo>
                  <a:lnTo>
                    <a:pt x="2" y="978"/>
                  </a:lnTo>
                  <a:lnTo>
                    <a:pt x="13" y="978"/>
                  </a:lnTo>
                  <a:lnTo>
                    <a:pt x="11" y="1000"/>
                  </a:lnTo>
                  <a:lnTo>
                    <a:pt x="0" y="999"/>
                  </a:lnTo>
                  <a:close/>
                  <a:moveTo>
                    <a:pt x="13" y="978"/>
                  </a:moveTo>
                  <a:lnTo>
                    <a:pt x="13" y="978"/>
                  </a:lnTo>
                  <a:lnTo>
                    <a:pt x="6" y="978"/>
                  </a:lnTo>
                  <a:lnTo>
                    <a:pt x="13" y="978"/>
                  </a:lnTo>
                  <a:close/>
                  <a:moveTo>
                    <a:pt x="2" y="978"/>
                  </a:moveTo>
                  <a:lnTo>
                    <a:pt x="2" y="0"/>
                  </a:lnTo>
                  <a:lnTo>
                    <a:pt x="13" y="0"/>
                  </a:lnTo>
                  <a:lnTo>
                    <a:pt x="13" y="978"/>
                  </a:lnTo>
                  <a:lnTo>
                    <a:pt x="2" y="978"/>
                  </a:lnTo>
                  <a:close/>
                  <a:moveTo>
                    <a:pt x="2" y="0"/>
                  </a:moveTo>
                  <a:lnTo>
                    <a:pt x="13" y="0"/>
                  </a:lnTo>
                  <a:lnTo>
                    <a:pt x="6" y="0"/>
                  </a:lnTo>
                  <a:lnTo>
                    <a:pt x="2" y="0"/>
                  </a:lnTo>
                  <a:close/>
                  <a:moveTo>
                    <a:pt x="13" y="0"/>
                  </a:moveTo>
                  <a:lnTo>
                    <a:pt x="13" y="453"/>
                  </a:lnTo>
                  <a:lnTo>
                    <a:pt x="2" y="453"/>
                  </a:lnTo>
                  <a:lnTo>
                    <a:pt x="2" y="0"/>
                  </a:lnTo>
                  <a:lnTo>
                    <a:pt x="13" y="0"/>
                  </a:lnTo>
                  <a:close/>
                  <a:moveTo>
                    <a:pt x="2" y="453"/>
                  </a:moveTo>
                  <a:lnTo>
                    <a:pt x="2" y="453"/>
                  </a:lnTo>
                  <a:lnTo>
                    <a:pt x="6" y="453"/>
                  </a:lnTo>
                  <a:lnTo>
                    <a:pt x="2" y="453"/>
                  </a:lnTo>
                  <a:close/>
                  <a:moveTo>
                    <a:pt x="13" y="453"/>
                  </a:moveTo>
                  <a:lnTo>
                    <a:pt x="15" y="490"/>
                  </a:lnTo>
                  <a:lnTo>
                    <a:pt x="3" y="490"/>
                  </a:lnTo>
                  <a:lnTo>
                    <a:pt x="2" y="453"/>
                  </a:lnTo>
                  <a:lnTo>
                    <a:pt x="13" y="453"/>
                  </a:lnTo>
                  <a:close/>
                  <a:moveTo>
                    <a:pt x="15" y="490"/>
                  </a:moveTo>
                  <a:lnTo>
                    <a:pt x="15" y="490"/>
                  </a:lnTo>
                  <a:lnTo>
                    <a:pt x="8" y="490"/>
                  </a:lnTo>
                  <a:lnTo>
                    <a:pt x="15" y="490"/>
                  </a:lnTo>
                  <a:close/>
                  <a:moveTo>
                    <a:pt x="15" y="490"/>
                  </a:moveTo>
                  <a:lnTo>
                    <a:pt x="15" y="1085"/>
                  </a:lnTo>
                  <a:lnTo>
                    <a:pt x="3" y="1085"/>
                  </a:lnTo>
                  <a:lnTo>
                    <a:pt x="3" y="490"/>
                  </a:lnTo>
                  <a:lnTo>
                    <a:pt x="15" y="490"/>
                  </a:lnTo>
                  <a:close/>
                  <a:moveTo>
                    <a:pt x="3" y="1085"/>
                  </a:moveTo>
                  <a:lnTo>
                    <a:pt x="3" y="1085"/>
                  </a:lnTo>
                  <a:lnTo>
                    <a:pt x="8" y="1085"/>
                  </a:lnTo>
                  <a:lnTo>
                    <a:pt x="3" y="1085"/>
                  </a:lnTo>
                  <a:close/>
                  <a:moveTo>
                    <a:pt x="15" y="1083"/>
                  </a:moveTo>
                  <a:lnTo>
                    <a:pt x="16" y="1099"/>
                  </a:lnTo>
                  <a:lnTo>
                    <a:pt x="5" y="1101"/>
                  </a:lnTo>
                  <a:lnTo>
                    <a:pt x="3" y="1085"/>
                  </a:lnTo>
                  <a:lnTo>
                    <a:pt x="15" y="1083"/>
                  </a:lnTo>
                  <a:close/>
                  <a:moveTo>
                    <a:pt x="16" y="1099"/>
                  </a:moveTo>
                  <a:lnTo>
                    <a:pt x="16" y="1103"/>
                  </a:lnTo>
                  <a:lnTo>
                    <a:pt x="15" y="1104"/>
                  </a:lnTo>
                  <a:lnTo>
                    <a:pt x="13" y="1106"/>
                  </a:lnTo>
                  <a:lnTo>
                    <a:pt x="11" y="1106"/>
                  </a:lnTo>
                  <a:lnTo>
                    <a:pt x="8" y="1106"/>
                  </a:lnTo>
                  <a:lnTo>
                    <a:pt x="6" y="1104"/>
                  </a:lnTo>
                  <a:lnTo>
                    <a:pt x="5" y="1103"/>
                  </a:lnTo>
                  <a:lnTo>
                    <a:pt x="5" y="1101"/>
                  </a:lnTo>
                  <a:lnTo>
                    <a:pt x="16" y="109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939"/>
            <p:cNvSpPr>
              <a:spLocks noEditPoints="1"/>
            </p:cNvSpPr>
            <p:nvPr/>
          </p:nvSpPr>
          <p:spPr bwMode="auto">
            <a:xfrm>
              <a:off x="2174" y="2661"/>
              <a:ext cx="14" cy="39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6"/>
                </a:cxn>
                <a:cxn ang="0">
                  <a:pos x="11" y="198"/>
                </a:cxn>
                <a:cxn ang="0">
                  <a:pos x="0" y="6"/>
                </a:cxn>
                <a:cxn ang="0">
                  <a:pos x="0" y="199"/>
                </a:cxn>
                <a:cxn ang="0">
                  <a:pos x="0" y="198"/>
                </a:cxn>
                <a:cxn ang="0">
                  <a:pos x="0" y="199"/>
                </a:cxn>
                <a:cxn ang="0">
                  <a:pos x="13" y="204"/>
                </a:cxn>
                <a:cxn ang="0">
                  <a:pos x="0" y="199"/>
                </a:cxn>
                <a:cxn ang="0">
                  <a:pos x="13" y="204"/>
                </a:cxn>
                <a:cxn ang="0">
                  <a:pos x="13" y="206"/>
                </a:cxn>
                <a:cxn ang="0">
                  <a:pos x="13" y="204"/>
                </a:cxn>
                <a:cxn ang="0">
                  <a:pos x="13" y="324"/>
                </a:cxn>
                <a:cxn ang="0">
                  <a:pos x="1" y="206"/>
                </a:cxn>
                <a:cxn ang="0">
                  <a:pos x="1" y="326"/>
                </a:cxn>
                <a:cxn ang="0">
                  <a:pos x="1" y="324"/>
                </a:cxn>
                <a:cxn ang="0">
                  <a:pos x="1" y="326"/>
                </a:cxn>
                <a:cxn ang="0">
                  <a:pos x="14" y="329"/>
                </a:cxn>
                <a:cxn ang="0">
                  <a:pos x="1" y="326"/>
                </a:cxn>
                <a:cxn ang="0">
                  <a:pos x="14" y="329"/>
                </a:cxn>
                <a:cxn ang="0">
                  <a:pos x="14" y="331"/>
                </a:cxn>
                <a:cxn ang="0">
                  <a:pos x="14" y="329"/>
                </a:cxn>
                <a:cxn ang="0">
                  <a:pos x="14" y="386"/>
                </a:cxn>
                <a:cxn ang="0">
                  <a:pos x="3" y="331"/>
                </a:cxn>
                <a:cxn ang="0">
                  <a:pos x="14" y="386"/>
                </a:cxn>
                <a:cxn ang="0">
                  <a:pos x="13" y="389"/>
                </a:cxn>
                <a:cxn ang="0">
                  <a:pos x="8" y="391"/>
                </a:cxn>
                <a:cxn ang="0">
                  <a:pos x="5" y="389"/>
                </a:cxn>
                <a:cxn ang="0">
                  <a:pos x="3" y="386"/>
                </a:cxn>
              </a:cxnLst>
              <a:rect l="0" t="0" r="r" b="b"/>
              <a:pathLst>
                <a:path w="14" h="391">
                  <a:moveTo>
                    <a:pt x="0" y="6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0" y="6"/>
                  </a:lnTo>
                  <a:close/>
                  <a:moveTo>
                    <a:pt x="11" y="6"/>
                  </a:moveTo>
                  <a:lnTo>
                    <a:pt x="11" y="198"/>
                  </a:lnTo>
                  <a:lnTo>
                    <a:pt x="0" y="198"/>
                  </a:lnTo>
                  <a:lnTo>
                    <a:pt x="0" y="6"/>
                  </a:lnTo>
                  <a:lnTo>
                    <a:pt x="11" y="6"/>
                  </a:lnTo>
                  <a:close/>
                  <a:moveTo>
                    <a:pt x="0" y="199"/>
                  </a:moveTo>
                  <a:lnTo>
                    <a:pt x="0" y="199"/>
                  </a:lnTo>
                  <a:lnTo>
                    <a:pt x="0" y="198"/>
                  </a:lnTo>
                  <a:lnTo>
                    <a:pt x="5" y="198"/>
                  </a:lnTo>
                  <a:lnTo>
                    <a:pt x="0" y="199"/>
                  </a:lnTo>
                  <a:close/>
                  <a:moveTo>
                    <a:pt x="11" y="198"/>
                  </a:moveTo>
                  <a:lnTo>
                    <a:pt x="13" y="204"/>
                  </a:lnTo>
                  <a:lnTo>
                    <a:pt x="1" y="207"/>
                  </a:lnTo>
                  <a:lnTo>
                    <a:pt x="0" y="199"/>
                  </a:lnTo>
                  <a:lnTo>
                    <a:pt x="11" y="198"/>
                  </a:lnTo>
                  <a:close/>
                  <a:moveTo>
                    <a:pt x="13" y="204"/>
                  </a:moveTo>
                  <a:lnTo>
                    <a:pt x="13" y="204"/>
                  </a:lnTo>
                  <a:lnTo>
                    <a:pt x="13" y="206"/>
                  </a:lnTo>
                  <a:lnTo>
                    <a:pt x="6" y="206"/>
                  </a:lnTo>
                  <a:lnTo>
                    <a:pt x="13" y="204"/>
                  </a:lnTo>
                  <a:close/>
                  <a:moveTo>
                    <a:pt x="13" y="206"/>
                  </a:moveTo>
                  <a:lnTo>
                    <a:pt x="13" y="324"/>
                  </a:lnTo>
                  <a:lnTo>
                    <a:pt x="1" y="324"/>
                  </a:lnTo>
                  <a:lnTo>
                    <a:pt x="1" y="206"/>
                  </a:lnTo>
                  <a:lnTo>
                    <a:pt x="13" y="206"/>
                  </a:lnTo>
                  <a:close/>
                  <a:moveTo>
                    <a:pt x="1" y="326"/>
                  </a:moveTo>
                  <a:lnTo>
                    <a:pt x="1" y="326"/>
                  </a:lnTo>
                  <a:lnTo>
                    <a:pt x="1" y="324"/>
                  </a:lnTo>
                  <a:lnTo>
                    <a:pt x="6" y="324"/>
                  </a:lnTo>
                  <a:lnTo>
                    <a:pt x="1" y="326"/>
                  </a:lnTo>
                  <a:close/>
                  <a:moveTo>
                    <a:pt x="13" y="324"/>
                  </a:moveTo>
                  <a:lnTo>
                    <a:pt x="14" y="329"/>
                  </a:lnTo>
                  <a:lnTo>
                    <a:pt x="3" y="333"/>
                  </a:lnTo>
                  <a:lnTo>
                    <a:pt x="1" y="326"/>
                  </a:lnTo>
                  <a:lnTo>
                    <a:pt x="13" y="324"/>
                  </a:lnTo>
                  <a:close/>
                  <a:moveTo>
                    <a:pt x="14" y="329"/>
                  </a:moveTo>
                  <a:lnTo>
                    <a:pt x="14" y="331"/>
                  </a:lnTo>
                  <a:lnTo>
                    <a:pt x="14" y="331"/>
                  </a:lnTo>
                  <a:lnTo>
                    <a:pt x="8" y="331"/>
                  </a:lnTo>
                  <a:lnTo>
                    <a:pt x="14" y="329"/>
                  </a:lnTo>
                  <a:close/>
                  <a:moveTo>
                    <a:pt x="14" y="331"/>
                  </a:moveTo>
                  <a:lnTo>
                    <a:pt x="14" y="386"/>
                  </a:lnTo>
                  <a:lnTo>
                    <a:pt x="3" y="386"/>
                  </a:lnTo>
                  <a:lnTo>
                    <a:pt x="3" y="331"/>
                  </a:lnTo>
                  <a:lnTo>
                    <a:pt x="14" y="331"/>
                  </a:lnTo>
                  <a:close/>
                  <a:moveTo>
                    <a:pt x="14" y="386"/>
                  </a:moveTo>
                  <a:lnTo>
                    <a:pt x="13" y="388"/>
                  </a:lnTo>
                  <a:lnTo>
                    <a:pt x="13" y="389"/>
                  </a:lnTo>
                  <a:lnTo>
                    <a:pt x="10" y="391"/>
                  </a:lnTo>
                  <a:lnTo>
                    <a:pt x="8" y="391"/>
                  </a:lnTo>
                  <a:lnTo>
                    <a:pt x="6" y="391"/>
                  </a:lnTo>
                  <a:lnTo>
                    <a:pt x="5" y="389"/>
                  </a:lnTo>
                  <a:lnTo>
                    <a:pt x="3" y="388"/>
                  </a:lnTo>
                  <a:lnTo>
                    <a:pt x="3" y="386"/>
                  </a:lnTo>
                  <a:lnTo>
                    <a:pt x="14" y="3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940"/>
            <p:cNvSpPr>
              <a:spLocks noEditPoints="1"/>
            </p:cNvSpPr>
            <p:nvPr/>
          </p:nvSpPr>
          <p:spPr bwMode="auto">
            <a:xfrm>
              <a:off x="2177" y="3041"/>
              <a:ext cx="11" cy="2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0" y="3"/>
                </a:cxn>
                <a:cxn ang="0">
                  <a:pos x="11" y="6"/>
                </a:cxn>
                <a:cxn ang="0">
                  <a:pos x="0" y="6"/>
                </a:cxn>
                <a:cxn ang="0">
                  <a:pos x="11" y="6"/>
                </a:cxn>
                <a:cxn ang="0">
                  <a:pos x="11" y="22"/>
                </a:cxn>
                <a:cxn ang="0">
                  <a:pos x="0" y="22"/>
                </a:cxn>
                <a:cxn ang="0">
                  <a:pos x="0" y="6"/>
                </a:cxn>
                <a:cxn ang="0">
                  <a:pos x="11" y="6"/>
                </a:cxn>
                <a:cxn ang="0">
                  <a:pos x="11" y="22"/>
                </a:cxn>
                <a:cxn ang="0">
                  <a:pos x="10" y="26"/>
                </a:cxn>
                <a:cxn ang="0">
                  <a:pos x="10" y="27"/>
                </a:cxn>
                <a:cxn ang="0">
                  <a:pos x="7" y="29"/>
                </a:cxn>
                <a:cxn ang="0">
                  <a:pos x="5" y="29"/>
                </a:cxn>
                <a:cxn ang="0">
                  <a:pos x="3" y="29"/>
                </a:cxn>
                <a:cxn ang="0">
                  <a:pos x="2" y="27"/>
                </a:cxn>
                <a:cxn ang="0">
                  <a:pos x="0" y="26"/>
                </a:cxn>
                <a:cxn ang="0">
                  <a:pos x="0" y="22"/>
                </a:cxn>
                <a:cxn ang="0">
                  <a:pos x="11" y="22"/>
                </a:cxn>
              </a:cxnLst>
              <a:rect l="0" t="0" r="r" b="b"/>
              <a:pathLst>
                <a:path w="11" h="29">
                  <a:moveTo>
                    <a:pt x="0" y="6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0" y="6"/>
                  </a:lnTo>
                  <a:close/>
                  <a:moveTo>
                    <a:pt x="11" y="6"/>
                  </a:moveTo>
                  <a:lnTo>
                    <a:pt x="11" y="22"/>
                  </a:lnTo>
                  <a:lnTo>
                    <a:pt x="0" y="22"/>
                  </a:lnTo>
                  <a:lnTo>
                    <a:pt x="0" y="6"/>
                  </a:lnTo>
                  <a:lnTo>
                    <a:pt x="11" y="6"/>
                  </a:lnTo>
                  <a:close/>
                  <a:moveTo>
                    <a:pt x="11" y="22"/>
                  </a:moveTo>
                  <a:lnTo>
                    <a:pt x="10" y="26"/>
                  </a:lnTo>
                  <a:lnTo>
                    <a:pt x="10" y="27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2" y="27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941"/>
            <p:cNvSpPr>
              <a:spLocks noEditPoints="1"/>
            </p:cNvSpPr>
            <p:nvPr/>
          </p:nvSpPr>
          <p:spPr bwMode="auto">
            <a:xfrm>
              <a:off x="2167" y="3021"/>
              <a:ext cx="17" cy="47"/>
            </a:xfrm>
            <a:custGeom>
              <a:avLst/>
              <a:gdLst/>
              <a:ahLst/>
              <a:cxnLst>
                <a:cxn ang="0">
                  <a:pos x="12" y="44"/>
                </a:cxn>
                <a:cxn ang="0">
                  <a:pos x="8" y="47"/>
                </a:cxn>
                <a:cxn ang="0">
                  <a:pos x="4" y="47"/>
                </a:cxn>
                <a:cxn ang="0">
                  <a:pos x="0" y="44"/>
                </a:cxn>
                <a:cxn ang="0">
                  <a:pos x="12" y="41"/>
                </a:cxn>
                <a:cxn ang="0">
                  <a:pos x="0" y="34"/>
                </a:cxn>
                <a:cxn ang="0">
                  <a:pos x="12" y="41"/>
                </a:cxn>
                <a:cxn ang="0">
                  <a:pos x="0" y="34"/>
                </a:cxn>
                <a:cxn ang="0">
                  <a:pos x="7" y="28"/>
                </a:cxn>
                <a:cxn ang="0">
                  <a:pos x="0" y="34"/>
                </a:cxn>
                <a:cxn ang="0">
                  <a:pos x="8" y="28"/>
                </a:cxn>
                <a:cxn ang="0">
                  <a:pos x="7" y="41"/>
                </a:cxn>
                <a:cxn ang="0">
                  <a:pos x="13" y="34"/>
                </a:cxn>
                <a:cxn ang="0">
                  <a:pos x="8" y="41"/>
                </a:cxn>
                <a:cxn ang="0">
                  <a:pos x="13" y="34"/>
                </a:cxn>
                <a:cxn ang="0">
                  <a:pos x="2" y="21"/>
                </a:cxn>
                <a:cxn ang="0">
                  <a:pos x="13" y="34"/>
                </a:cxn>
                <a:cxn ang="0">
                  <a:pos x="2" y="21"/>
                </a:cxn>
                <a:cxn ang="0">
                  <a:pos x="4" y="18"/>
                </a:cxn>
                <a:cxn ang="0">
                  <a:pos x="2" y="21"/>
                </a:cxn>
                <a:cxn ang="0">
                  <a:pos x="5" y="16"/>
                </a:cxn>
                <a:cxn ang="0">
                  <a:pos x="13" y="25"/>
                </a:cxn>
                <a:cxn ang="0">
                  <a:pos x="15" y="20"/>
                </a:cxn>
                <a:cxn ang="0">
                  <a:pos x="13" y="23"/>
                </a:cxn>
                <a:cxn ang="0">
                  <a:pos x="15" y="20"/>
                </a:cxn>
                <a:cxn ang="0">
                  <a:pos x="4" y="7"/>
                </a:cxn>
                <a:cxn ang="0">
                  <a:pos x="15" y="20"/>
                </a:cxn>
                <a:cxn ang="0">
                  <a:pos x="4" y="7"/>
                </a:cxn>
                <a:cxn ang="0">
                  <a:pos x="5" y="2"/>
                </a:cxn>
                <a:cxn ang="0">
                  <a:pos x="4" y="7"/>
                </a:cxn>
                <a:cxn ang="0">
                  <a:pos x="7" y="2"/>
                </a:cxn>
                <a:cxn ang="0">
                  <a:pos x="13" y="12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5" y="2"/>
                </a:cxn>
                <a:cxn ang="0">
                  <a:pos x="17" y="7"/>
                </a:cxn>
                <a:cxn ang="0">
                  <a:pos x="15" y="10"/>
                </a:cxn>
              </a:cxnLst>
              <a:rect l="0" t="0" r="r" b="b"/>
              <a:pathLst>
                <a:path w="17" h="47">
                  <a:moveTo>
                    <a:pt x="12" y="41"/>
                  </a:moveTo>
                  <a:lnTo>
                    <a:pt x="12" y="44"/>
                  </a:lnTo>
                  <a:lnTo>
                    <a:pt x="10" y="46"/>
                  </a:lnTo>
                  <a:lnTo>
                    <a:pt x="8" y="47"/>
                  </a:lnTo>
                  <a:lnTo>
                    <a:pt x="7" y="47"/>
                  </a:lnTo>
                  <a:lnTo>
                    <a:pt x="4" y="47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0" y="41"/>
                  </a:lnTo>
                  <a:lnTo>
                    <a:pt x="12" y="41"/>
                  </a:lnTo>
                  <a:close/>
                  <a:moveTo>
                    <a:pt x="0" y="41"/>
                  </a:moveTo>
                  <a:lnTo>
                    <a:pt x="0" y="34"/>
                  </a:lnTo>
                  <a:lnTo>
                    <a:pt x="12" y="34"/>
                  </a:lnTo>
                  <a:lnTo>
                    <a:pt x="12" y="41"/>
                  </a:lnTo>
                  <a:lnTo>
                    <a:pt x="0" y="41"/>
                  </a:lnTo>
                  <a:close/>
                  <a:moveTo>
                    <a:pt x="0" y="34"/>
                  </a:moveTo>
                  <a:lnTo>
                    <a:pt x="0" y="28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0" y="34"/>
                  </a:lnTo>
                  <a:close/>
                  <a:moveTo>
                    <a:pt x="7" y="28"/>
                  </a:moveTo>
                  <a:lnTo>
                    <a:pt x="8" y="28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7" y="28"/>
                  </a:lnTo>
                  <a:close/>
                  <a:moveTo>
                    <a:pt x="13" y="34"/>
                  </a:moveTo>
                  <a:lnTo>
                    <a:pt x="13" y="41"/>
                  </a:lnTo>
                  <a:lnTo>
                    <a:pt x="8" y="41"/>
                  </a:lnTo>
                  <a:lnTo>
                    <a:pt x="8" y="34"/>
                  </a:lnTo>
                  <a:lnTo>
                    <a:pt x="13" y="34"/>
                  </a:lnTo>
                  <a:close/>
                  <a:moveTo>
                    <a:pt x="2" y="34"/>
                  </a:moveTo>
                  <a:lnTo>
                    <a:pt x="2" y="21"/>
                  </a:lnTo>
                  <a:lnTo>
                    <a:pt x="13" y="21"/>
                  </a:lnTo>
                  <a:lnTo>
                    <a:pt x="13" y="34"/>
                  </a:lnTo>
                  <a:lnTo>
                    <a:pt x="2" y="34"/>
                  </a:lnTo>
                  <a:close/>
                  <a:moveTo>
                    <a:pt x="2" y="21"/>
                  </a:moveTo>
                  <a:lnTo>
                    <a:pt x="2" y="20"/>
                  </a:lnTo>
                  <a:lnTo>
                    <a:pt x="4" y="18"/>
                  </a:lnTo>
                  <a:lnTo>
                    <a:pt x="8" y="21"/>
                  </a:lnTo>
                  <a:lnTo>
                    <a:pt x="2" y="21"/>
                  </a:lnTo>
                  <a:close/>
                  <a:moveTo>
                    <a:pt x="4" y="18"/>
                  </a:moveTo>
                  <a:lnTo>
                    <a:pt x="5" y="16"/>
                  </a:lnTo>
                  <a:lnTo>
                    <a:pt x="13" y="23"/>
                  </a:lnTo>
                  <a:lnTo>
                    <a:pt x="13" y="25"/>
                  </a:lnTo>
                  <a:lnTo>
                    <a:pt x="4" y="18"/>
                  </a:lnTo>
                  <a:close/>
                  <a:moveTo>
                    <a:pt x="15" y="20"/>
                  </a:moveTo>
                  <a:lnTo>
                    <a:pt x="15" y="21"/>
                  </a:lnTo>
                  <a:lnTo>
                    <a:pt x="13" y="23"/>
                  </a:lnTo>
                  <a:lnTo>
                    <a:pt x="8" y="20"/>
                  </a:lnTo>
                  <a:lnTo>
                    <a:pt x="15" y="20"/>
                  </a:lnTo>
                  <a:close/>
                  <a:moveTo>
                    <a:pt x="4" y="20"/>
                  </a:moveTo>
                  <a:lnTo>
                    <a:pt x="4" y="7"/>
                  </a:lnTo>
                  <a:lnTo>
                    <a:pt x="15" y="7"/>
                  </a:lnTo>
                  <a:lnTo>
                    <a:pt x="15" y="20"/>
                  </a:lnTo>
                  <a:lnTo>
                    <a:pt x="4" y="20"/>
                  </a:lnTo>
                  <a:close/>
                  <a:moveTo>
                    <a:pt x="4" y="7"/>
                  </a:moveTo>
                  <a:lnTo>
                    <a:pt x="4" y="3"/>
                  </a:lnTo>
                  <a:lnTo>
                    <a:pt x="5" y="2"/>
                  </a:lnTo>
                  <a:lnTo>
                    <a:pt x="8" y="7"/>
                  </a:lnTo>
                  <a:lnTo>
                    <a:pt x="4" y="7"/>
                  </a:lnTo>
                  <a:close/>
                  <a:moveTo>
                    <a:pt x="5" y="2"/>
                  </a:moveTo>
                  <a:lnTo>
                    <a:pt x="7" y="2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5" y="2"/>
                  </a:lnTo>
                  <a:close/>
                  <a:moveTo>
                    <a:pt x="7" y="2"/>
                  </a:moveTo>
                  <a:lnTo>
                    <a:pt x="10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5" y="1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42"/>
            <p:cNvSpPr>
              <a:spLocks noEditPoints="1"/>
            </p:cNvSpPr>
            <p:nvPr/>
          </p:nvSpPr>
          <p:spPr bwMode="auto">
            <a:xfrm>
              <a:off x="2172" y="2981"/>
              <a:ext cx="15" cy="52"/>
            </a:xfrm>
            <a:custGeom>
              <a:avLst/>
              <a:gdLst/>
              <a:ahLst/>
              <a:cxnLst>
                <a:cxn ang="0">
                  <a:pos x="12" y="48"/>
                </a:cxn>
                <a:cxn ang="0">
                  <a:pos x="8" y="52"/>
                </a:cxn>
                <a:cxn ang="0">
                  <a:pos x="3" y="52"/>
                </a:cxn>
                <a:cxn ang="0">
                  <a:pos x="0" y="48"/>
                </a:cxn>
                <a:cxn ang="0">
                  <a:pos x="12" y="45"/>
                </a:cxn>
                <a:cxn ang="0">
                  <a:pos x="0" y="30"/>
                </a:cxn>
                <a:cxn ang="0">
                  <a:pos x="12" y="45"/>
                </a:cxn>
                <a:cxn ang="0">
                  <a:pos x="0" y="30"/>
                </a:cxn>
                <a:cxn ang="0">
                  <a:pos x="5" y="26"/>
                </a:cxn>
                <a:cxn ang="0">
                  <a:pos x="0" y="30"/>
                </a:cxn>
                <a:cxn ang="0">
                  <a:pos x="7" y="26"/>
                </a:cxn>
                <a:cxn ang="0">
                  <a:pos x="5" y="37"/>
                </a:cxn>
                <a:cxn ang="0">
                  <a:pos x="13" y="30"/>
                </a:cxn>
                <a:cxn ang="0">
                  <a:pos x="7" y="37"/>
                </a:cxn>
                <a:cxn ang="0">
                  <a:pos x="13" y="30"/>
                </a:cxn>
                <a:cxn ang="0">
                  <a:pos x="2" y="16"/>
                </a:cxn>
                <a:cxn ang="0">
                  <a:pos x="13" y="30"/>
                </a:cxn>
                <a:cxn ang="0">
                  <a:pos x="2" y="16"/>
                </a:cxn>
                <a:cxn ang="0">
                  <a:pos x="7" y="9"/>
                </a:cxn>
                <a:cxn ang="0">
                  <a:pos x="2" y="16"/>
                </a:cxn>
                <a:cxn ang="0">
                  <a:pos x="8" y="9"/>
                </a:cxn>
                <a:cxn ang="0">
                  <a:pos x="7" y="21"/>
                </a:cxn>
                <a:cxn ang="0">
                  <a:pos x="15" y="16"/>
                </a:cxn>
                <a:cxn ang="0">
                  <a:pos x="8" y="21"/>
                </a:cxn>
                <a:cxn ang="0">
                  <a:pos x="15" y="16"/>
                </a:cxn>
                <a:cxn ang="0">
                  <a:pos x="3" y="4"/>
                </a:cxn>
                <a:cxn ang="0">
                  <a:pos x="15" y="16"/>
                </a:cxn>
                <a:cxn ang="0">
                  <a:pos x="3" y="4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15" y="4"/>
                </a:cxn>
              </a:cxnLst>
              <a:rect l="0" t="0" r="r" b="b"/>
              <a:pathLst>
                <a:path w="15" h="52">
                  <a:moveTo>
                    <a:pt x="12" y="45"/>
                  </a:moveTo>
                  <a:lnTo>
                    <a:pt x="12" y="48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5" y="52"/>
                  </a:lnTo>
                  <a:lnTo>
                    <a:pt x="3" y="52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12" y="45"/>
                  </a:lnTo>
                  <a:close/>
                  <a:moveTo>
                    <a:pt x="0" y="45"/>
                  </a:moveTo>
                  <a:lnTo>
                    <a:pt x="0" y="30"/>
                  </a:lnTo>
                  <a:lnTo>
                    <a:pt x="12" y="30"/>
                  </a:lnTo>
                  <a:lnTo>
                    <a:pt x="12" y="45"/>
                  </a:lnTo>
                  <a:lnTo>
                    <a:pt x="0" y="45"/>
                  </a:lnTo>
                  <a:close/>
                  <a:moveTo>
                    <a:pt x="0" y="30"/>
                  </a:moveTo>
                  <a:lnTo>
                    <a:pt x="0" y="26"/>
                  </a:lnTo>
                  <a:lnTo>
                    <a:pt x="5" y="26"/>
                  </a:lnTo>
                  <a:lnTo>
                    <a:pt x="5" y="30"/>
                  </a:lnTo>
                  <a:lnTo>
                    <a:pt x="0" y="30"/>
                  </a:lnTo>
                  <a:close/>
                  <a:moveTo>
                    <a:pt x="5" y="26"/>
                  </a:moveTo>
                  <a:lnTo>
                    <a:pt x="7" y="26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5" y="26"/>
                  </a:lnTo>
                  <a:close/>
                  <a:moveTo>
                    <a:pt x="13" y="30"/>
                  </a:moveTo>
                  <a:lnTo>
                    <a:pt x="13" y="37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13" y="30"/>
                  </a:lnTo>
                  <a:close/>
                  <a:moveTo>
                    <a:pt x="2" y="30"/>
                  </a:moveTo>
                  <a:lnTo>
                    <a:pt x="2" y="16"/>
                  </a:lnTo>
                  <a:lnTo>
                    <a:pt x="13" y="16"/>
                  </a:lnTo>
                  <a:lnTo>
                    <a:pt x="13" y="30"/>
                  </a:lnTo>
                  <a:lnTo>
                    <a:pt x="2" y="30"/>
                  </a:lnTo>
                  <a:close/>
                  <a:moveTo>
                    <a:pt x="2" y="16"/>
                  </a:moveTo>
                  <a:lnTo>
                    <a:pt x="2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2" y="16"/>
                  </a:lnTo>
                  <a:close/>
                  <a:moveTo>
                    <a:pt x="7" y="9"/>
                  </a:moveTo>
                  <a:lnTo>
                    <a:pt x="8" y="9"/>
                  </a:lnTo>
                  <a:lnTo>
                    <a:pt x="8" y="21"/>
                  </a:lnTo>
                  <a:lnTo>
                    <a:pt x="7" y="21"/>
                  </a:lnTo>
                  <a:lnTo>
                    <a:pt x="7" y="9"/>
                  </a:lnTo>
                  <a:close/>
                  <a:moveTo>
                    <a:pt x="15" y="16"/>
                  </a:moveTo>
                  <a:lnTo>
                    <a:pt x="15" y="21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5" y="16"/>
                  </a:lnTo>
                  <a:close/>
                  <a:moveTo>
                    <a:pt x="3" y="16"/>
                  </a:moveTo>
                  <a:lnTo>
                    <a:pt x="3" y="4"/>
                  </a:lnTo>
                  <a:lnTo>
                    <a:pt x="15" y="4"/>
                  </a:lnTo>
                  <a:lnTo>
                    <a:pt x="15" y="16"/>
                  </a:lnTo>
                  <a:lnTo>
                    <a:pt x="3" y="16"/>
                  </a:lnTo>
                  <a:close/>
                  <a:moveTo>
                    <a:pt x="3" y="4"/>
                  </a:move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943"/>
            <p:cNvSpPr>
              <a:spLocks noEditPoints="1"/>
            </p:cNvSpPr>
            <p:nvPr/>
          </p:nvSpPr>
          <p:spPr bwMode="auto">
            <a:xfrm>
              <a:off x="2175" y="2933"/>
              <a:ext cx="15" cy="59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9" y="59"/>
                </a:cxn>
                <a:cxn ang="0">
                  <a:pos x="4" y="59"/>
                </a:cxn>
                <a:cxn ang="0">
                  <a:pos x="0" y="56"/>
                </a:cxn>
                <a:cxn ang="0">
                  <a:pos x="12" y="52"/>
                </a:cxn>
                <a:cxn ang="0">
                  <a:pos x="0" y="48"/>
                </a:cxn>
                <a:cxn ang="0">
                  <a:pos x="12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0" y="48"/>
                </a:cxn>
                <a:cxn ang="0">
                  <a:pos x="2" y="43"/>
                </a:cxn>
                <a:cxn ang="0">
                  <a:pos x="10" y="51"/>
                </a:cxn>
                <a:cxn ang="0">
                  <a:pos x="13" y="46"/>
                </a:cxn>
                <a:cxn ang="0">
                  <a:pos x="12" y="49"/>
                </a:cxn>
                <a:cxn ang="0">
                  <a:pos x="13" y="46"/>
                </a:cxn>
                <a:cxn ang="0">
                  <a:pos x="2" y="30"/>
                </a:cxn>
                <a:cxn ang="0">
                  <a:pos x="13" y="46"/>
                </a:cxn>
                <a:cxn ang="0">
                  <a:pos x="2" y="30"/>
                </a:cxn>
                <a:cxn ang="0">
                  <a:pos x="4" y="26"/>
                </a:cxn>
                <a:cxn ang="0">
                  <a:pos x="2" y="30"/>
                </a:cxn>
                <a:cxn ang="0">
                  <a:pos x="5" y="25"/>
                </a:cxn>
                <a:cxn ang="0">
                  <a:pos x="12" y="35"/>
                </a:cxn>
                <a:cxn ang="0">
                  <a:pos x="15" y="28"/>
                </a:cxn>
                <a:cxn ang="0">
                  <a:pos x="13" y="33"/>
                </a:cxn>
                <a:cxn ang="0">
                  <a:pos x="15" y="28"/>
                </a:cxn>
                <a:cxn ang="0">
                  <a:pos x="4" y="12"/>
                </a:cxn>
                <a:cxn ang="0">
                  <a:pos x="15" y="28"/>
                </a:cxn>
                <a:cxn ang="0">
                  <a:pos x="4" y="12"/>
                </a:cxn>
                <a:cxn ang="0">
                  <a:pos x="9" y="5"/>
                </a:cxn>
                <a:cxn ang="0">
                  <a:pos x="4" y="12"/>
                </a:cxn>
                <a:cxn ang="0">
                  <a:pos x="10" y="5"/>
                </a:cxn>
                <a:cxn ang="0">
                  <a:pos x="9" y="17"/>
                </a:cxn>
                <a:cxn ang="0">
                  <a:pos x="15" y="12"/>
                </a:cxn>
                <a:cxn ang="0">
                  <a:pos x="10" y="17"/>
                </a:cxn>
                <a:cxn ang="0">
                  <a:pos x="15" y="12"/>
                </a:cxn>
                <a:cxn ang="0">
                  <a:pos x="4" y="7"/>
                </a:cxn>
                <a:cxn ang="0">
                  <a:pos x="15" y="12"/>
                </a:cxn>
                <a:cxn ang="0">
                  <a:pos x="4" y="7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59">
                  <a:moveTo>
                    <a:pt x="12" y="52"/>
                  </a:moveTo>
                  <a:lnTo>
                    <a:pt x="12" y="56"/>
                  </a:lnTo>
                  <a:lnTo>
                    <a:pt x="10" y="57"/>
                  </a:lnTo>
                  <a:lnTo>
                    <a:pt x="9" y="59"/>
                  </a:lnTo>
                  <a:lnTo>
                    <a:pt x="5" y="59"/>
                  </a:lnTo>
                  <a:lnTo>
                    <a:pt x="4" y="59"/>
                  </a:lnTo>
                  <a:lnTo>
                    <a:pt x="2" y="57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12" y="52"/>
                  </a:lnTo>
                  <a:close/>
                  <a:moveTo>
                    <a:pt x="0" y="52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52"/>
                  </a:lnTo>
                  <a:lnTo>
                    <a:pt x="0" y="52"/>
                  </a:lnTo>
                  <a:close/>
                  <a:moveTo>
                    <a:pt x="0" y="48"/>
                  </a:moveTo>
                  <a:lnTo>
                    <a:pt x="0" y="46"/>
                  </a:lnTo>
                  <a:lnTo>
                    <a:pt x="0" y="44"/>
                  </a:lnTo>
                  <a:lnTo>
                    <a:pt x="5" y="48"/>
                  </a:lnTo>
                  <a:lnTo>
                    <a:pt x="0" y="48"/>
                  </a:lnTo>
                  <a:close/>
                  <a:moveTo>
                    <a:pt x="0" y="44"/>
                  </a:moveTo>
                  <a:lnTo>
                    <a:pt x="2" y="43"/>
                  </a:lnTo>
                  <a:lnTo>
                    <a:pt x="12" y="49"/>
                  </a:lnTo>
                  <a:lnTo>
                    <a:pt x="10" y="51"/>
                  </a:lnTo>
                  <a:lnTo>
                    <a:pt x="0" y="44"/>
                  </a:lnTo>
                  <a:close/>
                  <a:moveTo>
                    <a:pt x="13" y="46"/>
                  </a:moveTo>
                  <a:lnTo>
                    <a:pt x="13" y="48"/>
                  </a:lnTo>
                  <a:lnTo>
                    <a:pt x="12" y="49"/>
                  </a:lnTo>
                  <a:lnTo>
                    <a:pt x="7" y="46"/>
                  </a:lnTo>
                  <a:lnTo>
                    <a:pt x="13" y="46"/>
                  </a:lnTo>
                  <a:close/>
                  <a:moveTo>
                    <a:pt x="2" y="46"/>
                  </a:moveTo>
                  <a:lnTo>
                    <a:pt x="2" y="30"/>
                  </a:lnTo>
                  <a:lnTo>
                    <a:pt x="13" y="30"/>
                  </a:lnTo>
                  <a:lnTo>
                    <a:pt x="13" y="46"/>
                  </a:lnTo>
                  <a:lnTo>
                    <a:pt x="2" y="46"/>
                  </a:lnTo>
                  <a:close/>
                  <a:moveTo>
                    <a:pt x="2" y="30"/>
                  </a:moveTo>
                  <a:lnTo>
                    <a:pt x="2" y="28"/>
                  </a:lnTo>
                  <a:lnTo>
                    <a:pt x="4" y="26"/>
                  </a:lnTo>
                  <a:lnTo>
                    <a:pt x="7" y="30"/>
                  </a:lnTo>
                  <a:lnTo>
                    <a:pt x="2" y="30"/>
                  </a:lnTo>
                  <a:close/>
                  <a:moveTo>
                    <a:pt x="4" y="26"/>
                  </a:moveTo>
                  <a:lnTo>
                    <a:pt x="5" y="25"/>
                  </a:lnTo>
                  <a:lnTo>
                    <a:pt x="13" y="33"/>
                  </a:lnTo>
                  <a:lnTo>
                    <a:pt x="12" y="35"/>
                  </a:lnTo>
                  <a:lnTo>
                    <a:pt x="4" y="26"/>
                  </a:lnTo>
                  <a:close/>
                  <a:moveTo>
                    <a:pt x="15" y="28"/>
                  </a:moveTo>
                  <a:lnTo>
                    <a:pt x="15" y="31"/>
                  </a:lnTo>
                  <a:lnTo>
                    <a:pt x="13" y="33"/>
                  </a:lnTo>
                  <a:lnTo>
                    <a:pt x="9" y="28"/>
                  </a:lnTo>
                  <a:lnTo>
                    <a:pt x="15" y="28"/>
                  </a:lnTo>
                  <a:close/>
                  <a:moveTo>
                    <a:pt x="4" y="28"/>
                  </a:moveTo>
                  <a:lnTo>
                    <a:pt x="4" y="12"/>
                  </a:lnTo>
                  <a:lnTo>
                    <a:pt x="15" y="12"/>
                  </a:lnTo>
                  <a:lnTo>
                    <a:pt x="15" y="28"/>
                  </a:lnTo>
                  <a:lnTo>
                    <a:pt x="4" y="28"/>
                  </a:lnTo>
                  <a:close/>
                  <a:moveTo>
                    <a:pt x="4" y="12"/>
                  </a:moveTo>
                  <a:lnTo>
                    <a:pt x="4" y="5"/>
                  </a:lnTo>
                  <a:lnTo>
                    <a:pt x="9" y="5"/>
                  </a:lnTo>
                  <a:lnTo>
                    <a:pt x="9" y="12"/>
                  </a:lnTo>
                  <a:lnTo>
                    <a:pt x="4" y="12"/>
                  </a:lnTo>
                  <a:close/>
                  <a:moveTo>
                    <a:pt x="9" y="5"/>
                  </a:moveTo>
                  <a:lnTo>
                    <a:pt x="10" y="5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5"/>
                  </a:lnTo>
                  <a:close/>
                  <a:moveTo>
                    <a:pt x="15" y="12"/>
                  </a:moveTo>
                  <a:lnTo>
                    <a:pt x="15" y="17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5" y="12"/>
                  </a:lnTo>
                  <a:close/>
                  <a:moveTo>
                    <a:pt x="4" y="12"/>
                  </a:moveTo>
                  <a:lnTo>
                    <a:pt x="4" y="7"/>
                  </a:lnTo>
                  <a:lnTo>
                    <a:pt x="15" y="7"/>
                  </a:lnTo>
                  <a:lnTo>
                    <a:pt x="15" y="12"/>
                  </a:lnTo>
                  <a:lnTo>
                    <a:pt x="4" y="12"/>
                  </a:lnTo>
                  <a:close/>
                  <a:moveTo>
                    <a:pt x="4" y="7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944"/>
            <p:cNvSpPr>
              <a:spLocks noEditPoints="1"/>
            </p:cNvSpPr>
            <p:nvPr/>
          </p:nvSpPr>
          <p:spPr bwMode="auto">
            <a:xfrm>
              <a:off x="2179" y="2881"/>
              <a:ext cx="14" cy="65"/>
            </a:xfrm>
            <a:custGeom>
              <a:avLst/>
              <a:gdLst/>
              <a:ahLst/>
              <a:cxnLst>
                <a:cxn ang="0">
                  <a:pos x="11" y="61"/>
                </a:cxn>
                <a:cxn ang="0">
                  <a:pos x="8" y="64"/>
                </a:cxn>
                <a:cxn ang="0">
                  <a:pos x="3" y="64"/>
                </a:cxn>
                <a:cxn ang="0">
                  <a:pos x="1" y="61"/>
                </a:cxn>
                <a:cxn ang="0">
                  <a:pos x="11" y="59"/>
                </a:cxn>
                <a:cxn ang="0">
                  <a:pos x="0" y="44"/>
                </a:cxn>
                <a:cxn ang="0">
                  <a:pos x="11" y="59"/>
                </a:cxn>
                <a:cxn ang="0">
                  <a:pos x="0" y="44"/>
                </a:cxn>
                <a:cxn ang="0">
                  <a:pos x="1" y="41"/>
                </a:cxn>
                <a:cxn ang="0">
                  <a:pos x="0" y="44"/>
                </a:cxn>
                <a:cxn ang="0">
                  <a:pos x="3" y="39"/>
                </a:cxn>
                <a:cxn ang="0">
                  <a:pos x="11" y="48"/>
                </a:cxn>
                <a:cxn ang="0">
                  <a:pos x="13" y="43"/>
                </a:cxn>
                <a:cxn ang="0">
                  <a:pos x="11" y="46"/>
                </a:cxn>
                <a:cxn ang="0">
                  <a:pos x="13" y="43"/>
                </a:cxn>
                <a:cxn ang="0">
                  <a:pos x="1" y="25"/>
                </a:cxn>
                <a:cxn ang="0">
                  <a:pos x="13" y="43"/>
                </a:cxn>
                <a:cxn ang="0">
                  <a:pos x="1" y="25"/>
                </a:cxn>
                <a:cxn ang="0">
                  <a:pos x="3" y="20"/>
                </a:cxn>
                <a:cxn ang="0">
                  <a:pos x="1" y="25"/>
                </a:cxn>
                <a:cxn ang="0">
                  <a:pos x="5" y="18"/>
                </a:cxn>
                <a:cxn ang="0">
                  <a:pos x="11" y="28"/>
                </a:cxn>
                <a:cxn ang="0">
                  <a:pos x="14" y="23"/>
                </a:cxn>
                <a:cxn ang="0">
                  <a:pos x="13" y="26"/>
                </a:cxn>
                <a:cxn ang="0">
                  <a:pos x="14" y="23"/>
                </a:cxn>
                <a:cxn ang="0">
                  <a:pos x="3" y="7"/>
                </a:cxn>
                <a:cxn ang="0">
                  <a:pos x="14" y="23"/>
                </a:cxn>
                <a:cxn ang="0">
                  <a:pos x="3" y="7"/>
                </a:cxn>
                <a:cxn ang="0">
                  <a:pos x="5" y="4"/>
                </a:cxn>
                <a:cxn ang="0">
                  <a:pos x="9" y="0"/>
                </a:cxn>
                <a:cxn ang="0">
                  <a:pos x="13" y="4"/>
                </a:cxn>
                <a:cxn ang="0">
                  <a:pos x="14" y="7"/>
                </a:cxn>
              </a:cxnLst>
              <a:rect l="0" t="0" r="r" b="b"/>
              <a:pathLst>
                <a:path w="14" h="65">
                  <a:moveTo>
                    <a:pt x="11" y="59"/>
                  </a:moveTo>
                  <a:lnTo>
                    <a:pt x="11" y="61"/>
                  </a:lnTo>
                  <a:lnTo>
                    <a:pt x="9" y="62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3" y="64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0" y="59"/>
                  </a:lnTo>
                  <a:lnTo>
                    <a:pt x="11" y="59"/>
                  </a:lnTo>
                  <a:close/>
                  <a:moveTo>
                    <a:pt x="0" y="59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9"/>
                  </a:lnTo>
                  <a:lnTo>
                    <a:pt x="0" y="59"/>
                  </a:lnTo>
                  <a:close/>
                  <a:moveTo>
                    <a:pt x="0" y="44"/>
                  </a:moveTo>
                  <a:lnTo>
                    <a:pt x="0" y="43"/>
                  </a:lnTo>
                  <a:lnTo>
                    <a:pt x="1" y="41"/>
                  </a:lnTo>
                  <a:lnTo>
                    <a:pt x="6" y="44"/>
                  </a:lnTo>
                  <a:lnTo>
                    <a:pt x="0" y="44"/>
                  </a:lnTo>
                  <a:close/>
                  <a:moveTo>
                    <a:pt x="1" y="41"/>
                  </a:moveTo>
                  <a:lnTo>
                    <a:pt x="3" y="39"/>
                  </a:lnTo>
                  <a:lnTo>
                    <a:pt x="11" y="46"/>
                  </a:lnTo>
                  <a:lnTo>
                    <a:pt x="11" y="48"/>
                  </a:lnTo>
                  <a:lnTo>
                    <a:pt x="1" y="41"/>
                  </a:lnTo>
                  <a:close/>
                  <a:moveTo>
                    <a:pt x="13" y="43"/>
                  </a:moveTo>
                  <a:lnTo>
                    <a:pt x="13" y="44"/>
                  </a:lnTo>
                  <a:lnTo>
                    <a:pt x="11" y="46"/>
                  </a:lnTo>
                  <a:lnTo>
                    <a:pt x="8" y="43"/>
                  </a:lnTo>
                  <a:lnTo>
                    <a:pt x="13" y="43"/>
                  </a:lnTo>
                  <a:close/>
                  <a:moveTo>
                    <a:pt x="1" y="43"/>
                  </a:moveTo>
                  <a:lnTo>
                    <a:pt x="1" y="25"/>
                  </a:lnTo>
                  <a:lnTo>
                    <a:pt x="13" y="25"/>
                  </a:lnTo>
                  <a:lnTo>
                    <a:pt x="13" y="43"/>
                  </a:lnTo>
                  <a:lnTo>
                    <a:pt x="1" y="43"/>
                  </a:lnTo>
                  <a:close/>
                  <a:moveTo>
                    <a:pt x="1" y="25"/>
                  </a:moveTo>
                  <a:lnTo>
                    <a:pt x="1" y="22"/>
                  </a:lnTo>
                  <a:lnTo>
                    <a:pt x="3" y="20"/>
                  </a:lnTo>
                  <a:lnTo>
                    <a:pt x="8" y="25"/>
                  </a:lnTo>
                  <a:lnTo>
                    <a:pt x="1" y="25"/>
                  </a:lnTo>
                  <a:close/>
                  <a:moveTo>
                    <a:pt x="3" y="20"/>
                  </a:moveTo>
                  <a:lnTo>
                    <a:pt x="5" y="18"/>
                  </a:lnTo>
                  <a:lnTo>
                    <a:pt x="13" y="26"/>
                  </a:lnTo>
                  <a:lnTo>
                    <a:pt x="11" y="28"/>
                  </a:lnTo>
                  <a:lnTo>
                    <a:pt x="3" y="20"/>
                  </a:lnTo>
                  <a:close/>
                  <a:moveTo>
                    <a:pt x="14" y="23"/>
                  </a:moveTo>
                  <a:lnTo>
                    <a:pt x="14" y="25"/>
                  </a:lnTo>
                  <a:lnTo>
                    <a:pt x="13" y="26"/>
                  </a:lnTo>
                  <a:lnTo>
                    <a:pt x="9" y="23"/>
                  </a:lnTo>
                  <a:lnTo>
                    <a:pt x="14" y="23"/>
                  </a:lnTo>
                  <a:close/>
                  <a:moveTo>
                    <a:pt x="3" y="23"/>
                  </a:moveTo>
                  <a:lnTo>
                    <a:pt x="3" y="7"/>
                  </a:lnTo>
                  <a:lnTo>
                    <a:pt x="14" y="7"/>
                  </a:lnTo>
                  <a:lnTo>
                    <a:pt x="14" y="23"/>
                  </a:lnTo>
                  <a:lnTo>
                    <a:pt x="3" y="23"/>
                  </a:lnTo>
                  <a:close/>
                  <a:moveTo>
                    <a:pt x="3" y="7"/>
                  </a:moveTo>
                  <a:lnTo>
                    <a:pt x="3" y="5"/>
                  </a:lnTo>
                  <a:lnTo>
                    <a:pt x="5" y="4"/>
                  </a:lnTo>
                  <a:lnTo>
                    <a:pt x="6" y="2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945"/>
            <p:cNvSpPr>
              <a:spLocks noEditPoints="1"/>
            </p:cNvSpPr>
            <p:nvPr/>
          </p:nvSpPr>
          <p:spPr bwMode="auto">
            <a:xfrm>
              <a:off x="2182" y="2820"/>
              <a:ext cx="16" cy="74"/>
            </a:xfrm>
            <a:custGeom>
              <a:avLst/>
              <a:gdLst/>
              <a:ahLst/>
              <a:cxnLst>
                <a:cxn ang="0">
                  <a:pos x="11" y="70"/>
                </a:cxn>
                <a:cxn ang="0">
                  <a:pos x="8" y="73"/>
                </a:cxn>
                <a:cxn ang="0">
                  <a:pos x="3" y="73"/>
                </a:cxn>
                <a:cxn ang="0">
                  <a:pos x="0" y="70"/>
                </a:cxn>
                <a:cxn ang="0">
                  <a:pos x="11" y="68"/>
                </a:cxn>
                <a:cxn ang="0">
                  <a:pos x="0" y="63"/>
                </a:cxn>
                <a:cxn ang="0">
                  <a:pos x="11" y="68"/>
                </a:cxn>
                <a:cxn ang="0">
                  <a:pos x="0" y="63"/>
                </a:cxn>
                <a:cxn ang="0">
                  <a:pos x="2" y="60"/>
                </a:cxn>
                <a:cxn ang="0">
                  <a:pos x="0" y="63"/>
                </a:cxn>
                <a:cxn ang="0">
                  <a:pos x="3" y="58"/>
                </a:cxn>
                <a:cxn ang="0">
                  <a:pos x="10" y="68"/>
                </a:cxn>
                <a:cxn ang="0">
                  <a:pos x="13" y="61"/>
                </a:cxn>
                <a:cxn ang="0">
                  <a:pos x="11" y="66"/>
                </a:cxn>
                <a:cxn ang="0">
                  <a:pos x="13" y="61"/>
                </a:cxn>
                <a:cxn ang="0">
                  <a:pos x="2" y="40"/>
                </a:cxn>
                <a:cxn ang="0">
                  <a:pos x="13" y="61"/>
                </a:cxn>
                <a:cxn ang="0">
                  <a:pos x="2" y="40"/>
                </a:cxn>
                <a:cxn ang="0">
                  <a:pos x="3" y="35"/>
                </a:cxn>
                <a:cxn ang="0">
                  <a:pos x="2" y="40"/>
                </a:cxn>
                <a:cxn ang="0">
                  <a:pos x="5" y="35"/>
                </a:cxn>
                <a:cxn ang="0">
                  <a:pos x="11" y="45"/>
                </a:cxn>
                <a:cxn ang="0">
                  <a:pos x="15" y="39"/>
                </a:cxn>
                <a:cxn ang="0">
                  <a:pos x="13" y="44"/>
                </a:cxn>
                <a:cxn ang="0">
                  <a:pos x="15" y="39"/>
                </a:cxn>
                <a:cxn ang="0">
                  <a:pos x="3" y="14"/>
                </a:cxn>
                <a:cxn ang="0">
                  <a:pos x="15" y="39"/>
                </a:cxn>
                <a:cxn ang="0">
                  <a:pos x="3" y="14"/>
                </a:cxn>
                <a:cxn ang="0">
                  <a:pos x="5" y="11"/>
                </a:cxn>
                <a:cxn ang="0">
                  <a:pos x="3" y="14"/>
                </a:cxn>
                <a:cxn ang="0">
                  <a:pos x="5" y="9"/>
                </a:cxn>
                <a:cxn ang="0">
                  <a:pos x="13" y="18"/>
                </a:cxn>
                <a:cxn ang="0">
                  <a:pos x="16" y="13"/>
                </a:cxn>
                <a:cxn ang="0">
                  <a:pos x="15" y="16"/>
                </a:cxn>
                <a:cxn ang="0">
                  <a:pos x="16" y="13"/>
                </a:cxn>
                <a:cxn ang="0">
                  <a:pos x="5" y="6"/>
                </a:cxn>
                <a:cxn ang="0">
                  <a:pos x="16" y="13"/>
                </a:cxn>
                <a:cxn ang="0">
                  <a:pos x="5" y="6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6" y="6"/>
                </a:cxn>
              </a:cxnLst>
              <a:rect l="0" t="0" r="r" b="b"/>
              <a:pathLst>
                <a:path w="16" h="74">
                  <a:moveTo>
                    <a:pt x="11" y="68"/>
                  </a:moveTo>
                  <a:lnTo>
                    <a:pt x="11" y="70"/>
                  </a:lnTo>
                  <a:lnTo>
                    <a:pt x="10" y="73"/>
                  </a:lnTo>
                  <a:lnTo>
                    <a:pt x="8" y="73"/>
                  </a:lnTo>
                  <a:lnTo>
                    <a:pt x="6" y="74"/>
                  </a:lnTo>
                  <a:lnTo>
                    <a:pt x="3" y="73"/>
                  </a:lnTo>
                  <a:lnTo>
                    <a:pt x="2" y="73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11" y="68"/>
                  </a:lnTo>
                  <a:close/>
                  <a:moveTo>
                    <a:pt x="0" y="68"/>
                  </a:moveTo>
                  <a:lnTo>
                    <a:pt x="0" y="63"/>
                  </a:lnTo>
                  <a:lnTo>
                    <a:pt x="11" y="63"/>
                  </a:lnTo>
                  <a:lnTo>
                    <a:pt x="11" y="68"/>
                  </a:lnTo>
                  <a:lnTo>
                    <a:pt x="0" y="68"/>
                  </a:lnTo>
                  <a:close/>
                  <a:moveTo>
                    <a:pt x="0" y="63"/>
                  </a:moveTo>
                  <a:lnTo>
                    <a:pt x="0" y="61"/>
                  </a:lnTo>
                  <a:lnTo>
                    <a:pt x="2" y="60"/>
                  </a:lnTo>
                  <a:lnTo>
                    <a:pt x="6" y="63"/>
                  </a:lnTo>
                  <a:lnTo>
                    <a:pt x="0" y="63"/>
                  </a:lnTo>
                  <a:close/>
                  <a:moveTo>
                    <a:pt x="2" y="60"/>
                  </a:moveTo>
                  <a:lnTo>
                    <a:pt x="3" y="58"/>
                  </a:lnTo>
                  <a:lnTo>
                    <a:pt x="11" y="66"/>
                  </a:lnTo>
                  <a:lnTo>
                    <a:pt x="10" y="68"/>
                  </a:lnTo>
                  <a:lnTo>
                    <a:pt x="2" y="60"/>
                  </a:lnTo>
                  <a:close/>
                  <a:moveTo>
                    <a:pt x="13" y="61"/>
                  </a:moveTo>
                  <a:lnTo>
                    <a:pt x="13" y="65"/>
                  </a:lnTo>
                  <a:lnTo>
                    <a:pt x="11" y="66"/>
                  </a:lnTo>
                  <a:lnTo>
                    <a:pt x="6" y="61"/>
                  </a:lnTo>
                  <a:lnTo>
                    <a:pt x="13" y="61"/>
                  </a:lnTo>
                  <a:close/>
                  <a:moveTo>
                    <a:pt x="2" y="61"/>
                  </a:moveTo>
                  <a:lnTo>
                    <a:pt x="2" y="40"/>
                  </a:lnTo>
                  <a:lnTo>
                    <a:pt x="13" y="40"/>
                  </a:lnTo>
                  <a:lnTo>
                    <a:pt x="13" y="61"/>
                  </a:lnTo>
                  <a:lnTo>
                    <a:pt x="2" y="61"/>
                  </a:lnTo>
                  <a:close/>
                  <a:moveTo>
                    <a:pt x="2" y="40"/>
                  </a:moveTo>
                  <a:lnTo>
                    <a:pt x="2" y="37"/>
                  </a:lnTo>
                  <a:lnTo>
                    <a:pt x="3" y="35"/>
                  </a:lnTo>
                  <a:lnTo>
                    <a:pt x="6" y="40"/>
                  </a:lnTo>
                  <a:lnTo>
                    <a:pt x="2" y="40"/>
                  </a:lnTo>
                  <a:close/>
                  <a:moveTo>
                    <a:pt x="3" y="35"/>
                  </a:moveTo>
                  <a:lnTo>
                    <a:pt x="5" y="35"/>
                  </a:lnTo>
                  <a:lnTo>
                    <a:pt x="13" y="44"/>
                  </a:lnTo>
                  <a:lnTo>
                    <a:pt x="11" y="45"/>
                  </a:lnTo>
                  <a:lnTo>
                    <a:pt x="3" y="35"/>
                  </a:lnTo>
                  <a:close/>
                  <a:moveTo>
                    <a:pt x="15" y="39"/>
                  </a:moveTo>
                  <a:lnTo>
                    <a:pt x="15" y="42"/>
                  </a:lnTo>
                  <a:lnTo>
                    <a:pt x="13" y="44"/>
                  </a:lnTo>
                  <a:lnTo>
                    <a:pt x="8" y="39"/>
                  </a:lnTo>
                  <a:lnTo>
                    <a:pt x="15" y="39"/>
                  </a:lnTo>
                  <a:close/>
                  <a:moveTo>
                    <a:pt x="3" y="39"/>
                  </a:moveTo>
                  <a:lnTo>
                    <a:pt x="3" y="14"/>
                  </a:lnTo>
                  <a:lnTo>
                    <a:pt x="15" y="14"/>
                  </a:lnTo>
                  <a:lnTo>
                    <a:pt x="15" y="39"/>
                  </a:lnTo>
                  <a:lnTo>
                    <a:pt x="3" y="39"/>
                  </a:lnTo>
                  <a:close/>
                  <a:moveTo>
                    <a:pt x="3" y="14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8" y="14"/>
                  </a:lnTo>
                  <a:lnTo>
                    <a:pt x="3" y="14"/>
                  </a:lnTo>
                  <a:close/>
                  <a:moveTo>
                    <a:pt x="5" y="11"/>
                  </a:moveTo>
                  <a:lnTo>
                    <a:pt x="5" y="9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5" y="11"/>
                  </a:lnTo>
                  <a:close/>
                  <a:moveTo>
                    <a:pt x="16" y="13"/>
                  </a:moveTo>
                  <a:lnTo>
                    <a:pt x="16" y="14"/>
                  </a:lnTo>
                  <a:lnTo>
                    <a:pt x="15" y="16"/>
                  </a:lnTo>
                  <a:lnTo>
                    <a:pt x="10" y="13"/>
                  </a:lnTo>
                  <a:lnTo>
                    <a:pt x="16" y="13"/>
                  </a:lnTo>
                  <a:close/>
                  <a:moveTo>
                    <a:pt x="5" y="13"/>
                  </a:moveTo>
                  <a:lnTo>
                    <a:pt x="5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5" y="13"/>
                  </a:lnTo>
                  <a:close/>
                  <a:moveTo>
                    <a:pt x="5" y="6"/>
                  </a:moveTo>
                  <a:lnTo>
                    <a:pt x="5" y="5"/>
                  </a:lnTo>
                  <a:lnTo>
                    <a:pt x="6" y="1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946"/>
            <p:cNvSpPr>
              <a:spLocks noEditPoints="1"/>
            </p:cNvSpPr>
            <p:nvPr/>
          </p:nvSpPr>
          <p:spPr bwMode="auto">
            <a:xfrm>
              <a:off x="2187" y="2743"/>
              <a:ext cx="14" cy="88"/>
            </a:xfrm>
            <a:custGeom>
              <a:avLst/>
              <a:gdLst/>
              <a:ahLst/>
              <a:cxnLst>
                <a:cxn ang="0">
                  <a:pos x="10" y="85"/>
                </a:cxn>
                <a:cxn ang="0">
                  <a:pos x="8" y="88"/>
                </a:cxn>
                <a:cxn ang="0">
                  <a:pos x="3" y="88"/>
                </a:cxn>
                <a:cxn ang="0">
                  <a:pos x="0" y="85"/>
                </a:cxn>
                <a:cxn ang="0">
                  <a:pos x="11" y="83"/>
                </a:cxn>
                <a:cxn ang="0">
                  <a:pos x="0" y="65"/>
                </a:cxn>
                <a:cxn ang="0">
                  <a:pos x="11" y="83"/>
                </a:cxn>
                <a:cxn ang="0">
                  <a:pos x="0" y="65"/>
                </a:cxn>
                <a:cxn ang="0">
                  <a:pos x="1" y="60"/>
                </a:cxn>
                <a:cxn ang="0">
                  <a:pos x="0" y="65"/>
                </a:cxn>
                <a:cxn ang="0">
                  <a:pos x="3" y="60"/>
                </a:cxn>
                <a:cxn ang="0">
                  <a:pos x="8" y="70"/>
                </a:cxn>
                <a:cxn ang="0">
                  <a:pos x="13" y="64"/>
                </a:cxn>
                <a:cxn ang="0">
                  <a:pos x="10" y="69"/>
                </a:cxn>
                <a:cxn ang="0">
                  <a:pos x="13" y="64"/>
                </a:cxn>
                <a:cxn ang="0">
                  <a:pos x="1" y="38"/>
                </a:cxn>
                <a:cxn ang="0">
                  <a:pos x="13" y="64"/>
                </a:cxn>
                <a:cxn ang="0">
                  <a:pos x="1" y="38"/>
                </a:cxn>
                <a:cxn ang="0">
                  <a:pos x="1" y="33"/>
                </a:cxn>
                <a:cxn ang="0">
                  <a:pos x="1" y="38"/>
                </a:cxn>
                <a:cxn ang="0">
                  <a:pos x="3" y="31"/>
                </a:cxn>
                <a:cxn ang="0">
                  <a:pos x="11" y="41"/>
                </a:cxn>
                <a:cxn ang="0">
                  <a:pos x="14" y="36"/>
                </a:cxn>
                <a:cxn ang="0">
                  <a:pos x="13" y="39"/>
                </a:cxn>
                <a:cxn ang="0">
                  <a:pos x="14" y="36"/>
                </a:cxn>
                <a:cxn ang="0">
                  <a:pos x="1" y="7"/>
                </a:cxn>
                <a:cxn ang="0">
                  <a:pos x="14" y="36"/>
                </a:cxn>
                <a:cxn ang="0">
                  <a:pos x="1" y="7"/>
                </a:cxn>
                <a:cxn ang="0">
                  <a:pos x="3" y="2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4" y="7"/>
                </a:cxn>
              </a:cxnLst>
              <a:rect l="0" t="0" r="r" b="b"/>
              <a:pathLst>
                <a:path w="14" h="88">
                  <a:moveTo>
                    <a:pt x="11" y="83"/>
                  </a:moveTo>
                  <a:lnTo>
                    <a:pt x="10" y="85"/>
                  </a:lnTo>
                  <a:lnTo>
                    <a:pt x="10" y="86"/>
                  </a:lnTo>
                  <a:lnTo>
                    <a:pt x="8" y="88"/>
                  </a:lnTo>
                  <a:lnTo>
                    <a:pt x="5" y="88"/>
                  </a:lnTo>
                  <a:lnTo>
                    <a:pt x="3" y="88"/>
                  </a:lnTo>
                  <a:lnTo>
                    <a:pt x="1" y="86"/>
                  </a:lnTo>
                  <a:lnTo>
                    <a:pt x="0" y="85"/>
                  </a:lnTo>
                  <a:lnTo>
                    <a:pt x="0" y="83"/>
                  </a:lnTo>
                  <a:lnTo>
                    <a:pt x="11" y="83"/>
                  </a:lnTo>
                  <a:close/>
                  <a:moveTo>
                    <a:pt x="0" y="83"/>
                  </a:moveTo>
                  <a:lnTo>
                    <a:pt x="0" y="65"/>
                  </a:lnTo>
                  <a:lnTo>
                    <a:pt x="11" y="65"/>
                  </a:lnTo>
                  <a:lnTo>
                    <a:pt x="11" y="83"/>
                  </a:lnTo>
                  <a:lnTo>
                    <a:pt x="0" y="83"/>
                  </a:lnTo>
                  <a:close/>
                  <a:moveTo>
                    <a:pt x="0" y="65"/>
                  </a:moveTo>
                  <a:lnTo>
                    <a:pt x="0" y="62"/>
                  </a:lnTo>
                  <a:lnTo>
                    <a:pt x="1" y="60"/>
                  </a:lnTo>
                  <a:lnTo>
                    <a:pt x="5" y="65"/>
                  </a:lnTo>
                  <a:lnTo>
                    <a:pt x="0" y="65"/>
                  </a:lnTo>
                  <a:close/>
                  <a:moveTo>
                    <a:pt x="1" y="60"/>
                  </a:moveTo>
                  <a:lnTo>
                    <a:pt x="3" y="60"/>
                  </a:lnTo>
                  <a:lnTo>
                    <a:pt x="10" y="69"/>
                  </a:lnTo>
                  <a:lnTo>
                    <a:pt x="8" y="70"/>
                  </a:lnTo>
                  <a:lnTo>
                    <a:pt x="1" y="60"/>
                  </a:lnTo>
                  <a:close/>
                  <a:moveTo>
                    <a:pt x="13" y="64"/>
                  </a:moveTo>
                  <a:lnTo>
                    <a:pt x="13" y="67"/>
                  </a:lnTo>
                  <a:lnTo>
                    <a:pt x="10" y="69"/>
                  </a:lnTo>
                  <a:lnTo>
                    <a:pt x="6" y="64"/>
                  </a:lnTo>
                  <a:lnTo>
                    <a:pt x="13" y="64"/>
                  </a:lnTo>
                  <a:close/>
                  <a:moveTo>
                    <a:pt x="1" y="64"/>
                  </a:moveTo>
                  <a:lnTo>
                    <a:pt x="1" y="38"/>
                  </a:lnTo>
                  <a:lnTo>
                    <a:pt x="13" y="38"/>
                  </a:lnTo>
                  <a:lnTo>
                    <a:pt x="13" y="64"/>
                  </a:lnTo>
                  <a:lnTo>
                    <a:pt x="1" y="64"/>
                  </a:lnTo>
                  <a:close/>
                  <a:moveTo>
                    <a:pt x="1" y="38"/>
                  </a:moveTo>
                  <a:lnTo>
                    <a:pt x="1" y="35"/>
                  </a:lnTo>
                  <a:lnTo>
                    <a:pt x="1" y="33"/>
                  </a:lnTo>
                  <a:lnTo>
                    <a:pt x="6" y="38"/>
                  </a:lnTo>
                  <a:lnTo>
                    <a:pt x="1" y="38"/>
                  </a:lnTo>
                  <a:close/>
                  <a:moveTo>
                    <a:pt x="1" y="33"/>
                  </a:moveTo>
                  <a:lnTo>
                    <a:pt x="3" y="31"/>
                  </a:lnTo>
                  <a:lnTo>
                    <a:pt x="13" y="39"/>
                  </a:lnTo>
                  <a:lnTo>
                    <a:pt x="11" y="41"/>
                  </a:lnTo>
                  <a:lnTo>
                    <a:pt x="1" y="33"/>
                  </a:lnTo>
                  <a:close/>
                  <a:moveTo>
                    <a:pt x="14" y="36"/>
                  </a:moveTo>
                  <a:lnTo>
                    <a:pt x="14" y="38"/>
                  </a:lnTo>
                  <a:lnTo>
                    <a:pt x="13" y="39"/>
                  </a:lnTo>
                  <a:lnTo>
                    <a:pt x="8" y="36"/>
                  </a:lnTo>
                  <a:lnTo>
                    <a:pt x="14" y="36"/>
                  </a:lnTo>
                  <a:close/>
                  <a:moveTo>
                    <a:pt x="1" y="36"/>
                  </a:moveTo>
                  <a:lnTo>
                    <a:pt x="1" y="7"/>
                  </a:lnTo>
                  <a:lnTo>
                    <a:pt x="14" y="7"/>
                  </a:lnTo>
                  <a:lnTo>
                    <a:pt x="14" y="36"/>
                  </a:lnTo>
                  <a:lnTo>
                    <a:pt x="1" y="36"/>
                  </a:lnTo>
                  <a:close/>
                  <a:moveTo>
                    <a:pt x="1" y="7"/>
                  </a:moveTo>
                  <a:lnTo>
                    <a:pt x="3" y="5"/>
                  </a:lnTo>
                  <a:lnTo>
                    <a:pt x="3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947"/>
            <p:cNvSpPr>
              <a:spLocks noEditPoints="1"/>
            </p:cNvSpPr>
            <p:nvPr/>
          </p:nvSpPr>
          <p:spPr bwMode="auto">
            <a:xfrm>
              <a:off x="2188" y="2649"/>
              <a:ext cx="17" cy="106"/>
            </a:xfrm>
            <a:custGeom>
              <a:avLst/>
              <a:gdLst/>
              <a:ahLst/>
              <a:cxnLst>
                <a:cxn ang="0">
                  <a:pos x="12" y="103"/>
                </a:cxn>
                <a:cxn ang="0">
                  <a:pos x="9" y="106"/>
                </a:cxn>
                <a:cxn ang="0">
                  <a:pos x="5" y="106"/>
                </a:cxn>
                <a:cxn ang="0">
                  <a:pos x="2" y="103"/>
                </a:cxn>
                <a:cxn ang="0">
                  <a:pos x="13" y="101"/>
                </a:cxn>
                <a:cxn ang="0">
                  <a:pos x="0" y="99"/>
                </a:cxn>
                <a:cxn ang="0">
                  <a:pos x="13" y="101"/>
                </a:cxn>
                <a:cxn ang="0">
                  <a:pos x="0" y="99"/>
                </a:cxn>
                <a:cxn ang="0">
                  <a:pos x="4" y="94"/>
                </a:cxn>
                <a:cxn ang="0">
                  <a:pos x="0" y="99"/>
                </a:cxn>
                <a:cxn ang="0">
                  <a:pos x="5" y="93"/>
                </a:cxn>
                <a:cxn ang="0">
                  <a:pos x="10" y="104"/>
                </a:cxn>
                <a:cxn ang="0">
                  <a:pos x="15" y="98"/>
                </a:cxn>
                <a:cxn ang="0">
                  <a:pos x="12" y="103"/>
                </a:cxn>
                <a:cxn ang="0">
                  <a:pos x="15" y="98"/>
                </a:cxn>
                <a:cxn ang="0">
                  <a:pos x="2" y="65"/>
                </a:cxn>
                <a:cxn ang="0">
                  <a:pos x="15" y="98"/>
                </a:cxn>
                <a:cxn ang="0">
                  <a:pos x="2" y="65"/>
                </a:cxn>
                <a:cxn ang="0">
                  <a:pos x="4" y="60"/>
                </a:cxn>
                <a:cxn ang="0">
                  <a:pos x="2" y="65"/>
                </a:cxn>
                <a:cxn ang="0">
                  <a:pos x="5" y="59"/>
                </a:cxn>
                <a:cxn ang="0">
                  <a:pos x="13" y="68"/>
                </a:cxn>
                <a:cxn ang="0">
                  <a:pos x="15" y="64"/>
                </a:cxn>
                <a:cxn ang="0">
                  <a:pos x="13" y="67"/>
                </a:cxn>
                <a:cxn ang="0">
                  <a:pos x="15" y="64"/>
                </a:cxn>
                <a:cxn ang="0">
                  <a:pos x="4" y="28"/>
                </a:cxn>
                <a:cxn ang="0">
                  <a:pos x="15" y="64"/>
                </a:cxn>
                <a:cxn ang="0">
                  <a:pos x="4" y="28"/>
                </a:cxn>
                <a:cxn ang="0">
                  <a:pos x="5" y="23"/>
                </a:cxn>
                <a:cxn ang="0">
                  <a:pos x="4" y="28"/>
                </a:cxn>
                <a:cxn ang="0">
                  <a:pos x="7" y="21"/>
                </a:cxn>
                <a:cxn ang="0">
                  <a:pos x="13" y="31"/>
                </a:cxn>
                <a:cxn ang="0">
                  <a:pos x="17" y="26"/>
                </a:cxn>
                <a:cxn ang="0">
                  <a:pos x="15" y="29"/>
                </a:cxn>
                <a:cxn ang="0">
                  <a:pos x="17" y="26"/>
                </a:cxn>
                <a:cxn ang="0">
                  <a:pos x="5" y="5"/>
                </a:cxn>
                <a:cxn ang="0">
                  <a:pos x="17" y="26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5" y="2"/>
                </a:cxn>
                <a:cxn ang="0">
                  <a:pos x="17" y="5"/>
                </a:cxn>
              </a:cxnLst>
              <a:rect l="0" t="0" r="r" b="b"/>
              <a:pathLst>
                <a:path w="17" h="106">
                  <a:moveTo>
                    <a:pt x="13" y="101"/>
                  </a:moveTo>
                  <a:lnTo>
                    <a:pt x="12" y="103"/>
                  </a:lnTo>
                  <a:lnTo>
                    <a:pt x="10" y="104"/>
                  </a:lnTo>
                  <a:lnTo>
                    <a:pt x="9" y="106"/>
                  </a:lnTo>
                  <a:lnTo>
                    <a:pt x="7" y="106"/>
                  </a:lnTo>
                  <a:lnTo>
                    <a:pt x="5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0" y="101"/>
                  </a:lnTo>
                  <a:lnTo>
                    <a:pt x="13" y="101"/>
                  </a:lnTo>
                  <a:close/>
                  <a:moveTo>
                    <a:pt x="0" y="101"/>
                  </a:moveTo>
                  <a:lnTo>
                    <a:pt x="0" y="99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0" y="101"/>
                  </a:lnTo>
                  <a:close/>
                  <a:moveTo>
                    <a:pt x="0" y="99"/>
                  </a:moveTo>
                  <a:lnTo>
                    <a:pt x="0" y="96"/>
                  </a:lnTo>
                  <a:lnTo>
                    <a:pt x="4" y="94"/>
                  </a:lnTo>
                  <a:lnTo>
                    <a:pt x="7" y="99"/>
                  </a:lnTo>
                  <a:lnTo>
                    <a:pt x="0" y="99"/>
                  </a:lnTo>
                  <a:close/>
                  <a:moveTo>
                    <a:pt x="4" y="94"/>
                  </a:moveTo>
                  <a:lnTo>
                    <a:pt x="5" y="93"/>
                  </a:lnTo>
                  <a:lnTo>
                    <a:pt x="12" y="103"/>
                  </a:lnTo>
                  <a:lnTo>
                    <a:pt x="10" y="104"/>
                  </a:lnTo>
                  <a:lnTo>
                    <a:pt x="4" y="94"/>
                  </a:lnTo>
                  <a:close/>
                  <a:moveTo>
                    <a:pt x="15" y="98"/>
                  </a:moveTo>
                  <a:lnTo>
                    <a:pt x="15" y="101"/>
                  </a:lnTo>
                  <a:lnTo>
                    <a:pt x="12" y="103"/>
                  </a:lnTo>
                  <a:lnTo>
                    <a:pt x="9" y="98"/>
                  </a:lnTo>
                  <a:lnTo>
                    <a:pt x="15" y="98"/>
                  </a:lnTo>
                  <a:close/>
                  <a:moveTo>
                    <a:pt x="2" y="98"/>
                  </a:moveTo>
                  <a:lnTo>
                    <a:pt x="2" y="65"/>
                  </a:lnTo>
                  <a:lnTo>
                    <a:pt x="15" y="65"/>
                  </a:lnTo>
                  <a:lnTo>
                    <a:pt x="15" y="98"/>
                  </a:lnTo>
                  <a:lnTo>
                    <a:pt x="2" y="98"/>
                  </a:lnTo>
                  <a:close/>
                  <a:moveTo>
                    <a:pt x="2" y="65"/>
                  </a:moveTo>
                  <a:lnTo>
                    <a:pt x="2" y="62"/>
                  </a:lnTo>
                  <a:lnTo>
                    <a:pt x="4" y="60"/>
                  </a:lnTo>
                  <a:lnTo>
                    <a:pt x="9" y="65"/>
                  </a:lnTo>
                  <a:lnTo>
                    <a:pt x="2" y="65"/>
                  </a:lnTo>
                  <a:close/>
                  <a:moveTo>
                    <a:pt x="4" y="60"/>
                  </a:moveTo>
                  <a:lnTo>
                    <a:pt x="5" y="59"/>
                  </a:lnTo>
                  <a:lnTo>
                    <a:pt x="13" y="67"/>
                  </a:lnTo>
                  <a:lnTo>
                    <a:pt x="13" y="68"/>
                  </a:lnTo>
                  <a:lnTo>
                    <a:pt x="4" y="60"/>
                  </a:lnTo>
                  <a:close/>
                  <a:moveTo>
                    <a:pt x="15" y="64"/>
                  </a:moveTo>
                  <a:lnTo>
                    <a:pt x="15" y="65"/>
                  </a:lnTo>
                  <a:lnTo>
                    <a:pt x="13" y="67"/>
                  </a:lnTo>
                  <a:lnTo>
                    <a:pt x="10" y="64"/>
                  </a:lnTo>
                  <a:lnTo>
                    <a:pt x="15" y="64"/>
                  </a:lnTo>
                  <a:close/>
                  <a:moveTo>
                    <a:pt x="4" y="64"/>
                  </a:moveTo>
                  <a:lnTo>
                    <a:pt x="4" y="28"/>
                  </a:lnTo>
                  <a:lnTo>
                    <a:pt x="15" y="28"/>
                  </a:lnTo>
                  <a:lnTo>
                    <a:pt x="15" y="64"/>
                  </a:lnTo>
                  <a:lnTo>
                    <a:pt x="4" y="64"/>
                  </a:lnTo>
                  <a:close/>
                  <a:moveTo>
                    <a:pt x="4" y="28"/>
                  </a:moveTo>
                  <a:lnTo>
                    <a:pt x="4" y="25"/>
                  </a:lnTo>
                  <a:lnTo>
                    <a:pt x="5" y="23"/>
                  </a:lnTo>
                  <a:lnTo>
                    <a:pt x="10" y="28"/>
                  </a:lnTo>
                  <a:lnTo>
                    <a:pt x="4" y="28"/>
                  </a:lnTo>
                  <a:close/>
                  <a:moveTo>
                    <a:pt x="5" y="23"/>
                  </a:moveTo>
                  <a:lnTo>
                    <a:pt x="7" y="21"/>
                  </a:lnTo>
                  <a:lnTo>
                    <a:pt x="15" y="29"/>
                  </a:lnTo>
                  <a:lnTo>
                    <a:pt x="13" y="31"/>
                  </a:lnTo>
                  <a:lnTo>
                    <a:pt x="5" y="23"/>
                  </a:lnTo>
                  <a:close/>
                  <a:moveTo>
                    <a:pt x="17" y="26"/>
                  </a:moveTo>
                  <a:lnTo>
                    <a:pt x="17" y="28"/>
                  </a:lnTo>
                  <a:lnTo>
                    <a:pt x="15" y="29"/>
                  </a:lnTo>
                  <a:lnTo>
                    <a:pt x="12" y="26"/>
                  </a:lnTo>
                  <a:lnTo>
                    <a:pt x="17" y="26"/>
                  </a:lnTo>
                  <a:close/>
                  <a:moveTo>
                    <a:pt x="5" y="26"/>
                  </a:moveTo>
                  <a:lnTo>
                    <a:pt x="5" y="5"/>
                  </a:lnTo>
                  <a:lnTo>
                    <a:pt x="17" y="5"/>
                  </a:lnTo>
                  <a:lnTo>
                    <a:pt x="17" y="26"/>
                  </a:lnTo>
                  <a:lnTo>
                    <a:pt x="5" y="26"/>
                  </a:lnTo>
                  <a:close/>
                  <a:moveTo>
                    <a:pt x="5" y="5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7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948"/>
            <p:cNvSpPr>
              <a:spLocks noEditPoints="1"/>
            </p:cNvSpPr>
            <p:nvPr/>
          </p:nvSpPr>
          <p:spPr bwMode="auto">
            <a:xfrm>
              <a:off x="2193" y="2529"/>
              <a:ext cx="17" cy="132"/>
            </a:xfrm>
            <a:custGeom>
              <a:avLst/>
              <a:gdLst/>
              <a:ahLst/>
              <a:cxnLst>
                <a:cxn ang="0">
                  <a:pos x="12" y="128"/>
                </a:cxn>
                <a:cxn ang="0">
                  <a:pos x="8" y="132"/>
                </a:cxn>
                <a:cxn ang="0">
                  <a:pos x="4" y="132"/>
                </a:cxn>
                <a:cxn ang="0">
                  <a:pos x="2" y="128"/>
                </a:cxn>
                <a:cxn ang="0">
                  <a:pos x="12" y="125"/>
                </a:cxn>
                <a:cxn ang="0">
                  <a:pos x="0" y="106"/>
                </a:cxn>
                <a:cxn ang="0">
                  <a:pos x="12" y="125"/>
                </a:cxn>
                <a:cxn ang="0">
                  <a:pos x="0" y="106"/>
                </a:cxn>
                <a:cxn ang="0">
                  <a:pos x="2" y="101"/>
                </a:cxn>
                <a:cxn ang="0">
                  <a:pos x="0" y="106"/>
                </a:cxn>
                <a:cxn ang="0">
                  <a:pos x="4" y="101"/>
                </a:cxn>
                <a:cxn ang="0">
                  <a:pos x="10" y="109"/>
                </a:cxn>
                <a:cxn ang="0">
                  <a:pos x="13" y="104"/>
                </a:cxn>
                <a:cxn ang="0">
                  <a:pos x="12" y="109"/>
                </a:cxn>
                <a:cxn ang="0">
                  <a:pos x="13" y="104"/>
                </a:cxn>
                <a:cxn ang="0">
                  <a:pos x="2" y="58"/>
                </a:cxn>
                <a:cxn ang="0">
                  <a:pos x="13" y="104"/>
                </a:cxn>
                <a:cxn ang="0">
                  <a:pos x="2" y="58"/>
                </a:cxn>
                <a:cxn ang="0">
                  <a:pos x="2" y="55"/>
                </a:cxn>
                <a:cxn ang="0">
                  <a:pos x="2" y="58"/>
                </a:cxn>
                <a:cxn ang="0">
                  <a:pos x="5" y="52"/>
                </a:cxn>
                <a:cxn ang="0">
                  <a:pos x="13" y="60"/>
                </a:cxn>
                <a:cxn ang="0">
                  <a:pos x="15" y="55"/>
                </a:cxn>
                <a:cxn ang="0">
                  <a:pos x="15" y="58"/>
                </a:cxn>
                <a:cxn ang="0">
                  <a:pos x="15" y="55"/>
                </a:cxn>
                <a:cxn ang="0">
                  <a:pos x="4" y="10"/>
                </a:cxn>
                <a:cxn ang="0">
                  <a:pos x="15" y="55"/>
                </a:cxn>
                <a:cxn ang="0">
                  <a:pos x="4" y="10"/>
                </a:cxn>
                <a:cxn ang="0">
                  <a:pos x="4" y="6"/>
                </a:cxn>
                <a:cxn ang="0">
                  <a:pos x="4" y="10"/>
                </a:cxn>
                <a:cxn ang="0">
                  <a:pos x="5" y="3"/>
                </a:cxn>
                <a:cxn ang="0">
                  <a:pos x="15" y="11"/>
                </a:cxn>
                <a:cxn ang="0">
                  <a:pos x="5" y="3"/>
                </a:cxn>
                <a:cxn ang="0">
                  <a:pos x="8" y="0"/>
                </a:cxn>
                <a:cxn ang="0">
                  <a:pos x="13" y="2"/>
                </a:cxn>
                <a:cxn ang="0">
                  <a:pos x="17" y="3"/>
                </a:cxn>
                <a:cxn ang="0">
                  <a:pos x="17" y="8"/>
                </a:cxn>
              </a:cxnLst>
              <a:rect l="0" t="0" r="r" b="b"/>
              <a:pathLst>
                <a:path w="17" h="132">
                  <a:moveTo>
                    <a:pt x="12" y="125"/>
                  </a:moveTo>
                  <a:lnTo>
                    <a:pt x="12" y="128"/>
                  </a:lnTo>
                  <a:lnTo>
                    <a:pt x="10" y="130"/>
                  </a:lnTo>
                  <a:lnTo>
                    <a:pt x="8" y="132"/>
                  </a:lnTo>
                  <a:lnTo>
                    <a:pt x="7" y="132"/>
                  </a:lnTo>
                  <a:lnTo>
                    <a:pt x="4" y="132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0" y="125"/>
                  </a:lnTo>
                  <a:lnTo>
                    <a:pt x="12" y="125"/>
                  </a:lnTo>
                  <a:close/>
                  <a:moveTo>
                    <a:pt x="0" y="125"/>
                  </a:moveTo>
                  <a:lnTo>
                    <a:pt x="0" y="106"/>
                  </a:lnTo>
                  <a:lnTo>
                    <a:pt x="12" y="106"/>
                  </a:lnTo>
                  <a:lnTo>
                    <a:pt x="12" y="125"/>
                  </a:lnTo>
                  <a:lnTo>
                    <a:pt x="0" y="125"/>
                  </a:lnTo>
                  <a:close/>
                  <a:moveTo>
                    <a:pt x="0" y="106"/>
                  </a:moveTo>
                  <a:lnTo>
                    <a:pt x="0" y="102"/>
                  </a:lnTo>
                  <a:lnTo>
                    <a:pt x="2" y="101"/>
                  </a:lnTo>
                  <a:lnTo>
                    <a:pt x="7" y="106"/>
                  </a:lnTo>
                  <a:lnTo>
                    <a:pt x="0" y="106"/>
                  </a:lnTo>
                  <a:close/>
                  <a:moveTo>
                    <a:pt x="2" y="101"/>
                  </a:moveTo>
                  <a:lnTo>
                    <a:pt x="4" y="101"/>
                  </a:lnTo>
                  <a:lnTo>
                    <a:pt x="12" y="109"/>
                  </a:lnTo>
                  <a:lnTo>
                    <a:pt x="10" y="109"/>
                  </a:lnTo>
                  <a:lnTo>
                    <a:pt x="2" y="101"/>
                  </a:lnTo>
                  <a:close/>
                  <a:moveTo>
                    <a:pt x="13" y="104"/>
                  </a:moveTo>
                  <a:lnTo>
                    <a:pt x="13" y="107"/>
                  </a:lnTo>
                  <a:lnTo>
                    <a:pt x="12" y="109"/>
                  </a:lnTo>
                  <a:lnTo>
                    <a:pt x="8" y="104"/>
                  </a:lnTo>
                  <a:lnTo>
                    <a:pt x="13" y="104"/>
                  </a:lnTo>
                  <a:close/>
                  <a:moveTo>
                    <a:pt x="2" y="104"/>
                  </a:moveTo>
                  <a:lnTo>
                    <a:pt x="2" y="58"/>
                  </a:lnTo>
                  <a:lnTo>
                    <a:pt x="13" y="58"/>
                  </a:lnTo>
                  <a:lnTo>
                    <a:pt x="13" y="104"/>
                  </a:lnTo>
                  <a:lnTo>
                    <a:pt x="2" y="104"/>
                  </a:lnTo>
                  <a:close/>
                  <a:moveTo>
                    <a:pt x="2" y="58"/>
                  </a:moveTo>
                  <a:lnTo>
                    <a:pt x="2" y="57"/>
                  </a:lnTo>
                  <a:lnTo>
                    <a:pt x="2" y="55"/>
                  </a:lnTo>
                  <a:lnTo>
                    <a:pt x="8" y="58"/>
                  </a:lnTo>
                  <a:lnTo>
                    <a:pt x="2" y="58"/>
                  </a:lnTo>
                  <a:close/>
                  <a:moveTo>
                    <a:pt x="2" y="55"/>
                  </a:moveTo>
                  <a:lnTo>
                    <a:pt x="5" y="52"/>
                  </a:lnTo>
                  <a:lnTo>
                    <a:pt x="15" y="58"/>
                  </a:lnTo>
                  <a:lnTo>
                    <a:pt x="13" y="60"/>
                  </a:lnTo>
                  <a:lnTo>
                    <a:pt x="2" y="55"/>
                  </a:lnTo>
                  <a:close/>
                  <a:moveTo>
                    <a:pt x="15" y="55"/>
                  </a:moveTo>
                  <a:lnTo>
                    <a:pt x="15" y="57"/>
                  </a:lnTo>
                  <a:lnTo>
                    <a:pt x="15" y="58"/>
                  </a:lnTo>
                  <a:lnTo>
                    <a:pt x="10" y="55"/>
                  </a:lnTo>
                  <a:lnTo>
                    <a:pt x="15" y="55"/>
                  </a:lnTo>
                  <a:close/>
                  <a:moveTo>
                    <a:pt x="4" y="55"/>
                  </a:moveTo>
                  <a:lnTo>
                    <a:pt x="4" y="10"/>
                  </a:lnTo>
                  <a:lnTo>
                    <a:pt x="15" y="10"/>
                  </a:lnTo>
                  <a:lnTo>
                    <a:pt x="15" y="55"/>
                  </a:lnTo>
                  <a:lnTo>
                    <a:pt x="4" y="55"/>
                  </a:lnTo>
                  <a:close/>
                  <a:moveTo>
                    <a:pt x="4" y="10"/>
                  </a:moveTo>
                  <a:lnTo>
                    <a:pt x="4" y="8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4" y="10"/>
                  </a:lnTo>
                  <a:close/>
                  <a:moveTo>
                    <a:pt x="4" y="6"/>
                  </a:moveTo>
                  <a:lnTo>
                    <a:pt x="5" y="3"/>
                  </a:lnTo>
                  <a:lnTo>
                    <a:pt x="17" y="8"/>
                  </a:lnTo>
                  <a:lnTo>
                    <a:pt x="15" y="11"/>
                  </a:lnTo>
                  <a:lnTo>
                    <a:pt x="4" y="6"/>
                  </a:lnTo>
                  <a:close/>
                  <a:moveTo>
                    <a:pt x="5" y="3"/>
                  </a:moveTo>
                  <a:lnTo>
                    <a:pt x="7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949"/>
            <p:cNvSpPr>
              <a:spLocks noEditPoints="1"/>
            </p:cNvSpPr>
            <p:nvPr/>
          </p:nvSpPr>
          <p:spPr bwMode="auto">
            <a:xfrm>
              <a:off x="2198" y="2401"/>
              <a:ext cx="15" cy="139"/>
            </a:xfrm>
            <a:custGeom>
              <a:avLst/>
              <a:gdLst/>
              <a:ahLst/>
              <a:cxnLst>
                <a:cxn ang="0">
                  <a:pos x="12" y="136"/>
                </a:cxn>
                <a:cxn ang="0">
                  <a:pos x="8" y="139"/>
                </a:cxn>
                <a:cxn ang="0">
                  <a:pos x="3" y="139"/>
                </a:cxn>
                <a:cxn ang="0">
                  <a:pos x="0" y="136"/>
                </a:cxn>
                <a:cxn ang="0">
                  <a:pos x="12" y="134"/>
                </a:cxn>
                <a:cxn ang="0">
                  <a:pos x="0" y="84"/>
                </a:cxn>
                <a:cxn ang="0">
                  <a:pos x="12" y="134"/>
                </a:cxn>
                <a:cxn ang="0">
                  <a:pos x="0" y="84"/>
                </a:cxn>
                <a:cxn ang="0">
                  <a:pos x="0" y="81"/>
                </a:cxn>
                <a:cxn ang="0">
                  <a:pos x="0" y="84"/>
                </a:cxn>
                <a:cxn ang="0">
                  <a:pos x="2" y="78"/>
                </a:cxn>
                <a:cxn ang="0">
                  <a:pos x="10" y="86"/>
                </a:cxn>
                <a:cxn ang="0">
                  <a:pos x="13" y="81"/>
                </a:cxn>
                <a:cxn ang="0">
                  <a:pos x="12" y="84"/>
                </a:cxn>
                <a:cxn ang="0">
                  <a:pos x="13" y="81"/>
                </a:cxn>
                <a:cxn ang="0">
                  <a:pos x="2" y="34"/>
                </a:cxn>
                <a:cxn ang="0">
                  <a:pos x="13" y="81"/>
                </a:cxn>
                <a:cxn ang="0">
                  <a:pos x="2" y="34"/>
                </a:cxn>
                <a:cxn ang="0">
                  <a:pos x="2" y="31"/>
                </a:cxn>
                <a:cxn ang="0">
                  <a:pos x="2" y="34"/>
                </a:cxn>
                <a:cxn ang="0">
                  <a:pos x="3" y="27"/>
                </a:cxn>
                <a:cxn ang="0">
                  <a:pos x="13" y="35"/>
                </a:cxn>
                <a:cxn ang="0">
                  <a:pos x="15" y="31"/>
                </a:cxn>
                <a:cxn ang="0">
                  <a:pos x="13" y="32"/>
                </a:cxn>
                <a:cxn ang="0">
                  <a:pos x="15" y="31"/>
                </a:cxn>
                <a:cxn ang="0">
                  <a:pos x="3" y="6"/>
                </a:cxn>
                <a:cxn ang="0">
                  <a:pos x="15" y="31"/>
                </a:cxn>
                <a:cxn ang="0">
                  <a:pos x="3" y="6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15" y="6"/>
                </a:cxn>
              </a:cxnLst>
              <a:rect l="0" t="0" r="r" b="b"/>
              <a:pathLst>
                <a:path w="15" h="139">
                  <a:moveTo>
                    <a:pt x="12" y="134"/>
                  </a:moveTo>
                  <a:lnTo>
                    <a:pt x="12" y="136"/>
                  </a:lnTo>
                  <a:lnTo>
                    <a:pt x="10" y="138"/>
                  </a:lnTo>
                  <a:lnTo>
                    <a:pt x="8" y="139"/>
                  </a:lnTo>
                  <a:lnTo>
                    <a:pt x="5" y="139"/>
                  </a:lnTo>
                  <a:lnTo>
                    <a:pt x="3" y="139"/>
                  </a:lnTo>
                  <a:lnTo>
                    <a:pt x="2" y="138"/>
                  </a:lnTo>
                  <a:lnTo>
                    <a:pt x="0" y="136"/>
                  </a:lnTo>
                  <a:lnTo>
                    <a:pt x="0" y="134"/>
                  </a:lnTo>
                  <a:lnTo>
                    <a:pt x="12" y="134"/>
                  </a:lnTo>
                  <a:close/>
                  <a:moveTo>
                    <a:pt x="0" y="134"/>
                  </a:moveTo>
                  <a:lnTo>
                    <a:pt x="0" y="84"/>
                  </a:lnTo>
                  <a:lnTo>
                    <a:pt x="12" y="84"/>
                  </a:lnTo>
                  <a:lnTo>
                    <a:pt x="12" y="134"/>
                  </a:lnTo>
                  <a:lnTo>
                    <a:pt x="0" y="134"/>
                  </a:lnTo>
                  <a:close/>
                  <a:moveTo>
                    <a:pt x="0" y="84"/>
                  </a:moveTo>
                  <a:lnTo>
                    <a:pt x="0" y="83"/>
                  </a:lnTo>
                  <a:lnTo>
                    <a:pt x="0" y="81"/>
                  </a:lnTo>
                  <a:lnTo>
                    <a:pt x="5" y="84"/>
                  </a:lnTo>
                  <a:lnTo>
                    <a:pt x="0" y="84"/>
                  </a:lnTo>
                  <a:close/>
                  <a:moveTo>
                    <a:pt x="0" y="81"/>
                  </a:moveTo>
                  <a:lnTo>
                    <a:pt x="2" y="78"/>
                  </a:lnTo>
                  <a:lnTo>
                    <a:pt x="12" y="84"/>
                  </a:lnTo>
                  <a:lnTo>
                    <a:pt x="10" y="86"/>
                  </a:lnTo>
                  <a:lnTo>
                    <a:pt x="0" y="81"/>
                  </a:lnTo>
                  <a:close/>
                  <a:moveTo>
                    <a:pt x="13" y="81"/>
                  </a:moveTo>
                  <a:lnTo>
                    <a:pt x="13" y="83"/>
                  </a:lnTo>
                  <a:lnTo>
                    <a:pt x="12" y="84"/>
                  </a:lnTo>
                  <a:lnTo>
                    <a:pt x="7" y="81"/>
                  </a:lnTo>
                  <a:lnTo>
                    <a:pt x="13" y="81"/>
                  </a:lnTo>
                  <a:close/>
                  <a:moveTo>
                    <a:pt x="2" y="81"/>
                  </a:moveTo>
                  <a:lnTo>
                    <a:pt x="2" y="34"/>
                  </a:lnTo>
                  <a:lnTo>
                    <a:pt x="13" y="34"/>
                  </a:lnTo>
                  <a:lnTo>
                    <a:pt x="13" y="81"/>
                  </a:lnTo>
                  <a:lnTo>
                    <a:pt x="2" y="81"/>
                  </a:lnTo>
                  <a:close/>
                  <a:moveTo>
                    <a:pt x="2" y="34"/>
                  </a:moveTo>
                  <a:lnTo>
                    <a:pt x="2" y="32"/>
                  </a:lnTo>
                  <a:lnTo>
                    <a:pt x="2" y="31"/>
                  </a:lnTo>
                  <a:lnTo>
                    <a:pt x="7" y="34"/>
                  </a:lnTo>
                  <a:lnTo>
                    <a:pt x="2" y="34"/>
                  </a:lnTo>
                  <a:close/>
                  <a:moveTo>
                    <a:pt x="2" y="31"/>
                  </a:moveTo>
                  <a:lnTo>
                    <a:pt x="3" y="27"/>
                  </a:lnTo>
                  <a:lnTo>
                    <a:pt x="13" y="32"/>
                  </a:lnTo>
                  <a:lnTo>
                    <a:pt x="13" y="35"/>
                  </a:lnTo>
                  <a:lnTo>
                    <a:pt x="2" y="31"/>
                  </a:lnTo>
                  <a:close/>
                  <a:moveTo>
                    <a:pt x="15" y="31"/>
                  </a:moveTo>
                  <a:lnTo>
                    <a:pt x="15" y="32"/>
                  </a:lnTo>
                  <a:lnTo>
                    <a:pt x="13" y="32"/>
                  </a:lnTo>
                  <a:lnTo>
                    <a:pt x="8" y="31"/>
                  </a:lnTo>
                  <a:lnTo>
                    <a:pt x="15" y="31"/>
                  </a:lnTo>
                  <a:close/>
                  <a:moveTo>
                    <a:pt x="3" y="31"/>
                  </a:moveTo>
                  <a:lnTo>
                    <a:pt x="3" y="6"/>
                  </a:lnTo>
                  <a:lnTo>
                    <a:pt x="15" y="6"/>
                  </a:lnTo>
                  <a:lnTo>
                    <a:pt x="15" y="31"/>
                  </a:lnTo>
                  <a:lnTo>
                    <a:pt x="3" y="31"/>
                  </a:lnTo>
                  <a:close/>
                  <a:moveTo>
                    <a:pt x="3" y="6"/>
                  </a:moveTo>
                  <a:lnTo>
                    <a:pt x="3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5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950"/>
            <p:cNvSpPr>
              <a:spLocks noEditPoints="1"/>
            </p:cNvSpPr>
            <p:nvPr/>
          </p:nvSpPr>
          <p:spPr bwMode="auto">
            <a:xfrm>
              <a:off x="2201" y="2375"/>
              <a:ext cx="15" cy="37"/>
            </a:xfrm>
            <a:custGeom>
              <a:avLst/>
              <a:gdLst/>
              <a:ahLst/>
              <a:cxnLst>
                <a:cxn ang="0">
                  <a:pos x="10" y="34"/>
                </a:cxn>
                <a:cxn ang="0">
                  <a:pos x="9" y="37"/>
                </a:cxn>
                <a:cxn ang="0">
                  <a:pos x="4" y="37"/>
                </a:cxn>
                <a:cxn ang="0">
                  <a:pos x="0" y="34"/>
                </a:cxn>
                <a:cxn ang="0">
                  <a:pos x="12" y="32"/>
                </a:cxn>
                <a:cxn ang="0">
                  <a:pos x="0" y="19"/>
                </a:cxn>
                <a:cxn ang="0">
                  <a:pos x="12" y="32"/>
                </a:cxn>
                <a:cxn ang="0">
                  <a:pos x="0" y="1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4" y="13"/>
                </a:cxn>
                <a:cxn ang="0">
                  <a:pos x="9" y="22"/>
                </a:cxn>
                <a:cxn ang="0">
                  <a:pos x="13" y="18"/>
                </a:cxn>
                <a:cxn ang="0">
                  <a:pos x="10" y="22"/>
                </a:cxn>
                <a:cxn ang="0">
                  <a:pos x="13" y="18"/>
                </a:cxn>
                <a:cxn ang="0">
                  <a:pos x="2" y="6"/>
                </a:cxn>
                <a:cxn ang="0">
                  <a:pos x="13" y="18"/>
                </a:cxn>
                <a:cxn ang="0">
                  <a:pos x="2" y="6"/>
                </a:cxn>
                <a:cxn ang="0">
                  <a:pos x="7" y="0"/>
                </a:cxn>
                <a:cxn ang="0">
                  <a:pos x="2" y="6"/>
                </a:cxn>
                <a:cxn ang="0">
                  <a:pos x="9" y="0"/>
                </a:cxn>
                <a:cxn ang="0">
                  <a:pos x="7" y="11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22"/>
                </a:cxn>
                <a:cxn ang="0">
                  <a:pos x="2" y="6"/>
                </a:cxn>
                <a:cxn ang="0">
                  <a:pos x="4" y="26"/>
                </a:cxn>
                <a:cxn ang="0">
                  <a:pos x="2" y="22"/>
                </a:cxn>
                <a:cxn ang="0">
                  <a:pos x="4" y="26"/>
                </a:cxn>
                <a:cxn ang="0">
                  <a:pos x="15" y="24"/>
                </a:cxn>
                <a:cxn ang="0">
                  <a:pos x="4" y="26"/>
                </a:cxn>
                <a:cxn ang="0">
                  <a:pos x="15" y="24"/>
                </a:cxn>
                <a:cxn ang="0">
                  <a:pos x="15" y="26"/>
                </a:cxn>
                <a:cxn ang="0">
                  <a:pos x="15" y="24"/>
                </a:cxn>
                <a:cxn ang="0">
                  <a:pos x="15" y="32"/>
                </a:cxn>
                <a:cxn ang="0">
                  <a:pos x="4" y="26"/>
                </a:cxn>
                <a:cxn ang="0">
                  <a:pos x="15" y="32"/>
                </a:cxn>
                <a:cxn ang="0">
                  <a:pos x="13" y="35"/>
                </a:cxn>
                <a:cxn ang="0">
                  <a:pos x="10" y="37"/>
                </a:cxn>
                <a:cxn ang="0">
                  <a:pos x="5" y="35"/>
                </a:cxn>
                <a:cxn ang="0">
                  <a:pos x="4" y="32"/>
                </a:cxn>
              </a:cxnLst>
              <a:rect l="0" t="0" r="r" b="b"/>
              <a:pathLst>
                <a:path w="15" h="37">
                  <a:moveTo>
                    <a:pt x="12" y="32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9" y="37"/>
                  </a:lnTo>
                  <a:lnTo>
                    <a:pt x="5" y="37"/>
                  </a:lnTo>
                  <a:lnTo>
                    <a:pt x="4" y="37"/>
                  </a:lnTo>
                  <a:lnTo>
                    <a:pt x="2" y="35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12" y="32"/>
                  </a:lnTo>
                  <a:close/>
                  <a:moveTo>
                    <a:pt x="0" y="32"/>
                  </a:moveTo>
                  <a:lnTo>
                    <a:pt x="0" y="19"/>
                  </a:lnTo>
                  <a:lnTo>
                    <a:pt x="12" y="19"/>
                  </a:lnTo>
                  <a:lnTo>
                    <a:pt x="12" y="32"/>
                  </a:lnTo>
                  <a:lnTo>
                    <a:pt x="0" y="32"/>
                  </a:lnTo>
                  <a:close/>
                  <a:moveTo>
                    <a:pt x="0" y="19"/>
                  </a:moveTo>
                  <a:lnTo>
                    <a:pt x="0" y="16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0" y="19"/>
                  </a:lnTo>
                  <a:close/>
                  <a:moveTo>
                    <a:pt x="2" y="14"/>
                  </a:moveTo>
                  <a:lnTo>
                    <a:pt x="4" y="13"/>
                  </a:lnTo>
                  <a:lnTo>
                    <a:pt x="10" y="22"/>
                  </a:lnTo>
                  <a:lnTo>
                    <a:pt x="9" y="22"/>
                  </a:lnTo>
                  <a:lnTo>
                    <a:pt x="2" y="14"/>
                  </a:lnTo>
                  <a:close/>
                  <a:moveTo>
                    <a:pt x="13" y="18"/>
                  </a:moveTo>
                  <a:lnTo>
                    <a:pt x="13" y="21"/>
                  </a:lnTo>
                  <a:lnTo>
                    <a:pt x="10" y="22"/>
                  </a:lnTo>
                  <a:lnTo>
                    <a:pt x="7" y="18"/>
                  </a:lnTo>
                  <a:lnTo>
                    <a:pt x="13" y="18"/>
                  </a:lnTo>
                  <a:close/>
                  <a:moveTo>
                    <a:pt x="2" y="18"/>
                  </a:moveTo>
                  <a:lnTo>
                    <a:pt x="2" y="6"/>
                  </a:lnTo>
                  <a:lnTo>
                    <a:pt x="13" y="6"/>
                  </a:lnTo>
                  <a:lnTo>
                    <a:pt x="13" y="18"/>
                  </a:lnTo>
                  <a:lnTo>
                    <a:pt x="2" y="18"/>
                  </a:lnTo>
                  <a:close/>
                  <a:moveTo>
                    <a:pt x="2" y="6"/>
                  </a:moveTo>
                  <a:lnTo>
                    <a:pt x="2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2" y="6"/>
                  </a:lnTo>
                  <a:close/>
                  <a:moveTo>
                    <a:pt x="7" y="0"/>
                  </a:moveTo>
                  <a:lnTo>
                    <a:pt x="9" y="0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7" y="0"/>
                  </a:lnTo>
                  <a:close/>
                  <a:moveTo>
                    <a:pt x="9" y="0"/>
                  </a:moveTo>
                  <a:lnTo>
                    <a:pt x="13" y="0"/>
                  </a:lnTo>
                  <a:lnTo>
                    <a:pt x="13" y="6"/>
                  </a:lnTo>
                  <a:lnTo>
                    <a:pt x="9" y="6"/>
                  </a:lnTo>
                  <a:lnTo>
                    <a:pt x="9" y="0"/>
                  </a:lnTo>
                  <a:close/>
                  <a:moveTo>
                    <a:pt x="13" y="6"/>
                  </a:moveTo>
                  <a:lnTo>
                    <a:pt x="13" y="22"/>
                  </a:lnTo>
                  <a:lnTo>
                    <a:pt x="2" y="22"/>
                  </a:lnTo>
                  <a:lnTo>
                    <a:pt x="2" y="6"/>
                  </a:lnTo>
                  <a:lnTo>
                    <a:pt x="13" y="6"/>
                  </a:lnTo>
                  <a:close/>
                  <a:moveTo>
                    <a:pt x="4" y="26"/>
                  </a:moveTo>
                  <a:lnTo>
                    <a:pt x="2" y="24"/>
                  </a:lnTo>
                  <a:lnTo>
                    <a:pt x="2" y="22"/>
                  </a:lnTo>
                  <a:lnTo>
                    <a:pt x="9" y="22"/>
                  </a:lnTo>
                  <a:lnTo>
                    <a:pt x="4" y="26"/>
                  </a:lnTo>
                  <a:close/>
                  <a:moveTo>
                    <a:pt x="13" y="21"/>
                  </a:moveTo>
                  <a:lnTo>
                    <a:pt x="15" y="24"/>
                  </a:lnTo>
                  <a:lnTo>
                    <a:pt x="4" y="29"/>
                  </a:lnTo>
                  <a:lnTo>
                    <a:pt x="4" y="26"/>
                  </a:lnTo>
                  <a:lnTo>
                    <a:pt x="13" y="21"/>
                  </a:lnTo>
                  <a:close/>
                  <a:moveTo>
                    <a:pt x="15" y="24"/>
                  </a:moveTo>
                  <a:lnTo>
                    <a:pt x="15" y="24"/>
                  </a:lnTo>
                  <a:lnTo>
                    <a:pt x="15" y="26"/>
                  </a:lnTo>
                  <a:lnTo>
                    <a:pt x="10" y="26"/>
                  </a:lnTo>
                  <a:lnTo>
                    <a:pt x="15" y="24"/>
                  </a:lnTo>
                  <a:close/>
                  <a:moveTo>
                    <a:pt x="15" y="26"/>
                  </a:moveTo>
                  <a:lnTo>
                    <a:pt x="15" y="32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5" y="26"/>
                  </a:lnTo>
                  <a:close/>
                  <a:moveTo>
                    <a:pt x="15" y="32"/>
                  </a:moveTo>
                  <a:lnTo>
                    <a:pt x="15" y="34"/>
                  </a:lnTo>
                  <a:lnTo>
                    <a:pt x="13" y="35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15" y="3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951"/>
            <p:cNvSpPr>
              <a:spLocks noEditPoints="1"/>
            </p:cNvSpPr>
            <p:nvPr/>
          </p:nvSpPr>
          <p:spPr bwMode="auto">
            <a:xfrm>
              <a:off x="2205" y="2401"/>
              <a:ext cx="14" cy="13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1"/>
                </a:cxn>
                <a:cxn ang="0">
                  <a:pos x="8" y="1"/>
                </a:cxn>
                <a:cxn ang="0">
                  <a:pos x="11" y="3"/>
                </a:cxn>
                <a:cxn ang="0">
                  <a:pos x="0" y="6"/>
                </a:cxn>
                <a:cxn ang="0">
                  <a:pos x="11" y="40"/>
                </a:cxn>
                <a:cxn ang="0">
                  <a:pos x="0" y="6"/>
                </a:cxn>
                <a:cxn ang="0">
                  <a:pos x="3" y="45"/>
                </a:cxn>
                <a:cxn ang="0">
                  <a:pos x="0" y="40"/>
                </a:cxn>
                <a:cxn ang="0">
                  <a:pos x="3" y="45"/>
                </a:cxn>
                <a:cxn ang="0">
                  <a:pos x="11" y="37"/>
                </a:cxn>
                <a:cxn ang="0">
                  <a:pos x="3" y="45"/>
                </a:cxn>
                <a:cxn ang="0">
                  <a:pos x="11" y="37"/>
                </a:cxn>
                <a:cxn ang="0">
                  <a:pos x="13" y="42"/>
                </a:cxn>
                <a:cxn ang="0">
                  <a:pos x="11" y="37"/>
                </a:cxn>
                <a:cxn ang="0">
                  <a:pos x="13" y="91"/>
                </a:cxn>
                <a:cxn ang="0">
                  <a:pos x="1" y="42"/>
                </a:cxn>
                <a:cxn ang="0">
                  <a:pos x="1" y="92"/>
                </a:cxn>
                <a:cxn ang="0">
                  <a:pos x="1" y="91"/>
                </a:cxn>
                <a:cxn ang="0">
                  <a:pos x="1" y="92"/>
                </a:cxn>
                <a:cxn ang="0">
                  <a:pos x="14" y="91"/>
                </a:cxn>
                <a:cxn ang="0">
                  <a:pos x="1" y="92"/>
                </a:cxn>
                <a:cxn ang="0">
                  <a:pos x="14" y="91"/>
                </a:cxn>
                <a:cxn ang="0">
                  <a:pos x="14" y="94"/>
                </a:cxn>
                <a:cxn ang="0">
                  <a:pos x="14" y="91"/>
                </a:cxn>
                <a:cxn ang="0">
                  <a:pos x="14" y="133"/>
                </a:cxn>
                <a:cxn ang="0">
                  <a:pos x="3" y="94"/>
                </a:cxn>
                <a:cxn ang="0">
                  <a:pos x="14" y="133"/>
                </a:cxn>
                <a:cxn ang="0">
                  <a:pos x="13" y="136"/>
                </a:cxn>
                <a:cxn ang="0">
                  <a:pos x="8" y="138"/>
                </a:cxn>
                <a:cxn ang="0">
                  <a:pos x="5" y="136"/>
                </a:cxn>
                <a:cxn ang="0">
                  <a:pos x="3" y="133"/>
                </a:cxn>
              </a:cxnLst>
              <a:rect l="0" t="0" r="r" b="b"/>
              <a:pathLst>
                <a:path w="14" h="138">
                  <a:moveTo>
                    <a:pt x="0" y="6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3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0" y="6"/>
                  </a:lnTo>
                  <a:close/>
                  <a:moveTo>
                    <a:pt x="11" y="6"/>
                  </a:moveTo>
                  <a:lnTo>
                    <a:pt x="11" y="40"/>
                  </a:lnTo>
                  <a:lnTo>
                    <a:pt x="0" y="40"/>
                  </a:lnTo>
                  <a:lnTo>
                    <a:pt x="0" y="6"/>
                  </a:lnTo>
                  <a:lnTo>
                    <a:pt x="11" y="6"/>
                  </a:lnTo>
                  <a:close/>
                  <a:moveTo>
                    <a:pt x="3" y="45"/>
                  </a:moveTo>
                  <a:lnTo>
                    <a:pt x="0" y="44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3" y="45"/>
                  </a:lnTo>
                  <a:close/>
                  <a:moveTo>
                    <a:pt x="9" y="35"/>
                  </a:moveTo>
                  <a:lnTo>
                    <a:pt x="11" y="37"/>
                  </a:lnTo>
                  <a:lnTo>
                    <a:pt x="5" y="47"/>
                  </a:lnTo>
                  <a:lnTo>
                    <a:pt x="3" y="45"/>
                  </a:lnTo>
                  <a:lnTo>
                    <a:pt x="9" y="35"/>
                  </a:lnTo>
                  <a:close/>
                  <a:moveTo>
                    <a:pt x="11" y="37"/>
                  </a:moveTo>
                  <a:lnTo>
                    <a:pt x="13" y="39"/>
                  </a:lnTo>
                  <a:lnTo>
                    <a:pt x="13" y="42"/>
                  </a:lnTo>
                  <a:lnTo>
                    <a:pt x="8" y="42"/>
                  </a:lnTo>
                  <a:lnTo>
                    <a:pt x="11" y="37"/>
                  </a:lnTo>
                  <a:close/>
                  <a:moveTo>
                    <a:pt x="13" y="42"/>
                  </a:moveTo>
                  <a:lnTo>
                    <a:pt x="13" y="91"/>
                  </a:lnTo>
                  <a:lnTo>
                    <a:pt x="1" y="91"/>
                  </a:lnTo>
                  <a:lnTo>
                    <a:pt x="1" y="42"/>
                  </a:lnTo>
                  <a:lnTo>
                    <a:pt x="13" y="42"/>
                  </a:lnTo>
                  <a:close/>
                  <a:moveTo>
                    <a:pt x="1" y="92"/>
                  </a:moveTo>
                  <a:lnTo>
                    <a:pt x="1" y="92"/>
                  </a:lnTo>
                  <a:lnTo>
                    <a:pt x="1" y="91"/>
                  </a:lnTo>
                  <a:lnTo>
                    <a:pt x="8" y="91"/>
                  </a:lnTo>
                  <a:lnTo>
                    <a:pt x="1" y="92"/>
                  </a:lnTo>
                  <a:close/>
                  <a:moveTo>
                    <a:pt x="13" y="89"/>
                  </a:moveTo>
                  <a:lnTo>
                    <a:pt x="14" y="91"/>
                  </a:lnTo>
                  <a:lnTo>
                    <a:pt x="3" y="95"/>
                  </a:lnTo>
                  <a:lnTo>
                    <a:pt x="1" y="92"/>
                  </a:lnTo>
                  <a:lnTo>
                    <a:pt x="13" y="89"/>
                  </a:lnTo>
                  <a:close/>
                  <a:moveTo>
                    <a:pt x="14" y="91"/>
                  </a:moveTo>
                  <a:lnTo>
                    <a:pt x="14" y="92"/>
                  </a:lnTo>
                  <a:lnTo>
                    <a:pt x="14" y="94"/>
                  </a:lnTo>
                  <a:lnTo>
                    <a:pt x="8" y="94"/>
                  </a:lnTo>
                  <a:lnTo>
                    <a:pt x="14" y="91"/>
                  </a:lnTo>
                  <a:close/>
                  <a:moveTo>
                    <a:pt x="14" y="94"/>
                  </a:moveTo>
                  <a:lnTo>
                    <a:pt x="14" y="133"/>
                  </a:lnTo>
                  <a:lnTo>
                    <a:pt x="3" y="133"/>
                  </a:lnTo>
                  <a:lnTo>
                    <a:pt x="3" y="94"/>
                  </a:lnTo>
                  <a:lnTo>
                    <a:pt x="14" y="94"/>
                  </a:lnTo>
                  <a:close/>
                  <a:moveTo>
                    <a:pt x="14" y="133"/>
                  </a:moveTo>
                  <a:lnTo>
                    <a:pt x="14" y="134"/>
                  </a:lnTo>
                  <a:lnTo>
                    <a:pt x="13" y="136"/>
                  </a:lnTo>
                  <a:lnTo>
                    <a:pt x="11" y="138"/>
                  </a:lnTo>
                  <a:lnTo>
                    <a:pt x="8" y="138"/>
                  </a:lnTo>
                  <a:lnTo>
                    <a:pt x="6" y="138"/>
                  </a:lnTo>
                  <a:lnTo>
                    <a:pt x="5" y="136"/>
                  </a:lnTo>
                  <a:lnTo>
                    <a:pt x="3" y="134"/>
                  </a:lnTo>
                  <a:lnTo>
                    <a:pt x="3" y="133"/>
                  </a:lnTo>
                  <a:lnTo>
                    <a:pt x="14" y="1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952"/>
            <p:cNvSpPr>
              <a:spLocks noEditPoints="1"/>
            </p:cNvSpPr>
            <p:nvPr/>
          </p:nvSpPr>
          <p:spPr bwMode="auto">
            <a:xfrm>
              <a:off x="2208" y="2527"/>
              <a:ext cx="16" cy="13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11" y="18"/>
                </a:cxn>
                <a:cxn ang="0">
                  <a:pos x="0" y="7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13" y="18"/>
                </a:cxn>
                <a:cxn ang="0">
                  <a:pos x="0" y="21"/>
                </a:cxn>
                <a:cxn ang="0">
                  <a:pos x="13" y="18"/>
                </a:cxn>
                <a:cxn ang="0">
                  <a:pos x="13" y="21"/>
                </a:cxn>
                <a:cxn ang="0">
                  <a:pos x="13" y="18"/>
                </a:cxn>
                <a:cxn ang="0">
                  <a:pos x="13" y="67"/>
                </a:cxn>
                <a:cxn ang="0">
                  <a:pos x="2" y="21"/>
                </a:cxn>
                <a:cxn ang="0">
                  <a:pos x="2" y="69"/>
                </a:cxn>
                <a:cxn ang="0">
                  <a:pos x="2" y="67"/>
                </a:cxn>
                <a:cxn ang="0">
                  <a:pos x="2" y="69"/>
                </a:cxn>
                <a:cxn ang="0">
                  <a:pos x="15" y="67"/>
                </a:cxn>
                <a:cxn ang="0">
                  <a:pos x="2" y="69"/>
                </a:cxn>
                <a:cxn ang="0">
                  <a:pos x="15" y="67"/>
                </a:cxn>
                <a:cxn ang="0">
                  <a:pos x="15" y="70"/>
                </a:cxn>
                <a:cxn ang="0">
                  <a:pos x="15" y="67"/>
                </a:cxn>
                <a:cxn ang="0">
                  <a:pos x="15" y="112"/>
                </a:cxn>
                <a:cxn ang="0">
                  <a:pos x="3" y="70"/>
                </a:cxn>
                <a:cxn ang="0">
                  <a:pos x="3" y="114"/>
                </a:cxn>
                <a:cxn ang="0">
                  <a:pos x="3" y="112"/>
                </a:cxn>
                <a:cxn ang="0">
                  <a:pos x="3" y="114"/>
                </a:cxn>
                <a:cxn ang="0">
                  <a:pos x="15" y="112"/>
                </a:cxn>
                <a:cxn ang="0">
                  <a:pos x="3" y="114"/>
                </a:cxn>
                <a:cxn ang="0">
                  <a:pos x="15" y="112"/>
                </a:cxn>
                <a:cxn ang="0">
                  <a:pos x="16" y="114"/>
                </a:cxn>
                <a:cxn ang="0">
                  <a:pos x="15" y="112"/>
                </a:cxn>
                <a:cxn ang="0">
                  <a:pos x="16" y="127"/>
                </a:cxn>
                <a:cxn ang="0">
                  <a:pos x="5" y="114"/>
                </a:cxn>
                <a:cxn ang="0">
                  <a:pos x="16" y="127"/>
                </a:cxn>
                <a:cxn ang="0">
                  <a:pos x="15" y="132"/>
                </a:cxn>
                <a:cxn ang="0">
                  <a:pos x="10" y="134"/>
                </a:cxn>
                <a:cxn ang="0">
                  <a:pos x="6" y="132"/>
                </a:cxn>
                <a:cxn ang="0">
                  <a:pos x="5" y="127"/>
                </a:cxn>
              </a:cxnLst>
              <a:rect l="0" t="0" r="r" b="b"/>
              <a:pathLst>
                <a:path w="16" h="134">
                  <a:moveTo>
                    <a:pt x="0" y="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0" y="7"/>
                  </a:lnTo>
                  <a:close/>
                  <a:moveTo>
                    <a:pt x="11" y="7"/>
                  </a:moveTo>
                  <a:lnTo>
                    <a:pt x="11" y="18"/>
                  </a:lnTo>
                  <a:lnTo>
                    <a:pt x="0" y="18"/>
                  </a:lnTo>
                  <a:lnTo>
                    <a:pt x="0" y="7"/>
                  </a:lnTo>
                  <a:lnTo>
                    <a:pt x="11" y="7"/>
                  </a:lnTo>
                  <a:close/>
                  <a:moveTo>
                    <a:pt x="0" y="21"/>
                  </a:moveTo>
                  <a:lnTo>
                    <a:pt x="0" y="20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0" y="21"/>
                  </a:lnTo>
                  <a:close/>
                  <a:moveTo>
                    <a:pt x="11" y="15"/>
                  </a:moveTo>
                  <a:lnTo>
                    <a:pt x="13" y="18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11" y="15"/>
                  </a:lnTo>
                  <a:close/>
                  <a:moveTo>
                    <a:pt x="13" y="18"/>
                  </a:moveTo>
                  <a:lnTo>
                    <a:pt x="13" y="20"/>
                  </a:lnTo>
                  <a:lnTo>
                    <a:pt x="13" y="21"/>
                  </a:lnTo>
                  <a:lnTo>
                    <a:pt x="8" y="21"/>
                  </a:lnTo>
                  <a:lnTo>
                    <a:pt x="13" y="18"/>
                  </a:lnTo>
                  <a:close/>
                  <a:moveTo>
                    <a:pt x="13" y="21"/>
                  </a:moveTo>
                  <a:lnTo>
                    <a:pt x="13" y="67"/>
                  </a:lnTo>
                  <a:lnTo>
                    <a:pt x="2" y="67"/>
                  </a:lnTo>
                  <a:lnTo>
                    <a:pt x="2" y="21"/>
                  </a:lnTo>
                  <a:lnTo>
                    <a:pt x="13" y="21"/>
                  </a:lnTo>
                  <a:close/>
                  <a:moveTo>
                    <a:pt x="2" y="69"/>
                  </a:moveTo>
                  <a:lnTo>
                    <a:pt x="2" y="69"/>
                  </a:lnTo>
                  <a:lnTo>
                    <a:pt x="2" y="67"/>
                  </a:lnTo>
                  <a:lnTo>
                    <a:pt x="8" y="67"/>
                  </a:lnTo>
                  <a:lnTo>
                    <a:pt x="2" y="69"/>
                  </a:lnTo>
                  <a:close/>
                  <a:moveTo>
                    <a:pt x="13" y="65"/>
                  </a:moveTo>
                  <a:lnTo>
                    <a:pt x="15" y="67"/>
                  </a:lnTo>
                  <a:lnTo>
                    <a:pt x="3" y="72"/>
                  </a:lnTo>
                  <a:lnTo>
                    <a:pt x="2" y="69"/>
                  </a:lnTo>
                  <a:lnTo>
                    <a:pt x="13" y="65"/>
                  </a:lnTo>
                  <a:close/>
                  <a:moveTo>
                    <a:pt x="15" y="67"/>
                  </a:moveTo>
                  <a:lnTo>
                    <a:pt x="15" y="69"/>
                  </a:lnTo>
                  <a:lnTo>
                    <a:pt x="15" y="70"/>
                  </a:lnTo>
                  <a:lnTo>
                    <a:pt x="8" y="70"/>
                  </a:lnTo>
                  <a:lnTo>
                    <a:pt x="15" y="67"/>
                  </a:lnTo>
                  <a:close/>
                  <a:moveTo>
                    <a:pt x="15" y="70"/>
                  </a:moveTo>
                  <a:lnTo>
                    <a:pt x="15" y="112"/>
                  </a:lnTo>
                  <a:lnTo>
                    <a:pt x="3" y="112"/>
                  </a:lnTo>
                  <a:lnTo>
                    <a:pt x="3" y="70"/>
                  </a:lnTo>
                  <a:lnTo>
                    <a:pt x="15" y="70"/>
                  </a:lnTo>
                  <a:close/>
                  <a:moveTo>
                    <a:pt x="3" y="114"/>
                  </a:moveTo>
                  <a:lnTo>
                    <a:pt x="3" y="114"/>
                  </a:lnTo>
                  <a:lnTo>
                    <a:pt x="3" y="112"/>
                  </a:lnTo>
                  <a:lnTo>
                    <a:pt x="8" y="112"/>
                  </a:lnTo>
                  <a:lnTo>
                    <a:pt x="3" y="114"/>
                  </a:lnTo>
                  <a:close/>
                  <a:moveTo>
                    <a:pt x="13" y="109"/>
                  </a:moveTo>
                  <a:lnTo>
                    <a:pt x="15" y="112"/>
                  </a:lnTo>
                  <a:lnTo>
                    <a:pt x="5" y="117"/>
                  </a:lnTo>
                  <a:lnTo>
                    <a:pt x="3" y="114"/>
                  </a:lnTo>
                  <a:lnTo>
                    <a:pt x="13" y="109"/>
                  </a:lnTo>
                  <a:close/>
                  <a:moveTo>
                    <a:pt x="15" y="112"/>
                  </a:moveTo>
                  <a:lnTo>
                    <a:pt x="16" y="114"/>
                  </a:lnTo>
                  <a:lnTo>
                    <a:pt x="16" y="114"/>
                  </a:lnTo>
                  <a:lnTo>
                    <a:pt x="10" y="114"/>
                  </a:lnTo>
                  <a:lnTo>
                    <a:pt x="15" y="112"/>
                  </a:lnTo>
                  <a:close/>
                  <a:moveTo>
                    <a:pt x="16" y="114"/>
                  </a:moveTo>
                  <a:lnTo>
                    <a:pt x="16" y="127"/>
                  </a:lnTo>
                  <a:lnTo>
                    <a:pt x="5" y="127"/>
                  </a:lnTo>
                  <a:lnTo>
                    <a:pt x="5" y="114"/>
                  </a:lnTo>
                  <a:lnTo>
                    <a:pt x="16" y="114"/>
                  </a:lnTo>
                  <a:close/>
                  <a:moveTo>
                    <a:pt x="16" y="127"/>
                  </a:moveTo>
                  <a:lnTo>
                    <a:pt x="16" y="130"/>
                  </a:lnTo>
                  <a:lnTo>
                    <a:pt x="15" y="132"/>
                  </a:lnTo>
                  <a:lnTo>
                    <a:pt x="13" y="134"/>
                  </a:lnTo>
                  <a:lnTo>
                    <a:pt x="10" y="134"/>
                  </a:lnTo>
                  <a:lnTo>
                    <a:pt x="8" y="134"/>
                  </a:lnTo>
                  <a:lnTo>
                    <a:pt x="6" y="132"/>
                  </a:lnTo>
                  <a:lnTo>
                    <a:pt x="5" y="130"/>
                  </a:lnTo>
                  <a:lnTo>
                    <a:pt x="5" y="127"/>
                  </a:lnTo>
                  <a:lnTo>
                    <a:pt x="16" y="1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953"/>
            <p:cNvSpPr>
              <a:spLocks noEditPoints="1"/>
            </p:cNvSpPr>
            <p:nvPr/>
          </p:nvSpPr>
          <p:spPr bwMode="auto">
            <a:xfrm>
              <a:off x="2213" y="2649"/>
              <a:ext cx="14" cy="10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31"/>
                </a:cxn>
                <a:cxn ang="0">
                  <a:pos x="0" y="5"/>
                </a:cxn>
                <a:cxn ang="0">
                  <a:pos x="0" y="34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1" y="29"/>
                </a:cxn>
                <a:cxn ang="0">
                  <a:pos x="0" y="34"/>
                </a:cxn>
                <a:cxn ang="0">
                  <a:pos x="11" y="29"/>
                </a:cxn>
                <a:cxn ang="0">
                  <a:pos x="13" y="33"/>
                </a:cxn>
                <a:cxn ang="0">
                  <a:pos x="11" y="29"/>
                </a:cxn>
                <a:cxn ang="0">
                  <a:pos x="13" y="67"/>
                </a:cxn>
                <a:cxn ang="0">
                  <a:pos x="1" y="33"/>
                </a:cxn>
                <a:cxn ang="0">
                  <a:pos x="1" y="70"/>
                </a:cxn>
                <a:cxn ang="0">
                  <a:pos x="1" y="67"/>
                </a:cxn>
                <a:cxn ang="0">
                  <a:pos x="1" y="70"/>
                </a:cxn>
                <a:cxn ang="0">
                  <a:pos x="13" y="67"/>
                </a:cxn>
                <a:cxn ang="0">
                  <a:pos x="1" y="70"/>
                </a:cxn>
                <a:cxn ang="0">
                  <a:pos x="13" y="67"/>
                </a:cxn>
                <a:cxn ang="0">
                  <a:pos x="14" y="70"/>
                </a:cxn>
                <a:cxn ang="0">
                  <a:pos x="13" y="67"/>
                </a:cxn>
                <a:cxn ang="0">
                  <a:pos x="14" y="101"/>
                </a:cxn>
                <a:cxn ang="0">
                  <a:pos x="3" y="70"/>
                </a:cxn>
                <a:cxn ang="0">
                  <a:pos x="14" y="101"/>
                </a:cxn>
                <a:cxn ang="0">
                  <a:pos x="13" y="104"/>
                </a:cxn>
                <a:cxn ang="0">
                  <a:pos x="8" y="106"/>
                </a:cxn>
                <a:cxn ang="0">
                  <a:pos x="5" y="104"/>
                </a:cxn>
                <a:cxn ang="0">
                  <a:pos x="3" y="101"/>
                </a:cxn>
              </a:cxnLst>
              <a:rect l="0" t="0" r="r" b="b"/>
              <a:pathLst>
                <a:path w="14" h="106">
                  <a:moveTo>
                    <a:pt x="0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31"/>
                  </a:lnTo>
                  <a:lnTo>
                    <a:pt x="0" y="31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0" y="34"/>
                  </a:moveTo>
                  <a:lnTo>
                    <a:pt x="0" y="3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0" y="34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" y="36"/>
                  </a:lnTo>
                  <a:lnTo>
                    <a:pt x="0" y="34"/>
                  </a:lnTo>
                  <a:lnTo>
                    <a:pt x="10" y="28"/>
                  </a:lnTo>
                  <a:close/>
                  <a:moveTo>
                    <a:pt x="11" y="29"/>
                  </a:moveTo>
                  <a:lnTo>
                    <a:pt x="13" y="31"/>
                  </a:lnTo>
                  <a:lnTo>
                    <a:pt x="13" y="33"/>
                  </a:lnTo>
                  <a:lnTo>
                    <a:pt x="6" y="33"/>
                  </a:lnTo>
                  <a:lnTo>
                    <a:pt x="11" y="29"/>
                  </a:lnTo>
                  <a:close/>
                  <a:moveTo>
                    <a:pt x="13" y="33"/>
                  </a:moveTo>
                  <a:lnTo>
                    <a:pt x="13" y="67"/>
                  </a:lnTo>
                  <a:lnTo>
                    <a:pt x="1" y="67"/>
                  </a:lnTo>
                  <a:lnTo>
                    <a:pt x="1" y="33"/>
                  </a:lnTo>
                  <a:lnTo>
                    <a:pt x="13" y="33"/>
                  </a:lnTo>
                  <a:close/>
                  <a:moveTo>
                    <a:pt x="1" y="70"/>
                  </a:moveTo>
                  <a:lnTo>
                    <a:pt x="1" y="68"/>
                  </a:lnTo>
                  <a:lnTo>
                    <a:pt x="1" y="67"/>
                  </a:lnTo>
                  <a:lnTo>
                    <a:pt x="6" y="67"/>
                  </a:lnTo>
                  <a:lnTo>
                    <a:pt x="1" y="70"/>
                  </a:lnTo>
                  <a:close/>
                  <a:moveTo>
                    <a:pt x="11" y="65"/>
                  </a:moveTo>
                  <a:lnTo>
                    <a:pt x="13" y="67"/>
                  </a:lnTo>
                  <a:lnTo>
                    <a:pt x="3" y="73"/>
                  </a:lnTo>
                  <a:lnTo>
                    <a:pt x="1" y="70"/>
                  </a:lnTo>
                  <a:lnTo>
                    <a:pt x="11" y="65"/>
                  </a:lnTo>
                  <a:close/>
                  <a:moveTo>
                    <a:pt x="13" y="67"/>
                  </a:moveTo>
                  <a:lnTo>
                    <a:pt x="14" y="68"/>
                  </a:lnTo>
                  <a:lnTo>
                    <a:pt x="14" y="70"/>
                  </a:lnTo>
                  <a:lnTo>
                    <a:pt x="8" y="70"/>
                  </a:lnTo>
                  <a:lnTo>
                    <a:pt x="13" y="67"/>
                  </a:lnTo>
                  <a:close/>
                  <a:moveTo>
                    <a:pt x="14" y="70"/>
                  </a:moveTo>
                  <a:lnTo>
                    <a:pt x="14" y="101"/>
                  </a:lnTo>
                  <a:lnTo>
                    <a:pt x="3" y="101"/>
                  </a:lnTo>
                  <a:lnTo>
                    <a:pt x="3" y="70"/>
                  </a:lnTo>
                  <a:lnTo>
                    <a:pt x="14" y="70"/>
                  </a:lnTo>
                  <a:close/>
                  <a:moveTo>
                    <a:pt x="14" y="101"/>
                  </a:moveTo>
                  <a:lnTo>
                    <a:pt x="13" y="103"/>
                  </a:lnTo>
                  <a:lnTo>
                    <a:pt x="13" y="104"/>
                  </a:lnTo>
                  <a:lnTo>
                    <a:pt x="10" y="106"/>
                  </a:lnTo>
                  <a:lnTo>
                    <a:pt x="8" y="106"/>
                  </a:lnTo>
                  <a:lnTo>
                    <a:pt x="6" y="106"/>
                  </a:lnTo>
                  <a:lnTo>
                    <a:pt x="5" y="104"/>
                  </a:lnTo>
                  <a:lnTo>
                    <a:pt x="3" y="103"/>
                  </a:lnTo>
                  <a:lnTo>
                    <a:pt x="3" y="101"/>
                  </a:lnTo>
                  <a:lnTo>
                    <a:pt x="14" y="10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954"/>
            <p:cNvSpPr>
              <a:spLocks noEditPoints="1"/>
            </p:cNvSpPr>
            <p:nvPr/>
          </p:nvSpPr>
          <p:spPr bwMode="auto">
            <a:xfrm>
              <a:off x="2216" y="2743"/>
              <a:ext cx="15" cy="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"/>
                </a:cxn>
                <a:cxn ang="0">
                  <a:pos x="7" y="2"/>
                </a:cxn>
                <a:cxn ang="0">
                  <a:pos x="10" y="5"/>
                </a:cxn>
                <a:cxn ang="0">
                  <a:pos x="0" y="7"/>
                </a:cxn>
                <a:cxn ang="0">
                  <a:pos x="11" y="9"/>
                </a:cxn>
                <a:cxn ang="0">
                  <a:pos x="0" y="7"/>
                </a:cxn>
                <a:cxn ang="0">
                  <a:pos x="0" y="12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11" y="7"/>
                </a:cxn>
                <a:cxn ang="0">
                  <a:pos x="0" y="12"/>
                </a:cxn>
                <a:cxn ang="0">
                  <a:pos x="11" y="7"/>
                </a:cxn>
                <a:cxn ang="0">
                  <a:pos x="11" y="10"/>
                </a:cxn>
                <a:cxn ang="0">
                  <a:pos x="11" y="7"/>
                </a:cxn>
                <a:cxn ang="0">
                  <a:pos x="11" y="39"/>
                </a:cxn>
                <a:cxn ang="0">
                  <a:pos x="0" y="10"/>
                </a:cxn>
                <a:cxn ang="0">
                  <a:pos x="3" y="44"/>
                </a:cxn>
                <a:cxn ang="0">
                  <a:pos x="0" y="39"/>
                </a:cxn>
                <a:cxn ang="0">
                  <a:pos x="3" y="44"/>
                </a:cxn>
                <a:cxn ang="0">
                  <a:pos x="11" y="36"/>
                </a:cxn>
                <a:cxn ang="0">
                  <a:pos x="3" y="44"/>
                </a:cxn>
                <a:cxn ang="0">
                  <a:pos x="11" y="36"/>
                </a:cxn>
                <a:cxn ang="0">
                  <a:pos x="13" y="41"/>
                </a:cxn>
                <a:cxn ang="0">
                  <a:pos x="11" y="36"/>
                </a:cxn>
                <a:cxn ang="0">
                  <a:pos x="13" y="67"/>
                </a:cxn>
                <a:cxn ang="0">
                  <a:pos x="2" y="41"/>
                </a:cxn>
                <a:cxn ang="0">
                  <a:pos x="3" y="72"/>
                </a:cxn>
                <a:cxn ang="0">
                  <a:pos x="2" y="67"/>
                </a:cxn>
                <a:cxn ang="0">
                  <a:pos x="3" y="72"/>
                </a:cxn>
                <a:cxn ang="0">
                  <a:pos x="13" y="64"/>
                </a:cxn>
                <a:cxn ang="0">
                  <a:pos x="3" y="72"/>
                </a:cxn>
                <a:cxn ang="0">
                  <a:pos x="13" y="64"/>
                </a:cxn>
                <a:cxn ang="0">
                  <a:pos x="15" y="69"/>
                </a:cxn>
                <a:cxn ang="0">
                  <a:pos x="13" y="64"/>
                </a:cxn>
                <a:cxn ang="0">
                  <a:pos x="15" y="82"/>
                </a:cxn>
                <a:cxn ang="0">
                  <a:pos x="3" y="69"/>
                </a:cxn>
                <a:cxn ang="0">
                  <a:pos x="15" y="82"/>
                </a:cxn>
                <a:cxn ang="0">
                  <a:pos x="13" y="86"/>
                </a:cxn>
                <a:cxn ang="0">
                  <a:pos x="10" y="88"/>
                </a:cxn>
                <a:cxn ang="0">
                  <a:pos x="5" y="86"/>
                </a:cxn>
                <a:cxn ang="0">
                  <a:pos x="3" y="82"/>
                </a:cxn>
              </a:cxnLst>
              <a:rect l="0" t="0" r="r" b="b"/>
              <a:pathLst>
                <a:path w="15" h="88">
                  <a:moveTo>
                    <a:pt x="0" y="7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0" y="7"/>
                  </a:lnTo>
                  <a:close/>
                  <a:moveTo>
                    <a:pt x="11" y="7"/>
                  </a:moveTo>
                  <a:lnTo>
                    <a:pt x="1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1" y="7"/>
                  </a:lnTo>
                  <a:close/>
                  <a:moveTo>
                    <a:pt x="0" y="12"/>
                  </a:moveTo>
                  <a:lnTo>
                    <a:pt x="0" y="10"/>
                  </a:lnTo>
                  <a:lnTo>
                    <a:pt x="0" y="9"/>
                  </a:lnTo>
                  <a:lnTo>
                    <a:pt x="5" y="9"/>
                  </a:lnTo>
                  <a:lnTo>
                    <a:pt x="0" y="12"/>
                  </a:lnTo>
                  <a:close/>
                  <a:moveTo>
                    <a:pt x="10" y="5"/>
                  </a:moveTo>
                  <a:lnTo>
                    <a:pt x="11" y="7"/>
                  </a:lnTo>
                  <a:lnTo>
                    <a:pt x="2" y="13"/>
                  </a:lnTo>
                  <a:lnTo>
                    <a:pt x="0" y="12"/>
                  </a:lnTo>
                  <a:lnTo>
                    <a:pt x="10" y="5"/>
                  </a:lnTo>
                  <a:close/>
                  <a:moveTo>
                    <a:pt x="11" y="7"/>
                  </a:moveTo>
                  <a:lnTo>
                    <a:pt x="11" y="9"/>
                  </a:lnTo>
                  <a:lnTo>
                    <a:pt x="11" y="10"/>
                  </a:lnTo>
                  <a:lnTo>
                    <a:pt x="7" y="10"/>
                  </a:lnTo>
                  <a:lnTo>
                    <a:pt x="11" y="7"/>
                  </a:lnTo>
                  <a:close/>
                  <a:moveTo>
                    <a:pt x="11" y="10"/>
                  </a:moveTo>
                  <a:lnTo>
                    <a:pt x="11" y="39"/>
                  </a:lnTo>
                  <a:lnTo>
                    <a:pt x="0" y="39"/>
                  </a:lnTo>
                  <a:lnTo>
                    <a:pt x="0" y="10"/>
                  </a:lnTo>
                  <a:lnTo>
                    <a:pt x="11" y="10"/>
                  </a:lnTo>
                  <a:close/>
                  <a:moveTo>
                    <a:pt x="3" y="44"/>
                  </a:moveTo>
                  <a:lnTo>
                    <a:pt x="0" y="43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3" y="44"/>
                  </a:lnTo>
                  <a:close/>
                  <a:moveTo>
                    <a:pt x="10" y="36"/>
                  </a:moveTo>
                  <a:lnTo>
                    <a:pt x="11" y="36"/>
                  </a:lnTo>
                  <a:lnTo>
                    <a:pt x="5" y="46"/>
                  </a:lnTo>
                  <a:lnTo>
                    <a:pt x="3" y="44"/>
                  </a:lnTo>
                  <a:lnTo>
                    <a:pt x="10" y="36"/>
                  </a:lnTo>
                  <a:close/>
                  <a:moveTo>
                    <a:pt x="11" y="36"/>
                  </a:moveTo>
                  <a:lnTo>
                    <a:pt x="13" y="38"/>
                  </a:lnTo>
                  <a:lnTo>
                    <a:pt x="13" y="41"/>
                  </a:lnTo>
                  <a:lnTo>
                    <a:pt x="8" y="41"/>
                  </a:lnTo>
                  <a:lnTo>
                    <a:pt x="11" y="36"/>
                  </a:lnTo>
                  <a:close/>
                  <a:moveTo>
                    <a:pt x="13" y="41"/>
                  </a:moveTo>
                  <a:lnTo>
                    <a:pt x="13" y="67"/>
                  </a:lnTo>
                  <a:lnTo>
                    <a:pt x="2" y="67"/>
                  </a:lnTo>
                  <a:lnTo>
                    <a:pt x="2" y="41"/>
                  </a:lnTo>
                  <a:lnTo>
                    <a:pt x="13" y="41"/>
                  </a:lnTo>
                  <a:close/>
                  <a:moveTo>
                    <a:pt x="3" y="72"/>
                  </a:moveTo>
                  <a:lnTo>
                    <a:pt x="2" y="70"/>
                  </a:lnTo>
                  <a:lnTo>
                    <a:pt x="2" y="67"/>
                  </a:lnTo>
                  <a:lnTo>
                    <a:pt x="8" y="67"/>
                  </a:lnTo>
                  <a:lnTo>
                    <a:pt x="3" y="72"/>
                  </a:lnTo>
                  <a:close/>
                  <a:moveTo>
                    <a:pt x="11" y="64"/>
                  </a:moveTo>
                  <a:lnTo>
                    <a:pt x="13" y="64"/>
                  </a:lnTo>
                  <a:lnTo>
                    <a:pt x="5" y="72"/>
                  </a:lnTo>
                  <a:lnTo>
                    <a:pt x="3" y="72"/>
                  </a:lnTo>
                  <a:lnTo>
                    <a:pt x="11" y="64"/>
                  </a:lnTo>
                  <a:close/>
                  <a:moveTo>
                    <a:pt x="13" y="64"/>
                  </a:moveTo>
                  <a:lnTo>
                    <a:pt x="15" y="67"/>
                  </a:lnTo>
                  <a:lnTo>
                    <a:pt x="15" y="69"/>
                  </a:lnTo>
                  <a:lnTo>
                    <a:pt x="10" y="69"/>
                  </a:lnTo>
                  <a:lnTo>
                    <a:pt x="13" y="64"/>
                  </a:lnTo>
                  <a:close/>
                  <a:moveTo>
                    <a:pt x="15" y="69"/>
                  </a:moveTo>
                  <a:lnTo>
                    <a:pt x="15" y="82"/>
                  </a:lnTo>
                  <a:lnTo>
                    <a:pt x="3" y="82"/>
                  </a:lnTo>
                  <a:lnTo>
                    <a:pt x="3" y="69"/>
                  </a:lnTo>
                  <a:lnTo>
                    <a:pt x="15" y="69"/>
                  </a:lnTo>
                  <a:close/>
                  <a:moveTo>
                    <a:pt x="15" y="82"/>
                  </a:moveTo>
                  <a:lnTo>
                    <a:pt x="15" y="85"/>
                  </a:lnTo>
                  <a:lnTo>
                    <a:pt x="13" y="86"/>
                  </a:lnTo>
                  <a:lnTo>
                    <a:pt x="11" y="86"/>
                  </a:lnTo>
                  <a:lnTo>
                    <a:pt x="10" y="88"/>
                  </a:lnTo>
                  <a:lnTo>
                    <a:pt x="7" y="86"/>
                  </a:lnTo>
                  <a:lnTo>
                    <a:pt x="5" y="86"/>
                  </a:lnTo>
                  <a:lnTo>
                    <a:pt x="3" y="85"/>
                  </a:lnTo>
                  <a:lnTo>
                    <a:pt x="3" y="82"/>
                  </a:lnTo>
                  <a:lnTo>
                    <a:pt x="15" y="8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955"/>
            <p:cNvSpPr>
              <a:spLocks noEditPoints="1"/>
            </p:cNvSpPr>
            <p:nvPr/>
          </p:nvSpPr>
          <p:spPr bwMode="auto">
            <a:xfrm>
              <a:off x="2219" y="2820"/>
              <a:ext cx="17" cy="7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3"/>
                </a:cxn>
                <a:cxn ang="0">
                  <a:pos x="0" y="5"/>
                </a:cxn>
                <a:cxn ang="0">
                  <a:pos x="12" y="18"/>
                </a:cxn>
                <a:cxn ang="0">
                  <a:pos x="0" y="5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12" y="14"/>
                </a:cxn>
                <a:cxn ang="0">
                  <a:pos x="4" y="22"/>
                </a:cxn>
                <a:cxn ang="0">
                  <a:pos x="12" y="14"/>
                </a:cxn>
                <a:cxn ang="0">
                  <a:pos x="13" y="19"/>
                </a:cxn>
                <a:cxn ang="0">
                  <a:pos x="12" y="14"/>
                </a:cxn>
                <a:cxn ang="0">
                  <a:pos x="13" y="42"/>
                </a:cxn>
                <a:cxn ang="0">
                  <a:pos x="2" y="19"/>
                </a:cxn>
                <a:cxn ang="0">
                  <a:pos x="4" y="47"/>
                </a:cxn>
                <a:cxn ang="0">
                  <a:pos x="2" y="42"/>
                </a:cxn>
                <a:cxn ang="0">
                  <a:pos x="4" y="47"/>
                </a:cxn>
                <a:cxn ang="0">
                  <a:pos x="13" y="39"/>
                </a:cxn>
                <a:cxn ang="0">
                  <a:pos x="4" y="47"/>
                </a:cxn>
                <a:cxn ang="0">
                  <a:pos x="13" y="39"/>
                </a:cxn>
                <a:cxn ang="0">
                  <a:pos x="15" y="44"/>
                </a:cxn>
                <a:cxn ang="0">
                  <a:pos x="13" y="39"/>
                </a:cxn>
                <a:cxn ang="0">
                  <a:pos x="15" y="65"/>
                </a:cxn>
                <a:cxn ang="0">
                  <a:pos x="4" y="44"/>
                </a:cxn>
                <a:cxn ang="0">
                  <a:pos x="5" y="70"/>
                </a:cxn>
                <a:cxn ang="0">
                  <a:pos x="4" y="65"/>
                </a:cxn>
                <a:cxn ang="0">
                  <a:pos x="5" y="70"/>
                </a:cxn>
                <a:cxn ang="0">
                  <a:pos x="15" y="63"/>
                </a:cxn>
                <a:cxn ang="0">
                  <a:pos x="5" y="70"/>
                </a:cxn>
                <a:cxn ang="0">
                  <a:pos x="15" y="63"/>
                </a:cxn>
                <a:cxn ang="0">
                  <a:pos x="17" y="66"/>
                </a:cxn>
                <a:cxn ang="0">
                  <a:pos x="15" y="63"/>
                </a:cxn>
                <a:cxn ang="0">
                  <a:pos x="17" y="68"/>
                </a:cxn>
                <a:cxn ang="0">
                  <a:pos x="5" y="66"/>
                </a:cxn>
                <a:cxn ang="0">
                  <a:pos x="17" y="68"/>
                </a:cxn>
                <a:cxn ang="0">
                  <a:pos x="15" y="73"/>
                </a:cxn>
                <a:cxn ang="0">
                  <a:pos x="10" y="74"/>
                </a:cxn>
                <a:cxn ang="0">
                  <a:pos x="7" y="73"/>
                </a:cxn>
                <a:cxn ang="0">
                  <a:pos x="5" y="68"/>
                </a:cxn>
              </a:cxnLst>
              <a:rect l="0" t="0" r="r" b="b"/>
              <a:pathLst>
                <a:path w="17" h="74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0" y="5"/>
                  </a:lnTo>
                  <a:close/>
                  <a:moveTo>
                    <a:pt x="12" y="5"/>
                  </a:moveTo>
                  <a:lnTo>
                    <a:pt x="12" y="18"/>
                  </a:lnTo>
                  <a:lnTo>
                    <a:pt x="0" y="18"/>
                  </a:lnTo>
                  <a:lnTo>
                    <a:pt x="0" y="5"/>
                  </a:lnTo>
                  <a:lnTo>
                    <a:pt x="12" y="5"/>
                  </a:lnTo>
                  <a:close/>
                  <a:moveTo>
                    <a:pt x="4" y="22"/>
                  </a:moveTo>
                  <a:lnTo>
                    <a:pt x="0" y="21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4" y="22"/>
                  </a:lnTo>
                  <a:close/>
                  <a:moveTo>
                    <a:pt x="10" y="13"/>
                  </a:moveTo>
                  <a:lnTo>
                    <a:pt x="12" y="14"/>
                  </a:lnTo>
                  <a:lnTo>
                    <a:pt x="5" y="24"/>
                  </a:lnTo>
                  <a:lnTo>
                    <a:pt x="4" y="22"/>
                  </a:lnTo>
                  <a:lnTo>
                    <a:pt x="10" y="13"/>
                  </a:lnTo>
                  <a:close/>
                  <a:moveTo>
                    <a:pt x="12" y="14"/>
                  </a:moveTo>
                  <a:lnTo>
                    <a:pt x="13" y="1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12" y="14"/>
                  </a:lnTo>
                  <a:close/>
                  <a:moveTo>
                    <a:pt x="13" y="19"/>
                  </a:moveTo>
                  <a:lnTo>
                    <a:pt x="13" y="42"/>
                  </a:lnTo>
                  <a:lnTo>
                    <a:pt x="2" y="42"/>
                  </a:lnTo>
                  <a:lnTo>
                    <a:pt x="2" y="19"/>
                  </a:lnTo>
                  <a:lnTo>
                    <a:pt x="13" y="19"/>
                  </a:lnTo>
                  <a:close/>
                  <a:moveTo>
                    <a:pt x="4" y="47"/>
                  </a:moveTo>
                  <a:lnTo>
                    <a:pt x="2" y="45"/>
                  </a:lnTo>
                  <a:lnTo>
                    <a:pt x="2" y="42"/>
                  </a:lnTo>
                  <a:lnTo>
                    <a:pt x="8" y="42"/>
                  </a:lnTo>
                  <a:lnTo>
                    <a:pt x="4" y="47"/>
                  </a:lnTo>
                  <a:close/>
                  <a:moveTo>
                    <a:pt x="12" y="39"/>
                  </a:moveTo>
                  <a:lnTo>
                    <a:pt x="13" y="39"/>
                  </a:lnTo>
                  <a:lnTo>
                    <a:pt x="5" y="47"/>
                  </a:lnTo>
                  <a:lnTo>
                    <a:pt x="4" y="47"/>
                  </a:lnTo>
                  <a:lnTo>
                    <a:pt x="12" y="39"/>
                  </a:lnTo>
                  <a:close/>
                  <a:moveTo>
                    <a:pt x="13" y="39"/>
                  </a:moveTo>
                  <a:lnTo>
                    <a:pt x="15" y="40"/>
                  </a:lnTo>
                  <a:lnTo>
                    <a:pt x="15" y="44"/>
                  </a:lnTo>
                  <a:lnTo>
                    <a:pt x="8" y="44"/>
                  </a:lnTo>
                  <a:lnTo>
                    <a:pt x="13" y="39"/>
                  </a:lnTo>
                  <a:close/>
                  <a:moveTo>
                    <a:pt x="15" y="44"/>
                  </a:moveTo>
                  <a:lnTo>
                    <a:pt x="15" y="65"/>
                  </a:lnTo>
                  <a:lnTo>
                    <a:pt x="4" y="65"/>
                  </a:lnTo>
                  <a:lnTo>
                    <a:pt x="4" y="44"/>
                  </a:lnTo>
                  <a:lnTo>
                    <a:pt x="15" y="44"/>
                  </a:lnTo>
                  <a:close/>
                  <a:moveTo>
                    <a:pt x="5" y="70"/>
                  </a:moveTo>
                  <a:lnTo>
                    <a:pt x="4" y="68"/>
                  </a:lnTo>
                  <a:lnTo>
                    <a:pt x="4" y="65"/>
                  </a:lnTo>
                  <a:lnTo>
                    <a:pt x="8" y="65"/>
                  </a:lnTo>
                  <a:lnTo>
                    <a:pt x="5" y="70"/>
                  </a:lnTo>
                  <a:close/>
                  <a:moveTo>
                    <a:pt x="13" y="61"/>
                  </a:moveTo>
                  <a:lnTo>
                    <a:pt x="15" y="63"/>
                  </a:lnTo>
                  <a:lnTo>
                    <a:pt x="7" y="71"/>
                  </a:lnTo>
                  <a:lnTo>
                    <a:pt x="5" y="70"/>
                  </a:lnTo>
                  <a:lnTo>
                    <a:pt x="13" y="61"/>
                  </a:lnTo>
                  <a:close/>
                  <a:moveTo>
                    <a:pt x="15" y="63"/>
                  </a:moveTo>
                  <a:lnTo>
                    <a:pt x="17" y="65"/>
                  </a:lnTo>
                  <a:lnTo>
                    <a:pt x="17" y="66"/>
                  </a:lnTo>
                  <a:lnTo>
                    <a:pt x="10" y="66"/>
                  </a:lnTo>
                  <a:lnTo>
                    <a:pt x="15" y="63"/>
                  </a:lnTo>
                  <a:close/>
                  <a:moveTo>
                    <a:pt x="17" y="66"/>
                  </a:moveTo>
                  <a:lnTo>
                    <a:pt x="17" y="68"/>
                  </a:lnTo>
                  <a:lnTo>
                    <a:pt x="5" y="68"/>
                  </a:lnTo>
                  <a:lnTo>
                    <a:pt x="5" y="66"/>
                  </a:lnTo>
                  <a:lnTo>
                    <a:pt x="17" y="66"/>
                  </a:lnTo>
                  <a:close/>
                  <a:moveTo>
                    <a:pt x="17" y="68"/>
                  </a:moveTo>
                  <a:lnTo>
                    <a:pt x="17" y="70"/>
                  </a:lnTo>
                  <a:lnTo>
                    <a:pt x="15" y="73"/>
                  </a:lnTo>
                  <a:lnTo>
                    <a:pt x="13" y="73"/>
                  </a:lnTo>
                  <a:lnTo>
                    <a:pt x="10" y="74"/>
                  </a:lnTo>
                  <a:lnTo>
                    <a:pt x="8" y="73"/>
                  </a:lnTo>
                  <a:lnTo>
                    <a:pt x="7" y="73"/>
                  </a:lnTo>
                  <a:lnTo>
                    <a:pt x="5" y="70"/>
                  </a:lnTo>
                  <a:lnTo>
                    <a:pt x="5" y="68"/>
                  </a:lnTo>
                  <a:lnTo>
                    <a:pt x="17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956"/>
            <p:cNvSpPr>
              <a:spLocks noEditPoints="1"/>
            </p:cNvSpPr>
            <p:nvPr/>
          </p:nvSpPr>
          <p:spPr bwMode="auto">
            <a:xfrm>
              <a:off x="2224" y="2881"/>
              <a:ext cx="15" cy="6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"/>
                </a:cxn>
                <a:cxn ang="0">
                  <a:pos x="8" y="2"/>
                </a:cxn>
                <a:cxn ang="0">
                  <a:pos x="12" y="5"/>
                </a:cxn>
                <a:cxn ang="0">
                  <a:pos x="0" y="7"/>
                </a:cxn>
                <a:cxn ang="0">
                  <a:pos x="12" y="26"/>
                </a:cxn>
                <a:cxn ang="0">
                  <a:pos x="0" y="7"/>
                </a:cxn>
                <a:cxn ang="0">
                  <a:pos x="2" y="30"/>
                </a:cxn>
                <a:cxn ang="0">
                  <a:pos x="0" y="26"/>
                </a:cxn>
                <a:cxn ang="0">
                  <a:pos x="2" y="30"/>
                </a:cxn>
                <a:cxn ang="0">
                  <a:pos x="12" y="23"/>
                </a:cxn>
                <a:cxn ang="0">
                  <a:pos x="2" y="30"/>
                </a:cxn>
                <a:cxn ang="0">
                  <a:pos x="12" y="23"/>
                </a:cxn>
                <a:cxn ang="0">
                  <a:pos x="13" y="28"/>
                </a:cxn>
                <a:cxn ang="0">
                  <a:pos x="12" y="23"/>
                </a:cxn>
                <a:cxn ang="0">
                  <a:pos x="13" y="46"/>
                </a:cxn>
                <a:cxn ang="0">
                  <a:pos x="2" y="28"/>
                </a:cxn>
                <a:cxn ang="0">
                  <a:pos x="3" y="51"/>
                </a:cxn>
                <a:cxn ang="0">
                  <a:pos x="2" y="46"/>
                </a:cxn>
                <a:cxn ang="0">
                  <a:pos x="3" y="51"/>
                </a:cxn>
                <a:cxn ang="0">
                  <a:pos x="13" y="44"/>
                </a:cxn>
                <a:cxn ang="0">
                  <a:pos x="3" y="51"/>
                </a:cxn>
                <a:cxn ang="0">
                  <a:pos x="13" y="44"/>
                </a:cxn>
                <a:cxn ang="0">
                  <a:pos x="15" y="48"/>
                </a:cxn>
                <a:cxn ang="0">
                  <a:pos x="13" y="44"/>
                </a:cxn>
                <a:cxn ang="0">
                  <a:pos x="15" y="59"/>
                </a:cxn>
                <a:cxn ang="0">
                  <a:pos x="3" y="48"/>
                </a:cxn>
                <a:cxn ang="0">
                  <a:pos x="15" y="59"/>
                </a:cxn>
                <a:cxn ang="0">
                  <a:pos x="13" y="62"/>
                </a:cxn>
                <a:cxn ang="0">
                  <a:pos x="8" y="65"/>
                </a:cxn>
                <a:cxn ang="0">
                  <a:pos x="5" y="62"/>
                </a:cxn>
                <a:cxn ang="0">
                  <a:pos x="3" y="59"/>
                </a:cxn>
              </a:cxnLst>
              <a:rect l="0" t="0" r="r" b="b"/>
              <a:pathLst>
                <a:path w="15" h="65">
                  <a:moveTo>
                    <a:pt x="0" y="7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26"/>
                  </a:lnTo>
                  <a:lnTo>
                    <a:pt x="0" y="26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2" y="30"/>
                  </a:moveTo>
                  <a:lnTo>
                    <a:pt x="0" y="28"/>
                  </a:lnTo>
                  <a:lnTo>
                    <a:pt x="0" y="26"/>
                  </a:lnTo>
                  <a:lnTo>
                    <a:pt x="5" y="26"/>
                  </a:lnTo>
                  <a:lnTo>
                    <a:pt x="2" y="30"/>
                  </a:lnTo>
                  <a:close/>
                  <a:moveTo>
                    <a:pt x="10" y="22"/>
                  </a:moveTo>
                  <a:lnTo>
                    <a:pt x="12" y="2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10" y="22"/>
                  </a:lnTo>
                  <a:close/>
                  <a:moveTo>
                    <a:pt x="12" y="23"/>
                  </a:moveTo>
                  <a:lnTo>
                    <a:pt x="13" y="25"/>
                  </a:lnTo>
                  <a:lnTo>
                    <a:pt x="13" y="28"/>
                  </a:lnTo>
                  <a:lnTo>
                    <a:pt x="7" y="28"/>
                  </a:lnTo>
                  <a:lnTo>
                    <a:pt x="12" y="23"/>
                  </a:lnTo>
                  <a:close/>
                  <a:moveTo>
                    <a:pt x="13" y="28"/>
                  </a:moveTo>
                  <a:lnTo>
                    <a:pt x="13" y="46"/>
                  </a:lnTo>
                  <a:lnTo>
                    <a:pt x="2" y="46"/>
                  </a:lnTo>
                  <a:lnTo>
                    <a:pt x="2" y="28"/>
                  </a:lnTo>
                  <a:lnTo>
                    <a:pt x="13" y="28"/>
                  </a:lnTo>
                  <a:close/>
                  <a:moveTo>
                    <a:pt x="3" y="51"/>
                  </a:moveTo>
                  <a:lnTo>
                    <a:pt x="2" y="49"/>
                  </a:lnTo>
                  <a:lnTo>
                    <a:pt x="2" y="46"/>
                  </a:lnTo>
                  <a:lnTo>
                    <a:pt x="7" y="46"/>
                  </a:lnTo>
                  <a:lnTo>
                    <a:pt x="3" y="51"/>
                  </a:lnTo>
                  <a:close/>
                  <a:moveTo>
                    <a:pt x="12" y="43"/>
                  </a:moveTo>
                  <a:lnTo>
                    <a:pt x="13" y="44"/>
                  </a:lnTo>
                  <a:lnTo>
                    <a:pt x="5" y="52"/>
                  </a:lnTo>
                  <a:lnTo>
                    <a:pt x="3" y="51"/>
                  </a:lnTo>
                  <a:lnTo>
                    <a:pt x="12" y="43"/>
                  </a:lnTo>
                  <a:close/>
                  <a:moveTo>
                    <a:pt x="13" y="44"/>
                  </a:moveTo>
                  <a:lnTo>
                    <a:pt x="15" y="46"/>
                  </a:lnTo>
                  <a:lnTo>
                    <a:pt x="15" y="48"/>
                  </a:lnTo>
                  <a:lnTo>
                    <a:pt x="8" y="48"/>
                  </a:lnTo>
                  <a:lnTo>
                    <a:pt x="13" y="44"/>
                  </a:lnTo>
                  <a:close/>
                  <a:moveTo>
                    <a:pt x="15" y="48"/>
                  </a:moveTo>
                  <a:lnTo>
                    <a:pt x="15" y="59"/>
                  </a:lnTo>
                  <a:lnTo>
                    <a:pt x="3" y="59"/>
                  </a:lnTo>
                  <a:lnTo>
                    <a:pt x="3" y="48"/>
                  </a:lnTo>
                  <a:lnTo>
                    <a:pt x="15" y="48"/>
                  </a:lnTo>
                  <a:close/>
                  <a:moveTo>
                    <a:pt x="15" y="59"/>
                  </a:moveTo>
                  <a:lnTo>
                    <a:pt x="15" y="61"/>
                  </a:lnTo>
                  <a:lnTo>
                    <a:pt x="13" y="62"/>
                  </a:lnTo>
                  <a:lnTo>
                    <a:pt x="12" y="64"/>
                  </a:lnTo>
                  <a:lnTo>
                    <a:pt x="8" y="65"/>
                  </a:lnTo>
                  <a:lnTo>
                    <a:pt x="7" y="64"/>
                  </a:lnTo>
                  <a:lnTo>
                    <a:pt x="5" y="62"/>
                  </a:lnTo>
                  <a:lnTo>
                    <a:pt x="3" y="61"/>
                  </a:lnTo>
                  <a:lnTo>
                    <a:pt x="3" y="59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957"/>
            <p:cNvSpPr>
              <a:spLocks noEditPoints="1"/>
            </p:cNvSpPr>
            <p:nvPr/>
          </p:nvSpPr>
          <p:spPr bwMode="auto">
            <a:xfrm>
              <a:off x="2227" y="2933"/>
              <a:ext cx="15" cy="5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12" y="5"/>
                </a:cxn>
                <a:cxn ang="0">
                  <a:pos x="0" y="7"/>
                </a:cxn>
                <a:cxn ang="0">
                  <a:pos x="12" y="13"/>
                </a:cxn>
                <a:cxn ang="0">
                  <a:pos x="0" y="7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2" y="10"/>
                </a:cxn>
                <a:cxn ang="0">
                  <a:pos x="0" y="17"/>
                </a:cxn>
                <a:cxn ang="0">
                  <a:pos x="12" y="10"/>
                </a:cxn>
                <a:cxn ang="0">
                  <a:pos x="13" y="15"/>
                </a:cxn>
                <a:cxn ang="0">
                  <a:pos x="12" y="10"/>
                </a:cxn>
                <a:cxn ang="0">
                  <a:pos x="13" y="31"/>
                </a:cxn>
                <a:cxn ang="0">
                  <a:pos x="0" y="15"/>
                </a:cxn>
                <a:cxn ang="0">
                  <a:pos x="2" y="36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13" y="30"/>
                </a:cxn>
                <a:cxn ang="0">
                  <a:pos x="2" y="36"/>
                </a:cxn>
                <a:cxn ang="0">
                  <a:pos x="13" y="30"/>
                </a:cxn>
                <a:cxn ang="0">
                  <a:pos x="15" y="33"/>
                </a:cxn>
                <a:cxn ang="0">
                  <a:pos x="13" y="30"/>
                </a:cxn>
                <a:cxn ang="0">
                  <a:pos x="15" y="49"/>
                </a:cxn>
                <a:cxn ang="0">
                  <a:pos x="2" y="33"/>
                </a:cxn>
                <a:cxn ang="0">
                  <a:pos x="5" y="52"/>
                </a:cxn>
                <a:cxn ang="0">
                  <a:pos x="2" y="49"/>
                </a:cxn>
                <a:cxn ang="0">
                  <a:pos x="5" y="52"/>
                </a:cxn>
                <a:cxn ang="0">
                  <a:pos x="13" y="46"/>
                </a:cxn>
                <a:cxn ang="0">
                  <a:pos x="5" y="52"/>
                </a:cxn>
                <a:cxn ang="0">
                  <a:pos x="13" y="46"/>
                </a:cxn>
                <a:cxn ang="0">
                  <a:pos x="15" y="51"/>
                </a:cxn>
                <a:cxn ang="0">
                  <a:pos x="13" y="46"/>
                </a:cxn>
                <a:cxn ang="0">
                  <a:pos x="15" y="52"/>
                </a:cxn>
                <a:cxn ang="0">
                  <a:pos x="4" y="51"/>
                </a:cxn>
                <a:cxn ang="0">
                  <a:pos x="15" y="52"/>
                </a:cxn>
                <a:cxn ang="0">
                  <a:pos x="13" y="57"/>
                </a:cxn>
                <a:cxn ang="0">
                  <a:pos x="10" y="59"/>
                </a:cxn>
                <a:cxn ang="0">
                  <a:pos x="5" y="57"/>
                </a:cxn>
                <a:cxn ang="0">
                  <a:pos x="4" y="52"/>
                </a:cxn>
              </a:cxnLst>
              <a:rect l="0" t="0" r="r" b="b"/>
              <a:pathLst>
                <a:path w="15" h="59">
                  <a:moveTo>
                    <a:pt x="0" y="7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5" y="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0" y="17"/>
                  </a:moveTo>
                  <a:lnTo>
                    <a:pt x="0" y="15"/>
                  </a:lnTo>
                  <a:lnTo>
                    <a:pt x="0" y="13"/>
                  </a:lnTo>
                  <a:lnTo>
                    <a:pt x="5" y="13"/>
                  </a:lnTo>
                  <a:lnTo>
                    <a:pt x="0" y="17"/>
                  </a:lnTo>
                  <a:close/>
                  <a:moveTo>
                    <a:pt x="10" y="9"/>
                  </a:moveTo>
                  <a:lnTo>
                    <a:pt x="12" y="10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10" y="9"/>
                  </a:lnTo>
                  <a:close/>
                  <a:moveTo>
                    <a:pt x="12" y="10"/>
                  </a:moveTo>
                  <a:lnTo>
                    <a:pt x="13" y="12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12" y="10"/>
                  </a:lnTo>
                  <a:close/>
                  <a:moveTo>
                    <a:pt x="13" y="15"/>
                  </a:moveTo>
                  <a:lnTo>
                    <a:pt x="13" y="31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13" y="15"/>
                  </a:lnTo>
                  <a:close/>
                  <a:moveTo>
                    <a:pt x="2" y="36"/>
                  </a:moveTo>
                  <a:lnTo>
                    <a:pt x="0" y="35"/>
                  </a:lnTo>
                  <a:lnTo>
                    <a:pt x="0" y="31"/>
                  </a:lnTo>
                  <a:lnTo>
                    <a:pt x="7" y="31"/>
                  </a:lnTo>
                  <a:lnTo>
                    <a:pt x="2" y="36"/>
                  </a:lnTo>
                  <a:close/>
                  <a:moveTo>
                    <a:pt x="12" y="28"/>
                  </a:moveTo>
                  <a:lnTo>
                    <a:pt x="13" y="30"/>
                  </a:lnTo>
                  <a:lnTo>
                    <a:pt x="5" y="38"/>
                  </a:lnTo>
                  <a:lnTo>
                    <a:pt x="2" y="36"/>
                  </a:lnTo>
                  <a:lnTo>
                    <a:pt x="12" y="28"/>
                  </a:lnTo>
                  <a:close/>
                  <a:moveTo>
                    <a:pt x="13" y="30"/>
                  </a:moveTo>
                  <a:lnTo>
                    <a:pt x="15" y="31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13" y="30"/>
                  </a:lnTo>
                  <a:close/>
                  <a:moveTo>
                    <a:pt x="15" y="33"/>
                  </a:moveTo>
                  <a:lnTo>
                    <a:pt x="15" y="49"/>
                  </a:lnTo>
                  <a:lnTo>
                    <a:pt x="2" y="49"/>
                  </a:lnTo>
                  <a:lnTo>
                    <a:pt x="2" y="33"/>
                  </a:lnTo>
                  <a:lnTo>
                    <a:pt x="15" y="33"/>
                  </a:lnTo>
                  <a:close/>
                  <a:moveTo>
                    <a:pt x="5" y="52"/>
                  </a:moveTo>
                  <a:lnTo>
                    <a:pt x="2" y="51"/>
                  </a:lnTo>
                  <a:lnTo>
                    <a:pt x="2" y="49"/>
                  </a:lnTo>
                  <a:lnTo>
                    <a:pt x="9" y="49"/>
                  </a:lnTo>
                  <a:lnTo>
                    <a:pt x="5" y="52"/>
                  </a:lnTo>
                  <a:close/>
                  <a:moveTo>
                    <a:pt x="13" y="44"/>
                  </a:moveTo>
                  <a:lnTo>
                    <a:pt x="13" y="46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13" y="44"/>
                  </a:lnTo>
                  <a:close/>
                  <a:moveTo>
                    <a:pt x="13" y="46"/>
                  </a:moveTo>
                  <a:lnTo>
                    <a:pt x="15" y="48"/>
                  </a:lnTo>
                  <a:lnTo>
                    <a:pt x="15" y="51"/>
                  </a:lnTo>
                  <a:lnTo>
                    <a:pt x="10" y="51"/>
                  </a:lnTo>
                  <a:lnTo>
                    <a:pt x="13" y="46"/>
                  </a:lnTo>
                  <a:close/>
                  <a:moveTo>
                    <a:pt x="15" y="51"/>
                  </a:moveTo>
                  <a:lnTo>
                    <a:pt x="15" y="52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15" y="51"/>
                  </a:lnTo>
                  <a:close/>
                  <a:moveTo>
                    <a:pt x="15" y="52"/>
                  </a:moveTo>
                  <a:lnTo>
                    <a:pt x="15" y="56"/>
                  </a:lnTo>
                  <a:lnTo>
                    <a:pt x="13" y="57"/>
                  </a:lnTo>
                  <a:lnTo>
                    <a:pt x="12" y="59"/>
                  </a:lnTo>
                  <a:lnTo>
                    <a:pt x="10" y="59"/>
                  </a:lnTo>
                  <a:lnTo>
                    <a:pt x="7" y="59"/>
                  </a:lnTo>
                  <a:lnTo>
                    <a:pt x="5" y="57"/>
                  </a:lnTo>
                  <a:lnTo>
                    <a:pt x="5" y="56"/>
                  </a:lnTo>
                  <a:lnTo>
                    <a:pt x="4" y="52"/>
                  </a:lnTo>
                  <a:lnTo>
                    <a:pt x="15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958"/>
            <p:cNvSpPr>
              <a:spLocks noEditPoints="1"/>
            </p:cNvSpPr>
            <p:nvPr/>
          </p:nvSpPr>
          <p:spPr bwMode="auto">
            <a:xfrm>
              <a:off x="2231" y="2981"/>
              <a:ext cx="14" cy="52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4"/>
                </a:cxn>
                <a:cxn ang="0">
                  <a:pos x="11" y="16"/>
                </a:cxn>
                <a:cxn ang="0">
                  <a:pos x="0" y="4"/>
                </a:cxn>
                <a:cxn ang="0">
                  <a:pos x="1" y="21"/>
                </a:cxn>
                <a:cxn ang="0">
                  <a:pos x="0" y="16"/>
                </a:cxn>
                <a:cxn ang="0">
                  <a:pos x="1" y="21"/>
                </a:cxn>
                <a:cxn ang="0">
                  <a:pos x="11" y="14"/>
                </a:cxn>
                <a:cxn ang="0">
                  <a:pos x="1" y="21"/>
                </a:cxn>
                <a:cxn ang="0">
                  <a:pos x="11" y="14"/>
                </a:cxn>
                <a:cxn ang="0">
                  <a:pos x="13" y="19"/>
                </a:cxn>
                <a:cxn ang="0">
                  <a:pos x="11" y="14"/>
                </a:cxn>
                <a:cxn ang="0">
                  <a:pos x="13" y="32"/>
                </a:cxn>
                <a:cxn ang="0">
                  <a:pos x="1" y="19"/>
                </a:cxn>
                <a:cxn ang="0">
                  <a:pos x="3" y="37"/>
                </a:cxn>
                <a:cxn ang="0">
                  <a:pos x="1" y="32"/>
                </a:cxn>
                <a:cxn ang="0">
                  <a:pos x="3" y="37"/>
                </a:cxn>
                <a:cxn ang="0">
                  <a:pos x="13" y="30"/>
                </a:cxn>
                <a:cxn ang="0">
                  <a:pos x="3" y="37"/>
                </a:cxn>
                <a:cxn ang="0">
                  <a:pos x="13" y="30"/>
                </a:cxn>
                <a:cxn ang="0">
                  <a:pos x="14" y="34"/>
                </a:cxn>
                <a:cxn ang="0">
                  <a:pos x="13" y="30"/>
                </a:cxn>
                <a:cxn ang="0">
                  <a:pos x="14" y="45"/>
                </a:cxn>
                <a:cxn ang="0">
                  <a:pos x="3" y="34"/>
                </a:cxn>
                <a:cxn ang="0">
                  <a:pos x="14" y="45"/>
                </a:cxn>
                <a:cxn ang="0">
                  <a:pos x="13" y="50"/>
                </a:cxn>
                <a:cxn ang="0">
                  <a:pos x="9" y="52"/>
                </a:cxn>
                <a:cxn ang="0">
                  <a:pos x="5" y="50"/>
                </a:cxn>
                <a:cxn ang="0">
                  <a:pos x="3" y="45"/>
                </a:cxn>
              </a:cxnLst>
              <a:rect l="0" t="0" r="r" b="b"/>
              <a:pathLst>
                <a:path w="14" h="52">
                  <a:moveTo>
                    <a:pt x="0" y="4"/>
                  </a:move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0" y="4"/>
                  </a:lnTo>
                  <a:close/>
                  <a:moveTo>
                    <a:pt x="11" y="4"/>
                  </a:moveTo>
                  <a:lnTo>
                    <a:pt x="11" y="1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11" y="4"/>
                  </a:lnTo>
                  <a:close/>
                  <a:moveTo>
                    <a:pt x="1" y="21"/>
                  </a:moveTo>
                  <a:lnTo>
                    <a:pt x="0" y="19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1" y="21"/>
                  </a:lnTo>
                  <a:close/>
                  <a:moveTo>
                    <a:pt x="11" y="13"/>
                  </a:moveTo>
                  <a:lnTo>
                    <a:pt x="11" y="14"/>
                  </a:lnTo>
                  <a:lnTo>
                    <a:pt x="3" y="22"/>
                  </a:lnTo>
                  <a:lnTo>
                    <a:pt x="1" y="21"/>
                  </a:lnTo>
                  <a:lnTo>
                    <a:pt x="11" y="13"/>
                  </a:lnTo>
                  <a:close/>
                  <a:moveTo>
                    <a:pt x="11" y="14"/>
                  </a:moveTo>
                  <a:lnTo>
                    <a:pt x="13" y="16"/>
                  </a:lnTo>
                  <a:lnTo>
                    <a:pt x="13" y="19"/>
                  </a:lnTo>
                  <a:lnTo>
                    <a:pt x="8" y="19"/>
                  </a:lnTo>
                  <a:lnTo>
                    <a:pt x="11" y="14"/>
                  </a:lnTo>
                  <a:close/>
                  <a:moveTo>
                    <a:pt x="13" y="19"/>
                  </a:moveTo>
                  <a:lnTo>
                    <a:pt x="13" y="32"/>
                  </a:lnTo>
                  <a:lnTo>
                    <a:pt x="1" y="32"/>
                  </a:lnTo>
                  <a:lnTo>
                    <a:pt x="1" y="19"/>
                  </a:lnTo>
                  <a:lnTo>
                    <a:pt x="13" y="19"/>
                  </a:lnTo>
                  <a:close/>
                  <a:moveTo>
                    <a:pt x="3" y="37"/>
                  </a:moveTo>
                  <a:lnTo>
                    <a:pt x="1" y="35"/>
                  </a:lnTo>
                  <a:lnTo>
                    <a:pt x="1" y="32"/>
                  </a:lnTo>
                  <a:lnTo>
                    <a:pt x="8" y="32"/>
                  </a:lnTo>
                  <a:lnTo>
                    <a:pt x="3" y="37"/>
                  </a:lnTo>
                  <a:close/>
                  <a:moveTo>
                    <a:pt x="11" y="29"/>
                  </a:moveTo>
                  <a:lnTo>
                    <a:pt x="13" y="30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1" y="29"/>
                  </a:lnTo>
                  <a:close/>
                  <a:moveTo>
                    <a:pt x="13" y="30"/>
                  </a:moveTo>
                  <a:lnTo>
                    <a:pt x="14" y="32"/>
                  </a:lnTo>
                  <a:lnTo>
                    <a:pt x="14" y="34"/>
                  </a:lnTo>
                  <a:lnTo>
                    <a:pt x="9" y="34"/>
                  </a:lnTo>
                  <a:lnTo>
                    <a:pt x="13" y="30"/>
                  </a:lnTo>
                  <a:close/>
                  <a:moveTo>
                    <a:pt x="14" y="34"/>
                  </a:moveTo>
                  <a:lnTo>
                    <a:pt x="14" y="45"/>
                  </a:lnTo>
                  <a:lnTo>
                    <a:pt x="3" y="45"/>
                  </a:lnTo>
                  <a:lnTo>
                    <a:pt x="3" y="34"/>
                  </a:lnTo>
                  <a:lnTo>
                    <a:pt x="14" y="34"/>
                  </a:lnTo>
                  <a:close/>
                  <a:moveTo>
                    <a:pt x="14" y="45"/>
                  </a:moveTo>
                  <a:lnTo>
                    <a:pt x="14" y="48"/>
                  </a:lnTo>
                  <a:lnTo>
                    <a:pt x="13" y="50"/>
                  </a:lnTo>
                  <a:lnTo>
                    <a:pt x="11" y="52"/>
                  </a:lnTo>
                  <a:lnTo>
                    <a:pt x="9" y="52"/>
                  </a:lnTo>
                  <a:lnTo>
                    <a:pt x="6" y="52"/>
                  </a:lnTo>
                  <a:lnTo>
                    <a:pt x="5" y="50"/>
                  </a:lnTo>
                  <a:lnTo>
                    <a:pt x="3" y="48"/>
                  </a:lnTo>
                  <a:lnTo>
                    <a:pt x="3" y="45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959"/>
            <p:cNvSpPr>
              <a:spLocks noEditPoints="1"/>
            </p:cNvSpPr>
            <p:nvPr/>
          </p:nvSpPr>
          <p:spPr bwMode="auto">
            <a:xfrm>
              <a:off x="2234" y="3021"/>
              <a:ext cx="16" cy="4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8"/>
                </a:cxn>
                <a:cxn ang="0">
                  <a:pos x="0" y="5"/>
                </a:cxn>
                <a:cxn ang="0">
                  <a:pos x="6" y="15"/>
                </a:cxn>
                <a:cxn ang="0">
                  <a:pos x="0" y="8"/>
                </a:cxn>
                <a:cxn ang="0">
                  <a:pos x="6" y="15"/>
                </a:cxn>
                <a:cxn ang="0">
                  <a:pos x="6" y="3"/>
                </a:cxn>
                <a:cxn ang="0">
                  <a:pos x="6" y="15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6" y="3"/>
                </a:cxn>
                <a:cxn ang="0">
                  <a:pos x="13" y="23"/>
                </a:cxn>
                <a:cxn ang="0">
                  <a:pos x="2" y="8"/>
                </a:cxn>
                <a:cxn ang="0">
                  <a:pos x="6" y="28"/>
                </a:cxn>
                <a:cxn ang="0">
                  <a:pos x="2" y="23"/>
                </a:cxn>
                <a:cxn ang="0">
                  <a:pos x="6" y="28"/>
                </a:cxn>
                <a:cxn ang="0">
                  <a:pos x="8" y="16"/>
                </a:cxn>
                <a:cxn ang="0">
                  <a:pos x="6" y="28"/>
                </a:cxn>
                <a:cxn ang="0">
                  <a:pos x="8" y="16"/>
                </a:cxn>
                <a:cxn ang="0">
                  <a:pos x="15" y="23"/>
                </a:cxn>
                <a:cxn ang="0">
                  <a:pos x="8" y="16"/>
                </a:cxn>
                <a:cxn ang="0">
                  <a:pos x="15" y="36"/>
                </a:cxn>
                <a:cxn ang="0">
                  <a:pos x="3" y="23"/>
                </a:cxn>
                <a:cxn ang="0">
                  <a:pos x="5" y="41"/>
                </a:cxn>
                <a:cxn ang="0">
                  <a:pos x="3" y="36"/>
                </a:cxn>
                <a:cxn ang="0">
                  <a:pos x="5" y="41"/>
                </a:cxn>
                <a:cxn ang="0">
                  <a:pos x="15" y="33"/>
                </a:cxn>
                <a:cxn ang="0">
                  <a:pos x="5" y="41"/>
                </a:cxn>
                <a:cxn ang="0">
                  <a:pos x="15" y="33"/>
                </a:cxn>
                <a:cxn ang="0">
                  <a:pos x="16" y="38"/>
                </a:cxn>
                <a:cxn ang="0">
                  <a:pos x="15" y="33"/>
                </a:cxn>
                <a:cxn ang="0">
                  <a:pos x="16" y="41"/>
                </a:cxn>
                <a:cxn ang="0">
                  <a:pos x="5" y="38"/>
                </a:cxn>
                <a:cxn ang="0">
                  <a:pos x="16" y="41"/>
                </a:cxn>
                <a:cxn ang="0">
                  <a:pos x="15" y="46"/>
                </a:cxn>
                <a:cxn ang="0">
                  <a:pos x="10" y="47"/>
                </a:cxn>
                <a:cxn ang="0">
                  <a:pos x="6" y="46"/>
                </a:cxn>
                <a:cxn ang="0">
                  <a:pos x="5" y="41"/>
                </a:cxn>
              </a:cxnLst>
              <a:rect l="0" t="0" r="r" b="b"/>
              <a:pathLst>
                <a:path w="16" h="47">
                  <a:moveTo>
                    <a:pt x="0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6" y="15"/>
                  </a:moveTo>
                  <a:lnTo>
                    <a:pt x="0" y="15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15"/>
                  </a:lnTo>
                  <a:close/>
                  <a:moveTo>
                    <a:pt x="6" y="3"/>
                  </a:moveTo>
                  <a:lnTo>
                    <a:pt x="6" y="3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3"/>
                  </a:lnTo>
                  <a:close/>
                  <a:moveTo>
                    <a:pt x="6" y="3"/>
                  </a:moveTo>
                  <a:lnTo>
                    <a:pt x="13" y="3"/>
                  </a:lnTo>
                  <a:lnTo>
                    <a:pt x="13" y="8"/>
                  </a:lnTo>
                  <a:lnTo>
                    <a:pt x="6" y="8"/>
                  </a:lnTo>
                  <a:lnTo>
                    <a:pt x="6" y="3"/>
                  </a:lnTo>
                  <a:close/>
                  <a:moveTo>
                    <a:pt x="13" y="8"/>
                  </a:moveTo>
                  <a:lnTo>
                    <a:pt x="13" y="23"/>
                  </a:lnTo>
                  <a:lnTo>
                    <a:pt x="2" y="23"/>
                  </a:lnTo>
                  <a:lnTo>
                    <a:pt x="2" y="8"/>
                  </a:lnTo>
                  <a:lnTo>
                    <a:pt x="13" y="8"/>
                  </a:lnTo>
                  <a:close/>
                  <a:moveTo>
                    <a:pt x="6" y="28"/>
                  </a:moveTo>
                  <a:lnTo>
                    <a:pt x="2" y="28"/>
                  </a:lnTo>
                  <a:lnTo>
                    <a:pt x="2" y="23"/>
                  </a:lnTo>
                  <a:lnTo>
                    <a:pt x="6" y="23"/>
                  </a:lnTo>
                  <a:lnTo>
                    <a:pt x="6" y="28"/>
                  </a:lnTo>
                  <a:close/>
                  <a:moveTo>
                    <a:pt x="6" y="16"/>
                  </a:moveTo>
                  <a:lnTo>
                    <a:pt x="8" y="16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16"/>
                  </a:lnTo>
                  <a:close/>
                  <a:moveTo>
                    <a:pt x="8" y="16"/>
                  </a:moveTo>
                  <a:lnTo>
                    <a:pt x="15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8" y="16"/>
                  </a:lnTo>
                  <a:close/>
                  <a:moveTo>
                    <a:pt x="15" y="23"/>
                  </a:moveTo>
                  <a:lnTo>
                    <a:pt x="15" y="36"/>
                  </a:lnTo>
                  <a:lnTo>
                    <a:pt x="3" y="36"/>
                  </a:lnTo>
                  <a:lnTo>
                    <a:pt x="3" y="23"/>
                  </a:lnTo>
                  <a:lnTo>
                    <a:pt x="15" y="23"/>
                  </a:lnTo>
                  <a:close/>
                  <a:moveTo>
                    <a:pt x="5" y="41"/>
                  </a:moveTo>
                  <a:lnTo>
                    <a:pt x="3" y="39"/>
                  </a:lnTo>
                  <a:lnTo>
                    <a:pt x="3" y="36"/>
                  </a:lnTo>
                  <a:lnTo>
                    <a:pt x="8" y="36"/>
                  </a:lnTo>
                  <a:lnTo>
                    <a:pt x="5" y="41"/>
                  </a:lnTo>
                  <a:close/>
                  <a:moveTo>
                    <a:pt x="13" y="33"/>
                  </a:moveTo>
                  <a:lnTo>
                    <a:pt x="15" y="33"/>
                  </a:lnTo>
                  <a:lnTo>
                    <a:pt x="6" y="41"/>
                  </a:lnTo>
                  <a:lnTo>
                    <a:pt x="5" y="41"/>
                  </a:lnTo>
                  <a:lnTo>
                    <a:pt x="13" y="33"/>
                  </a:lnTo>
                  <a:close/>
                  <a:moveTo>
                    <a:pt x="15" y="33"/>
                  </a:moveTo>
                  <a:lnTo>
                    <a:pt x="16" y="34"/>
                  </a:lnTo>
                  <a:lnTo>
                    <a:pt x="16" y="38"/>
                  </a:lnTo>
                  <a:lnTo>
                    <a:pt x="10" y="38"/>
                  </a:lnTo>
                  <a:lnTo>
                    <a:pt x="15" y="33"/>
                  </a:lnTo>
                  <a:close/>
                  <a:moveTo>
                    <a:pt x="16" y="38"/>
                  </a:moveTo>
                  <a:lnTo>
                    <a:pt x="16" y="41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16" y="38"/>
                  </a:lnTo>
                  <a:close/>
                  <a:moveTo>
                    <a:pt x="16" y="41"/>
                  </a:moveTo>
                  <a:lnTo>
                    <a:pt x="15" y="44"/>
                  </a:lnTo>
                  <a:lnTo>
                    <a:pt x="15" y="46"/>
                  </a:lnTo>
                  <a:lnTo>
                    <a:pt x="13" y="47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6" y="46"/>
                  </a:lnTo>
                  <a:lnTo>
                    <a:pt x="5" y="44"/>
                  </a:lnTo>
                  <a:lnTo>
                    <a:pt x="5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960"/>
            <p:cNvSpPr>
              <a:spLocks noEditPoints="1"/>
            </p:cNvSpPr>
            <p:nvPr/>
          </p:nvSpPr>
          <p:spPr bwMode="auto">
            <a:xfrm>
              <a:off x="2253" y="3034"/>
              <a:ext cx="13" cy="34"/>
            </a:xfrm>
            <a:custGeom>
              <a:avLst/>
              <a:gdLst/>
              <a:ahLst/>
              <a:cxnLst>
                <a:cxn ang="0">
                  <a:pos x="10" y="31"/>
                </a:cxn>
                <a:cxn ang="0">
                  <a:pos x="7" y="34"/>
                </a:cxn>
                <a:cxn ang="0">
                  <a:pos x="4" y="34"/>
                </a:cxn>
                <a:cxn ang="0">
                  <a:pos x="0" y="31"/>
                </a:cxn>
                <a:cxn ang="0">
                  <a:pos x="12" y="28"/>
                </a:cxn>
                <a:cxn ang="0">
                  <a:pos x="0" y="21"/>
                </a:cxn>
                <a:cxn ang="0">
                  <a:pos x="12" y="28"/>
                </a:cxn>
                <a:cxn ang="0">
                  <a:pos x="0" y="21"/>
                </a:cxn>
                <a:cxn ang="0">
                  <a:pos x="2" y="16"/>
                </a:cxn>
                <a:cxn ang="0">
                  <a:pos x="0" y="21"/>
                </a:cxn>
                <a:cxn ang="0">
                  <a:pos x="4" y="15"/>
                </a:cxn>
                <a:cxn ang="0">
                  <a:pos x="9" y="26"/>
                </a:cxn>
                <a:cxn ang="0">
                  <a:pos x="13" y="20"/>
                </a:cxn>
                <a:cxn ang="0">
                  <a:pos x="10" y="25"/>
                </a:cxn>
                <a:cxn ang="0">
                  <a:pos x="13" y="20"/>
                </a:cxn>
                <a:cxn ang="0">
                  <a:pos x="2" y="13"/>
                </a:cxn>
                <a:cxn ang="0">
                  <a:pos x="13" y="20"/>
                </a:cxn>
                <a:cxn ang="0">
                  <a:pos x="2" y="13"/>
                </a:cxn>
                <a:cxn ang="0">
                  <a:pos x="4" y="8"/>
                </a:cxn>
                <a:cxn ang="0">
                  <a:pos x="2" y="13"/>
                </a:cxn>
                <a:cxn ang="0">
                  <a:pos x="4" y="7"/>
                </a:cxn>
                <a:cxn ang="0">
                  <a:pos x="12" y="16"/>
                </a:cxn>
                <a:cxn ang="0">
                  <a:pos x="13" y="12"/>
                </a:cxn>
                <a:cxn ang="0">
                  <a:pos x="12" y="15"/>
                </a:cxn>
                <a:cxn ang="0">
                  <a:pos x="13" y="12"/>
                </a:cxn>
                <a:cxn ang="0">
                  <a:pos x="2" y="5"/>
                </a:cxn>
                <a:cxn ang="0">
                  <a:pos x="13" y="12"/>
                </a:cxn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2" y="2"/>
                </a:cxn>
                <a:cxn ang="0">
                  <a:pos x="13" y="5"/>
                </a:cxn>
              </a:cxnLst>
              <a:rect l="0" t="0" r="r" b="b"/>
              <a:pathLst>
                <a:path w="13" h="34">
                  <a:moveTo>
                    <a:pt x="12" y="28"/>
                  </a:moveTo>
                  <a:lnTo>
                    <a:pt x="10" y="31"/>
                  </a:lnTo>
                  <a:lnTo>
                    <a:pt x="10" y="33"/>
                  </a:lnTo>
                  <a:lnTo>
                    <a:pt x="7" y="34"/>
                  </a:lnTo>
                  <a:lnTo>
                    <a:pt x="5" y="34"/>
                  </a:lnTo>
                  <a:lnTo>
                    <a:pt x="4" y="34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12" y="28"/>
                  </a:lnTo>
                  <a:close/>
                  <a:moveTo>
                    <a:pt x="0" y="28"/>
                  </a:moveTo>
                  <a:lnTo>
                    <a:pt x="0" y="21"/>
                  </a:lnTo>
                  <a:lnTo>
                    <a:pt x="12" y="21"/>
                  </a:lnTo>
                  <a:lnTo>
                    <a:pt x="12" y="28"/>
                  </a:lnTo>
                  <a:lnTo>
                    <a:pt x="0" y="28"/>
                  </a:lnTo>
                  <a:close/>
                  <a:moveTo>
                    <a:pt x="0" y="21"/>
                  </a:moveTo>
                  <a:lnTo>
                    <a:pt x="0" y="18"/>
                  </a:lnTo>
                  <a:lnTo>
                    <a:pt x="2" y="16"/>
                  </a:lnTo>
                  <a:lnTo>
                    <a:pt x="5" y="21"/>
                  </a:lnTo>
                  <a:lnTo>
                    <a:pt x="0" y="21"/>
                  </a:lnTo>
                  <a:close/>
                  <a:moveTo>
                    <a:pt x="2" y="16"/>
                  </a:moveTo>
                  <a:lnTo>
                    <a:pt x="4" y="15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2" y="16"/>
                  </a:lnTo>
                  <a:close/>
                  <a:moveTo>
                    <a:pt x="13" y="20"/>
                  </a:moveTo>
                  <a:lnTo>
                    <a:pt x="13" y="23"/>
                  </a:lnTo>
                  <a:lnTo>
                    <a:pt x="10" y="25"/>
                  </a:lnTo>
                  <a:lnTo>
                    <a:pt x="7" y="20"/>
                  </a:lnTo>
                  <a:lnTo>
                    <a:pt x="13" y="20"/>
                  </a:lnTo>
                  <a:close/>
                  <a:moveTo>
                    <a:pt x="2" y="20"/>
                  </a:moveTo>
                  <a:lnTo>
                    <a:pt x="2" y="13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2" y="20"/>
                  </a:lnTo>
                  <a:close/>
                  <a:moveTo>
                    <a:pt x="2" y="13"/>
                  </a:moveTo>
                  <a:lnTo>
                    <a:pt x="2" y="10"/>
                  </a:lnTo>
                  <a:lnTo>
                    <a:pt x="4" y="8"/>
                  </a:lnTo>
                  <a:lnTo>
                    <a:pt x="7" y="13"/>
                  </a:lnTo>
                  <a:lnTo>
                    <a:pt x="2" y="13"/>
                  </a:lnTo>
                  <a:close/>
                  <a:moveTo>
                    <a:pt x="4" y="8"/>
                  </a:moveTo>
                  <a:lnTo>
                    <a:pt x="4" y="7"/>
                  </a:lnTo>
                  <a:lnTo>
                    <a:pt x="12" y="15"/>
                  </a:lnTo>
                  <a:lnTo>
                    <a:pt x="12" y="16"/>
                  </a:lnTo>
                  <a:lnTo>
                    <a:pt x="4" y="8"/>
                  </a:lnTo>
                  <a:close/>
                  <a:moveTo>
                    <a:pt x="13" y="12"/>
                  </a:moveTo>
                  <a:lnTo>
                    <a:pt x="13" y="13"/>
                  </a:lnTo>
                  <a:lnTo>
                    <a:pt x="12" y="15"/>
                  </a:lnTo>
                  <a:lnTo>
                    <a:pt x="9" y="12"/>
                  </a:lnTo>
                  <a:lnTo>
                    <a:pt x="13" y="12"/>
                  </a:lnTo>
                  <a:close/>
                  <a:moveTo>
                    <a:pt x="2" y="12"/>
                  </a:moveTo>
                  <a:lnTo>
                    <a:pt x="2" y="5"/>
                  </a:lnTo>
                  <a:lnTo>
                    <a:pt x="13" y="5"/>
                  </a:lnTo>
                  <a:lnTo>
                    <a:pt x="13" y="12"/>
                  </a:lnTo>
                  <a:lnTo>
                    <a:pt x="2" y="12"/>
                  </a:lnTo>
                  <a:close/>
                  <a:moveTo>
                    <a:pt x="2" y="5"/>
                  </a:moveTo>
                  <a:lnTo>
                    <a:pt x="4" y="3"/>
                  </a:lnTo>
                  <a:lnTo>
                    <a:pt x="4" y="2"/>
                  </a:lnTo>
                  <a:lnTo>
                    <a:pt x="5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961"/>
            <p:cNvSpPr>
              <a:spLocks noEditPoints="1"/>
            </p:cNvSpPr>
            <p:nvPr/>
          </p:nvSpPr>
          <p:spPr bwMode="auto">
            <a:xfrm>
              <a:off x="2255" y="3010"/>
              <a:ext cx="16" cy="36"/>
            </a:xfrm>
            <a:custGeom>
              <a:avLst/>
              <a:gdLst/>
              <a:ahLst/>
              <a:cxnLst>
                <a:cxn ang="0">
                  <a:pos x="11" y="32"/>
                </a:cxn>
                <a:cxn ang="0">
                  <a:pos x="8" y="36"/>
                </a:cxn>
                <a:cxn ang="0">
                  <a:pos x="3" y="36"/>
                </a:cxn>
                <a:cxn ang="0">
                  <a:pos x="2" y="32"/>
                </a:cxn>
                <a:cxn ang="0">
                  <a:pos x="11" y="29"/>
                </a:cxn>
                <a:cxn ang="0">
                  <a:pos x="0" y="27"/>
                </a:cxn>
                <a:cxn ang="0">
                  <a:pos x="11" y="29"/>
                </a:cxn>
                <a:cxn ang="0">
                  <a:pos x="0" y="27"/>
                </a:cxn>
                <a:cxn ang="0">
                  <a:pos x="7" y="21"/>
                </a:cxn>
                <a:cxn ang="0">
                  <a:pos x="0" y="27"/>
                </a:cxn>
                <a:cxn ang="0">
                  <a:pos x="8" y="21"/>
                </a:cxn>
                <a:cxn ang="0">
                  <a:pos x="7" y="32"/>
                </a:cxn>
                <a:cxn ang="0">
                  <a:pos x="13" y="27"/>
                </a:cxn>
                <a:cxn ang="0">
                  <a:pos x="8" y="32"/>
                </a:cxn>
                <a:cxn ang="0">
                  <a:pos x="13" y="27"/>
                </a:cxn>
                <a:cxn ang="0">
                  <a:pos x="2" y="18"/>
                </a:cxn>
                <a:cxn ang="0">
                  <a:pos x="13" y="27"/>
                </a:cxn>
                <a:cxn ang="0">
                  <a:pos x="2" y="18"/>
                </a:cxn>
                <a:cxn ang="0">
                  <a:pos x="5" y="13"/>
                </a:cxn>
                <a:cxn ang="0">
                  <a:pos x="2" y="18"/>
                </a:cxn>
                <a:cxn ang="0">
                  <a:pos x="7" y="13"/>
                </a:cxn>
                <a:cxn ang="0">
                  <a:pos x="11" y="23"/>
                </a:cxn>
                <a:cxn ang="0">
                  <a:pos x="15" y="16"/>
                </a:cxn>
                <a:cxn ang="0">
                  <a:pos x="13" y="21"/>
                </a:cxn>
                <a:cxn ang="0">
                  <a:pos x="15" y="16"/>
                </a:cxn>
                <a:cxn ang="0">
                  <a:pos x="3" y="8"/>
                </a:cxn>
                <a:cxn ang="0">
                  <a:pos x="15" y="16"/>
                </a:cxn>
                <a:cxn ang="0">
                  <a:pos x="3" y="8"/>
                </a:cxn>
                <a:cxn ang="0">
                  <a:pos x="10" y="1"/>
                </a:cxn>
                <a:cxn ang="0">
                  <a:pos x="3" y="8"/>
                </a:cxn>
                <a:cxn ang="0">
                  <a:pos x="10" y="1"/>
                </a:cxn>
                <a:cxn ang="0">
                  <a:pos x="10" y="14"/>
                </a:cxn>
                <a:cxn ang="0">
                  <a:pos x="16" y="8"/>
                </a:cxn>
                <a:cxn ang="0">
                  <a:pos x="10" y="14"/>
                </a:cxn>
                <a:cxn ang="0">
                  <a:pos x="16" y="8"/>
                </a:cxn>
                <a:cxn ang="0">
                  <a:pos x="5" y="5"/>
                </a:cxn>
                <a:cxn ang="0">
                  <a:pos x="16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6" y="5"/>
                </a:cxn>
              </a:cxnLst>
              <a:rect l="0" t="0" r="r" b="b"/>
              <a:pathLst>
                <a:path w="16" h="36">
                  <a:moveTo>
                    <a:pt x="11" y="29"/>
                  </a:moveTo>
                  <a:lnTo>
                    <a:pt x="11" y="32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7" y="36"/>
                  </a:lnTo>
                  <a:lnTo>
                    <a:pt x="3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1" y="29"/>
                  </a:lnTo>
                  <a:close/>
                  <a:moveTo>
                    <a:pt x="0" y="29"/>
                  </a:moveTo>
                  <a:lnTo>
                    <a:pt x="0" y="27"/>
                  </a:lnTo>
                  <a:lnTo>
                    <a:pt x="11" y="27"/>
                  </a:lnTo>
                  <a:lnTo>
                    <a:pt x="11" y="29"/>
                  </a:lnTo>
                  <a:lnTo>
                    <a:pt x="0" y="29"/>
                  </a:lnTo>
                  <a:close/>
                  <a:moveTo>
                    <a:pt x="0" y="27"/>
                  </a:moveTo>
                  <a:lnTo>
                    <a:pt x="0" y="21"/>
                  </a:lnTo>
                  <a:lnTo>
                    <a:pt x="7" y="21"/>
                  </a:lnTo>
                  <a:lnTo>
                    <a:pt x="7" y="27"/>
                  </a:lnTo>
                  <a:lnTo>
                    <a:pt x="0" y="27"/>
                  </a:lnTo>
                  <a:close/>
                  <a:moveTo>
                    <a:pt x="7" y="21"/>
                  </a:moveTo>
                  <a:lnTo>
                    <a:pt x="8" y="21"/>
                  </a:lnTo>
                  <a:lnTo>
                    <a:pt x="8" y="32"/>
                  </a:lnTo>
                  <a:lnTo>
                    <a:pt x="7" y="32"/>
                  </a:lnTo>
                  <a:lnTo>
                    <a:pt x="7" y="21"/>
                  </a:lnTo>
                  <a:close/>
                  <a:moveTo>
                    <a:pt x="13" y="27"/>
                  </a:moveTo>
                  <a:lnTo>
                    <a:pt x="13" y="32"/>
                  </a:lnTo>
                  <a:lnTo>
                    <a:pt x="8" y="32"/>
                  </a:lnTo>
                  <a:lnTo>
                    <a:pt x="8" y="27"/>
                  </a:lnTo>
                  <a:lnTo>
                    <a:pt x="13" y="27"/>
                  </a:lnTo>
                  <a:close/>
                  <a:moveTo>
                    <a:pt x="2" y="27"/>
                  </a:moveTo>
                  <a:lnTo>
                    <a:pt x="2" y="18"/>
                  </a:lnTo>
                  <a:lnTo>
                    <a:pt x="13" y="18"/>
                  </a:lnTo>
                  <a:lnTo>
                    <a:pt x="13" y="27"/>
                  </a:lnTo>
                  <a:lnTo>
                    <a:pt x="2" y="27"/>
                  </a:lnTo>
                  <a:close/>
                  <a:moveTo>
                    <a:pt x="2" y="18"/>
                  </a:moveTo>
                  <a:lnTo>
                    <a:pt x="2" y="14"/>
                  </a:lnTo>
                  <a:lnTo>
                    <a:pt x="5" y="13"/>
                  </a:lnTo>
                  <a:lnTo>
                    <a:pt x="8" y="18"/>
                  </a:lnTo>
                  <a:lnTo>
                    <a:pt x="2" y="18"/>
                  </a:lnTo>
                  <a:close/>
                  <a:moveTo>
                    <a:pt x="5" y="13"/>
                  </a:moveTo>
                  <a:lnTo>
                    <a:pt x="7" y="13"/>
                  </a:lnTo>
                  <a:lnTo>
                    <a:pt x="13" y="21"/>
                  </a:lnTo>
                  <a:lnTo>
                    <a:pt x="11" y="23"/>
                  </a:lnTo>
                  <a:lnTo>
                    <a:pt x="5" y="13"/>
                  </a:lnTo>
                  <a:close/>
                  <a:moveTo>
                    <a:pt x="15" y="16"/>
                  </a:moveTo>
                  <a:lnTo>
                    <a:pt x="15" y="19"/>
                  </a:lnTo>
                  <a:lnTo>
                    <a:pt x="13" y="21"/>
                  </a:lnTo>
                  <a:lnTo>
                    <a:pt x="10" y="16"/>
                  </a:lnTo>
                  <a:lnTo>
                    <a:pt x="15" y="16"/>
                  </a:lnTo>
                  <a:close/>
                  <a:moveTo>
                    <a:pt x="3" y="16"/>
                  </a:moveTo>
                  <a:lnTo>
                    <a:pt x="3" y="8"/>
                  </a:lnTo>
                  <a:lnTo>
                    <a:pt x="15" y="8"/>
                  </a:lnTo>
                  <a:lnTo>
                    <a:pt x="15" y="16"/>
                  </a:lnTo>
                  <a:lnTo>
                    <a:pt x="3" y="16"/>
                  </a:lnTo>
                  <a:close/>
                  <a:moveTo>
                    <a:pt x="3" y="8"/>
                  </a:moveTo>
                  <a:lnTo>
                    <a:pt x="3" y="1"/>
                  </a:lnTo>
                  <a:lnTo>
                    <a:pt x="10" y="1"/>
                  </a:lnTo>
                  <a:lnTo>
                    <a:pt x="10" y="8"/>
                  </a:lnTo>
                  <a:lnTo>
                    <a:pt x="3" y="8"/>
                  </a:lnTo>
                  <a:close/>
                  <a:moveTo>
                    <a:pt x="10" y="1"/>
                  </a:moveTo>
                  <a:lnTo>
                    <a:pt x="10" y="1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"/>
                  </a:lnTo>
                  <a:close/>
                  <a:moveTo>
                    <a:pt x="16" y="8"/>
                  </a:moveTo>
                  <a:lnTo>
                    <a:pt x="16" y="14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16" y="8"/>
                  </a:lnTo>
                  <a:close/>
                  <a:moveTo>
                    <a:pt x="5" y="8"/>
                  </a:moveTo>
                  <a:lnTo>
                    <a:pt x="5" y="5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5" y="8"/>
                  </a:lnTo>
                  <a:close/>
                  <a:moveTo>
                    <a:pt x="5" y="5"/>
                  </a:moveTo>
                  <a:lnTo>
                    <a:pt x="5" y="3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962"/>
            <p:cNvSpPr>
              <a:spLocks noEditPoints="1"/>
            </p:cNvSpPr>
            <p:nvPr/>
          </p:nvSpPr>
          <p:spPr bwMode="auto">
            <a:xfrm>
              <a:off x="2260" y="2984"/>
              <a:ext cx="15" cy="37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8" y="36"/>
                </a:cxn>
                <a:cxn ang="0">
                  <a:pos x="3" y="36"/>
                </a:cxn>
                <a:cxn ang="0">
                  <a:pos x="0" y="34"/>
                </a:cxn>
                <a:cxn ang="0">
                  <a:pos x="11" y="31"/>
                </a:cxn>
                <a:cxn ang="0">
                  <a:pos x="0" y="24"/>
                </a:cxn>
                <a:cxn ang="0">
                  <a:pos x="11" y="31"/>
                </a:cxn>
                <a:cxn ang="0">
                  <a:pos x="0" y="24"/>
                </a:cxn>
                <a:cxn ang="0">
                  <a:pos x="5" y="18"/>
                </a:cxn>
                <a:cxn ang="0">
                  <a:pos x="0" y="24"/>
                </a:cxn>
                <a:cxn ang="0">
                  <a:pos x="6" y="18"/>
                </a:cxn>
                <a:cxn ang="0">
                  <a:pos x="5" y="29"/>
                </a:cxn>
                <a:cxn ang="0">
                  <a:pos x="13" y="24"/>
                </a:cxn>
                <a:cxn ang="0">
                  <a:pos x="6" y="29"/>
                </a:cxn>
                <a:cxn ang="0">
                  <a:pos x="13" y="24"/>
                </a:cxn>
                <a:cxn ang="0">
                  <a:pos x="2" y="13"/>
                </a:cxn>
                <a:cxn ang="0">
                  <a:pos x="13" y="24"/>
                </a:cxn>
                <a:cxn ang="0">
                  <a:pos x="2" y="13"/>
                </a:cxn>
                <a:cxn ang="0">
                  <a:pos x="6" y="8"/>
                </a:cxn>
                <a:cxn ang="0">
                  <a:pos x="2" y="13"/>
                </a:cxn>
                <a:cxn ang="0">
                  <a:pos x="8" y="8"/>
                </a:cxn>
                <a:cxn ang="0">
                  <a:pos x="6" y="19"/>
                </a:cxn>
                <a:cxn ang="0">
                  <a:pos x="15" y="13"/>
                </a:cxn>
                <a:cxn ang="0">
                  <a:pos x="8" y="19"/>
                </a:cxn>
                <a:cxn ang="0">
                  <a:pos x="15" y="13"/>
                </a:cxn>
                <a:cxn ang="0">
                  <a:pos x="3" y="5"/>
                </a:cxn>
                <a:cxn ang="0">
                  <a:pos x="15" y="13"/>
                </a:cxn>
                <a:cxn ang="0">
                  <a:pos x="3" y="5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15" y="5"/>
                </a:cxn>
              </a:cxnLst>
              <a:rect l="0" t="0" r="r" b="b"/>
              <a:pathLst>
                <a:path w="15" h="37">
                  <a:moveTo>
                    <a:pt x="11" y="31"/>
                  </a:moveTo>
                  <a:lnTo>
                    <a:pt x="11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5" y="37"/>
                  </a:lnTo>
                  <a:lnTo>
                    <a:pt x="3" y="36"/>
                  </a:lnTo>
                  <a:lnTo>
                    <a:pt x="2" y="36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11" y="31"/>
                  </a:lnTo>
                  <a:close/>
                  <a:moveTo>
                    <a:pt x="0" y="31"/>
                  </a:moveTo>
                  <a:lnTo>
                    <a:pt x="0" y="24"/>
                  </a:lnTo>
                  <a:lnTo>
                    <a:pt x="11" y="24"/>
                  </a:lnTo>
                  <a:lnTo>
                    <a:pt x="11" y="31"/>
                  </a:lnTo>
                  <a:lnTo>
                    <a:pt x="0" y="31"/>
                  </a:lnTo>
                  <a:close/>
                  <a:moveTo>
                    <a:pt x="0" y="24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5" y="24"/>
                  </a:lnTo>
                  <a:lnTo>
                    <a:pt x="0" y="24"/>
                  </a:lnTo>
                  <a:close/>
                  <a:moveTo>
                    <a:pt x="5" y="18"/>
                  </a:moveTo>
                  <a:lnTo>
                    <a:pt x="6" y="18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5" y="18"/>
                  </a:lnTo>
                  <a:close/>
                  <a:moveTo>
                    <a:pt x="13" y="24"/>
                  </a:moveTo>
                  <a:lnTo>
                    <a:pt x="13" y="29"/>
                  </a:lnTo>
                  <a:lnTo>
                    <a:pt x="6" y="29"/>
                  </a:lnTo>
                  <a:lnTo>
                    <a:pt x="6" y="24"/>
                  </a:lnTo>
                  <a:lnTo>
                    <a:pt x="13" y="24"/>
                  </a:lnTo>
                  <a:close/>
                  <a:moveTo>
                    <a:pt x="2" y="24"/>
                  </a:moveTo>
                  <a:lnTo>
                    <a:pt x="2" y="13"/>
                  </a:lnTo>
                  <a:lnTo>
                    <a:pt x="13" y="13"/>
                  </a:lnTo>
                  <a:lnTo>
                    <a:pt x="13" y="24"/>
                  </a:lnTo>
                  <a:lnTo>
                    <a:pt x="2" y="24"/>
                  </a:lnTo>
                  <a:close/>
                  <a:moveTo>
                    <a:pt x="2" y="13"/>
                  </a:moveTo>
                  <a:lnTo>
                    <a:pt x="2" y="8"/>
                  </a:lnTo>
                  <a:lnTo>
                    <a:pt x="6" y="8"/>
                  </a:lnTo>
                  <a:lnTo>
                    <a:pt x="6" y="13"/>
                  </a:lnTo>
                  <a:lnTo>
                    <a:pt x="2" y="13"/>
                  </a:lnTo>
                  <a:close/>
                  <a:moveTo>
                    <a:pt x="6" y="8"/>
                  </a:moveTo>
                  <a:lnTo>
                    <a:pt x="8" y="8"/>
                  </a:lnTo>
                  <a:lnTo>
                    <a:pt x="8" y="19"/>
                  </a:lnTo>
                  <a:lnTo>
                    <a:pt x="6" y="19"/>
                  </a:lnTo>
                  <a:lnTo>
                    <a:pt x="6" y="8"/>
                  </a:lnTo>
                  <a:close/>
                  <a:moveTo>
                    <a:pt x="15" y="13"/>
                  </a:moveTo>
                  <a:lnTo>
                    <a:pt x="15" y="19"/>
                  </a:lnTo>
                  <a:lnTo>
                    <a:pt x="8" y="19"/>
                  </a:lnTo>
                  <a:lnTo>
                    <a:pt x="8" y="13"/>
                  </a:lnTo>
                  <a:lnTo>
                    <a:pt x="15" y="13"/>
                  </a:lnTo>
                  <a:close/>
                  <a:moveTo>
                    <a:pt x="3" y="13"/>
                  </a:moveTo>
                  <a:lnTo>
                    <a:pt x="3" y="5"/>
                  </a:lnTo>
                  <a:lnTo>
                    <a:pt x="15" y="5"/>
                  </a:lnTo>
                  <a:lnTo>
                    <a:pt x="15" y="13"/>
                  </a:lnTo>
                  <a:lnTo>
                    <a:pt x="3" y="13"/>
                  </a:lnTo>
                  <a:close/>
                  <a:moveTo>
                    <a:pt x="3" y="5"/>
                  </a:move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963"/>
            <p:cNvSpPr>
              <a:spLocks noEditPoints="1"/>
            </p:cNvSpPr>
            <p:nvPr/>
          </p:nvSpPr>
          <p:spPr bwMode="auto">
            <a:xfrm>
              <a:off x="2263" y="2955"/>
              <a:ext cx="16" cy="40"/>
            </a:xfrm>
            <a:custGeom>
              <a:avLst/>
              <a:gdLst/>
              <a:ahLst/>
              <a:cxnLst>
                <a:cxn ang="0">
                  <a:pos x="10" y="35"/>
                </a:cxn>
                <a:cxn ang="0">
                  <a:pos x="8" y="39"/>
                </a:cxn>
                <a:cxn ang="0">
                  <a:pos x="3" y="39"/>
                </a:cxn>
                <a:cxn ang="0">
                  <a:pos x="0" y="35"/>
                </a:cxn>
                <a:cxn ang="0">
                  <a:pos x="12" y="34"/>
                </a:cxn>
                <a:cxn ang="0">
                  <a:pos x="0" y="32"/>
                </a:cxn>
                <a:cxn ang="0">
                  <a:pos x="12" y="34"/>
                </a:cxn>
                <a:cxn ang="0">
                  <a:pos x="0" y="32"/>
                </a:cxn>
                <a:cxn ang="0">
                  <a:pos x="2" y="29"/>
                </a:cxn>
                <a:cxn ang="0">
                  <a:pos x="0" y="32"/>
                </a:cxn>
                <a:cxn ang="0">
                  <a:pos x="3" y="27"/>
                </a:cxn>
                <a:cxn ang="0">
                  <a:pos x="10" y="37"/>
                </a:cxn>
                <a:cxn ang="0">
                  <a:pos x="13" y="30"/>
                </a:cxn>
                <a:cxn ang="0">
                  <a:pos x="12" y="35"/>
                </a:cxn>
                <a:cxn ang="0">
                  <a:pos x="13" y="30"/>
                </a:cxn>
                <a:cxn ang="0">
                  <a:pos x="2" y="21"/>
                </a:cxn>
                <a:cxn ang="0">
                  <a:pos x="13" y="30"/>
                </a:cxn>
                <a:cxn ang="0">
                  <a:pos x="2" y="21"/>
                </a:cxn>
                <a:cxn ang="0">
                  <a:pos x="7" y="16"/>
                </a:cxn>
                <a:cxn ang="0">
                  <a:pos x="2" y="21"/>
                </a:cxn>
                <a:cxn ang="0">
                  <a:pos x="8" y="16"/>
                </a:cxn>
                <a:cxn ang="0">
                  <a:pos x="7" y="27"/>
                </a:cxn>
                <a:cxn ang="0">
                  <a:pos x="15" y="21"/>
                </a:cxn>
                <a:cxn ang="0">
                  <a:pos x="8" y="27"/>
                </a:cxn>
                <a:cxn ang="0">
                  <a:pos x="15" y="21"/>
                </a:cxn>
                <a:cxn ang="0">
                  <a:pos x="2" y="9"/>
                </a:cxn>
                <a:cxn ang="0">
                  <a:pos x="15" y="21"/>
                </a:cxn>
                <a:cxn ang="0">
                  <a:pos x="2" y="9"/>
                </a:cxn>
                <a:cxn ang="0">
                  <a:pos x="8" y="3"/>
                </a:cxn>
                <a:cxn ang="0">
                  <a:pos x="2" y="9"/>
                </a:cxn>
                <a:cxn ang="0">
                  <a:pos x="10" y="3"/>
                </a:cxn>
                <a:cxn ang="0">
                  <a:pos x="8" y="16"/>
                </a:cxn>
                <a:cxn ang="0">
                  <a:pos x="16" y="9"/>
                </a:cxn>
                <a:cxn ang="0">
                  <a:pos x="10" y="16"/>
                </a:cxn>
                <a:cxn ang="0">
                  <a:pos x="16" y="9"/>
                </a:cxn>
                <a:cxn ang="0">
                  <a:pos x="3" y="4"/>
                </a:cxn>
                <a:cxn ang="0">
                  <a:pos x="16" y="9"/>
                </a:cxn>
                <a:cxn ang="0">
                  <a:pos x="3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6" y="4"/>
                </a:cxn>
              </a:cxnLst>
              <a:rect l="0" t="0" r="r" b="b"/>
              <a:pathLst>
                <a:path w="16" h="40">
                  <a:moveTo>
                    <a:pt x="12" y="34"/>
                  </a:moveTo>
                  <a:lnTo>
                    <a:pt x="10" y="35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40"/>
                  </a:lnTo>
                  <a:lnTo>
                    <a:pt x="3" y="39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12" y="34"/>
                  </a:lnTo>
                  <a:close/>
                  <a:moveTo>
                    <a:pt x="0" y="34"/>
                  </a:moveTo>
                  <a:lnTo>
                    <a:pt x="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0" y="34"/>
                  </a:lnTo>
                  <a:close/>
                  <a:moveTo>
                    <a:pt x="0" y="32"/>
                  </a:moveTo>
                  <a:lnTo>
                    <a:pt x="0" y="30"/>
                  </a:lnTo>
                  <a:lnTo>
                    <a:pt x="2" y="29"/>
                  </a:lnTo>
                  <a:lnTo>
                    <a:pt x="5" y="32"/>
                  </a:lnTo>
                  <a:lnTo>
                    <a:pt x="0" y="32"/>
                  </a:lnTo>
                  <a:close/>
                  <a:moveTo>
                    <a:pt x="2" y="29"/>
                  </a:moveTo>
                  <a:lnTo>
                    <a:pt x="3" y="27"/>
                  </a:lnTo>
                  <a:lnTo>
                    <a:pt x="12" y="35"/>
                  </a:lnTo>
                  <a:lnTo>
                    <a:pt x="10" y="37"/>
                  </a:lnTo>
                  <a:lnTo>
                    <a:pt x="2" y="29"/>
                  </a:lnTo>
                  <a:close/>
                  <a:moveTo>
                    <a:pt x="13" y="30"/>
                  </a:moveTo>
                  <a:lnTo>
                    <a:pt x="13" y="34"/>
                  </a:lnTo>
                  <a:lnTo>
                    <a:pt x="12" y="35"/>
                  </a:lnTo>
                  <a:lnTo>
                    <a:pt x="7" y="30"/>
                  </a:lnTo>
                  <a:lnTo>
                    <a:pt x="13" y="30"/>
                  </a:lnTo>
                  <a:close/>
                  <a:moveTo>
                    <a:pt x="2" y="30"/>
                  </a:moveTo>
                  <a:lnTo>
                    <a:pt x="2" y="21"/>
                  </a:lnTo>
                  <a:lnTo>
                    <a:pt x="13" y="21"/>
                  </a:lnTo>
                  <a:lnTo>
                    <a:pt x="13" y="30"/>
                  </a:lnTo>
                  <a:lnTo>
                    <a:pt x="2" y="30"/>
                  </a:lnTo>
                  <a:close/>
                  <a:moveTo>
                    <a:pt x="2" y="21"/>
                  </a:moveTo>
                  <a:lnTo>
                    <a:pt x="2" y="16"/>
                  </a:lnTo>
                  <a:lnTo>
                    <a:pt x="7" y="16"/>
                  </a:lnTo>
                  <a:lnTo>
                    <a:pt x="7" y="21"/>
                  </a:lnTo>
                  <a:lnTo>
                    <a:pt x="2" y="21"/>
                  </a:lnTo>
                  <a:close/>
                  <a:moveTo>
                    <a:pt x="7" y="16"/>
                  </a:moveTo>
                  <a:lnTo>
                    <a:pt x="8" y="1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7" y="16"/>
                  </a:lnTo>
                  <a:close/>
                  <a:moveTo>
                    <a:pt x="15" y="21"/>
                  </a:moveTo>
                  <a:lnTo>
                    <a:pt x="15" y="27"/>
                  </a:lnTo>
                  <a:lnTo>
                    <a:pt x="8" y="27"/>
                  </a:lnTo>
                  <a:lnTo>
                    <a:pt x="8" y="21"/>
                  </a:lnTo>
                  <a:lnTo>
                    <a:pt x="15" y="21"/>
                  </a:lnTo>
                  <a:close/>
                  <a:moveTo>
                    <a:pt x="2" y="21"/>
                  </a:moveTo>
                  <a:lnTo>
                    <a:pt x="2" y="9"/>
                  </a:lnTo>
                  <a:lnTo>
                    <a:pt x="15" y="9"/>
                  </a:lnTo>
                  <a:lnTo>
                    <a:pt x="15" y="21"/>
                  </a:lnTo>
                  <a:lnTo>
                    <a:pt x="2" y="21"/>
                  </a:lnTo>
                  <a:close/>
                  <a:moveTo>
                    <a:pt x="2" y="9"/>
                  </a:moveTo>
                  <a:lnTo>
                    <a:pt x="2" y="3"/>
                  </a:lnTo>
                  <a:lnTo>
                    <a:pt x="8" y="3"/>
                  </a:lnTo>
                  <a:lnTo>
                    <a:pt x="8" y="9"/>
                  </a:lnTo>
                  <a:lnTo>
                    <a:pt x="2" y="9"/>
                  </a:lnTo>
                  <a:close/>
                  <a:moveTo>
                    <a:pt x="8" y="3"/>
                  </a:moveTo>
                  <a:lnTo>
                    <a:pt x="10" y="3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8" y="3"/>
                  </a:lnTo>
                  <a:close/>
                  <a:moveTo>
                    <a:pt x="16" y="9"/>
                  </a:moveTo>
                  <a:lnTo>
                    <a:pt x="16" y="16"/>
                  </a:lnTo>
                  <a:lnTo>
                    <a:pt x="10" y="16"/>
                  </a:lnTo>
                  <a:lnTo>
                    <a:pt x="10" y="9"/>
                  </a:lnTo>
                  <a:lnTo>
                    <a:pt x="16" y="9"/>
                  </a:lnTo>
                  <a:close/>
                  <a:moveTo>
                    <a:pt x="3" y="9"/>
                  </a:moveTo>
                  <a:lnTo>
                    <a:pt x="3" y="4"/>
                  </a:lnTo>
                  <a:lnTo>
                    <a:pt x="16" y="4"/>
                  </a:lnTo>
                  <a:lnTo>
                    <a:pt x="16" y="9"/>
                  </a:lnTo>
                  <a:lnTo>
                    <a:pt x="3" y="9"/>
                  </a:lnTo>
                  <a:close/>
                  <a:moveTo>
                    <a:pt x="3" y="4"/>
                  </a:moveTo>
                  <a:lnTo>
                    <a:pt x="5" y="3"/>
                  </a:lnTo>
                  <a:lnTo>
                    <a:pt x="7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964"/>
            <p:cNvSpPr>
              <a:spLocks noEditPoints="1"/>
            </p:cNvSpPr>
            <p:nvPr/>
          </p:nvSpPr>
          <p:spPr bwMode="auto">
            <a:xfrm>
              <a:off x="2266" y="2924"/>
              <a:ext cx="15" cy="42"/>
            </a:xfrm>
            <a:custGeom>
              <a:avLst/>
              <a:gdLst/>
              <a:ahLst/>
              <a:cxnLst>
                <a:cxn ang="0">
                  <a:pos x="12" y="39"/>
                </a:cxn>
                <a:cxn ang="0">
                  <a:pos x="9" y="42"/>
                </a:cxn>
                <a:cxn ang="0">
                  <a:pos x="5" y="42"/>
                </a:cxn>
                <a:cxn ang="0">
                  <a:pos x="2" y="39"/>
                </a:cxn>
                <a:cxn ang="0">
                  <a:pos x="13" y="35"/>
                </a:cxn>
                <a:cxn ang="0">
                  <a:pos x="0" y="29"/>
                </a:cxn>
                <a:cxn ang="0">
                  <a:pos x="13" y="35"/>
                </a:cxn>
                <a:cxn ang="0">
                  <a:pos x="0" y="29"/>
                </a:cxn>
                <a:cxn ang="0">
                  <a:pos x="7" y="24"/>
                </a:cxn>
                <a:cxn ang="0">
                  <a:pos x="0" y="29"/>
                </a:cxn>
                <a:cxn ang="0">
                  <a:pos x="9" y="24"/>
                </a:cxn>
                <a:cxn ang="0">
                  <a:pos x="7" y="35"/>
                </a:cxn>
                <a:cxn ang="0">
                  <a:pos x="13" y="29"/>
                </a:cxn>
                <a:cxn ang="0">
                  <a:pos x="9" y="35"/>
                </a:cxn>
                <a:cxn ang="0">
                  <a:pos x="13" y="29"/>
                </a:cxn>
                <a:cxn ang="0">
                  <a:pos x="2" y="18"/>
                </a:cxn>
                <a:cxn ang="0">
                  <a:pos x="13" y="29"/>
                </a:cxn>
                <a:cxn ang="0">
                  <a:pos x="2" y="18"/>
                </a:cxn>
                <a:cxn ang="0">
                  <a:pos x="4" y="13"/>
                </a:cxn>
                <a:cxn ang="0">
                  <a:pos x="2" y="18"/>
                </a:cxn>
                <a:cxn ang="0">
                  <a:pos x="5" y="11"/>
                </a:cxn>
                <a:cxn ang="0">
                  <a:pos x="12" y="22"/>
                </a:cxn>
                <a:cxn ang="0">
                  <a:pos x="15" y="16"/>
                </a:cxn>
                <a:cxn ang="0">
                  <a:pos x="13" y="19"/>
                </a:cxn>
                <a:cxn ang="0">
                  <a:pos x="15" y="16"/>
                </a:cxn>
                <a:cxn ang="0">
                  <a:pos x="4" y="5"/>
                </a:cxn>
                <a:cxn ang="0">
                  <a:pos x="15" y="16"/>
                </a:cxn>
                <a:cxn ang="0">
                  <a:pos x="4" y="5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5"/>
                </a:cxn>
              </a:cxnLst>
              <a:rect l="0" t="0" r="r" b="b"/>
              <a:pathLst>
                <a:path w="15" h="42">
                  <a:moveTo>
                    <a:pt x="13" y="35"/>
                  </a:moveTo>
                  <a:lnTo>
                    <a:pt x="12" y="39"/>
                  </a:lnTo>
                  <a:lnTo>
                    <a:pt x="12" y="40"/>
                  </a:lnTo>
                  <a:lnTo>
                    <a:pt x="9" y="42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4" y="40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13" y="35"/>
                  </a:lnTo>
                  <a:close/>
                  <a:moveTo>
                    <a:pt x="0" y="35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35"/>
                  </a:lnTo>
                  <a:lnTo>
                    <a:pt x="0" y="35"/>
                  </a:lnTo>
                  <a:close/>
                  <a:moveTo>
                    <a:pt x="0" y="29"/>
                  </a:moveTo>
                  <a:lnTo>
                    <a:pt x="0" y="24"/>
                  </a:lnTo>
                  <a:lnTo>
                    <a:pt x="7" y="24"/>
                  </a:lnTo>
                  <a:lnTo>
                    <a:pt x="7" y="29"/>
                  </a:lnTo>
                  <a:lnTo>
                    <a:pt x="0" y="29"/>
                  </a:lnTo>
                  <a:close/>
                  <a:moveTo>
                    <a:pt x="7" y="24"/>
                  </a:moveTo>
                  <a:lnTo>
                    <a:pt x="9" y="24"/>
                  </a:lnTo>
                  <a:lnTo>
                    <a:pt x="9" y="35"/>
                  </a:lnTo>
                  <a:lnTo>
                    <a:pt x="7" y="35"/>
                  </a:lnTo>
                  <a:lnTo>
                    <a:pt x="7" y="24"/>
                  </a:lnTo>
                  <a:close/>
                  <a:moveTo>
                    <a:pt x="13" y="29"/>
                  </a:moveTo>
                  <a:lnTo>
                    <a:pt x="13" y="35"/>
                  </a:lnTo>
                  <a:lnTo>
                    <a:pt x="9" y="35"/>
                  </a:lnTo>
                  <a:lnTo>
                    <a:pt x="9" y="29"/>
                  </a:lnTo>
                  <a:lnTo>
                    <a:pt x="13" y="29"/>
                  </a:lnTo>
                  <a:close/>
                  <a:moveTo>
                    <a:pt x="2" y="29"/>
                  </a:moveTo>
                  <a:lnTo>
                    <a:pt x="2" y="18"/>
                  </a:lnTo>
                  <a:lnTo>
                    <a:pt x="13" y="18"/>
                  </a:lnTo>
                  <a:lnTo>
                    <a:pt x="13" y="29"/>
                  </a:lnTo>
                  <a:lnTo>
                    <a:pt x="2" y="29"/>
                  </a:lnTo>
                  <a:close/>
                  <a:moveTo>
                    <a:pt x="2" y="18"/>
                  </a:moveTo>
                  <a:lnTo>
                    <a:pt x="2" y="16"/>
                  </a:lnTo>
                  <a:lnTo>
                    <a:pt x="4" y="13"/>
                  </a:lnTo>
                  <a:lnTo>
                    <a:pt x="9" y="18"/>
                  </a:lnTo>
                  <a:lnTo>
                    <a:pt x="2" y="18"/>
                  </a:lnTo>
                  <a:close/>
                  <a:moveTo>
                    <a:pt x="4" y="13"/>
                  </a:moveTo>
                  <a:lnTo>
                    <a:pt x="5" y="11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4" y="13"/>
                  </a:lnTo>
                  <a:close/>
                  <a:moveTo>
                    <a:pt x="15" y="16"/>
                  </a:moveTo>
                  <a:lnTo>
                    <a:pt x="15" y="18"/>
                  </a:lnTo>
                  <a:lnTo>
                    <a:pt x="13" y="19"/>
                  </a:lnTo>
                  <a:lnTo>
                    <a:pt x="10" y="16"/>
                  </a:lnTo>
                  <a:lnTo>
                    <a:pt x="15" y="16"/>
                  </a:lnTo>
                  <a:close/>
                  <a:moveTo>
                    <a:pt x="4" y="16"/>
                  </a:moveTo>
                  <a:lnTo>
                    <a:pt x="4" y="5"/>
                  </a:lnTo>
                  <a:lnTo>
                    <a:pt x="15" y="5"/>
                  </a:lnTo>
                  <a:lnTo>
                    <a:pt x="15" y="16"/>
                  </a:lnTo>
                  <a:lnTo>
                    <a:pt x="4" y="16"/>
                  </a:lnTo>
                  <a:close/>
                  <a:moveTo>
                    <a:pt x="4" y="5"/>
                  </a:moveTo>
                  <a:lnTo>
                    <a:pt x="5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965"/>
            <p:cNvSpPr>
              <a:spLocks noEditPoints="1"/>
            </p:cNvSpPr>
            <p:nvPr/>
          </p:nvSpPr>
          <p:spPr bwMode="auto">
            <a:xfrm>
              <a:off x="2270" y="2888"/>
              <a:ext cx="16" cy="47"/>
            </a:xfrm>
            <a:custGeom>
              <a:avLst/>
              <a:gdLst/>
              <a:ahLst/>
              <a:cxnLst>
                <a:cxn ang="0">
                  <a:pos x="3" y="45"/>
                </a:cxn>
                <a:cxn ang="0">
                  <a:pos x="1" y="42"/>
                </a:cxn>
                <a:cxn ang="0">
                  <a:pos x="1" y="39"/>
                </a:cxn>
                <a:cxn ang="0">
                  <a:pos x="3" y="36"/>
                </a:cxn>
                <a:cxn ang="0">
                  <a:pos x="6" y="47"/>
                </a:cxn>
                <a:cxn ang="0">
                  <a:pos x="8" y="36"/>
                </a:cxn>
                <a:cxn ang="0">
                  <a:pos x="6" y="47"/>
                </a:cxn>
                <a:cxn ang="0">
                  <a:pos x="13" y="41"/>
                </a:cxn>
                <a:cxn ang="0">
                  <a:pos x="8" y="47"/>
                </a:cxn>
                <a:cxn ang="0">
                  <a:pos x="13" y="41"/>
                </a:cxn>
                <a:cxn ang="0">
                  <a:pos x="1" y="28"/>
                </a:cxn>
                <a:cxn ang="0">
                  <a:pos x="13" y="41"/>
                </a:cxn>
                <a:cxn ang="0">
                  <a:pos x="1" y="28"/>
                </a:cxn>
                <a:cxn ang="0">
                  <a:pos x="8" y="21"/>
                </a:cxn>
                <a:cxn ang="0">
                  <a:pos x="1" y="28"/>
                </a:cxn>
                <a:cxn ang="0">
                  <a:pos x="9" y="21"/>
                </a:cxn>
                <a:cxn ang="0">
                  <a:pos x="8" y="32"/>
                </a:cxn>
                <a:cxn ang="0">
                  <a:pos x="14" y="28"/>
                </a:cxn>
                <a:cxn ang="0">
                  <a:pos x="9" y="32"/>
                </a:cxn>
                <a:cxn ang="0">
                  <a:pos x="14" y="28"/>
                </a:cxn>
                <a:cxn ang="0">
                  <a:pos x="3" y="15"/>
                </a:cxn>
                <a:cxn ang="0">
                  <a:pos x="14" y="28"/>
                </a:cxn>
                <a:cxn ang="0">
                  <a:pos x="3" y="15"/>
                </a:cxn>
                <a:cxn ang="0">
                  <a:pos x="5" y="10"/>
                </a:cxn>
                <a:cxn ang="0">
                  <a:pos x="3" y="15"/>
                </a:cxn>
                <a:cxn ang="0">
                  <a:pos x="6" y="10"/>
                </a:cxn>
                <a:cxn ang="0">
                  <a:pos x="13" y="18"/>
                </a:cxn>
                <a:cxn ang="0">
                  <a:pos x="16" y="13"/>
                </a:cxn>
                <a:cxn ang="0">
                  <a:pos x="14" y="18"/>
                </a:cxn>
                <a:cxn ang="0">
                  <a:pos x="16" y="13"/>
                </a:cxn>
                <a:cxn ang="0">
                  <a:pos x="5" y="6"/>
                </a:cxn>
                <a:cxn ang="0">
                  <a:pos x="16" y="13"/>
                </a:cxn>
                <a:cxn ang="0">
                  <a:pos x="5" y="6"/>
                </a:cxn>
                <a:cxn ang="0">
                  <a:pos x="6" y="2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6" y="6"/>
                </a:cxn>
              </a:cxnLst>
              <a:rect l="0" t="0" r="r" b="b"/>
              <a:pathLst>
                <a:path w="16" h="47">
                  <a:moveTo>
                    <a:pt x="6" y="47"/>
                  </a:moveTo>
                  <a:lnTo>
                    <a:pt x="3" y="45"/>
                  </a:lnTo>
                  <a:lnTo>
                    <a:pt x="1" y="45"/>
                  </a:lnTo>
                  <a:lnTo>
                    <a:pt x="1" y="42"/>
                  </a:lnTo>
                  <a:lnTo>
                    <a:pt x="0" y="41"/>
                  </a:lnTo>
                  <a:lnTo>
                    <a:pt x="1" y="39"/>
                  </a:lnTo>
                  <a:lnTo>
                    <a:pt x="1" y="37"/>
                  </a:lnTo>
                  <a:lnTo>
                    <a:pt x="3" y="36"/>
                  </a:lnTo>
                  <a:lnTo>
                    <a:pt x="6" y="36"/>
                  </a:lnTo>
                  <a:lnTo>
                    <a:pt x="6" y="47"/>
                  </a:lnTo>
                  <a:close/>
                  <a:moveTo>
                    <a:pt x="6" y="36"/>
                  </a:moveTo>
                  <a:lnTo>
                    <a:pt x="8" y="36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36"/>
                  </a:lnTo>
                  <a:close/>
                  <a:moveTo>
                    <a:pt x="13" y="41"/>
                  </a:moveTo>
                  <a:lnTo>
                    <a:pt x="13" y="47"/>
                  </a:lnTo>
                  <a:lnTo>
                    <a:pt x="8" y="47"/>
                  </a:lnTo>
                  <a:lnTo>
                    <a:pt x="8" y="41"/>
                  </a:lnTo>
                  <a:lnTo>
                    <a:pt x="13" y="41"/>
                  </a:lnTo>
                  <a:close/>
                  <a:moveTo>
                    <a:pt x="1" y="41"/>
                  </a:moveTo>
                  <a:lnTo>
                    <a:pt x="1" y="28"/>
                  </a:lnTo>
                  <a:lnTo>
                    <a:pt x="13" y="28"/>
                  </a:lnTo>
                  <a:lnTo>
                    <a:pt x="13" y="41"/>
                  </a:lnTo>
                  <a:lnTo>
                    <a:pt x="1" y="41"/>
                  </a:lnTo>
                  <a:close/>
                  <a:moveTo>
                    <a:pt x="1" y="28"/>
                  </a:moveTo>
                  <a:lnTo>
                    <a:pt x="1" y="21"/>
                  </a:lnTo>
                  <a:lnTo>
                    <a:pt x="8" y="21"/>
                  </a:lnTo>
                  <a:lnTo>
                    <a:pt x="8" y="28"/>
                  </a:lnTo>
                  <a:lnTo>
                    <a:pt x="1" y="28"/>
                  </a:lnTo>
                  <a:close/>
                  <a:moveTo>
                    <a:pt x="8" y="21"/>
                  </a:moveTo>
                  <a:lnTo>
                    <a:pt x="9" y="21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21"/>
                  </a:lnTo>
                  <a:close/>
                  <a:moveTo>
                    <a:pt x="14" y="28"/>
                  </a:moveTo>
                  <a:lnTo>
                    <a:pt x="14" y="32"/>
                  </a:lnTo>
                  <a:lnTo>
                    <a:pt x="9" y="32"/>
                  </a:lnTo>
                  <a:lnTo>
                    <a:pt x="9" y="28"/>
                  </a:lnTo>
                  <a:lnTo>
                    <a:pt x="14" y="28"/>
                  </a:lnTo>
                  <a:close/>
                  <a:moveTo>
                    <a:pt x="3" y="28"/>
                  </a:moveTo>
                  <a:lnTo>
                    <a:pt x="3" y="15"/>
                  </a:lnTo>
                  <a:lnTo>
                    <a:pt x="14" y="15"/>
                  </a:lnTo>
                  <a:lnTo>
                    <a:pt x="14" y="28"/>
                  </a:lnTo>
                  <a:lnTo>
                    <a:pt x="3" y="28"/>
                  </a:lnTo>
                  <a:close/>
                  <a:moveTo>
                    <a:pt x="3" y="15"/>
                  </a:moveTo>
                  <a:lnTo>
                    <a:pt x="3" y="11"/>
                  </a:lnTo>
                  <a:lnTo>
                    <a:pt x="5" y="10"/>
                  </a:lnTo>
                  <a:lnTo>
                    <a:pt x="9" y="15"/>
                  </a:lnTo>
                  <a:lnTo>
                    <a:pt x="3" y="15"/>
                  </a:lnTo>
                  <a:close/>
                  <a:moveTo>
                    <a:pt x="5" y="10"/>
                  </a:moveTo>
                  <a:lnTo>
                    <a:pt x="6" y="10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5" y="10"/>
                  </a:lnTo>
                  <a:close/>
                  <a:moveTo>
                    <a:pt x="16" y="13"/>
                  </a:moveTo>
                  <a:lnTo>
                    <a:pt x="16" y="16"/>
                  </a:lnTo>
                  <a:lnTo>
                    <a:pt x="14" y="18"/>
                  </a:lnTo>
                  <a:lnTo>
                    <a:pt x="9" y="13"/>
                  </a:lnTo>
                  <a:lnTo>
                    <a:pt x="16" y="13"/>
                  </a:lnTo>
                  <a:close/>
                  <a:moveTo>
                    <a:pt x="5" y="13"/>
                  </a:moveTo>
                  <a:lnTo>
                    <a:pt x="5" y="6"/>
                  </a:lnTo>
                  <a:lnTo>
                    <a:pt x="16" y="6"/>
                  </a:lnTo>
                  <a:lnTo>
                    <a:pt x="16" y="13"/>
                  </a:lnTo>
                  <a:lnTo>
                    <a:pt x="5" y="13"/>
                  </a:lnTo>
                  <a:close/>
                  <a:moveTo>
                    <a:pt x="5" y="6"/>
                  </a:moveTo>
                  <a:lnTo>
                    <a:pt x="5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966"/>
            <p:cNvSpPr>
              <a:spLocks noEditPoints="1"/>
            </p:cNvSpPr>
            <p:nvPr/>
          </p:nvSpPr>
          <p:spPr bwMode="auto">
            <a:xfrm>
              <a:off x="2275" y="2851"/>
              <a:ext cx="16" cy="48"/>
            </a:xfrm>
            <a:custGeom>
              <a:avLst/>
              <a:gdLst/>
              <a:ahLst/>
              <a:cxnLst>
                <a:cxn ang="0">
                  <a:pos x="11" y="45"/>
                </a:cxn>
                <a:cxn ang="0">
                  <a:pos x="8" y="48"/>
                </a:cxn>
                <a:cxn ang="0">
                  <a:pos x="3" y="48"/>
                </a:cxn>
                <a:cxn ang="0">
                  <a:pos x="0" y="45"/>
                </a:cxn>
                <a:cxn ang="0">
                  <a:pos x="11" y="43"/>
                </a:cxn>
                <a:cxn ang="0">
                  <a:pos x="0" y="37"/>
                </a:cxn>
                <a:cxn ang="0">
                  <a:pos x="11" y="43"/>
                </a:cxn>
                <a:cxn ang="0">
                  <a:pos x="0" y="37"/>
                </a:cxn>
                <a:cxn ang="0">
                  <a:pos x="4" y="30"/>
                </a:cxn>
                <a:cxn ang="0">
                  <a:pos x="0" y="37"/>
                </a:cxn>
                <a:cxn ang="0">
                  <a:pos x="6" y="30"/>
                </a:cxn>
                <a:cxn ang="0">
                  <a:pos x="4" y="43"/>
                </a:cxn>
                <a:cxn ang="0">
                  <a:pos x="13" y="37"/>
                </a:cxn>
                <a:cxn ang="0">
                  <a:pos x="6" y="43"/>
                </a:cxn>
                <a:cxn ang="0">
                  <a:pos x="13" y="37"/>
                </a:cxn>
                <a:cxn ang="0">
                  <a:pos x="1" y="22"/>
                </a:cxn>
                <a:cxn ang="0">
                  <a:pos x="13" y="37"/>
                </a:cxn>
                <a:cxn ang="0">
                  <a:pos x="1" y="22"/>
                </a:cxn>
                <a:cxn ang="0">
                  <a:pos x="6" y="17"/>
                </a:cxn>
                <a:cxn ang="0">
                  <a:pos x="1" y="22"/>
                </a:cxn>
                <a:cxn ang="0">
                  <a:pos x="8" y="17"/>
                </a:cxn>
                <a:cxn ang="0">
                  <a:pos x="6" y="29"/>
                </a:cxn>
                <a:cxn ang="0">
                  <a:pos x="14" y="22"/>
                </a:cxn>
                <a:cxn ang="0">
                  <a:pos x="8" y="29"/>
                </a:cxn>
                <a:cxn ang="0">
                  <a:pos x="14" y="22"/>
                </a:cxn>
                <a:cxn ang="0">
                  <a:pos x="3" y="8"/>
                </a:cxn>
                <a:cxn ang="0">
                  <a:pos x="14" y="22"/>
                </a:cxn>
                <a:cxn ang="0">
                  <a:pos x="3" y="8"/>
                </a:cxn>
                <a:cxn ang="0">
                  <a:pos x="4" y="4"/>
                </a:cxn>
                <a:cxn ang="0">
                  <a:pos x="3" y="8"/>
                </a:cxn>
                <a:cxn ang="0">
                  <a:pos x="6" y="3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14" y="11"/>
                </a:cxn>
                <a:cxn ang="0">
                  <a:pos x="16" y="6"/>
                </a:cxn>
                <a:cxn ang="0">
                  <a:pos x="4" y="6"/>
                </a:cxn>
                <a:cxn ang="0">
                  <a:pos x="16" y="6"/>
                </a:cxn>
                <a:cxn ang="0">
                  <a:pos x="4" y="6"/>
                </a:cxn>
                <a:cxn ang="0">
                  <a:pos x="6" y="1"/>
                </a:cxn>
                <a:cxn ang="0">
                  <a:pos x="9" y="0"/>
                </a:cxn>
                <a:cxn ang="0">
                  <a:pos x="14" y="1"/>
                </a:cxn>
                <a:cxn ang="0">
                  <a:pos x="16" y="6"/>
                </a:cxn>
              </a:cxnLst>
              <a:rect l="0" t="0" r="r" b="b"/>
              <a:pathLst>
                <a:path w="16" h="48">
                  <a:moveTo>
                    <a:pt x="11" y="43"/>
                  </a:moveTo>
                  <a:lnTo>
                    <a:pt x="11" y="45"/>
                  </a:lnTo>
                  <a:lnTo>
                    <a:pt x="9" y="47"/>
                  </a:lnTo>
                  <a:lnTo>
                    <a:pt x="8" y="48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1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1" y="43"/>
                  </a:lnTo>
                  <a:close/>
                  <a:moveTo>
                    <a:pt x="0" y="43"/>
                  </a:moveTo>
                  <a:lnTo>
                    <a:pt x="0" y="37"/>
                  </a:lnTo>
                  <a:lnTo>
                    <a:pt x="11" y="37"/>
                  </a:lnTo>
                  <a:lnTo>
                    <a:pt x="11" y="43"/>
                  </a:lnTo>
                  <a:lnTo>
                    <a:pt x="0" y="43"/>
                  </a:lnTo>
                  <a:close/>
                  <a:moveTo>
                    <a:pt x="0" y="37"/>
                  </a:moveTo>
                  <a:lnTo>
                    <a:pt x="0" y="30"/>
                  </a:lnTo>
                  <a:lnTo>
                    <a:pt x="4" y="30"/>
                  </a:lnTo>
                  <a:lnTo>
                    <a:pt x="4" y="37"/>
                  </a:lnTo>
                  <a:lnTo>
                    <a:pt x="0" y="37"/>
                  </a:lnTo>
                  <a:close/>
                  <a:moveTo>
                    <a:pt x="4" y="30"/>
                  </a:moveTo>
                  <a:lnTo>
                    <a:pt x="6" y="30"/>
                  </a:lnTo>
                  <a:lnTo>
                    <a:pt x="6" y="43"/>
                  </a:lnTo>
                  <a:lnTo>
                    <a:pt x="4" y="43"/>
                  </a:lnTo>
                  <a:lnTo>
                    <a:pt x="4" y="30"/>
                  </a:lnTo>
                  <a:close/>
                  <a:moveTo>
                    <a:pt x="13" y="37"/>
                  </a:moveTo>
                  <a:lnTo>
                    <a:pt x="13" y="43"/>
                  </a:lnTo>
                  <a:lnTo>
                    <a:pt x="6" y="43"/>
                  </a:lnTo>
                  <a:lnTo>
                    <a:pt x="6" y="37"/>
                  </a:lnTo>
                  <a:lnTo>
                    <a:pt x="13" y="37"/>
                  </a:lnTo>
                  <a:close/>
                  <a:moveTo>
                    <a:pt x="1" y="37"/>
                  </a:moveTo>
                  <a:lnTo>
                    <a:pt x="1" y="22"/>
                  </a:lnTo>
                  <a:lnTo>
                    <a:pt x="13" y="22"/>
                  </a:lnTo>
                  <a:lnTo>
                    <a:pt x="13" y="37"/>
                  </a:lnTo>
                  <a:lnTo>
                    <a:pt x="1" y="37"/>
                  </a:lnTo>
                  <a:close/>
                  <a:moveTo>
                    <a:pt x="1" y="22"/>
                  </a:moveTo>
                  <a:lnTo>
                    <a:pt x="1" y="17"/>
                  </a:lnTo>
                  <a:lnTo>
                    <a:pt x="6" y="17"/>
                  </a:lnTo>
                  <a:lnTo>
                    <a:pt x="6" y="22"/>
                  </a:lnTo>
                  <a:lnTo>
                    <a:pt x="1" y="22"/>
                  </a:lnTo>
                  <a:close/>
                  <a:moveTo>
                    <a:pt x="6" y="17"/>
                  </a:moveTo>
                  <a:lnTo>
                    <a:pt x="8" y="17"/>
                  </a:lnTo>
                  <a:lnTo>
                    <a:pt x="8" y="29"/>
                  </a:lnTo>
                  <a:lnTo>
                    <a:pt x="6" y="29"/>
                  </a:lnTo>
                  <a:lnTo>
                    <a:pt x="6" y="17"/>
                  </a:lnTo>
                  <a:close/>
                  <a:moveTo>
                    <a:pt x="14" y="22"/>
                  </a:moveTo>
                  <a:lnTo>
                    <a:pt x="14" y="29"/>
                  </a:lnTo>
                  <a:lnTo>
                    <a:pt x="8" y="29"/>
                  </a:lnTo>
                  <a:lnTo>
                    <a:pt x="8" y="22"/>
                  </a:lnTo>
                  <a:lnTo>
                    <a:pt x="14" y="22"/>
                  </a:lnTo>
                  <a:close/>
                  <a:moveTo>
                    <a:pt x="3" y="22"/>
                  </a:moveTo>
                  <a:lnTo>
                    <a:pt x="3" y="8"/>
                  </a:lnTo>
                  <a:lnTo>
                    <a:pt x="14" y="8"/>
                  </a:lnTo>
                  <a:lnTo>
                    <a:pt x="14" y="22"/>
                  </a:lnTo>
                  <a:lnTo>
                    <a:pt x="3" y="22"/>
                  </a:lnTo>
                  <a:close/>
                  <a:moveTo>
                    <a:pt x="3" y="8"/>
                  </a:moveTo>
                  <a:lnTo>
                    <a:pt x="3" y="6"/>
                  </a:lnTo>
                  <a:lnTo>
                    <a:pt x="4" y="4"/>
                  </a:lnTo>
                  <a:lnTo>
                    <a:pt x="8" y="8"/>
                  </a:lnTo>
                  <a:lnTo>
                    <a:pt x="3" y="8"/>
                  </a:lnTo>
                  <a:close/>
                  <a:moveTo>
                    <a:pt x="4" y="4"/>
                  </a:moveTo>
                  <a:lnTo>
                    <a:pt x="6" y="3"/>
                  </a:lnTo>
                  <a:lnTo>
                    <a:pt x="14" y="11"/>
                  </a:lnTo>
                  <a:lnTo>
                    <a:pt x="13" y="13"/>
                  </a:lnTo>
                  <a:lnTo>
                    <a:pt x="4" y="4"/>
                  </a:lnTo>
                  <a:close/>
                  <a:moveTo>
                    <a:pt x="16" y="6"/>
                  </a:moveTo>
                  <a:lnTo>
                    <a:pt x="16" y="9"/>
                  </a:lnTo>
                  <a:lnTo>
                    <a:pt x="14" y="11"/>
                  </a:lnTo>
                  <a:lnTo>
                    <a:pt x="9" y="6"/>
                  </a:lnTo>
                  <a:lnTo>
                    <a:pt x="16" y="6"/>
                  </a:lnTo>
                  <a:close/>
                  <a:moveTo>
                    <a:pt x="4" y="6"/>
                  </a:moveTo>
                  <a:lnTo>
                    <a:pt x="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4" y="6"/>
                  </a:lnTo>
                  <a:close/>
                  <a:moveTo>
                    <a:pt x="4" y="6"/>
                  </a:moveTo>
                  <a:lnTo>
                    <a:pt x="4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6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967"/>
            <p:cNvSpPr>
              <a:spLocks noEditPoints="1"/>
            </p:cNvSpPr>
            <p:nvPr/>
          </p:nvSpPr>
          <p:spPr bwMode="auto">
            <a:xfrm>
              <a:off x="2279" y="2808"/>
              <a:ext cx="15" cy="54"/>
            </a:xfrm>
            <a:custGeom>
              <a:avLst/>
              <a:gdLst/>
              <a:ahLst/>
              <a:cxnLst>
                <a:cxn ang="0">
                  <a:pos x="10" y="51"/>
                </a:cxn>
                <a:cxn ang="0">
                  <a:pos x="9" y="54"/>
                </a:cxn>
                <a:cxn ang="0">
                  <a:pos x="4" y="54"/>
                </a:cxn>
                <a:cxn ang="0">
                  <a:pos x="0" y="51"/>
                </a:cxn>
                <a:cxn ang="0">
                  <a:pos x="12" y="49"/>
                </a:cxn>
                <a:cxn ang="0">
                  <a:pos x="0" y="36"/>
                </a:cxn>
                <a:cxn ang="0">
                  <a:pos x="12" y="49"/>
                </a:cxn>
                <a:cxn ang="0">
                  <a:pos x="0" y="36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2" y="31"/>
                </a:cxn>
                <a:cxn ang="0">
                  <a:pos x="10" y="39"/>
                </a:cxn>
                <a:cxn ang="0">
                  <a:pos x="13" y="34"/>
                </a:cxn>
                <a:cxn ang="0">
                  <a:pos x="12" y="38"/>
                </a:cxn>
                <a:cxn ang="0">
                  <a:pos x="13" y="34"/>
                </a:cxn>
                <a:cxn ang="0">
                  <a:pos x="0" y="20"/>
                </a:cxn>
                <a:cxn ang="0">
                  <a:pos x="13" y="34"/>
                </a:cxn>
                <a:cxn ang="0">
                  <a:pos x="0" y="20"/>
                </a:cxn>
                <a:cxn ang="0">
                  <a:pos x="4" y="15"/>
                </a:cxn>
                <a:cxn ang="0">
                  <a:pos x="0" y="20"/>
                </a:cxn>
                <a:cxn ang="0">
                  <a:pos x="5" y="13"/>
                </a:cxn>
                <a:cxn ang="0">
                  <a:pos x="10" y="25"/>
                </a:cxn>
                <a:cxn ang="0">
                  <a:pos x="15" y="18"/>
                </a:cxn>
                <a:cxn ang="0">
                  <a:pos x="12" y="23"/>
                </a:cxn>
                <a:cxn ang="0">
                  <a:pos x="15" y="18"/>
                </a:cxn>
                <a:cxn ang="0">
                  <a:pos x="2" y="7"/>
                </a:cxn>
                <a:cxn ang="0">
                  <a:pos x="15" y="18"/>
                </a:cxn>
                <a:cxn ang="0">
                  <a:pos x="2" y="7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2" y="2"/>
                </a:cxn>
                <a:cxn ang="0">
                  <a:pos x="15" y="7"/>
                </a:cxn>
              </a:cxnLst>
              <a:rect l="0" t="0" r="r" b="b"/>
              <a:pathLst>
                <a:path w="15" h="54">
                  <a:moveTo>
                    <a:pt x="12" y="49"/>
                  </a:moveTo>
                  <a:lnTo>
                    <a:pt x="10" y="51"/>
                  </a:lnTo>
                  <a:lnTo>
                    <a:pt x="10" y="52"/>
                  </a:lnTo>
                  <a:lnTo>
                    <a:pt x="9" y="54"/>
                  </a:lnTo>
                  <a:lnTo>
                    <a:pt x="5" y="54"/>
                  </a:lnTo>
                  <a:lnTo>
                    <a:pt x="4" y="54"/>
                  </a:lnTo>
                  <a:lnTo>
                    <a:pt x="2" y="52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12" y="49"/>
                  </a:lnTo>
                  <a:close/>
                  <a:moveTo>
                    <a:pt x="0" y="49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49"/>
                  </a:lnTo>
                  <a:lnTo>
                    <a:pt x="0" y="49"/>
                  </a:lnTo>
                  <a:close/>
                  <a:moveTo>
                    <a:pt x="0" y="36"/>
                  </a:moveTo>
                  <a:lnTo>
                    <a:pt x="0" y="34"/>
                  </a:lnTo>
                  <a:lnTo>
                    <a:pt x="0" y="33"/>
                  </a:lnTo>
                  <a:lnTo>
                    <a:pt x="5" y="36"/>
                  </a:lnTo>
                  <a:lnTo>
                    <a:pt x="0" y="36"/>
                  </a:lnTo>
                  <a:close/>
                  <a:moveTo>
                    <a:pt x="0" y="33"/>
                  </a:moveTo>
                  <a:lnTo>
                    <a:pt x="2" y="31"/>
                  </a:lnTo>
                  <a:lnTo>
                    <a:pt x="12" y="38"/>
                  </a:lnTo>
                  <a:lnTo>
                    <a:pt x="10" y="39"/>
                  </a:lnTo>
                  <a:lnTo>
                    <a:pt x="0" y="33"/>
                  </a:lnTo>
                  <a:close/>
                  <a:moveTo>
                    <a:pt x="13" y="34"/>
                  </a:moveTo>
                  <a:lnTo>
                    <a:pt x="13" y="36"/>
                  </a:lnTo>
                  <a:lnTo>
                    <a:pt x="12" y="38"/>
                  </a:lnTo>
                  <a:lnTo>
                    <a:pt x="7" y="34"/>
                  </a:lnTo>
                  <a:lnTo>
                    <a:pt x="13" y="34"/>
                  </a:lnTo>
                  <a:close/>
                  <a:moveTo>
                    <a:pt x="0" y="34"/>
                  </a:moveTo>
                  <a:lnTo>
                    <a:pt x="0" y="20"/>
                  </a:lnTo>
                  <a:lnTo>
                    <a:pt x="13" y="20"/>
                  </a:lnTo>
                  <a:lnTo>
                    <a:pt x="13" y="34"/>
                  </a:lnTo>
                  <a:lnTo>
                    <a:pt x="0" y="34"/>
                  </a:lnTo>
                  <a:close/>
                  <a:moveTo>
                    <a:pt x="0" y="20"/>
                  </a:moveTo>
                  <a:lnTo>
                    <a:pt x="0" y="17"/>
                  </a:lnTo>
                  <a:lnTo>
                    <a:pt x="4" y="15"/>
                  </a:lnTo>
                  <a:lnTo>
                    <a:pt x="7" y="20"/>
                  </a:lnTo>
                  <a:lnTo>
                    <a:pt x="0" y="20"/>
                  </a:lnTo>
                  <a:close/>
                  <a:moveTo>
                    <a:pt x="4" y="15"/>
                  </a:moveTo>
                  <a:lnTo>
                    <a:pt x="5" y="13"/>
                  </a:lnTo>
                  <a:lnTo>
                    <a:pt x="12" y="23"/>
                  </a:lnTo>
                  <a:lnTo>
                    <a:pt x="10" y="25"/>
                  </a:lnTo>
                  <a:lnTo>
                    <a:pt x="4" y="15"/>
                  </a:lnTo>
                  <a:close/>
                  <a:moveTo>
                    <a:pt x="15" y="18"/>
                  </a:moveTo>
                  <a:lnTo>
                    <a:pt x="15" y="21"/>
                  </a:lnTo>
                  <a:lnTo>
                    <a:pt x="12" y="23"/>
                  </a:lnTo>
                  <a:lnTo>
                    <a:pt x="9" y="18"/>
                  </a:lnTo>
                  <a:lnTo>
                    <a:pt x="15" y="18"/>
                  </a:lnTo>
                  <a:close/>
                  <a:moveTo>
                    <a:pt x="2" y="18"/>
                  </a:moveTo>
                  <a:lnTo>
                    <a:pt x="2" y="7"/>
                  </a:lnTo>
                  <a:lnTo>
                    <a:pt x="15" y="7"/>
                  </a:lnTo>
                  <a:lnTo>
                    <a:pt x="15" y="18"/>
                  </a:lnTo>
                  <a:lnTo>
                    <a:pt x="2" y="18"/>
                  </a:lnTo>
                  <a:close/>
                  <a:moveTo>
                    <a:pt x="2" y="7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7" y="2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4"/>
                  </a:lnTo>
                  <a:lnTo>
                    <a:pt x="15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968"/>
            <p:cNvSpPr>
              <a:spLocks noEditPoints="1"/>
            </p:cNvSpPr>
            <p:nvPr/>
          </p:nvSpPr>
          <p:spPr bwMode="auto">
            <a:xfrm>
              <a:off x="2281" y="2761"/>
              <a:ext cx="16" cy="59"/>
            </a:xfrm>
            <a:custGeom>
              <a:avLst/>
              <a:gdLst/>
              <a:ahLst/>
              <a:cxnLst>
                <a:cxn ang="0">
                  <a:pos x="11" y="55"/>
                </a:cxn>
                <a:cxn ang="0">
                  <a:pos x="8" y="59"/>
                </a:cxn>
                <a:cxn ang="0">
                  <a:pos x="5" y="59"/>
                </a:cxn>
                <a:cxn ang="0">
                  <a:pos x="2" y="55"/>
                </a:cxn>
                <a:cxn ang="0">
                  <a:pos x="13" y="54"/>
                </a:cxn>
                <a:cxn ang="0">
                  <a:pos x="0" y="49"/>
                </a:cxn>
                <a:cxn ang="0">
                  <a:pos x="13" y="54"/>
                </a:cxn>
                <a:cxn ang="0">
                  <a:pos x="0" y="49"/>
                </a:cxn>
                <a:cxn ang="0">
                  <a:pos x="2" y="46"/>
                </a:cxn>
                <a:cxn ang="0">
                  <a:pos x="0" y="49"/>
                </a:cxn>
                <a:cxn ang="0">
                  <a:pos x="3" y="44"/>
                </a:cxn>
                <a:cxn ang="0">
                  <a:pos x="11" y="52"/>
                </a:cxn>
                <a:cxn ang="0">
                  <a:pos x="13" y="47"/>
                </a:cxn>
                <a:cxn ang="0">
                  <a:pos x="13" y="51"/>
                </a:cxn>
                <a:cxn ang="0">
                  <a:pos x="13" y="47"/>
                </a:cxn>
                <a:cxn ang="0">
                  <a:pos x="2" y="31"/>
                </a:cxn>
                <a:cxn ang="0">
                  <a:pos x="13" y="47"/>
                </a:cxn>
                <a:cxn ang="0">
                  <a:pos x="2" y="31"/>
                </a:cxn>
                <a:cxn ang="0">
                  <a:pos x="8" y="25"/>
                </a:cxn>
                <a:cxn ang="0">
                  <a:pos x="2" y="31"/>
                </a:cxn>
                <a:cxn ang="0">
                  <a:pos x="10" y="25"/>
                </a:cxn>
                <a:cxn ang="0">
                  <a:pos x="8" y="36"/>
                </a:cxn>
                <a:cxn ang="0">
                  <a:pos x="15" y="31"/>
                </a:cxn>
                <a:cxn ang="0">
                  <a:pos x="10" y="36"/>
                </a:cxn>
                <a:cxn ang="0">
                  <a:pos x="15" y="31"/>
                </a:cxn>
                <a:cxn ang="0">
                  <a:pos x="3" y="12"/>
                </a:cxn>
                <a:cxn ang="0">
                  <a:pos x="15" y="31"/>
                </a:cxn>
                <a:cxn ang="0">
                  <a:pos x="3" y="12"/>
                </a:cxn>
                <a:cxn ang="0">
                  <a:pos x="5" y="8"/>
                </a:cxn>
                <a:cxn ang="0">
                  <a:pos x="3" y="12"/>
                </a:cxn>
                <a:cxn ang="0">
                  <a:pos x="7" y="7"/>
                </a:cxn>
                <a:cxn ang="0">
                  <a:pos x="13" y="17"/>
                </a:cxn>
                <a:cxn ang="0">
                  <a:pos x="16" y="10"/>
                </a:cxn>
                <a:cxn ang="0">
                  <a:pos x="15" y="15"/>
                </a:cxn>
                <a:cxn ang="0">
                  <a:pos x="16" y="10"/>
                </a:cxn>
                <a:cxn ang="0">
                  <a:pos x="5" y="7"/>
                </a:cxn>
                <a:cxn ang="0">
                  <a:pos x="16" y="10"/>
                </a:cxn>
                <a:cxn ang="0">
                  <a:pos x="5" y="7"/>
                </a:cxn>
                <a:cxn ang="0">
                  <a:pos x="7" y="2"/>
                </a:cxn>
                <a:cxn ang="0">
                  <a:pos x="11" y="0"/>
                </a:cxn>
                <a:cxn ang="0">
                  <a:pos x="15" y="2"/>
                </a:cxn>
                <a:cxn ang="0">
                  <a:pos x="16" y="7"/>
                </a:cxn>
              </a:cxnLst>
              <a:rect l="0" t="0" r="r" b="b"/>
              <a:pathLst>
                <a:path w="16" h="59">
                  <a:moveTo>
                    <a:pt x="13" y="54"/>
                  </a:moveTo>
                  <a:lnTo>
                    <a:pt x="11" y="55"/>
                  </a:lnTo>
                  <a:lnTo>
                    <a:pt x="10" y="57"/>
                  </a:lnTo>
                  <a:lnTo>
                    <a:pt x="8" y="59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4"/>
                  </a:lnTo>
                  <a:lnTo>
                    <a:pt x="13" y="54"/>
                  </a:lnTo>
                  <a:close/>
                  <a:moveTo>
                    <a:pt x="0" y="54"/>
                  </a:moveTo>
                  <a:lnTo>
                    <a:pt x="0" y="49"/>
                  </a:lnTo>
                  <a:lnTo>
                    <a:pt x="13" y="49"/>
                  </a:lnTo>
                  <a:lnTo>
                    <a:pt x="13" y="54"/>
                  </a:lnTo>
                  <a:lnTo>
                    <a:pt x="0" y="54"/>
                  </a:lnTo>
                  <a:close/>
                  <a:moveTo>
                    <a:pt x="0" y="49"/>
                  </a:moveTo>
                  <a:lnTo>
                    <a:pt x="0" y="47"/>
                  </a:lnTo>
                  <a:lnTo>
                    <a:pt x="2" y="46"/>
                  </a:lnTo>
                  <a:lnTo>
                    <a:pt x="7" y="49"/>
                  </a:lnTo>
                  <a:lnTo>
                    <a:pt x="0" y="49"/>
                  </a:lnTo>
                  <a:close/>
                  <a:moveTo>
                    <a:pt x="2" y="46"/>
                  </a:moveTo>
                  <a:lnTo>
                    <a:pt x="3" y="44"/>
                  </a:lnTo>
                  <a:lnTo>
                    <a:pt x="13" y="51"/>
                  </a:lnTo>
                  <a:lnTo>
                    <a:pt x="11" y="52"/>
                  </a:lnTo>
                  <a:lnTo>
                    <a:pt x="2" y="46"/>
                  </a:lnTo>
                  <a:close/>
                  <a:moveTo>
                    <a:pt x="13" y="47"/>
                  </a:moveTo>
                  <a:lnTo>
                    <a:pt x="13" y="49"/>
                  </a:lnTo>
                  <a:lnTo>
                    <a:pt x="13" y="51"/>
                  </a:lnTo>
                  <a:lnTo>
                    <a:pt x="8" y="47"/>
                  </a:lnTo>
                  <a:lnTo>
                    <a:pt x="13" y="47"/>
                  </a:lnTo>
                  <a:close/>
                  <a:moveTo>
                    <a:pt x="2" y="47"/>
                  </a:moveTo>
                  <a:lnTo>
                    <a:pt x="2" y="31"/>
                  </a:lnTo>
                  <a:lnTo>
                    <a:pt x="13" y="31"/>
                  </a:lnTo>
                  <a:lnTo>
                    <a:pt x="13" y="47"/>
                  </a:lnTo>
                  <a:lnTo>
                    <a:pt x="2" y="47"/>
                  </a:lnTo>
                  <a:close/>
                  <a:moveTo>
                    <a:pt x="2" y="31"/>
                  </a:moveTo>
                  <a:lnTo>
                    <a:pt x="2" y="25"/>
                  </a:lnTo>
                  <a:lnTo>
                    <a:pt x="8" y="25"/>
                  </a:lnTo>
                  <a:lnTo>
                    <a:pt x="8" y="31"/>
                  </a:lnTo>
                  <a:lnTo>
                    <a:pt x="2" y="31"/>
                  </a:lnTo>
                  <a:close/>
                  <a:moveTo>
                    <a:pt x="8" y="25"/>
                  </a:moveTo>
                  <a:lnTo>
                    <a:pt x="10" y="25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25"/>
                  </a:lnTo>
                  <a:close/>
                  <a:moveTo>
                    <a:pt x="15" y="31"/>
                  </a:moveTo>
                  <a:lnTo>
                    <a:pt x="15" y="36"/>
                  </a:lnTo>
                  <a:lnTo>
                    <a:pt x="10" y="36"/>
                  </a:lnTo>
                  <a:lnTo>
                    <a:pt x="10" y="31"/>
                  </a:lnTo>
                  <a:lnTo>
                    <a:pt x="15" y="31"/>
                  </a:lnTo>
                  <a:close/>
                  <a:moveTo>
                    <a:pt x="3" y="31"/>
                  </a:moveTo>
                  <a:lnTo>
                    <a:pt x="3" y="12"/>
                  </a:lnTo>
                  <a:lnTo>
                    <a:pt x="15" y="12"/>
                  </a:lnTo>
                  <a:lnTo>
                    <a:pt x="15" y="31"/>
                  </a:lnTo>
                  <a:lnTo>
                    <a:pt x="3" y="31"/>
                  </a:lnTo>
                  <a:close/>
                  <a:moveTo>
                    <a:pt x="3" y="12"/>
                  </a:moveTo>
                  <a:lnTo>
                    <a:pt x="3" y="10"/>
                  </a:lnTo>
                  <a:lnTo>
                    <a:pt x="5" y="8"/>
                  </a:lnTo>
                  <a:lnTo>
                    <a:pt x="10" y="12"/>
                  </a:lnTo>
                  <a:lnTo>
                    <a:pt x="3" y="12"/>
                  </a:lnTo>
                  <a:close/>
                  <a:moveTo>
                    <a:pt x="5" y="8"/>
                  </a:moveTo>
                  <a:lnTo>
                    <a:pt x="7" y="7"/>
                  </a:lnTo>
                  <a:lnTo>
                    <a:pt x="15" y="15"/>
                  </a:lnTo>
                  <a:lnTo>
                    <a:pt x="13" y="17"/>
                  </a:lnTo>
                  <a:lnTo>
                    <a:pt x="5" y="8"/>
                  </a:lnTo>
                  <a:close/>
                  <a:moveTo>
                    <a:pt x="16" y="10"/>
                  </a:moveTo>
                  <a:lnTo>
                    <a:pt x="16" y="13"/>
                  </a:lnTo>
                  <a:lnTo>
                    <a:pt x="15" y="15"/>
                  </a:lnTo>
                  <a:lnTo>
                    <a:pt x="11" y="10"/>
                  </a:lnTo>
                  <a:lnTo>
                    <a:pt x="16" y="10"/>
                  </a:lnTo>
                  <a:close/>
                  <a:moveTo>
                    <a:pt x="5" y="10"/>
                  </a:moveTo>
                  <a:lnTo>
                    <a:pt x="5" y="7"/>
                  </a:lnTo>
                  <a:lnTo>
                    <a:pt x="16" y="7"/>
                  </a:lnTo>
                  <a:lnTo>
                    <a:pt x="16" y="10"/>
                  </a:lnTo>
                  <a:lnTo>
                    <a:pt x="5" y="10"/>
                  </a:lnTo>
                  <a:close/>
                  <a:moveTo>
                    <a:pt x="5" y="7"/>
                  </a:moveTo>
                  <a:lnTo>
                    <a:pt x="5" y="4"/>
                  </a:lnTo>
                  <a:lnTo>
                    <a:pt x="7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6" y="4"/>
                  </a:lnTo>
                  <a:lnTo>
                    <a:pt x="16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969"/>
            <p:cNvSpPr>
              <a:spLocks noEditPoints="1"/>
            </p:cNvSpPr>
            <p:nvPr/>
          </p:nvSpPr>
          <p:spPr bwMode="auto">
            <a:xfrm>
              <a:off x="2286" y="2709"/>
              <a:ext cx="15" cy="64"/>
            </a:xfrm>
            <a:custGeom>
              <a:avLst/>
              <a:gdLst/>
              <a:ahLst/>
              <a:cxnLst>
                <a:cxn ang="0">
                  <a:pos x="11" y="60"/>
                </a:cxn>
                <a:cxn ang="0">
                  <a:pos x="8" y="64"/>
                </a:cxn>
                <a:cxn ang="0">
                  <a:pos x="3" y="64"/>
                </a:cxn>
                <a:cxn ang="0">
                  <a:pos x="0" y="60"/>
                </a:cxn>
                <a:cxn ang="0">
                  <a:pos x="11" y="59"/>
                </a:cxn>
                <a:cxn ang="0">
                  <a:pos x="0" y="44"/>
                </a:cxn>
                <a:cxn ang="0">
                  <a:pos x="11" y="59"/>
                </a:cxn>
                <a:cxn ang="0">
                  <a:pos x="0" y="44"/>
                </a:cxn>
                <a:cxn ang="0">
                  <a:pos x="6" y="38"/>
                </a:cxn>
                <a:cxn ang="0">
                  <a:pos x="0" y="44"/>
                </a:cxn>
                <a:cxn ang="0">
                  <a:pos x="6" y="38"/>
                </a:cxn>
                <a:cxn ang="0">
                  <a:pos x="6" y="49"/>
                </a:cxn>
                <a:cxn ang="0">
                  <a:pos x="13" y="44"/>
                </a:cxn>
                <a:cxn ang="0">
                  <a:pos x="6" y="49"/>
                </a:cxn>
                <a:cxn ang="0">
                  <a:pos x="13" y="44"/>
                </a:cxn>
                <a:cxn ang="0">
                  <a:pos x="2" y="23"/>
                </a:cxn>
                <a:cxn ang="0">
                  <a:pos x="13" y="44"/>
                </a:cxn>
                <a:cxn ang="0">
                  <a:pos x="2" y="23"/>
                </a:cxn>
                <a:cxn ang="0">
                  <a:pos x="3" y="18"/>
                </a:cxn>
                <a:cxn ang="0">
                  <a:pos x="2" y="23"/>
                </a:cxn>
                <a:cxn ang="0">
                  <a:pos x="5" y="18"/>
                </a:cxn>
                <a:cxn ang="0">
                  <a:pos x="10" y="28"/>
                </a:cxn>
                <a:cxn ang="0">
                  <a:pos x="15" y="21"/>
                </a:cxn>
                <a:cxn ang="0">
                  <a:pos x="11" y="26"/>
                </a:cxn>
                <a:cxn ang="0">
                  <a:pos x="15" y="21"/>
                </a:cxn>
                <a:cxn ang="0">
                  <a:pos x="3" y="7"/>
                </a:cxn>
                <a:cxn ang="0">
                  <a:pos x="15" y="21"/>
                </a:cxn>
                <a:cxn ang="0">
                  <a:pos x="3" y="7"/>
                </a:cxn>
                <a:cxn ang="0">
                  <a:pos x="5" y="2"/>
                </a:cxn>
                <a:cxn ang="0">
                  <a:pos x="8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64">
                  <a:moveTo>
                    <a:pt x="11" y="59"/>
                  </a:moveTo>
                  <a:lnTo>
                    <a:pt x="11" y="60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6" y="64"/>
                  </a:lnTo>
                  <a:lnTo>
                    <a:pt x="3" y="64"/>
                  </a:lnTo>
                  <a:lnTo>
                    <a:pt x="2" y="62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11" y="59"/>
                  </a:lnTo>
                  <a:close/>
                  <a:moveTo>
                    <a:pt x="0" y="59"/>
                  </a:moveTo>
                  <a:lnTo>
                    <a:pt x="0" y="44"/>
                  </a:lnTo>
                  <a:lnTo>
                    <a:pt x="11" y="44"/>
                  </a:lnTo>
                  <a:lnTo>
                    <a:pt x="11" y="59"/>
                  </a:lnTo>
                  <a:lnTo>
                    <a:pt x="0" y="59"/>
                  </a:lnTo>
                  <a:close/>
                  <a:moveTo>
                    <a:pt x="0" y="44"/>
                  </a:moveTo>
                  <a:lnTo>
                    <a:pt x="0" y="38"/>
                  </a:lnTo>
                  <a:lnTo>
                    <a:pt x="6" y="38"/>
                  </a:lnTo>
                  <a:lnTo>
                    <a:pt x="6" y="44"/>
                  </a:lnTo>
                  <a:lnTo>
                    <a:pt x="0" y="44"/>
                  </a:lnTo>
                  <a:close/>
                  <a:moveTo>
                    <a:pt x="6" y="38"/>
                  </a:moveTo>
                  <a:lnTo>
                    <a:pt x="6" y="38"/>
                  </a:lnTo>
                  <a:lnTo>
                    <a:pt x="6" y="49"/>
                  </a:lnTo>
                  <a:lnTo>
                    <a:pt x="6" y="49"/>
                  </a:lnTo>
                  <a:lnTo>
                    <a:pt x="6" y="38"/>
                  </a:lnTo>
                  <a:close/>
                  <a:moveTo>
                    <a:pt x="13" y="44"/>
                  </a:moveTo>
                  <a:lnTo>
                    <a:pt x="13" y="49"/>
                  </a:lnTo>
                  <a:lnTo>
                    <a:pt x="6" y="49"/>
                  </a:lnTo>
                  <a:lnTo>
                    <a:pt x="6" y="44"/>
                  </a:lnTo>
                  <a:lnTo>
                    <a:pt x="13" y="44"/>
                  </a:lnTo>
                  <a:close/>
                  <a:moveTo>
                    <a:pt x="2" y="44"/>
                  </a:moveTo>
                  <a:lnTo>
                    <a:pt x="2" y="23"/>
                  </a:lnTo>
                  <a:lnTo>
                    <a:pt x="13" y="23"/>
                  </a:lnTo>
                  <a:lnTo>
                    <a:pt x="13" y="44"/>
                  </a:lnTo>
                  <a:lnTo>
                    <a:pt x="2" y="44"/>
                  </a:lnTo>
                  <a:close/>
                  <a:moveTo>
                    <a:pt x="2" y="23"/>
                  </a:moveTo>
                  <a:lnTo>
                    <a:pt x="2" y="20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2" y="23"/>
                  </a:lnTo>
                  <a:close/>
                  <a:moveTo>
                    <a:pt x="3" y="18"/>
                  </a:moveTo>
                  <a:lnTo>
                    <a:pt x="5" y="18"/>
                  </a:lnTo>
                  <a:lnTo>
                    <a:pt x="11" y="26"/>
                  </a:lnTo>
                  <a:lnTo>
                    <a:pt x="10" y="28"/>
                  </a:lnTo>
                  <a:lnTo>
                    <a:pt x="3" y="18"/>
                  </a:lnTo>
                  <a:close/>
                  <a:moveTo>
                    <a:pt x="15" y="21"/>
                  </a:moveTo>
                  <a:lnTo>
                    <a:pt x="15" y="25"/>
                  </a:lnTo>
                  <a:lnTo>
                    <a:pt x="11" y="26"/>
                  </a:lnTo>
                  <a:lnTo>
                    <a:pt x="8" y="21"/>
                  </a:lnTo>
                  <a:lnTo>
                    <a:pt x="15" y="21"/>
                  </a:lnTo>
                  <a:close/>
                  <a:moveTo>
                    <a:pt x="3" y="21"/>
                  </a:moveTo>
                  <a:lnTo>
                    <a:pt x="3" y="7"/>
                  </a:lnTo>
                  <a:lnTo>
                    <a:pt x="15" y="7"/>
                  </a:lnTo>
                  <a:lnTo>
                    <a:pt x="15" y="21"/>
                  </a:lnTo>
                  <a:lnTo>
                    <a:pt x="3" y="21"/>
                  </a:lnTo>
                  <a:close/>
                  <a:moveTo>
                    <a:pt x="3" y="7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970"/>
            <p:cNvSpPr>
              <a:spLocks noEditPoints="1"/>
            </p:cNvSpPr>
            <p:nvPr/>
          </p:nvSpPr>
          <p:spPr bwMode="auto">
            <a:xfrm>
              <a:off x="2289" y="2652"/>
              <a:ext cx="15" cy="69"/>
            </a:xfrm>
            <a:custGeom>
              <a:avLst/>
              <a:gdLst/>
              <a:ahLst/>
              <a:cxnLst>
                <a:cxn ang="0">
                  <a:pos x="12" y="65"/>
                </a:cxn>
                <a:cxn ang="0">
                  <a:pos x="8" y="69"/>
                </a:cxn>
                <a:cxn ang="0">
                  <a:pos x="3" y="69"/>
                </a:cxn>
                <a:cxn ang="0">
                  <a:pos x="0" y="65"/>
                </a:cxn>
                <a:cxn ang="0">
                  <a:pos x="12" y="64"/>
                </a:cxn>
                <a:cxn ang="0">
                  <a:pos x="0" y="61"/>
                </a:cxn>
                <a:cxn ang="0">
                  <a:pos x="12" y="64"/>
                </a:cxn>
                <a:cxn ang="0">
                  <a:pos x="0" y="61"/>
                </a:cxn>
                <a:cxn ang="0">
                  <a:pos x="0" y="57"/>
                </a:cxn>
                <a:cxn ang="0">
                  <a:pos x="0" y="61"/>
                </a:cxn>
                <a:cxn ang="0">
                  <a:pos x="2" y="56"/>
                </a:cxn>
                <a:cxn ang="0">
                  <a:pos x="10" y="64"/>
                </a:cxn>
                <a:cxn ang="0">
                  <a:pos x="13" y="59"/>
                </a:cxn>
                <a:cxn ang="0">
                  <a:pos x="12" y="62"/>
                </a:cxn>
                <a:cxn ang="0">
                  <a:pos x="13" y="59"/>
                </a:cxn>
                <a:cxn ang="0">
                  <a:pos x="2" y="38"/>
                </a:cxn>
                <a:cxn ang="0">
                  <a:pos x="13" y="59"/>
                </a:cxn>
                <a:cxn ang="0">
                  <a:pos x="2" y="38"/>
                </a:cxn>
                <a:cxn ang="0">
                  <a:pos x="3" y="33"/>
                </a:cxn>
                <a:cxn ang="0">
                  <a:pos x="2" y="38"/>
                </a:cxn>
                <a:cxn ang="0">
                  <a:pos x="5" y="31"/>
                </a:cxn>
                <a:cxn ang="0">
                  <a:pos x="10" y="41"/>
                </a:cxn>
                <a:cxn ang="0">
                  <a:pos x="15" y="36"/>
                </a:cxn>
                <a:cxn ang="0">
                  <a:pos x="12" y="41"/>
                </a:cxn>
                <a:cxn ang="0">
                  <a:pos x="15" y="36"/>
                </a:cxn>
                <a:cxn ang="0">
                  <a:pos x="3" y="15"/>
                </a:cxn>
                <a:cxn ang="0">
                  <a:pos x="15" y="36"/>
                </a:cxn>
                <a:cxn ang="0">
                  <a:pos x="3" y="15"/>
                </a:cxn>
                <a:cxn ang="0">
                  <a:pos x="8" y="9"/>
                </a:cxn>
                <a:cxn ang="0">
                  <a:pos x="3" y="15"/>
                </a:cxn>
                <a:cxn ang="0">
                  <a:pos x="10" y="9"/>
                </a:cxn>
                <a:cxn ang="0">
                  <a:pos x="8" y="20"/>
                </a:cxn>
                <a:cxn ang="0">
                  <a:pos x="15" y="15"/>
                </a:cxn>
                <a:cxn ang="0">
                  <a:pos x="10" y="20"/>
                </a:cxn>
                <a:cxn ang="0">
                  <a:pos x="15" y="15"/>
                </a:cxn>
                <a:cxn ang="0">
                  <a:pos x="3" y="5"/>
                </a:cxn>
                <a:cxn ang="0">
                  <a:pos x="15" y="15"/>
                </a:cxn>
                <a:cxn ang="0">
                  <a:pos x="3" y="5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5"/>
                </a:cxn>
              </a:cxnLst>
              <a:rect l="0" t="0" r="r" b="b"/>
              <a:pathLst>
                <a:path w="15" h="69">
                  <a:moveTo>
                    <a:pt x="12" y="64"/>
                  </a:moveTo>
                  <a:lnTo>
                    <a:pt x="12" y="65"/>
                  </a:lnTo>
                  <a:lnTo>
                    <a:pt x="10" y="67"/>
                  </a:lnTo>
                  <a:lnTo>
                    <a:pt x="8" y="69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2" y="67"/>
                  </a:lnTo>
                  <a:lnTo>
                    <a:pt x="0" y="65"/>
                  </a:lnTo>
                  <a:lnTo>
                    <a:pt x="0" y="64"/>
                  </a:lnTo>
                  <a:lnTo>
                    <a:pt x="12" y="64"/>
                  </a:lnTo>
                  <a:close/>
                  <a:moveTo>
                    <a:pt x="0" y="64"/>
                  </a:moveTo>
                  <a:lnTo>
                    <a:pt x="0" y="61"/>
                  </a:lnTo>
                  <a:lnTo>
                    <a:pt x="12" y="61"/>
                  </a:lnTo>
                  <a:lnTo>
                    <a:pt x="12" y="64"/>
                  </a:lnTo>
                  <a:lnTo>
                    <a:pt x="0" y="64"/>
                  </a:lnTo>
                  <a:close/>
                  <a:moveTo>
                    <a:pt x="0" y="61"/>
                  </a:moveTo>
                  <a:lnTo>
                    <a:pt x="0" y="59"/>
                  </a:lnTo>
                  <a:lnTo>
                    <a:pt x="0" y="57"/>
                  </a:lnTo>
                  <a:lnTo>
                    <a:pt x="5" y="61"/>
                  </a:lnTo>
                  <a:lnTo>
                    <a:pt x="0" y="61"/>
                  </a:lnTo>
                  <a:close/>
                  <a:moveTo>
                    <a:pt x="0" y="57"/>
                  </a:moveTo>
                  <a:lnTo>
                    <a:pt x="2" y="56"/>
                  </a:lnTo>
                  <a:lnTo>
                    <a:pt x="12" y="62"/>
                  </a:lnTo>
                  <a:lnTo>
                    <a:pt x="10" y="64"/>
                  </a:lnTo>
                  <a:lnTo>
                    <a:pt x="0" y="57"/>
                  </a:lnTo>
                  <a:close/>
                  <a:moveTo>
                    <a:pt x="13" y="59"/>
                  </a:moveTo>
                  <a:lnTo>
                    <a:pt x="13" y="61"/>
                  </a:lnTo>
                  <a:lnTo>
                    <a:pt x="12" y="62"/>
                  </a:lnTo>
                  <a:lnTo>
                    <a:pt x="7" y="59"/>
                  </a:lnTo>
                  <a:lnTo>
                    <a:pt x="13" y="59"/>
                  </a:lnTo>
                  <a:close/>
                  <a:moveTo>
                    <a:pt x="2" y="59"/>
                  </a:moveTo>
                  <a:lnTo>
                    <a:pt x="2" y="38"/>
                  </a:lnTo>
                  <a:lnTo>
                    <a:pt x="13" y="38"/>
                  </a:lnTo>
                  <a:lnTo>
                    <a:pt x="13" y="59"/>
                  </a:lnTo>
                  <a:lnTo>
                    <a:pt x="2" y="59"/>
                  </a:lnTo>
                  <a:close/>
                  <a:moveTo>
                    <a:pt x="2" y="38"/>
                  </a:moveTo>
                  <a:lnTo>
                    <a:pt x="2" y="35"/>
                  </a:lnTo>
                  <a:lnTo>
                    <a:pt x="3" y="33"/>
                  </a:lnTo>
                  <a:lnTo>
                    <a:pt x="7" y="38"/>
                  </a:lnTo>
                  <a:lnTo>
                    <a:pt x="2" y="38"/>
                  </a:lnTo>
                  <a:close/>
                  <a:moveTo>
                    <a:pt x="3" y="33"/>
                  </a:moveTo>
                  <a:lnTo>
                    <a:pt x="5" y="31"/>
                  </a:lnTo>
                  <a:lnTo>
                    <a:pt x="12" y="41"/>
                  </a:lnTo>
                  <a:lnTo>
                    <a:pt x="10" y="41"/>
                  </a:lnTo>
                  <a:lnTo>
                    <a:pt x="3" y="33"/>
                  </a:lnTo>
                  <a:close/>
                  <a:moveTo>
                    <a:pt x="15" y="36"/>
                  </a:moveTo>
                  <a:lnTo>
                    <a:pt x="15" y="39"/>
                  </a:lnTo>
                  <a:lnTo>
                    <a:pt x="12" y="41"/>
                  </a:lnTo>
                  <a:lnTo>
                    <a:pt x="8" y="36"/>
                  </a:lnTo>
                  <a:lnTo>
                    <a:pt x="15" y="36"/>
                  </a:lnTo>
                  <a:close/>
                  <a:moveTo>
                    <a:pt x="3" y="36"/>
                  </a:moveTo>
                  <a:lnTo>
                    <a:pt x="3" y="15"/>
                  </a:lnTo>
                  <a:lnTo>
                    <a:pt x="15" y="15"/>
                  </a:lnTo>
                  <a:lnTo>
                    <a:pt x="15" y="36"/>
                  </a:lnTo>
                  <a:lnTo>
                    <a:pt x="3" y="36"/>
                  </a:lnTo>
                  <a:close/>
                  <a:moveTo>
                    <a:pt x="3" y="15"/>
                  </a:moveTo>
                  <a:lnTo>
                    <a:pt x="3" y="9"/>
                  </a:lnTo>
                  <a:lnTo>
                    <a:pt x="8" y="9"/>
                  </a:lnTo>
                  <a:lnTo>
                    <a:pt x="8" y="15"/>
                  </a:lnTo>
                  <a:lnTo>
                    <a:pt x="3" y="15"/>
                  </a:lnTo>
                  <a:close/>
                  <a:moveTo>
                    <a:pt x="8" y="9"/>
                  </a:moveTo>
                  <a:lnTo>
                    <a:pt x="10" y="9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9"/>
                  </a:lnTo>
                  <a:close/>
                  <a:moveTo>
                    <a:pt x="15" y="15"/>
                  </a:moveTo>
                  <a:lnTo>
                    <a:pt x="15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5" y="15"/>
                  </a:lnTo>
                  <a:close/>
                  <a:moveTo>
                    <a:pt x="3" y="15"/>
                  </a:moveTo>
                  <a:lnTo>
                    <a:pt x="3" y="5"/>
                  </a:lnTo>
                  <a:lnTo>
                    <a:pt x="15" y="5"/>
                  </a:lnTo>
                  <a:lnTo>
                    <a:pt x="15" y="15"/>
                  </a:lnTo>
                  <a:lnTo>
                    <a:pt x="3" y="15"/>
                  </a:lnTo>
                  <a:close/>
                  <a:moveTo>
                    <a:pt x="3" y="5"/>
                  </a:moveTo>
                  <a:lnTo>
                    <a:pt x="5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971"/>
            <p:cNvSpPr>
              <a:spLocks noEditPoints="1"/>
            </p:cNvSpPr>
            <p:nvPr/>
          </p:nvSpPr>
          <p:spPr bwMode="auto">
            <a:xfrm>
              <a:off x="2292" y="2589"/>
              <a:ext cx="15" cy="75"/>
            </a:xfrm>
            <a:custGeom>
              <a:avLst/>
              <a:gdLst/>
              <a:ahLst/>
              <a:cxnLst>
                <a:cxn ang="0">
                  <a:pos x="12" y="72"/>
                </a:cxn>
                <a:cxn ang="0">
                  <a:pos x="9" y="73"/>
                </a:cxn>
                <a:cxn ang="0">
                  <a:pos x="4" y="73"/>
                </a:cxn>
                <a:cxn ang="0">
                  <a:pos x="2" y="72"/>
                </a:cxn>
                <a:cxn ang="0">
                  <a:pos x="12" y="68"/>
                </a:cxn>
                <a:cxn ang="0">
                  <a:pos x="0" y="54"/>
                </a:cxn>
                <a:cxn ang="0">
                  <a:pos x="12" y="68"/>
                </a:cxn>
                <a:cxn ang="0">
                  <a:pos x="0" y="54"/>
                </a:cxn>
                <a:cxn ang="0">
                  <a:pos x="4" y="49"/>
                </a:cxn>
                <a:cxn ang="0">
                  <a:pos x="0" y="54"/>
                </a:cxn>
                <a:cxn ang="0">
                  <a:pos x="5" y="49"/>
                </a:cxn>
                <a:cxn ang="0">
                  <a:pos x="10" y="59"/>
                </a:cxn>
                <a:cxn ang="0">
                  <a:pos x="13" y="52"/>
                </a:cxn>
                <a:cxn ang="0">
                  <a:pos x="12" y="57"/>
                </a:cxn>
                <a:cxn ang="0">
                  <a:pos x="13" y="52"/>
                </a:cxn>
                <a:cxn ang="0">
                  <a:pos x="2" y="29"/>
                </a:cxn>
                <a:cxn ang="0">
                  <a:pos x="13" y="52"/>
                </a:cxn>
                <a:cxn ang="0">
                  <a:pos x="2" y="29"/>
                </a:cxn>
                <a:cxn ang="0">
                  <a:pos x="9" y="24"/>
                </a:cxn>
                <a:cxn ang="0">
                  <a:pos x="2" y="29"/>
                </a:cxn>
                <a:cxn ang="0">
                  <a:pos x="10" y="24"/>
                </a:cxn>
                <a:cxn ang="0">
                  <a:pos x="9" y="36"/>
                </a:cxn>
                <a:cxn ang="0">
                  <a:pos x="15" y="29"/>
                </a:cxn>
                <a:cxn ang="0">
                  <a:pos x="10" y="36"/>
                </a:cxn>
                <a:cxn ang="0">
                  <a:pos x="15" y="29"/>
                </a:cxn>
                <a:cxn ang="0">
                  <a:pos x="4" y="7"/>
                </a:cxn>
                <a:cxn ang="0">
                  <a:pos x="15" y="29"/>
                </a:cxn>
                <a:cxn ang="0">
                  <a:pos x="4" y="7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75">
                  <a:moveTo>
                    <a:pt x="12" y="68"/>
                  </a:moveTo>
                  <a:lnTo>
                    <a:pt x="12" y="72"/>
                  </a:lnTo>
                  <a:lnTo>
                    <a:pt x="10" y="73"/>
                  </a:lnTo>
                  <a:lnTo>
                    <a:pt x="9" y="73"/>
                  </a:lnTo>
                  <a:lnTo>
                    <a:pt x="7" y="75"/>
                  </a:lnTo>
                  <a:lnTo>
                    <a:pt x="4" y="73"/>
                  </a:lnTo>
                  <a:lnTo>
                    <a:pt x="2" y="73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12" y="68"/>
                  </a:lnTo>
                  <a:close/>
                  <a:moveTo>
                    <a:pt x="0" y="68"/>
                  </a:moveTo>
                  <a:lnTo>
                    <a:pt x="0" y="54"/>
                  </a:lnTo>
                  <a:lnTo>
                    <a:pt x="12" y="54"/>
                  </a:lnTo>
                  <a:lnTo>
                    <a:pt x="12" y="68"/>
                  </a:lnTo>
                  <a:lnTo>
                    <a:pt x="0" y="68"/>
                  </a:lnTo>
                  <a:close/>
                  <a:moveTo>
                    <a:pt x="0" y="54"/>
                  </a:moveTo>
                  <a:lnTo>
                    <a:pt x="0" y="50"/>
                  </a:lnTo>
                  <a:lnTo>
                    <a:pt x="4" y="49"/>
                  </a:lnTo>
                  <a:lnTo>
                    <a:pt x="7" y="54"/>
                  </a:lnTo>
                  <a:lnTo>
                    <a:pt x="0" y="54"/>
                  </a:lnTo>
                  <a:close/>
                  <a:moveTo>
                    <a:pt x="4" y="49"/>
                  </a:moveTo>
                  <a:lnTo>
                    <a:pt x="5" y="49"/>
                  </a:lnTo>
                  <a:lnTo>
                    <a:pt x="12" y="57"/>
                  </a:lnTo>
                  <a:lnTo>
                    <a:pt x="10" y="59"/>
                  </a:lnTo>
                  <a:lnTo>
                    <a:pt x="4" y="49"/>
                  </a:lnTo>
                  <a:close/>
                  <a:moveTo>
                    <a:pt x="13" y="52"/>
                  </a:moveTo>
                  <a:lnTo>
                    <a:pt x="13" y="55"/>
                  </a:lnTo>
                  <a:lnTo>
                    <a:pt x="12" y="57"/>
                  </a:lnTo>
                  <a:lnTo>
                    <a:pt x="9" y="52"/>
                  </a:lnTo>
                  <a:lnTo>
                    <a:pt x="13" y="52"/>
                  </a:lnTo>
                  <a:close/>
                  <a:moveTo>
                    <a:pt x="2" y="52"/>
                  </a:moveTo>
                  <a:lnTo>
                    <a:pt x="2" y="29"/>
                  </a:lnTo>
                  <a:lnTo>
                    <a:pt x="13" y="29"/>
                  </a:lnTo>
                  <a:lnTo>
                    <a:pt x="13" y="52"/>
                  </a:lnTo>
                  <a:lnTo>
                    <a:pt x="2" y="52"/>
                  </a:lnTo>
                  <a:close/>
                  <a:moveTo>
                    <a:pt x="2" y="29"/>
                  </a:moveTo>
                  <a:lnTo>
                    <a:pt x="2" y="24"/>
                  </a:lnTo>
                  <a:lnTo>
                    <a:pt x="9" y="24"/>
                  </a:lnTo>
                  <a:lnTo>
                    <a:pt x="9" y="29"/>
                  </a:lnTo>
                  <a:lnTo>
                    <a:pt x="2" y="29"/>
                  </a:lnTo>
                  <a:close/>
                  <a:moveTo>
                    <a:pt x="9" y="24"/>
                  </a:moveTo>
                  <a:lnTo>
                    <a:pt x="10" y="24"/>
                  </a:lnTo>
                  <a:lnTo>
                    <a:pt x="10" y="36"/>
                  </a:lnTo>
                  <a:lnTo>
                    <a:pt x="9" y="36"/>
                  </a:lnTo>
                  <a:lnTo>
                    <a:pt x="9" y="24"/>
                  </a:lnTo>
                  <a:close/>
                  <a:moveTo>
                    <a:pt x="15" y="29"/>
                  </a:moveTo>
                  <a:lnTo>
                    <a:pt x="15" y="36"/>
                  </a:lnTo>
                  <a:lnTo>
                    <a:pt x="10" y="36"/>
                  </a:lnTo>
                  <a:lnTo>
                    <a:pt x="10" y="29"/>
                  </a:lnTo>
                  <a:lnTo>
                    <a:pt x="15" y="29"/>
                  </a:lnTo>
                  <a:close/>
                  <a:moveTo>
                    <a:pt x="4" y="29"/>
                  </a:moveTo>
                  <a:lnTo>
                    <a:pt x="4" y="7"/>
                  </a:lnTo>
                  <a:lnTo>
                    <a:pt x="15" y="7"/>
                  </a:lnTo>
                  <a:lnTo>
                    <a:pt x="15" y="29"/>
                  </a:lnTo>
                  <a:lnTo>
                    <a:pt x="4" y="29"/>
                  </a:lnTo>
                  <a:close/>
                  <a:moveTo>
                    <a:pt x="4" y="7"/>
                  </a:moveTo>
                  <a:lnTo>
                    <a:pt x="4" y="3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972"/>
            <p:cNvSpPr>
              <a:spLocks noEditPoints="1"/>
            </p:cNvSpPr>
            <p:nvPr/>
          </p:nvSpPr>
          <p:spPr bwMode="auto">
            <a:xfrm>
              <a:off x="2296" y="2532"/>
              <a:ext cx="16" cy="68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3" y="68"/>
                </a:cxn>
                <a:cxn ang="0">
                  <a:pos x="0" y="65"/>
                </a:cxn>
                <a:cxn ang="0">
                  <a:pos x="1" y="60"/>
                </a:cxn>
                <a:cxn ang="0">
                  <a:pos x="9" y="68"/>
                </a:cxn>
                <a:cxn ang="0">
                  <a:pos x="5" y="57"/>
                </a:cxn>
                <a:cxn ang="0">
                  <a:pos x="9" y="68"/>
                </a:cxn>
                <a:cxn ang="0">
                  <a:pos x="13" y="62"/>
                </a:cxn>
                <a:cxn ang="0">
                  <a:pos x="11" y="67"/>
                </a:cxn>
                <a:cxn ang="0">
                  <a:pos x="13" y="62"/>
                </a:cxn>
                <a:cxn ang="0">
                  <a:pos x="1" y="41"/>
                </a:cxn>
                <a:cxn ang="0">
                  <a:pos x="13" y="62"/>
                </a:cxn>
                <a:cxn ang="0">
                  <a:pos x="1" y="41"/>
                </a:cxn>
                <a:cxn ang="0">
                  <a:pos x="3" y="38"/>
                </a:cxn>
                <a:cxn ang="0">
                  <a:pos x="1" y="41"/>
                </a:cxn>
                <a:cxn ang="0">
                  <a:pos x="5" y="36"/>
                </a:cxn>
                <a:cxn ang="0">
                  <a:pos x="13" y="44"/>
                </a:cxn>
                <a:cxn ang="0">
                  <a:pos x="14" y="39"/>
                </a:cxn>
                <a:cxn ang="0">
                  <a:pos x="13" y="42"/>
                </a:cxn>
                <a:cxn ang="0">
                  <a:pos x="14" y="39"/>
                </a:cxn>
                <a:cxn ang="0">
                  <a:pos x="3" y="16"/>
                </a:cxn>
                <a:cxn ang="0">
                  <a:pos x="14" y="39"/>
                </a:cxn>
                <a:cxn ang="0">
                  <a:pos x="3" y="16"/>
                </a:cxn>
                <a:cxn ang="0">
                  <a:pos x="8" y="12"/>
                </a:cxn>
                <a:cxn ang="0">
                  <a:pos x="3" y="16"/>
                </a:cxn>
                <a:cxn ang="0">
                  <a:pos x="9" y="12"/>
                </a:cxn>
                <a:cxn ang="0">
                  <a:pos x="8" y="23"/>
                </a:cxn>
                <a:cxn ang="0">
                  <a:pos x="16" y="16"/>
                </a:cxn>
                <a:cxn ang="0">
                  <a:pos x="9" y="23"/>
                </a:cxn>
                <a:cxn ang="0">
                  <a:pos x="16" y="16"/>
                </a:cxn>
                <a:cxn ang="0">
                  <a:pos x="5" y="7"/>
                </a:cxn>
                <a:cxn ang="0">
                  <a:pos x="16" y="16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6" y="7"/>
                </a:cxn>
              </a:cxnLst>
              <a:rect l="0" t="0" r="r" b="b"/>
              <a:pathLst>
                <a:path w="16" h="68">
                  <a:moveTo>
                    <a:pt x="9" y="68"/>
                  </a:moveTo>
                  <a:lnTo>
                    <a:pt x="8" y="68"/>
                  </a:lnTo>
                  <a:lnTo>
                    <a:pt x="5" y="68"/>
                  </a:lnTo>
                  <a:lnTo>
                    <a:pt x="3" y="68"/>
                  </a:lnTo>
                  <a:lnTo>
                    <a:pt x="1" y="67"/>
                  </a:lnTo>
                  <a:lnTo>
                    <a:pt x="0" y="65"/>
                  </a:lnTo>
                  <a:lnTo>
                    <a:pt x="0" y="62"/>
                  </a:lnTo>
                  <a:lnTo>
                    <a:pt x="1" y="60"/>
                  </a:lnTo>
                  <a:lnTo>
                    <a:pt x="3" y="59"/>
                  </a:lnTo>
                  <a:lnTo>
                    <a:pt x="9" y="68"/>
                  </a:lnTo>
                  <a:close/>
                  <a:moveTo>
                    <a:pt x="3" y="59"/>
                  </a:moveTo>
                  <a:lnTo>
                    <a:pt x="5" y="57"/>
                  </a:lnTo>
                  <a:lnTo>
                    <a:pt x="11" y="67"/>
                  </a:lnTo>
                  <a:lnTo>
                    <a:pt x="9" y="68"/>
                  </a:lnTo>
                  <a:lnTo>
                    <a:pt x="3" y="59"/>
                  </a:lnTo>
                  <a:close/>
                  <a:moveTo>
                    <a:pt x="13" y="62"/>
                  </a:moveTo>
                  <a:lnTo>
                    <a:pt x="13" y="65"/>
                  </a:lnTo>
                  <a:lnTo>
                    <a:pt x="11" y="67"/>
                  </a:lnTo>
                  <a:lnTo>
                    <a:pt x="8" y="62"/>
                  </a:lnTo>
                  <a:lnTo>
                    <a:pt x="13" y="62"/>
                  </a:lnTo>
                  <a:close/>
                  <a:moveTo>
                    <a:pt x="1" y="62"/>
                  </a:moveTo>
                  <a:lnTo>
                    <a:pt x="1" y="41"/>
                  </a:lnTo>
                  <a:lnTo>
                    <a:pt x="13" y="41"/>
                  </a:lnTo>
                  <a:lnTo>
                    <a:pt x="13" y="62"/>
                  </a:lnTo>
                  <a:lnTo>
                    <a:pt x="1" y="62"/>
                  </a:lnTo>
                  <a:close/>
                  <a:moveTo>
                    <a:pt x="1" y="41"/>
                  </a:moveTo>
                  <a:lnTo>
                    <a:pt x="1" y="39"/>
                  </a:lnTo>
                  <a:lnTo>
                    <a:pt x="3" y="38"/>
                  </a:lnTo>
                  <a:lnTo>
                    <a:pt x="8" y="41"/>
                  </a:lnTo>
                  <a:lnTo>
                    <a:pt x="1" y="41"/>
                  </a:lnTo>
                  <a:close/>
                  <a:moveTo>
                    <a:pt x="3" y="38"/>
                  </a:moveTo>
                  <a:lnTo>
                    <a:pt x="5" y="36"/>
                  </a:lnTo>
                  <a:lnTo>
                    <a:pt x="13" y="42"/>
                  </a:lnTo>
                  <a:lnTo>
                    <a:pt x="13" y="44"/>
                  </a:lnTo>
                  <a:lnTo>
                    <a:pt x="3" y="38"/>
                  </a:lnTo>
                  <a:close/>
                  <a:moveTo>
                    <a:pt x="14" y="39"/>
                  </a:moveTo>
                  <a:lnTo>
                    <a:pt x="14" y="41"/>
                  </a:lnTo>
                  <a:lnTo>
                    <a:pt x="13" y="42"/>
                  </a:lnTo>
                  <a:lnTo>
                    <a:pt x="8" y="39"/>
                  </a:lnTo>
                  <a:lnTo>
                    <a:pt x="14" y="39"/>
                  </a:lnTo>
                  <a:close/>
                  <a:moveTo>
                    <a:pt x="3" y="39"/>
                  </a:moveTo>
                  <a:lnTo>
                    <a:pt x="3" y="16"/>
                  </a:lnTo>
                  <a:lnTo>
                    <a:pt x="14" y="16"/>
                  </a:lnTo>
                  <a:lnTo>
                    <a:pt x="14" y="39"/>
                  </a:lnTo>
                  <a:lnTo>
                    <a:pt x="3" y="39"/>
                  </a:lnTo>
                  <a:close/>
                  <a:moveTo>
                    <a:pt x="3" y="16"/>
                  </a:moveTo>
                  <a:lnTo>
                    <a:pt x="3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3" y="16"/>
                  </a:lnTo>
                  <a:close/>
                  <a:moveTo>
                    <a:pt x="8" y="12"/>
                  </a:moveTo>
                  <a:lnTo>
                    <a:pt x="9" y="12"/>
                  </a:lnTo>
                  <a:lnTo>
                    <a:pt x="9" y="23"/>
                  </a:lnTo>
                  <a:lnTo>
                    <a:pt x="8" y="23"/>
                  </a:lnTo>
                  <a:lnTo>
                    <a:pt x="8" y="12"/>
                  </a:lnTo>
                  <a:close/>
                  <a:moveTo>
                    <a:pt x="16" y="16"/>
                  </a:moveTo>
                  <a:lnTo>
                    <a:pt x="16" y="23"/>
                  </a:lnTo>
                  <a:lnTo>
                    <a:pt x="9" y="23"/>
                  </a:lnTo>
                  <a:lnTo>
                    <a:pt x="9" y="16"/>
                  </a:lnTo>
                  <a:lnTo>
                    <a:pt x="16" y="16"/>
                  </a:lnTo>
                  <a:close/>
                  <a:moveTo>
                    <a:pt x="5" y="16"/>
                  </a:moveTo>
                  <a:lnTo>
                    <a:pt x="5" y="7"/>
                  </a:lnTo>
                  <a:lnTo>
                    <a:pt x="16" y="7"/>
                  </a:lnTo>
                  <a:lnTo>
                    <a:pt x="16" y="16"/>
                  </a:lnTo>
                  <a:lnTo>
                    <a:pt x="5" y="16"/>
                  </a:lnTo>
                  <a:close/>
                  <a:moveTo>
                    <a:pt x="5" y="7"/>
                  </a:moveTo>
                  <a:lnTo>
                    <a:pt x="5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16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973"/>
            <p:cNvSpPr>
              <a:spLocks noEditPoints="1"/>
            </p:cNvSpPr>
            <p:nvPr/>
          </p:nvSpPr>
          <p:spPr bwMode="auto">
            <a:xfrm>
              <a:off x="2301" y="2500"/>
              <a:ext cx="16" cy="44"/>
            </a:xfrm>
            <a:custGeom>
              <a:avLst/>
              <a:gdLst/>
              <a:ahLst/>
              <a:cxnLst>
                <a:cxn ang="0">
                  <a:pos x="11" y="40"/>
                </a:cxn>
                <a:cxn ang="0">
                  <a:pos x="8" y="44"/>
                </a:cxn>
                <a:cxn ang="0">
                  <a:pos x="3" y="44"/>
                </a:cxn>
                <a:cxn ang="0">
                  <a:pos x="0" y="40"/>
                </a:cxn>
                <a:cxn ang="0">
                  <a:pos x="11" y="39"/>
                </a:cxn>
                <a:cxn ang="0">
                  <a:pos x="0" y="31"/>
                </a:cxn>
                <a:cxn ang="0">
                  <a:pos x="11" y="39"/>
                </a:cxn>
                <a:cxn ang="0">
                  <a:pos x="0" y="31"/>
                </a:cxn>
                <a:cxn ang="0">
                  <a:pos x="1" y="26"/>
                </a:cxn>
                <a:cxn ang="0">
                  <a:pos x="0" y="31"/>
                </a:cxn>
                <a:cxn ang="0">
                  <a:pos x="3" y="26"/>
                </a:cxn>
                <a:cxn ang="0">
                  <a:pos x="9" y="34"/>
                </a:cxn>
                <a:cxn ang="0">
                  <a:pos x="13" y="29"/>
                </a:cxn>
                <a:cxn ang="0">
                  <a:pos x="11" y="34"/>
                </a:cxn>
                <a:cxn ang="0">
                  <a:pos x="13" y="29"/>
                </a:cxn>
                <a:cxn ang="0">
                  <a:pos x="1" y="14"/>
                </a:cxn>
                <a:cxn ang="0">
                  <a:pos x="13" y="29"/>
                </a:cxn>
                <a:cxn ang="0">
                  <a:pos x="1" y="14"/>
                </a:cxn>
                <a:cxn ang="0">
                  <a:pos x="6" y="9"/>
                </a:cxn>
                <a:cxn ang="0">
                  <a:pos x="1" y="14"/>
                </a:cxn>
                <a:cxn ang="0">
                  <a:pos x="8" y="9"/>
                </a:cxn>
                <a:cxn ang="0">
                  <a:pos x="6" y="21"/>
                </a:cxn>
                <a:cxn ang="0">
                  <a:pos x="14" y="14"/>
                </a:cxn>
                <a:cxn ang="0">
                  <a:pos x="8" y="21"/>
                </a:cxn>
                <a:cxn ang="0">
                  <a:pos x="14" y="14"/>
                </a:cxn>
                <a:cxn ang="0">
                  <a:pos x="3" y="6"/>
                </a:cxn>
                <a:cxn ang="0">
                  <a:pos x="14" y="14"/>
                </a:cxn>
                <a:cxn ang="0">
                  <a:pos x="3" y="6"/>
                </a:cxn>
                <a:cxn ang="0">
                  <a:pos x="8" y="0"/>
                </a:cxn>
                <a:cxn ang="0">
                  <a:pos x="3" y="6"/>
                </a:cxn>
                <a:cxn ang="0">
                  <a:pos x="9" y="0"/>
                </a:cxn>
                <a:cxn ang="0">
                  <a:pos x="8" y="11"/>
                </a:cxn>
                <a:cxn ang="0">
                  <a:pos x="16" y="6"/>
                </a:cxn>
                <a:cxn ang="0">
                  <a:pos x="9" y="11"/>
                </a:cxn>
                <a:cxn ang="0">
                  <a:pos x="16" y="6"/>
                </a:cxn>
                <a:cxn ang="0">
                  <a:pos x="3" y="5"/>
                </a:cxn>
                <a:cxn ang="0">
                  <a:pos x="16" y="6"/>
                </a:cxn>
                <a:cxn ang="0">
                  <a:pos x="3" y="5"/>
                </a:cxn>
                <a:cxn ang="0">
                  <a:pos x="6" y="1"/>
                </a:cxn>
                <a:cxn ang="0">
                  <a:pos x="9" y="0"/>
                </a:cxn>
                <a:cxn ang="0">
                  <a:pos x="14" y="1"/>
                </a:cxn>
                <a:cxn ang="0">
                  <a:pos x="16" y="5"/>
                </a:cxn>
              </a:cxnLst>
              <a:rect l="0" t="0" r="r" b="b"/>
              <a:pathLst>
                <a:path w="16" h="44">
                  <a:moveTo>
                    <a:pt x="11" y="39"/>
                  </a:moveTo>
                  <a:lnTo>
                    <a:pt x="11" y="40"/>
                  </a:lnTo>
                  <a:lnTo>
                    <a:pt x="9" y="42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1" y="42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11" y="39"/>
                  </a:lnTo>
                  <a:close/>
                  <a:moveTo>
                    <a:pt x="0" y="39"/>
                  </a:moveTo>
                  <a:lnTo>
                    <a:pt x="0" y="31"/>
                  </a:lnTo>
                  <a:lnTo>
                    <a:pt x="11" y="31"/>
                  </a:lnTo>
                  <a:lnTo>
                    <a:pt x="11" y="39"/>
                  </a:lnTo>
                  <a:lnTo>
                    <a:pt x="0" y="39"/>
                  </a:lnTo>
                  <a:close/>
                  <a:moveTo>
                    <a:pt x="0" y="31"/>
                  </a:moveTo>
                  <a:lnTo>
                    <a:pt x="0" y="27"/>
                  </a:lnTo>
                  <a:lnTo>
                    <a:pt x="1" y="26"/>
                  </a:lnTo>
                  <a:lnTo>
                    <a:pt x="4" y="31"/>
                  </a:lnTo>
                  <a:lnTo>
                    <a:pt x="0" y="31"/>
                  </a:lnTo>
                  <a:close/>
                  <a:moveTo>
                    <a:pt x="1" y="26"/>
                  </a:moveTo>
                  <a:lnTo>
                    <a:pt x="3" y="26"/>
                  </a:lnTo>
                  <a:lnTo>
                    <a:pt x="11" y="34"/>
                  </a:lnTo>
                  <a:lnTo>
                    <a:pt x="9" y="34"/>
                  </a:lnTo>
                  <a:lnTo>
                    <a:pt x="1" y="26"/>
                  </a:lnTo>
                  <a:close/>
                  <a:moveTo>
                    <a:pt x="13" y="29"/>
                  </a:moveTo>
                  <a:lnTo>
                    <a:pt x="13" y="32"/>
                  </a:lnTo>
                  <a:lnTo>
                    <a:pt x="11" y="34"/>
                  </a:lnTo>
                  <a:lnTo>
                    <a:pt x="6" y="29"/>
                  </a:lnTo>
                  <a:lnTo>
                    <a:pt x="13" y="29"/>
                  </a:lnTo>
                  <a:close/>
                  <a:moveTo>
                    <a:pt x="1" y="29"/>
                  </a:moveTo>
                  <a:lnTo>
                    <a:pt x="1" y="14"/>
                  </a:lnTo>
                  <a:lnTo>
                    <a:pt x="13" y="14"/>
                  </a:lnTo>
                  <a:lnTo>
                    <a:pt x="13" y="29"/>
                  </a:lnTo>
                  <a:lnTo>
                    <a:pt x="1" y="29"/>
                  </a:lnTo>
                  <a:close/>
                  <a:moveTo>
                    <a:pt x="1" y="14"/>
                  </a:moveTo>
                  <a:lnTo>
                    <a:pt x="1" y="9"/>
                  </a:lnTo>
                  <a:lnTo>
                    <a:pt x="6" y="9"/>
                  </a:lnTo>
                  <a:lnTo>
                    <a:pt x="6" y="14"/>
                  </a:lnTo>
                  <a:lnTo>
                    <a:pt x="1" y="14"/>
                  </a:lnTo>
                  <a:close/>
                  <a:moveTo>
                    <a:pt x="6" y="9"/>
                  </a:moveTo>
                  <a:lnTo>
                    <a:pt x="8" y="9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6" y="9"/>
                  </a:lnTo>
                  <a:close/>
                  <a:moveTo>
                    <a:pt x="14" y="14"/>
                  </a:moveTo>
                  <a:lnTo>
                    <a:pt x="14" y="21"/>
                  </a:lnTo>
                  <a:lnTo>
                    <a:pt x="8" y="21"/>
                  </a:lnTo>
                  <a:lnTo>
                    <a:pt x="8" y="14"/>
                  </a:lnTo>
                  <a:lnTo>
                    <a:pt x="14" y="14"/>
                  </a:lnTo>
                  <a:close/>
                  <a:moveTo>
                    <a:pt x="3" y="14"/>
                  </a:moveTo>
                  <a:lnTo>
                    <a:pt x="3" y="6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3" y="14"/>
                  </a:lnTo>
                  <a:close/>
                  <a:moveTo>
                    <a:pt x="3" y="6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3" y="6"/>
                  </a:lnTo>
                  <a:close/>
                  <a:moveTo>
                    <a:pt x="8" y="0"/>
                  </a:moveTo>
                  <a:lnTo>
                    <a:pt x="9" y="0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8" y="0"/>
                  </a:lnTo>
                  <a:close/>
                  <a:moveTo>
                    <a:pt x="16" y="6"/>
                  </a:moveTo>
                  <a:lnTo>
                    <a:pt x="16" y="11"/>
                  </a:lnTo>
                  <a:lnTo>
                    <a:pt x="9" y="11"/>
                  </a:lnTo>
                  <a:lnTo>
                    <a:pt x="9" y="6"/>
                  </a:lnTo>
                  <a:lnTo>
                    <a:pt x="16" y="6"/>
                  </a:lnTo>
                  <a:close/>
                  <a:moveTo>
                    <a:pt x="3" y="6"/>
                  </a:moveTo>
                  <a:lnTo>
                    <a:pt x="3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3" y="6"/>
                  </a:lnTo>
                  <a:close/>
                  <a:moveTo>
                    <a:pt x="3" y="5"/>
                  </a:moveTo>
                  <a:lnTo>
                    <a:pt x="4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974"/>
            <p:cNvSpPr>
              <a:spLocks noEditPoints="1"/>
            </p:cNvSpPr>
            <p:nvPr/>
          </p:nvSpPr>
          <p:spPr bwMode="auto">
            <a:xfrm>
              <a:off x="2304" y="2498"/>
              <a:ext cx="14" cy="21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8" y="11"/>
                </a:cxn>
                <a:cxn ang="0">
                  <a:pos x="5" y="11"/>
                </a:cxn>
                <a:cxn ang="0">
                  <a:pos x="1" y="8"/>
                </a:cxn>
                <a:cxn ang="0">
                  <a:pos x="13" y="7"/>
                </a:cxn>
                <a:cxn ang="0">
                  <a:pos x="0" y="5"/>
                </a:cxn>
                <a:cxn ang="0">
                  <a:pos x="13" y="7"/>
                </a:cxn>
                <a:cxn ang="0">
                  <a:pos x="0" y="5"/>
                </a:cxn>
                <a:cxn ang="0">
                  <a:pos x="6" y="0"/>
                </a:cxn>
                <a:cxn ang="0">
                  <a:pos x="0" y="5"/>
                </a:cxn>
                <a:cxn ang="0">
                  <a:pos x="8" y="0"/>
                </a:cxn>
                <a:cxn ang="0">
                  <a:pos x="6" y="11"/>
                </a:cxn>
                <a:cxn ang="0">
                  <a:pos x="8" y="0"/>
                </a:cxn>
                <a:cxn ang="0">
                  <a:pos x="14" y="5"/>
                </a:cxn>
                <a:cxn ang="0">
                  <a:pos x="8" y="0"/>
                </a:cxn>
                <a:cxn ang="0">
                  <a:pos x="14" y="8"/>
                </a:cxn>
                <a:cxn ang="0">
                  <a:pos x="3" y="5"/>
                </a:cxn>
                <a:cxn ang="0">
                  <a:pos x="3" y="11"/>
                </a:cxn>
                <a:cxn ang="0">
                  <a:pos x="3" y="8"/>
                </a:cxn>
                <a:cxn ang="0">
                  <a:pos x="3" y="11"/>
                </a:cxn>
                <a:cxn ang="0">
                  <a:pos x="14" y="7"/>
                </a:cxn>
                <a:cxn ang="0">
                  <a:pos x="3" y="11"/>
                </a:cxn>
                <a:cxn ang="0">
                  <a:pos x="14" y="7"/>
                </a:cxn>
                <a:cxn ang="0">
                  <a:pos x="14" y="10"/>
                </a:cxn>
                <a:cxn ang="0">
                  <a:pos x="14" y="7"/>
                </a:cxn>
                <a:cxn ang="0">
                  <a:pos x="14" y="15"/>
                </a:cxn>
                <a:cxn ang="0">
                  <a:pos x="3" y="10"/>
                </a:cxn>
                <a:cxn ang="0">
                  <a:pos x="14" y="15"/>
                </a:cxn>
                <a:cxn ang="0">
                  <a:pos x="13" y="20"/>
                </a:cxn>
                <a:cxn ang="0">
                  <a:pos x="10" y="21"/>
                </a:cxn>
                <a:cxn ang="0">
                  <a:pos x="5" y="20"/>
                </a:cxn>
                <a:cxn ang="0">
                  <a:pos x="3" y="15"/>
                </a:cxn>
              </a:cxnLst>
              <a:rect l="0" t="0" r="r" b="b"/>
              <a:pathLst>
                <a:path w="14" h="21">
                  <a:moveTo>
                    <a:pt x="13" y="7"/>
                  </a:moveTo>
                  <a:lnTo>
                    <a:pt x="11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1" y="8"/>
                  </a:lnTo>
                  <a:lnTo>
                    <a:pt x="0" y="7"/>
                  </a:lnTo>
                  <a:lnTo>
                    <a:pt x="13" y="7"/>
                  </a:lnTo>
                  <a:close/>
                  <a:moveTo>
                    <a:pt x="0" y="7"/>
                  </a:moveTo>
                  <a:lnTo>
                    <a:pt x="0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0" y="7"/>
                  </a:lnTo>
                  <a:close/>
                  <a:moveTo>
                    <a:pt x="0" y="5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  <a:moveTo>
                    <a:pt x="6" y="0"/>
                  </a:moveTo>
                  <a:lnTo>
                    <a:pt x="8" y="0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0"/>
                  </a:lnTo>
                  <a:close/>
                  <a:moveTo>
                    <a:pt x="8" y="0"/>
                  </a:moveTo>
                  <a:lnTo>
                    <a:pt x="14" y="0"/>
                  </a:lnTo>
                  <a:lnTo>
                    <a:pt x="14" y="5"/>
                  </a:lnTo>
                  <a:lnTo>
                    <a:pt x="8" y="5"/>
                  </a:lnTo>
                  <a:lnTo>
                    <a:pt x="8" y="0"/>
                  </a:lnTo>
                  <a:close/>
                  <a:moveTo>
                    <a:pt x="14" y="5"/>
                  </a:moveTo>
                  <a:lnTo>
                    <a:pt x="14" y="8"/>
                  </a:lnTo>
                  <a:lnTo>
                    <a:pt x="3" y="8"/>
                  </a:lnTo>
                  <a:lnTo>
                    <a:pt x="3" y="5"/>
                  </a:lnTo>
                  <a:lnTo>
                    <a:pt x="14" y="5"/>
                  </a:lnTo>
                  <a:close/>
                  <a:moveTo>
                    <a:pt x="3" y="11"/>
                  </a:moveTo>
                  <a:lnTo>
                    <a:pt x="3" y="10"/>
                  </a:lnTo>
                  <a:lnTo>
                    <a:pt x="3" y="8"/>
                  </a:lnTo>
                  <a:lnTo>
                    <a:pt x="8" y="8"/>
                  </a:lnTo>
                  <a:lnTo>
                    <a:pt x="3" y="11"/>
                  </a:lnTo>
                  <a:close/>
                  <a:moveTo>
                    <a:pt x="13" y="5"/>
                  </a:moveTo>
                  <a:lnTo>
                    <a:pt x="14" y="7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13" y="5"/>
                  </a:lnTo>
                  <a:close/>
                  <a:moveTo>
                    <a:pt x="14" y="7"/>
                  </a:moveTo>
                  <a:lnTo>
                    <a:pt x="14" y="8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4" y="7"/>
                  </a:lnTo>
                  <a:close/>
                  <a:moveTo>
                    <a:pt x="14" y="10"/>
                  </a:moveTo>
                  <a:lnTo>
                    <a:pt x="14" y="15"/>
                  </a:lnTo>
                  <a:lnTo>
                    <a:pt x="3" y="15"/>
                  </a:lnTo>
                  <a:lnTo>
                    <a:pt x="3" y="10"/>
                  </a:lnTo>
                  <a:lnTo>
                    <a:pt x="14" y="10"/>
                  </a:lnTo>
                  <a:close/>
                  <a:moveTo>
                    <a:pt x="14" y="15"/>
                  </a:moveTo>
                  <a:lnTo>
                    <a:pt x="14" y="18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3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975"/>
            <p:cNvSpPr>
              <a:spLocks noEditPoints="1"/>
            </p:cNvSpPr>
            <p:nvPr/>
          </p:nvSpPr>
          <p:spPr bwMode="auto">
            <a:xfrm>
              <a:off x="2307" y="2508"/>
              <a:ext cx="16" cy="5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8"/>
                </a:cxn>
                <a:cxn ang="0">
                  <a:pos x="0" y="5"/>
                </a:cxn>
                <a:cxn ang="0">
                  <a:pos x="2" y="11"/>
                </a:cxn>
                <a:cxn ang="0">
                  <a:pos x="0" y="8"/>
                </a:cxn>
                <a:cxn ang="0">
                  <a:pos x="2" y="11"/>
                </a:cxn>
                <a:cxn ang="0">
                  <a:pos x="11" y="6"/>
                </a:cxn>
                <a:cxn ang="0">
                  <a:pos x="2" y="11"/>
                </a:cxn>
                <a:cxn ang="0">
                  <a:pos x="11" y="6"/>
                </a:cxn>
                <a:cxn ang="0">
                  <a:pos x="13" y="10"/>
                </a:cxn>
                <a:cxn ang="0">
                  <a:pos x="11" y="6"/>
                </a:cxn>
                <a:cxn ang="0">
                  <a:pos x="13" y="24"/>
                </a:cxn>
                <a:cxn ang="0">
                  <a:pos x="2" y="10"/>
                </a:cxn>
                <a:cxn ang="0">
                  <a:pos x="3" y="29"/>
                </a:cxn>
                <a:cxn ang="0">
                  <a:pos x="2" y="24"/>
                </a:cxn>
                <a:cxn ang="0">
                  <a:pos x="3" y="29"/>
                </a:cxn>
                <a:cxn ang="0">
                  <a:pos x="13" y="21"/>
                </a:cxn>
                <a:cxn ang="0">
                  <a:pos x="3" y="29"/>
                </a:cxn>
                <a:cxn ang="0">
                  <a:pos x="13" y="21"/>
                </a:cxn>
                <a:cxn ang="0">
                  <a:pos x="15" y="26"/>
                </a:cxn>
                <a:cxn ang="0">
                  <a:pos x="13" y="21"/>
                </a:cxn>
                <a:cxn ang="0">
                  <a:pos x="15" y="44"/>
                </a:cxn>
                <a:cxn ang="0">
                  <a:pos x="3" y="26"/>
                </a:cxn>
                <a:cxn ang="0">
                  <a:pos x="5" y="47"/>
                </a:cxn>
                <a:cxn ang="0">
                  <a:pos x="3" y="44"/>
                </a:cxn>
                <a:cxn ang="0">
                  <a:pos x="5" y="47"/>
                </a:cxn>
                <a:cxn ang="0">
                  <a:pos x="15" y="42"/>
                </a:cxn>
                <a:cxn ang="0">
                  <a:pos x="5" y="47"/>
                </a:cxn>
                <a:cxn ang="0">
                  <a:pos x="15" y="42"/>
                </a:cxn>
                <a:cxn ang="0">
                  <a:pos x="16" y="45"/>
                </a:cxn>
                <a:cxn ang="0">
                  <a:pos x="15" y="42"/>
                </a:cxn>
                <a:cxn ang="0">
                  <a:pos x="16" y="52"/>
                </a:cxn>
                <a:cxn ang="0">
                  <a:pos x="5" y="45"/>
                </a:cxn>
                <a:cxn ang="0">
                  <a:pos x="16" y="52"/>
                </a:cxn>
                <a:cxn ang="0">
                  <a:pos x="15" y="55"/>
                </a:cxn>
                <a:cxn ang="0">
                  <a:pos x="10" y="57"/>
                </a:cxn>
                <a:cxn ang="0">
                  <a:pos x="7" y="55"/>
                </a:cxn>
                <a:cxn ang="0">
                  <a:pos x="5" y="52"/>
                </a:cxn>
              </a:cxnLst>
              <a:rect l="0" t="0" r="r" b="b"/>
              <a:pathLst>
                <a:path w="16" h="57">
                  <a:moveTo>
                    <a:pt x="0" y="5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2" y="11"/>
                  </a:moveTo>
                  <a:lnTo>
                    <a:pt x="0" y="10"/>
                  </a:lnTo>
                  <a:lnTo>
                    <a:pt x="0" y="8"/>
                  </a:lnTo>
                  <a:lnTo>
                    <a:pt x="7" y="8"/>
                  </a:lnTo>
                  <a:lnTo>
                    <a:pt x="2" y="11"/>
                  </a:lnTo>
                  <a:close/>
                  <a:moveTo>
                    <a:pt x="11" y="5"/>
                  </a:moveTo>
                  <a:lnTo>
                    <a:pt x="11" y="6"/>
                  </a:lnTo>
                  <a:lnTo>
                    <a:pt x="3" y="13"/>
                  </a:lnTo>
                  <a:lnTo>
                    <a:pt x="2" y="11"/>
                  </a:lnTo>
                  <a:lnTo>
                    <a:pt x="11" y="5"/>
                  </a:lnTo>
                  <a:close/>
                  <a:moveTo>
                    <a:pt x="11" y="6"/>
                  </a:moveTo>
                  <a:lnTo>
                    <a:pt x="13" y="8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11" y="6"/>
                  </a:lnTo>
                  <a:close/>
                  <a:moveTo>
                    <a:pt x="13" y="10"/>
                  </a:moveTo>
                  <a:lnTo>
                    <a:pt x="13" y="24"/>
                  </a:lnTo>
                  <a:lnTo>
                    <a:pt x="2" y="24"/>
                  </a:lnTo>
                  <a:lnTo>
                    <a:pt x="2" y="10"/>
                  </a:lnTo>
                  <a:lnTo>
                    <a:pt x="13" y="10"/>
                  </a:lnTo>
                  <a:close/>
                  <a:moveTo>
                    <a:pt x="3" y="29"/>
                  </a:moveTo>
                  <a:lnTo>
                    <a:pt x="2" y="27"/>
                  </a:lnTo>
                  <a:lnTo>
                    <a:pt x="2" y="24"/>
                  </a:lnTo>
                  <a:lnTo>
                    <a:pt x="8" y="24"/>
                  </a:lnTo>
                  <a:lnTo>
                    <a:pt x="3" y="29"/>
                  </a:lnTo>
                  <a:close/>
                  <a:moveTo>
                    <a:pt x="11" y="19"/>
                  </a:moveTo>
                  <a:lnTo>
                    <a:pt x="13" y="2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11" y="19"/>
                  </a:lnTo>
                  <a:close/>
                  <a:moveTo>
                    <a:pt x="13" y="21"/>
                  </a:moveTo>
                  <a:lnTo>
                    <a:pt x="15" y="23"/>
                  </a:lnTo>
                  <a:lnTo>
                    <a:pt x="15" y="26"/>
                  </a:lnTo>
                  <a:lnTo>
                    <a:pt x="10" y="26"/>
                  </a:lnTo>
                  <a:lnTo>
                    <a:pt x="13" y="21"/>
                  </a:lnTo>
                  <a:close/>
                  <a:moveTo>
                    <a:pt x="15" y="26"/>
                  </a:moveTo>
                  <a:lnTo>
                    <a:pt x="15" y="44"/>
                  </a:lnTo>
                  <a:lnTo>
                    <a:pt x="3" y="44"/>
                  </a:lnTo>
                  <a:lnTo>
                    <a:pt x="3" y="26"/>
                  </a:lnTo>
                  <a:lnTo>
                    <a:pt x="15" y="26"/>
                  </a:lnTo>
                  <a:close/>
                  <a:moveTo>
                    <a:pt x="5" y="47"/>
                  </a:moveTo>
                  <a:lnTo>
                    <a:pt x="3" y="45"/>
                  </a:lnTo>
                  <a:lnTo>
                    <a:pt x="3" y="44"/>
                  </a:lnTo>
                  <a:lnTo>
                    <a:pt x="10" y="44"/>
                  </a:lnTo>
                  <a:lnTo>
                    <a:pt x="5" y="47"/>
                  </a:lnTo>
                  <a:close/>
                  <a:moveTo>
                    <a:pt x="13" y="40"/>
                  </a:moveTo>
                  <a:lnTo>
                    <a:pt x="15" y="42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13" y="40"/>
                  </a:lnTo>
                  <a:close/>
                  <a:moveTo>
                    <a:pt x="15" y="42"/>
                  </a:moveTo>
                  <a:lnTo>
                    <a:pt x="16" y="44"/>
                  </a:lnTo>
                  <a:lnTo>
                    <a:pt x="16" y="45"/>
                  </a:lnTo>
                  <a:lnTo>
                    <a:pt x="10" y="45"/>
                  </a:lnTo>
                  <a:lnTo>
                    <a:pt x="15" y="42"/>
                  </a:lnTo>
                  <a:close/>
                  <a:moveTo>
                    <a:pt x="16" y="45"/>
                  </a:moveTo>
                  <a:lnTo>
                    <a:pt x="16" y="52"/>
                  </a:lnTo>
                  <a:lnTo>
                    <a:pt x="5" y="52"/>
                  </a:lnTo>
                  <a:lnTo>
                    <a:pt x="5" y="45"/>
                  </a:lnTo>
                  <a:lnTo>
                    <a:pt x="16" y="45"/>
                  </a:lnTo>
                  <a:close/>
                  <a:moveTo>
                    <a:pt x="16" y="52"/>
                  </a:moveTo>
                  <a:lnTo>
                    <a:pt x="16" y="53"/>
                  </a:lnTo>
                  <a:lnTo>
                    <a:pt x="15" y="55"/>
                  </a:lnTo>
                  <a:lnTo>
                    <a:pt x="13" y="57"/>
                  </a:lnTo>
                  <a:lnTo>
                    <a:pt x="10" y="57"/>
                  </a:lnTo>
                  <a:lnTo>
                    <a:pt x="8" y="57"/>
                  </a:lnTo>
                  <a:lnTo>
                    <a:pt x="7" y="55"/>
                  </a:lnTo>
                  <a:lnTo>
                    <a:pt x="5" y="53"/>
                  </a:lnTo>
                  <a:lnTo>
                    <a:pt x="5" y="52"/>
                  </a:lnTo>
                  <a:lnTo>
                    <a:pt x="16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976"/>
            <p:cNvSpPr>
              <a:spLocks noEditPoints="1"/>
            </p:cNvSpPr>
            <p:nvPr/>
          </p:nvSpPr>
          <p:spPr bwMode="auto">
            <a:xfrm>
              <a:off x="2312" y="2553"/>
              <a:ext cx="15" cy="7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2"/>
                </a:cxn>
                <a:cxn ang="0">
                  <a:pos x="8" y="2"/>
                </a:cxn>
                <a:cxn ang="0">
                  <a:pos x="11" y="4"/>
                </a:cxn>
                <a:cxn ang="0">
                  <a:pos x="0" y="7"/>
                </a:cxn>
                <a:cxn ang="0">
                  <a:pos x="11" y="21"/>
                </a:cxn>
                <a:cxn ang="0">
                  <a:pos x="0" y="7"/>
                </a:cxn>
                <a:cxn ang="0">
                  <a:pos x="2" y="25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11" y="18"/>
                </a:cxn>
                <a:cxn ang="0">
                  <a:pos x="2" y="25"/>
                </a:cxn>
                <a:cxn ang="0">
                  <a:pos x="11" y="18"/>
                </a:cxn>
                <a:cxn ang="0">
                  <a:pos x="13" y="23"/>
                </a:cxn>
                <a:cxn ang="0">
                  <a:pos x="11" y="18"/>
                </a:cxn>
                <a:cxn ang="0">
                  <a:pos x="13" y="46"/>
                </a:cxn>
                <a:cxn ang="0">
                  <a:pos x="2" y="23"/>
                </a:cxn>
                <a:cxn ang="0">
                  <a:pos x="3" y="49"/>
                </a:cxn>
                <a:cxn ang="0">
                  <a:pos x="2" y="46"/>
                </a:cxn>
                <a:cxn ang="0">
                  <a:pos x="3" y="49"/>
                </a:cxn>
                <a:cxn ang="0">
                  <a:pos x="13" y="44"/>
                </a:cxn>
                <a:cxn ang="0">
                  <a:pos x="3" y="49"/>
                </a:cxn>
                <a:cxn ang="0">
                  <a:pos x="13" y="44"/>
                </a:cxn>
                <a:cxn ang="0">
                  <a:pos x="15" y="47"/>
                </a:cxn>
                <a:cxn ang="0">
                  <a:pos x="13" y="44"/>
                </a:cxn>
                <a:cxn ang="0">
                  <a:pos x="15" y="67"/>
                </a:cxn>
                <a:cxn ang="0">
                  <a:pos x="3" y="47"/>
                </a:cxn>
                <a:cxn ang="0">
                  <a:pos x="15" y="67"/>
                </a:cxn>
                <a:cxn ang="0">
                  <a:pos x="13" y="70"/>
                </a:cxn>
                <a:cxn ang="0">
                  <a:pos x="8" y="72"/>
                </a:cxn>
                <a:cxn ang="0">
                  <a:pos x="5" y="70"/>
                </a:cxn>
                <a:cxn ang="0">
                  <a:pos x="3" y="67"/>
                </a:cxn>
              </a:cxnLst>
              <a:rect l="0" t="0" r="r" b="b"/>
              <a:pathLst>
                <a:path w="15" h="72">
                  <a:moveTo>
                    <a:pt x="0" y="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7"/>
                  </a:lnTo>
                  <a:lnTo>
                    <a:pt x="0" y="7"/>
                  </a:lnTo>
                  <a:close/>
                  <a:moveTo>
                    <a:pt x="11" y="7"/>
                  </a:moveTo>
                  <a:lnTo>
                    <a:pt x="11" y="21"/>
                  </a:lnTo>
                  <a:lnTo>
                    <a:pt x="0" y="21"/>
                  </a:lnTo>
                  <a:lnTo>
                    <a:pt x="0" y="7"/>
                  </a:lnTo>
                  <a:lnTo>
                    <a:pt x="11" y="7"/>
                  </a:lnTo>
                  <a:close/>
                  <a:moveTo>
                    <a:pt x="2" y="25"/>
                  </a:moveTo>
                  <a:lnTo>
                    <a:pt x="0" y="23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2" y="25"/>
                  </a:lnTo>
                  <a:close/>
                  <a:moveTo>
                    <a:pt x="10" y="17"/>
                  </a:moveTo>
                  <a:lnTo>
                    <a:pt x="11" y="18"/>
                  </a:lnTo>
                  <a:lnTo>
                    <a:pt x="3" y="26"/>
                  </a:lnTo>
                  <a:lnTo>
                    <a:pt x="2" y="25"/>
                  </a:lnTo>
                  <a:lnTo>
                    <a:pt x="10" y="17"/>
                  </a:lnTo>
                  <a:close/>
                  <a:moveTo>
                    <a:pt x="11" y="18"/>
                  </a:moveTo>
                  <a:lnTo>
                    <a:pt x="13" y="20"/>
                  </a:lnTo>
                  <a:lnTo>
                    <a:pt x="13" y="23"/>
                  </a:lnTo>
                  <a:lnTo>
                    <a:pt x="6" y="23"/>
                  </a:lnTo>
                  <a:lnTo>
                    <a:pt x="11" y="18"/>
                  </a:lnTo>
                  <a:close/>
                  <a:moveTo>
                    <a:pt x="13" y="23"/>
                  </a:moveTo>
                  <a:lnTo>
                    <a:pt x="13" y="46"/>
                  </a:lnTo>
                  <a:lnTo>
                    <a:pt x="2" y="46"/>
                  </a:lnTo>
                  <a:lnTo>
                    <a:pt x="2" y="23"/>
                  </a:lnTo>
                  <a:lnTo>
                    <a:pt x="13" y="23"/>
                  </a:lnTo>
                  <a:close/>
                  <a:moveTo>
                    <a:pt x="3" y="49"/>
                  </a:moveTo>
                  <a:lnTo>
                    <a:pt x="2" y="47"/>
                  </a:lnTo>
                  <a:lnTo>
                    <a:pt x="2" y="46"/>
                  </a:lnTo>
                  <a:lnTo>
                    <a:pt x="6" y="46"/>
                  </a:lnTo>
                  <a:lnTo>
                    <a:pt x="3" y="49"/>
                  </a:lnTo>
                  <a:close/>
                  <a:moveTo>
                    <a:pt x="11" y="41"/>
                  </a:moveTo>
                  <a:lnTo>
                    <a:pt x="13" y="44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11" y="41"/>
                  </a:lnTo>
                  <a:close/>
                  <a:moveTo>
                    <a:pt x="13" y="44"/>
                  </a:moveTo>
                  <a:lnTo>
                    <a:pt x="15" y="44"/>
                  </a:lnTo>
                  <a:lnTo>
                    <a:pt x="15" y="47"/>
                  </a:lnTo>
                  <a:lnTo>
                    <a:pt x="8" y="47"/>
                  </a:lnTo>
                  <a:lnTo>
                    <a:pt x="13" y="44"/>
                  </a:lnTo>
                  <a:close/>
                  <a:moveTo>
                    <a:pt x="15" y="47"/>
                  </a:moveTo>
                  <a:lnTo>
                    <a:pt x="15" y="67"/>
                  </a:lnTo>
                  <a:lnTo>
                    <a:pt x="3" y="67"/>
                  </a:lnTo>
                  <a:lnTo>
                    <a:pt x="3" y="47"/>
                  </a:lnTo>
                  <a:lnTo>
                    <a:pt x="15" y="47"/>
                  </a:lnTo>
                  <a:close/>
                  <a:moveTo>
                    <a:pt x="15" y="67"/>
                  </a:moveTo>
                  <a:lnTo>
                    <a:pt x="13" y="69"/>
                  </a:lnTo>
                  <a:lnTo>
                    <a:pt x="13" y="70"/>
                  </a:lnTo>
                  <a:lnTo>
                    <a:pt x="11" y="72"/>
                  </a:lnTo>
                  <a:lnTo>
                    <a:pt x="8" y="72"/>
                  </a:lnTo>
                  <a:lnTo>
                    <a:pt x="6" y="72"/>
                  </a:lnTo>
                  <a:lnTo>
                    <a:pt x="5" y="70"/>
                  </a:lnTo>
                  <a:lnTo>
                    <a:pt x="3" y="69"/>
                  </a:lnTo>
                  <a:lnTo>
                    <a:pt x="3" y="67"/>
                  </a:lnTo>
                  <a:lnTo>
                    <a:pt x="15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977"/>
            <p:cNvSpPr>
              <a:spLocks noEditPoints="1"/>
            </p:cNvSpPr>
            <p:nvPr/>
          </p:nvSpPr>
          <p:spPr bwMode="auto">
            <a:xfrm>
              <a:off x="2315" y="2613"/>
              <a:ext cx="16" cy="7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"/>
                </a:cxn>
                <a:cxn ang="0">
                  <a:pos x="8" y="2"/>
                </a:cxn>
                <a:cxn ang="0">
                  <a:pos x="10" y="5"/>
                </a:cxn>
                <a:cxn ang="0">
                  <a:pos x="0" y="7"/>
                </a:cxn>
                <a:cxn ang="0">
                  <a:pos x="12" y="9"/>
                </a:cxn>
                <a:cxn ang="0">
                  <a:pos x="0" y="7"/>
                </a:cxn>
                <a:cxn ang="0">
                  <a:pos x="2" y="13"/>
                </a:cxn>
                <a:cxn ang="0">
                  <a:pos x="0" y="9"/>
                </a:cxn>
                <a:cxn ang="0">
                  <a:pos x="2" y="13"/>
                </a:cxn>
                <a:cxn ang="0">
                  <a:pos x="10" y="5"/>
                </a:cxn>
                <a:cxn ang="0">
                  <a:pos x="2" y="13"/>
                </a:cxn>
                <a:cxn ang="0">
                  <a:pos x="10" y="5"/>
                </a:cxn>
                <a:cxn ang="0">
                  <a:pos x="13" y="10"/>
                </a:cxn>
                <a:cxn ang="0">
                  <a:pos x="10" y="5"/>
                </a:cxn>
                <a:cxn ang="0">
                  <a:pos x="13" y="33"/>
                </a:cxn>
                <a:cxn ang="0">
                  <a:pos x="2" y="10"/>
                </a:cxn>
                <a:cxn ang="0">
                  <a:pos x="3" y="38"/>
                </a:cxn>
                <a:cxn ang="0">
                  <a:pos x="2" y="33"/>
                </a:cxn>
                <a:cxn ang="0">
                  <a:pos x="3" y="38"/>
                </a:cxn>
                <a:cxn ang="0">
                  <a:pos x="12" y="30"/>
                </a:cxn>
                <a:cxn ang="0">
                  <a:pos x="3" y="38"/>
                </a:cxn>
                <a:cxn ang="0">
                  <a:pos x="12" y="30"/>
                </a:cxn>
                <a:cxn ang="0">
                  <a:pos x="15" y="35"/>
                </a:cxn>
                <a:cxn ang="0">
                  <a:pos x="12" y="30"/>
                </a:cxn>
                <a:cxn ang="0">
                  <a:pos x="15" y="56"/>
                </a:cxn>
                <a:cxn ang="0">
                  <a:pos x="2" y="35"/>
                </a:cxn>
                <a:cxn ang="0">
                  <a:pos x="5" y="61"/>
                </a:cxn>
                <a:cxn ang="0">
                  <a:pos x="2" y="56"/>
                </a:cxn>
                <a:cxn ang="0">
                  <a:pos x="5" y="61"/>
                </a:cxn>
                <a:cxn ang="0">
                  <a:pos x="13" y="52"/>
                </a:cxn>
                <a:cxn ang="0">
                  <a:pos x="5" y="61"/>
                </a:cxn>
                <a:cxn ang="0">
                  <a:pos x="13" y="52"/>
                </a:cxn>
                <a:cxn ang="0">
                  <a:pos x="16" y="57"/>
                </a:cxn>
                <a:cxn ang="0">
                  <a:pos x="13" y="52"/>
                </a:cxn>
                <a:cxn ang="0">
                  <a:pos x="16" y="67"/>
                </a:cxn>
                <a:cxn ang="0">
                  <a:pos x="3" y="57"/>
                </a:cxn>
                <a:cxn ang="0">
                  <a:pos x="16" y="67"/>
                </a:cxn>
                <a:cxn ang="0">
                  <a:pos x="13" y="72"/>
                </a:cxn>
                <a:cxn ang="0">
                  <a:pos x="10" y="74"/>
                </a:cxn>
                <a:cxn ang="0">
                  <a:pos x="5" y="72"/>
                </a:cxn>
                <a:cxn ang="0">
                  <a:pos x="3" y="67"/>
                </a:cxn>
              </a:cxnLst>
              <a:rect l="0" t="0" r="r" b="b"/>
              <a:pathLst>
                <a:path w="16" h="74">
                  <a:moveTo>
                    <a:pt x="0" y="7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2" y="13"/>
                  </a:moveTo>
                  <a:lnTo>
                    <a:pt x="0" y="12"/>
                  </a:lnTo>
                  <a:lnTo>
                    <a:pt x="0" y="9"/>
                  </a:lnTo>
                  <a:lnTo>
                    <a:pt x="5" y="9"/>
                  </a:lnTo>
                  <a:lnTo>
                    <a:pt x="2" y="13"/>
                  </a:lnTo>
                  <a:close/>
                  <a:moveTo>
                    <a:pt x="8" y="4"/>
                  </a:moveTo>
                  <a:lnTo>
                    <a:pt x="10" y="5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8" y="4"/>
                  </a:lnTo>
                  <a:close/>
                  <a:moveTo>
                    <a:pt x="10" y="5"/>
                  </a:moveTo>
                  <a:lnTo>
                    <a:pt x="13" y="7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10" y="5"/>
                  </a:lnTo>
                  <a:close/>
                  <a:moveTo>
                    <a:pt x="13" y="10"/>
                  </a:moveTo>
                  <a:lnTo>
                    <a:pt x="13" y="33"/>
                  </a:lnTo>
                  <a:lnTo>
                    <a:pt x="2" y="33"/>
                  </a:lnTo>
                  <a:lnTo>
                    <a:pt x="2" y="10"/>
                  </a:lnTo>
                  <a:lnTo>
                    <a:pt x="13" y="10"/>
                  </a:lnTo>
                  <a:close/>
                  <a:moveTo>
                    <a:pt x="3" y="38"/>
                  </a:moveTo>
                  <a:lnTo>
                    <a:pt x="2" y="35"/>
                  </a:lnTo>
                  <a:lnTo>
                    <a:pt x="2" y="33"/>
                  </a:lnTo>
                  <a:lnTo>
                    <a:pt x="7" y="33"/>
                  </a:lnTo>
                  <a:lnTo>
                    <a:pt x="3" y="38"/>
                  </a:lnTo>
                  <a:close/>
                  <a:moveTo>
                    <a:pt x="12" y="28"/>
                  </a:moveTo>
                  <a:lnTo>
                    <a:pt x="12" y="30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12" y="28"/>
                  </a:lnTo>
                  <a:close/>
                  <a:moveTo>
                    <a:pt x="12" y="30"/>
                  </a:moveTo>
                  <a:lnTo>
                    <a:pt x="15" y="31"/>
                  </a:lnTo>
                  <a:lnTo>
                    <a:pt x="15" y="35"/>
                  </a:lnTo>
                  <a:lnTo>
                    <a:pt x="8" y="35"/>
                  </a:lnTo>
                  <a:lnTo>
                    <a:pt x="12" y="30"/>
                  </a:lnTo>
                  <a:close/>
                  <a:moveTo>
                    <a:pt x="15" y="35"/>
                  </a:moveTo>
                  <a:lnTo>
                    <a:pt x="15" y="56"/>
                  </a:lnTo>
                  <a:lnTo>
                    <a:pt x="2" y="56"/>
                  </a:lnTo>
                  <a:lnTo>
                    <a:pt x="2" y="35"/>
                  </a:lnTo>
                  <a:lnTo>
                    <a:pt x="15" y="35"/>
                  </a:lnTo>
                  <a:close/>
                  <a:moveTo>
                    <a:pt x="5" y="61"/>
                  </a:moveTo>
                  <a:lnTo>
                    <a:pt x="2" y="59"/>
                  </a:lnTo>
                  <a:lnTo>
                    <a:pt x="2" y="56"/>
                  </a:lnTo>
                  <a:lnTo>
                    <a:pt x="8" y="56"/>
                  </a:lnTo>
                  <a:lnTo>
                    <a:pt x="5" y="61"/>
                  </a:lnTo>
                  <a:close/>
                  <a:moveTo>
                    <a:pt x="12" y="51"/>
                  </a:moveTo>
                  <a:lnTo>
                    <a:pt x="13" y="52"/>
                  </a:lnTo>
                  <a:lnTo>
                    <a:pt x="7" y="62"/>
                  </a:lnTo>
                  <a:lnTo>
                    <a:pt x="5" y="61"/>
                  </a:lnTo>
                  <a:lnTo>
                    <a:pt x="12" y="51"/>
                  </a:lnTo>
                  <a:close/>
                  <a:moveTo>
                    <a:pt x="13" y="52"/>
                  </a:moveTo>
                  <a:lnTo>
                    <a:pt x="16" y="54"/>
                  </a:lnTo>
                  <a:lnTo>
                    <a:pt x="16" y="57"/>
                  </a:lnTo>
                  <a:lnTo>
                    <a:pt x="10" y="57"/>
                  </a:lnTo>
                  <a:lnTo>
                    <a:pt x="13" y="52"/>
                  </a:lnTo>
                  <a:close/>
                  <a:moveTo>
                    <a:pt x="16" y="57"/>
                  </a:moveTo>
                  <a:lnTo>
                    <a:pt x="16" y="67"/>
                  </a:lnTo>
                  <a:lnTo>
                    <a:pt x="3" y="67"/>
                  </a:lnTo>
                  <a:lnTo>
                    <a:pt x="3" y="57"/>
                  </a:lnTo>
                  <a:lnTo>
                    <a:pt x="16" y="57"/>
                  </a:lnTo>
                  <a:close/>
                  <a:moveTo>
                    <a:pt x="16" y="67"/>
                  </a:moveTo>
                  <a:lnTo>
                    <a:pt x="15" y="70"/>
                  </a:lnTo>
                  <a:lnTo>
                    <a:pt x="13" y="72"/>
                  </a:lnTo>
                  <a:lnTo>
                    <a:pt x="12" y="72"/>
                  </a:lnTo>
                  <a:lnTo>
                    <a:pt x="10" y="74"/>
                  </a:lnTo>
                  <a:lnTo>
                    <a:pt x="8" y="72"/>
                  </a:lnTo>
                  <a:lnTo>
                    <a:pt x="5" y="72"/>
                  </a:lnTo>
                  <a:lnTo>
                    <a:pt x="5" y="70"/>
                  </a:lnTo>
                  <a:lnTo>
                    <a:pt x="3" y="67"/>
                  </a:lnTo>
                  <a:lnTo>
                    <a:pt x="16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978"/>
            <p:cNvSpPr>
              <a:spLocks noEditPoints="1"/>
            </p:cNvSpPr>
            <p:nvPr/>
          </p:nvSpPr>
          <p:spPr bwMode="auto">
            <a:xfrm>
              <a:off x="2318" y="2675"/>
              <a:ext cx="17" cy="6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0" y="5"/>
                </a:cxn>
                <a:cxn ang="0">
                  <a:pos x="13" y="16"/>
                </a:cxn>
                <a:cxn ang="0">
                  <a:pos x="0" y="5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2" y="20"/>
                </a:cxn>
                <a:cxn ang="0">
                  <a:pos x="13" y="15"/>
                </a:cxn>
                <a:cxn ang="0">
                  <a:pos x="2" y="20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3" y="15"/>
                </a:cxn>
                <a:cxn ang="0">
                  <a:pos x="13" y="39"/>
                </a:cxn>
                <a:cxn ang="0">
                  <a:pos x="2" y="18"/>
                </a:cxn>
                <a:cxn ang="0">
                  <a:pos x="4" y="42"/>
                </a:cxn>
                <a:cxn ang="0">
                  <a:pos x="2" y="39"/>
                </a:cxn>
                <a:cxn ang="0">
                  <a:pos x="4" y="42"/>
                </a:cxn>
                <a:cxn ang="0">
                  <a:pos x="13" y="36"/>
                </a:cxn>
                <a:cxn ang="0">
                  <a:pos x="4" y="42"/>
                </a:cxn>
                <a:cxn ang="0">
                  <a:pos x="13" y="36"/>
                </a:cxn>
                <a:cxn ang="0">
                  <a:pos x="15" y="41"/>
                </a:cxn>
                <a:cxn ang="0">
                  <a:pos x="13" y="36"/>
                </a:cxn>
                <a:cxn ang="0">
                  <a:pos x="15" y="60"/>
                </a:cxn>
                <a:cxn ang="0">
                  <a:pos x="4" y="41"/>
                </a:cxn>
                <a:cxn ang="0">
                  <a:pos x="5" y="64"/>
                </a:cxn>
                <a:cxn ang="0">
                  <a:pos x="4" y="60"/>
                </a:cxn>
                <a:cxn ang="0">
                  <a:pos x="5" y="64"/>
                </a:cxn>
                <a:cxn ang="0">
                  <a:pos x="15" y="59"/>
                </a:cxn>
                <a:cxn ang="0">
                  <a:pos x="5" y="64"/>
                </a:cxn>
                <a:cxn ang="0">
                  <a:pos x="15" y="59"/>
                </a:cxn>
                <a:cxn ang="0">
                  <a:pos x="17" y="62"/>
                </a:cxn>
                <a:cxn ang="0">
                  <a:pos x="15" y="67"/>
                </a:cxn>
                <a:cxn ang="0">
                  <a:pos x="10" y="67"/>
                </a:cxn>
                <a:cxn ang="0">
                  <a:pos x="7" y="65"/>
                </a:cxn>
              </a:cxnLst>
              <a:rect l="0" t="0" r="r" b="b"/>
              <a:pathLst>
                <a:path w="17" h="67">
                  <a:moveTo>
                    <a:pt x="0" y="5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0" y="5"/>
                  </a:lnTo>
                  <a:close/>
                  <a:moveTo>
                    <a:pt x="13" y="5"/>
                  </a:moveTo>
                  <a:lnTo>
                    <a:pt x="13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13" y="5"/>
                  </a:lnTo>
                  <a:close/>
                  <a:moveTo>
                    <a:pt x="2" y="20"/>
                  </a:moveTo>
                  <a:lnTo>
                    <a:pt x="0" y="20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2" y="20"/>
                  </a:lnTo>
                  <a:close/>
                  <a:moveTo>
                    <a:pt x="12" y="13"/>
                  </a:moveTo>
                  <a:lnTo>
                    <a:pt x="13" y="15"/>
                  </a:lnTo>
                  <a:lnTo>
                    <a:pt x="4" y="23"/>
                  </a:lnTo>
                  <a:lnTo>
                    <a:pt x="2" y="20"/>
                  </a:lnTo>
                  <a:lnTo>
                    <a:pt x="12" y="13"/>
                  </a:lnTo>
                  <a:close/>
                  <a:moveTo>
                    <a:pt x="13" y="15"/>
                  </a:moveTo>
                  <a:lnTo>
                    <a:pt x="13" y="16"/>
                  </a:lnTo>
                  <a:lnTo>
                    <a:pt x="13" y="18"/>
                  </a:lnTo>
                  <a:lnTo>
                    <a:pt x="9" y="18"/>
                  </a:lnTo>
                  <a:lnTo>
                    <a:pt x="13" y="15"/>
                  </a:lnTo>
                  <a:close/>
                  <a:moveTo>
                    <a:pt x="13" y="18"/>
                  </a:moveTo>
                  <a:lnTo>
                    <a:pt x="13" y="39"/>
                  </a:lnTo>
                  <a:lnTo>
                    <a:pt x="2" y="39"/>
                  </a:lnTo>
                  <a:lnTo>
                    <a:pt x="2" y="18"/>
                  </a:lnTo>
                  <a:lnTo>
                    <a:pt x="13" y="18"/>
                  </a:lnTo>
                  <a:close/>
                  <a:moveTo>
                    <a:pt x="4" y="42"/>
                  </a:moveTo>
                  <a:lnTo>
                    <a:pt x="2" y="41"/>
                  </a:lnTo>
                  <a:lnTo>
                    <a:pt x="2" y="39"/>
                  </a:lnTo>
                  <a:lnTo>
                    <a:pt x="9" y="39"/>
                  </a:lnTo>
                  <a:lnTo>
                    <a:pt x="4" y="42"/>
                  </a:lnTo>
                  <a:close/>
                  <a:moveTo>
                    <a:pt x="12" y="34"/>
                  </a:moveTo>
                  <a:lnTo>
                    <a:pt x="13" y="36"/>
                  </a:lnTo>
                  <a:lnTo>
                    <a:pt x="5" y="44"/>
                  </a:lnTo>
                  <a:lnTo>
                    <a:pt x="4" y="42"/>
                  </a:lnTo>
                  <a:lnTo>
                    <a:pt x="12" y="34"/>
                  </a:lnTo>
                  <a:close/>
                  <a:moveTo>
                    <a:pt x="13" y="36"/>
                  </a:moveTo>
                  <a:lnTo>
                    <a:pt x="15" y="38"/>
                  </a:lnTo>
                  <a:lnTo>
                    <a:pt x="15" y="41"/>
                  </a:lnTo>
                  <a:lnTo>
                    <a:pt x="10" y="41"/>
                  </a:lnTo>
                  <a:lnTo>
                    <a:pt x="13" y="36"/>
                  </a:lnTo>
                  <a:close/>
                  <a:moveTo>
                    <a:pt x="15" y="41"/>
                  </a:moveTo>
                  <a:lnTo>
                    <a:pt x="15" y="60"/>
                  </a:lnTo>
                  <a:lnTo>
                    <a:pt x="4" y="60"/>
                  </a:lnTo>
                  <a:lnTo>
                    <a:pt x="4" y="41"/>
                  </a:lnTo>
                  <a:lnTo>
                    <a:pt x="15" y="41"/>
                  </a:lnTo>
                  <a:close/>
                  <a:moveTo>
                    <a:pt x="5" y="64"/>
                  </a:moveTo>
                  <a:lnTo>
                    <a:pt x="4" y="62"/>
                  </a:lnTo>
                  <a:lnTo>
                    <a:pt x="4" y="60"/>
                  </a:lnTo>
                  <a:lnTo>
                    <a:pt x="10" y="60"/>
                  </a:lnTo>
                  <a:lnTo>
                    <a:pt x="5" y="64"/>
                  </a:lnTo>
                  <a:close/>
                  <a:moveTo>
                    <a:pt x="15" y="57"/>
                  </a:moveTo>
                  <a:lnTo>
                    <a:pt x="15" y="59"/>
                  </a:lnTo>
                  <a:lnTo>
                    <a:pt x="7" y="65"/>
                  </a:lnTo>
                  <a:lnTo>
                    <a:pt x="5" y="64"/>
                  </a:lnTo>
                  <a:lnTo>
                    <a:pt x="15" y="57"/>
                  </a:lnTo>
                  <a:close/>
                  <a:moveTo>
                    <a:pt x="15" y="59"/>
                  </a:moveTo>
                  <a:lnTo>
                    <a:pt x="17" y="60"/>
                  </a:lnTo>
                  <a:lnTo>
                    <a:pt x="17" y="62"/>
                  </a:lnTo>
                  <a:lnTo>
                    <a:pt x="17" y="65"/>
                  </a:lnTo>
                  <a:lnTo>
                    <a:pt x="15" y="67"/>
                  </a:lnTo>
                  <a:lnTo>
                    <a:pt x="12" y="67"/>
                  </a:lnTo>
                  <a:lnTo>
                    <a:pt x="10" y="67"/>
                  </a:lnTo>
                  <a:lnTo>
                    <a:pt x="9" y="67"/>
                  </a:lnTo>
                  <a:lnTo>
                    <a:pt x="7" y="65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979"/>
            <p:cNvSpPr>
              <a:spLocks noEditPoints="1"/>
            </p:cNvSpPr>
            <p:nvPr/>
          </p:nvSpPr>
          <p:spPr bwMode="auto">
            <a:xfrm>
              <a:off x="2323" y="2730"/>
              <a:ext cx="15" cy="6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12" y="5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0" y="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2" y="30"/>
                </a:cxn>
                <a:cxn ang="0">
                  <a:pos x="12" y="22"/>
                </a:cxn>
                <a:cxn ang="0">
                  <a:pos x="2" y="30"/>
                </a:cxn>
                <a:cxn ang="0">
                  <a:pos x="12" y="22"/>
                </a:cxn>
                <a:cxn ang="0">
                  <a:pos x="13" y="26"/>
                </a:cxn>
                <a:cxn ang="0">
                  <a:pos x="12" y="22"/>
                </a:cxn>
                <a:cxn ang="0">
                  <a:pos x="13" y="44"/>
                </a:cxn>
                <a:cxn ang="0">
                  <a:pos x="2" y="26"/>
                </a:cxn>
                <a:cxn ang="0">
                  <a:pos x="4" y="48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13" y="41"/>
                </a:cxn>
                <a:cxn ang="0">
                  <a:pos x="4" y="48"/>
                </a:cxn>
                <a:cxn ang="0">
                  <a:pos x="13" y="41"/>
                </a:cxn>
                <a:cxn ang="0">
                  <a:pos x="15" y="46"/>
                </a:cxn>
                <a:cxn ang="0">
                  <a:pos x="13" y="41"/>
                </a:cxn>
                <a:cxn ang="0">
                  <a:pos x="15" y="56"/>
                </a:cxn>
                <a:cxn ang="0">
                  <a:pos x="4" y="46"/>
                </a:cxn>
                <a:cxn ang="0">
                  <a:pos x="15" y="56"/>
                </a:cxn>
                <a:cxn ang="0">
                  <a:pos x="13" y="61"/>
                </a:cxn>
                <a:cxn ang="0">
                  <a:pos x="8" y="62"/>
                </a:cxn>
                <a:cxn ang="0">
                  <a:pos x="5" y="61"/>
                </a:cxn>
                <a:cxn ang="0">
                  <a:pos x="4" y="56"/>
                </a:cxn>
              </a:cxnLst>
              <a:rect l="0" t="0" r="r" b="b"/>
              <a:pathLst>
                <a:path w="15" h="62">
                  <a:moveTo>
                    <a:pt x="0" y="7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5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25"/>
                  </a:lnTo>
                  <a:lnTo>
                    <a:pt x="0" y="25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2" y="30"/>
                  </a:moveTo>
                  <a:lnTo>
                    <a:pt x="0" y="28"/>
                  </a:lnTo>
                  <a:lnTo>
                    <a:pt x="0" y="25"/>
                  </a:lnTo>
                  <a:lnTo>
                    <a:pt x="7" y="25"/>
                  </a:lnTo>
                  <a:lnTo>
                    <a:pt x="2" y="30"/>
                  </a:lnTo>
                  <a:close/>
                  <a:moveTo>
                    <a:pt x="10" y="22"/>
                  </a:moveTo>
                  <a:lnTo>
                    <a:pt x="12" y="22"/>
                  </a:lnTo>
                  <a:lnTo>
                    <a:pt x="4" y="31"/>
                  </a:lnTo>
                  <a:lnTo>
                    <a:pt x="2" y="30"/>
                  </a:lnTo>
                  <a:lnTo>
                    <a:pt x="10" y="22"/>
                  </a:lnTo>
                  <a:close/>
                  <a:moveTo>
                    <a:pt x="12" y="22"/>
                  </a:moveTo>
                  <a:lnTo>
                    <a:pt x="13" y="23"/>
                  </a:lnTo>
                  <a:lnTo>
                    <a:pt x="13" y="26"/>
                  </a:lnTo>
                  <a:lnTo>
                    <a:pt x="8" y="26"/>
                  </a:lnTo>
                  <a:lnTo>
                    <a:pt x="12" y="22"/>
                  </a:lnTo>
                  <a:close/>
                  <a:moveTo>
                    <a:pt x="13" y="26"/>
                  </a:moveTo>
                  <a:lnTo>
                    <a:pt x="13" y="44"/>
                  </a:lnTo>
                  <a:lnTo>
                    <a:pt x="2" y="44"/>
                  </a:lnTo>
                  <a:lnTo>
                    <a:pt x="2" y="26"/>
                  </a:lnTo>
                  <a:lnTo>
                    <a:pt x="13" y="26"/>
                  </a:lnTo>
                  <a:close/>
                  <a:moveTo>
                    <a:pt x="4" y="48"/>
                  </a:moveTo>
                  <a:lnTo>
                    <a:pt x="2" y="46"/>
                  </a:lnTo>
                  <a:lnTo>
                    <a:pt x="2" y="44"/>
                  </a:lnTo>
                  <a:lnTo>
                    <a:pt x="8" y="44"/>
                  </a:lnTo>
                  <a:lnTo>
                    <a:pt x="4" y="48"/>
                  </a:lnTo>
                  <a:close/>
                  <a:moveTo>
                    <a:pt x="12" y="39"/>
                  </a:moveTo>
                  <a:lnTo>
                    <a:pt x="13" y="41"/>
                  </a:lnTo>
                  <a:lnTo>
                    <a:pt x="5" y="49"/>
                  </a:lnTo>
                  <a:lnTo>
                    <a:pt x="4" y="48"/>
                  </a:lnTo>
                  <a:lnTo>
                    <a:pt x="12" y="39"/>
                  </a:lnTo>
                  <a:close/>
                  <a:moveTo>
                    <a:pt x="13" y="41"/>
                  </a:moveTo>
                  <a:lnTo>
                    <a:pt x="15" y="43"/>
                  </a:lnTo>
                  <a:lnTo>
                    <a:pt x="15" y="46"/>
                  </a:lnTo>
                  <a:lnTo>
                    <a:pt x="8" y="46"/>
                  </a:lnTo>
                  <a:lnTo>
                    <a:pt x="13" y="41"/>
                  </a:lnTo>
                  <a:close/>
                  <a:moveTo>
                    <a:pt x="15" y="46"/>
                  </a:moveTo>
                  <a:lnTo>
                    <a:pt x="15" y="56"/>
                  </a:lnTo>
                  <a:lnTo>
                    <a:pt x="4" y="56"/>
                  </a:lnTo>
                  <a:lnTo>
                    <a:pt x="4" y="46"/>
                  </a:lnTo>
                  <a:lnTo>
                    <a:pt x="15" y="46"/>
                  </a:lnTo>
                  <a:close/>
                  <a:moveTo>
                    <a:pt x="15" y="56"/>
                  </a:moveTo>
                  <a:lnTo>
                    <a:pt x="15" y="59"/>
                  </a:lnTo>
                  <a:lnTo>
                    <a:pt x="13" y="61"/>
                  </a:lnTo>
                  <a:lnTo>
                    <a:pt x="12" y="61"/>
                  </a:lnTo>
                  <a:lnTo>
                    <a:pt x="8" y="62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15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1980"/>
            <p:cNvSpPr>
              <a:spLocks noEditPoints="1"/>
            </p:cNvSpPr>
            <p:nvPr/>
          </p:nvSpPr>
          <p:spPr bwMode="auto">
            <a:xfrm>
              <a:off x="2327" y="2781"/>
              <a:ext cx="16" cy="5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11"/>
                </a:cxn>
                <a:cxn ang="0">
                  <a:pos x="0" y="5"/>
                </a:cxn>
                <a:cxn ang="0">
                  <a:pos x="1" y="16"/>
                </a:cxn>
                <a:cxn ang="0">
                  <a:pos x="0" y="11"/>
                </a:cxn>
                <a:cxn ang="0">
                  <a:pos x="1" y="16"/>
                </a:cxn>
                <a:cxn ang="0">
                  <a:pos x="11" y="10"/>
                </a:cxn>
                <a:cxn ang="0">
                  <a:pos x="1" y="16"/>
                </a:cxn>
                <a:cxn ang="0">
                  <a:pos x="11" y="10"/>
                </a:cxn>
                <a:cxn ang="0">
                  <a:pos x="13" y="14"/>
                </a:cxn>
                <a:cxn ang="0">
                  <a:pos x="11" y="10"/>
                </a:cxn>
                <a:cxn ang="0">
                  <a:pos x="13" y="29"/>
                </a:cxn>
                <a:cxn ang="0">
                  <a:pos x="1" y="14"/>
                </a:cxn>
                <a:cxn ang="0">
                  <a:pos x="3" y="34"/>
                </a:cxn>
                <a:cxn ang="0">
                  <a:pos x="1" y="29"/>
                </a:cxn>
                <a:cxn ang="0">
                  <a:pos x="3" y="34"/>
                </a:cxn>
                <a:cxn ang="0">
                  <a:pos x="13" y="26"/>
                </a:cxn>
                <a:cxn ang="0">
                  <a:pos x="3" y="34"/>
                </a:cxn>
                <a:cxn ang="0">
                  <a:pos x="13" y="26"/>
                </a:cxn>
                <a:cxn ang="0">
                  <a:pos x="14" y="31"/>
                </a:cxn>
                <a:cxn ang="0">
                  <a:pos x="13" y="26"/>
                </a:cxn>
                <a:cxn ang="0">
                  <a:pos x="14" y="47"/>
                </a:cxn>
                <a:cxn ang="0">
                  <a:pos x="3" y="31"/>
                </a:cxn>
                <a:cxn ang="0">
                  <a:pos x="4" y="50"/>
                </a:cxn>
                <a:cxn ang="0">
                  <a:pos x="3" y="47"/>
                </a:cxn>
                <a:cxn ang="0">
                  <a:pos x="4" y="50"/>
                </a:cxn>
                <a:cxn ang="0">
                  <a:pos x="14" y="44"/>
                </a:cxn>
                <a:cxn ang="0">
                  <a:pos x="4" y="50"/>
                </a:cxn>
                <a:cxn ang="0">
                  <a:pos x="14" y="44"/>
                </a:cxn>
                <a:cxn ang="0">
                  <a:pos x="16" y="48"/>
                </a:cxn>
                <a:cxn ang="0">
                  <a:pos x="14" y="44"/>
                </a:cxn>
                <a:cxn ang="0">
                  <a:pos x="16" y="52"/>
                </a:cxn>
                <a:cxn ang="0">
                  <a:pos x="4" y="48"/>
                </a:cxn>
                <a:cxn ang="0">
                  <a:pos x="16" y="52"/>
                </a:cxn>
                <a:cxn ang="0">
                  <a:pos x="14" y="55"/>
                </a:cxn>
                <a:cxn ang="0">
                  <a:pos x="9" y="57"/>
                </a:cxn>
                <a:cxn ang="0">
                  <a:pos x="6" y="55"/>
                </a:cxn>
                <a:cxn ang="0">
                  <a:pos x="4" y="52"/>
                </a:cxn>
              </a:cxnLst>
              <a:rect l="0" t="0" r="r" b="b"/>
              <a:pathLst>
                <a:path w="16" h="57">
                  <a:moveTo>
                    <a:pt x="0" y="5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1" y="16"/>
                  </a:moveTo>
                  <a:lnTo>
                    <a:pt x="0" y="14"/>
                  </a:lnTo>
                  <a:lnTo>
                    <a:pt x="0" y="11"/>
                  </a:lnTo>
                  <a:lnTo>
                    <a:pt x="4" y="11"/>
                  </a:lnTo>
                  <a:lnTo>
                    <a:pt x="1" y="16"/>
                  </a:lnTo>
                  <a:close/>
                  <a:moveTo>
                    <a:pt x="9" y="8"/>
                  </a:moveTo>
                  <a:lnTo>
                    <a:pt x="11" y="10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9" y="8"/>
                  </a:lnTo>
                  <a:close/>
                  <a:moveTo>
                    <a:pt x="11" y="10"/>
                  </a:moveTo>
                  <a:lnTo>
                    <a:pt x="13" y="11"/>
                  </a:lnTo>
                  <a:lnTo>
                    <a:pt x="13" y="14"/>
                  </a:lnTo>
                  <a:lnTo>
                    <a:pt x="6" y="14"/>
                  </a:lnTo>
                  <a:lnTo>
                    <a:pt x="11" y="10"/>
                  </a:lnTo>
                  <a:close/>
                  <a:moveTo>
                    <a:pt x="13" y="14"/>
                  </a:moveTo>
                  <a:lnTo>
                    <a:pt x="13" y="29"/>
                  </a:lnTo>
                  <a:lnTo>
                    <a:pt x="1" y="29"/>
                  </a:lnTo>
                  <a:lnTo>
                    <a:pt x="1" y="14"/>
                  </a:lnTo>
                  <a:lnTo>
                    <a:pt x="13" y="14"/>
                  </a:lnTo>
                  <a:close/>
                  <a:moveTo>
                    <a:pt x="3" y="34"/>
                  </a:moveTo>
                  <a:lnTo>
                    <a:pt x="1" y="32"/>
                  </a:lnTo>
                  <a:lnTo>
                    <a:pt x="1" y="29"/>
                  </a:lnTo>
                  <a:lnTo>
                    <a:pt x="6" y="29"/>
                  </a:lnTo>
                  <a:lnTo>
                    <a:pt x="3" y="34"/>
                  </a:lnTo>
                  <a:close/>
                  <a:moveTo>
                    <a:pt x="11" y="26"/>
                  </a:moveTo>
                  <a:lnTo>
                    <a:pt x="13" y="26"/>
                  </a:lnTo>
                  <a:lnTo>
                    <a:pt x="4" y="34"/>
                  </a:lnTo>
                  <a:lnTo>
                    <a:pt x="3" y="34"/>
                  </a:lnTo>
                  <a:lnTo>
                    <a:pt x="11" y="26"/>
                  </a:lnTo>
                  <a:close/>
                  <a:moveTo>
                    <a:pt x="13" y="26"/>
                  </a:moveTo>
                  <a:lnTo>
                    <a:pt x="14" y="29"/>
                  </a:lnTo>
                  <a:lnTo>
                    <a:pt x="14" y="31"/>
                  </a:lnTo>
                  <a:lnTo>
                    <a:pt x="8" y="31"/>
                  </a:lnTo>
                  <a:lnTo>
                    <a:pt x="13" y="26"/>
                  </a:lnTo>
                  <a:close/>
                  <a:moveTo>
                    <a:pt x="14" y="31"/>
                  </a:moveTo>
                  <a:lnTo>
                    <a:pt x="14" y="47"/>
                  </a:lnTo>
                  <a:lnTo>
                    <a:pt x="3" y="47"/>
                  </a:lnTo>
                  <a:lnTo>
                    <a:pt x="3" y="31"/>
                  </a:lnTo>
                  <a:lnTo>
                    <a:pt x="14" y="31"/>
                  </a:lnTo>
                  <a:close/>
                  <a:moveTo>
                    <a:pt x="4" y="50"/>
                  </a:moveTo>
                  <a:lnTo>
                    <a:pt x="3" y="48"/>
                  </a:lnTo>
                  <a:lnTo>
                    <a:pt x="3" y="47"/>
                  </a:lnTo>
                  <a:lnTo>
                    <a:pt x="8" y="47"/>
                  </a:lnTo>
                  <a:lnTo>
                    <a:pt x="4" y="50"/>
                  </a:lnTo>
                  <a:close/>
                  <a:moveTo>
                    <a:pt x="13" y="42"/>
                  </a:moveTo>
                  <a:lnTo>
                    <a:pt x="14" y="44"/>
                  </a:lnTo>
                  <a:lnTo>
                    <a:pt x="6" y="52"/>
                  </a:lnTo>
                  <a:lnTo>
                    <a:pt x="4" y="50"/>
                  </a:lnTo>
                  <a:lnTo>
                    <a:pt x="13" y="42"/>
                  </a:lnTo>
                  <a:close/>
                  <a:moveTo>
                    <a:pt x="14" y="44"/>
                  </a:moveTo>
                  <a:lnTo>
                    <a:pt x="16" y="45"/>
                  </a:lnTo>
                  <a:lnTo>
                    <a:pt x="16" y="48"/>
                  </a:lnTo>
                  <a:lnTo>
                    <a:pt x="9" y="48"/>
                  </a:lnTo>
                  <a:lnTo>
                    <a:pt x="14" y="44"/>
                  </a:lnTo>
                  <a:close/>
                  <a:moveTo>
                    <a:pt x="16" y="48"/>
                  </a:moveTo>
                  <a:lnTo>
                    <a:pt x="16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16" y="48"/>
                  </a:lnTo>
                  <a:close/>
                  <a:moveTo>
                    <a:pt x="16" y="52"/>
                  </a:moveTo>
                  <a:lnTo>
                    <a:pt x="14" y="53"/>
                  </a:lnTo>
                  <a:lnTo>
                    <a:pt x="14" y="55"/>
                  </a:lnTo>
                  <a:lnTo>
                    <a:pt x="13" y="57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6" y="55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16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981"/>
            <p:cNvSpPr>
              <a:spLocks noEditPoints="1"/>
            </p:cNvSpPr>
            <p:nvPr/>
          </p:nvSpPr>
          <p:spPr bwMode="auto">
            <a:xfrm>
              <a:off x="2331" y="2826"/>
              <a:ext cx="13" cy="5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0" y="3"/>
                </a:cxn>
                <a:cxn ang="0">
                  <a:pos x="0" y="7"/>
                </a:cxn>
                <a:cxn ang="0">
                  <a:pos x="12" y="18"/>
                </a:cxn>
                <a:cxn ang="0">
                  <a:pos x="0" y="7"/>
                </a:cxn>
                <a:cxn ang="0">
                  <a:pos x="5" y="25"/>
                </a:cxn>
                <a:cxn ang="0">
                  <a:pos x="0" y="18"/>
                </a:cxn>
                <a:cxn ang="0">
                  <a:pos x="5" y="25"/>
                </a:cxn>
                <a:cxn ang="0">
                  <a:pos x="7" y="13"/>
                </a:cxn>
                <a:cxn ang="0">
                  <a:pos x="5" y="25"/>
                </a:cxn>
                <a:cxn ang="0">
                  <a:pos x="7" y="13"/>
                </a:cxn>
                <a:cxn ang="0">
                  <a:pos x="12" y="18"/>
                </a:cxn>
                <a:cxn ang="0">
                  <a:pos x="7" y="13"/>
                </a:cxn>
                <a:cxn ang="0">
                  <a:pos x="12" y="33"/>
                </a:cxn>
                <a:cxn ang="0">
                  <a:pos x="0" y="18"/>
                </a:cxn>
                <a:cxn ang="0">
                  <a:pos x="4" y="38"/>
                </a:cxn>
                <a:cxn ang="0">
                  <a:pos x="0" y="33"/>
                </a:cxn>
                <a:cxn ang="0">
                  <a:pos x="4" y="38"/>
                </a:cxn>
                <a:cxn ang="0">
                  <a:pos x="12" y="29"/>
                </a:cxn>
                <a:cxn ang="0">
                  <a:pos x="4" y="38"/>
                </a:cxn>
                <a:cxn ang="0">
                  <a:pos x="12" y="29"/>
                </a:cxn>
                <a:cxn ang="0">
                  <a:pos x="13" y="34"/>
                </a:cxn>
                <a:cxn ang="0">
                  <a:pos x="12" y="29"/>
                </a:cxn>
                <a:cxn ang="0">
                  <a:pos x="13" y="46"/>
                </a:cxn>
                <a:cxn ang="0">
                  <a:pos x="2" y="34"/>
                </a:cxn>
                <a:cxn ang="0">
                  <a:pos x="13" y="46"/>
                </a:cxn>
                <a:cxn ang="0">
                  <a:pos x="12" y="51"/>
                </a:cxn>
                <a:cxn ang="0">
                  <a:pos x="9" y="52"/>
                </a:cxn>
                <a:cxn ang="0">
                  <a:pos x="4" y="51"/>
                </a:cxn>
                <a:cxn ang="0">
                  <a:pos x="2" y="46"/>
                </a:cxn>
              </a:cxnLst>
              <a:rect l="0" t="0" r="r" b="b"/>
              <a:pathLst>
                <a:path w="13" h="52">
                  <a:moveTo>
                    <a:pt x="0" y="7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18"/>
                  </a:lnTo>
                  <a:lnTo>
                    <a:pt x="0" y="18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5" y="25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5" y="18"/>
                  </a:lnTo>
                  <a:lnTo>
                    <a:pt x="5" y="25"/>
                  </a:lnTo>
                  <a:close/>
                  <a:moveTo>
                    <a:pt x="5" y="13"/>
                  </a:moveTo>
                  <a:lnTo>
                    <a:pt x="7" y="13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13"/>
                  </a:lnTo>
                  <a:close/>
                  <a:moveTo>
                    <a:pt x="7" y="13"/>
                  </a:moveTo>
                  <a:lnTo>
                    <a:pt x="12" y="13"/>
                  </a:lnTo>
                  <a:lnTo>
                    <a:pt x="12" y="18"/>
                  </a:lnTo>
                  <a:lnTo>
                    <a:pt x="7" y="18"/>
                  </a:lnTo>
                  <a:lnTo>
                    <a:pt x="7" y="13"/>
                  </a:lnTo>
                  <a:close/>
                  <a:moveTo>
                    <a:pt x="12" y="18"/>
                  </a:moveTo>
                  <a:lnTo>
                    <a:pt x="12" y="33"/>
                  </a:lnTo>
                  <a:lnTo>
                    <a:pt x="0" y="33"/>
                  </a:lnTo>
                  <a:lnTo>
                    <a:pt x="0" y="18"/>
                  </a:lnTo>
                  <a:lnTo>
                    <a:pt x="12" y="18"/>
                  </a:lnTo>
                  <a:close/>
                  <a:moveTo>
                    <a:pt x="4" y="38"/>
                  </a:moveTo>
                  <a:lnTo>
                    <a:pt x="0" y="36"/>
                  </a:lnTo>
                  <a:lnTo>
                    <a:pt x="0" y="33"/>
                  </a:lnTo>
                  <a:lnTo>
                    <a:pt x="7" y="33"/>
                  </a:lnTo>
                  <a:lnTo>
                    <a:pt x="4" y="38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10" y="29"/>
                  </a:lnTo>
                  <a:close/>
                  <a:moveTo>
                    <a:pt x="12" y="29"/>
                  </a:moveTo>
                  <a:lnTo>
                    <a:pt x="13" y="31"/>
                  </a:lnTo>
                  <a:lnTo>
                    <a:pt x="13" y="34"/>
                  </a:lnTo>
                  <a:lnTo>
                    <a:pt x="9" y="34"/>
                  </a:lnTo>
                  <a:lnTo>
                    <a:pt x="12" y="29"/>
                  </a:lnTo>
                  <a:close/>
                  <a:moveTo>
                    <a:pt x="13" y="34"/>
                  </a:moveTo>
                  <a:lnTo>
                    <a:pt x="13" y="46"/>
                  </a:lnTo>
                  <a:lnTo>
                    <a:pt x="2" y="46"/>
                  </a:lnTo>
                  <a:lnTo>
                    <a:pt x="2" y="34"/>
                  </a:lnTo>
                  <a:lnTo>
                    <a:pt x="13" y="34"/>
                  </a:lnTo>
                  <a:close/>
                  <a:moveTo>
                    <a:pt x="13" y="46"/>
                  </a:moveTo>
                  <a:lnTo>
                    <a:pt x="13" y="49"/>
                  </a:lnTo>
                  <a:lnTo>
                    <a:pt x="12" y="51"/>
                  </a:lnTo>
                  <a:lnTo>
                    <a:pt x="10" y="52"/>
                  </a:lnTo>
                  <a:lnTo>
                    <a:pt x="9" y="52"/>
                  </a:lnTo>
                  <a:lnTo>
                    <a:pt x="7" y="52"/>
                  </a:lnTo>
                  <a:lnTo>
                    <a:pt x="4" y="51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13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982"/>
            <p:cNvSpPr>
              <a:spLocks noEditPoints="1"/>
            </p:cNvSpPr>
            <p:nvPr/>
          </p:nvSpPr>
          <p:spPr bwMode="auto">
            <a:xfrm>
              <a:off x="2333" y="2867"/>
              <a:ext cx="16" cy="4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8"/>
                </a:cxn>
                <a:cxn ang="0">
                  <a:pos x="0" y="5"/>
                </a:cxn>
                <a:cxn ang="0">
                  <a:pos x="7" y="14"/>
                </a:cxn>
                <a:cxn ang="0">
                  <a:pos x="0" y="8"/>
                </a:cxn>
                <a:cxn ang="0">
                  <a:pos x="7" y="14"/>
                </a:cxn>
                <a:cxn ang="0">
                  <a:pos x="8" y="3"/>
                </a:cxn>
                <a:cxn ang="0">
                  <a:pos x="7" y="14"/>
                </a:cxn>
                <a:cxn ang="0">
                  <a:pos x="8" y="3"/>
                </a:cxn>
                <a:cxn ang="0">
                  <a:pos x="13" y="8"/>
                </a:cxn>
                <a:cxn ang="0">
                  <a:pos x="8" y="3"/>
                </a:cxn>
                <a:cxn ang="0">
                  <a:pos x="13" y="23"/>
                </a:cxn>
                <a:cxn ang="0">
                  <a:pos x="2" y="8"/>
                </a:cxn>
                <a:cxn ang="0">
                  <a:pos x="8" y="29"/>
                </a:cxn>
                <a:cxn ang="0">
                  <a:pos x="2" y="23"/>
                </a:cxn>
                <a:cxn ang="0">
                  <a:pos x="8" y="29"/>
                </a:cxn>
                <a:cxn ang="0">
                  <a:pos x="8" y="16"/>
                </a:cxn>
                <a:cxn ang="0">
                  <a:pos x="8" y="29"/>
                </a:cxn>
                <a:cxn ang="0">
                  <a:pos x="8" y="16"/>
                </a:cxn>
                <a:cxn ang="0">
                  <a:pos x="15" y="23"/>
                </a:cxn>
                <a:cxn ang="0">
                  <a:pos x="8" y="16"/>
                </a:cxn>
                <a:cxn ang="0">
                  <a:pos x="15" y="36"/>
                </a:cxn>
                <a:cxn ang="0">
                  <a:pos x="3" y="23"/>
                </a:cxn>
                <a:cxn ang="0">
                  <a:pos x="5" y="40"/>
                </a:cxn>
                <a:cxn ang="0">
                  <a:pos x="3" y="36"/>
                </a:cxn>
                <a:cxn ang="0">
                  <a:pos x="5" y="40"/>
                </a:cxn>
                <a:cxn ang="0">
                  <a:pos x="15" y="32"/>
                </a:cxn>
                <a:cxn ang="0">
                  <a:pos x="5" y="40"/>
                </a:cxn>
                <a:cxn ang="0">
                  <a:pos x="15" y="32"/>
                </a:cxn>
                <a:cxn ang="0">
                  <a:pos x="16" y="37"/>
                </a:cxn>
                <a:cxn ang="0">
                  <a:pos x="15" y="32"/>
                </a:cxn>
                <a:cxn ang="0">
                  <a:pos x="16" y="42"/>
                </a:cxn>
                <a:cxn ang="0">
                  <a:pos x="5" y="37"/>
                </a:cxn>
                <a:cxn ang="0">
                  <a:pos x="16" y="42"/>
                </a:cxn>
                <a:cxn ang="0">
                  <a:pos x="15" y="45"/>
                </a:cxn>
                <a:cxn ang="0">
                  <a:pos x="10" y="47"/>
                </a:cxn>
                <a:cxn ang="0">
                  <a:pos x="7" y="45"/>
                </a:cxn>
                <a:cxn ang="0">
                  <a:pos x="5" y="42"/>
                </a:cxn>
              </a:cxnLst>
              <a:rect l="0" t="0" r="r" b="b"/>
              <a:pathLst>
                <a:path w="16" h="47">
                  <a:moveTo>
                    <a:pt x="0" y="5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7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14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3"/>
                  </a:lnTo>
                  <a:close/>
                  <a:moveTo>
                    <a:pt x="8" y="3"/>
                  </a:moveTo>
                  <a:lnTo>
                    <a:pt x="13" y="3"/>
                  </a:lnTo>
                  <a:lnTo>
                    <a:pt x="13" y="8"/>
                  </a:lnTo>
                  <a:lnTo>
                    <a:pt x="8" y="8"/>
                  </a:lnTo>
                  <a:lnTo>
                    <a:pt x="8" y="3"/>
                  </a:lnTo>
                  <a:close/>
                  <a:moveTo>
                    <a:pt x="13" y="8"/>
                  </a:moveTo>
                  <a:lnTo>
                    <a:pt x="13" y="23"/>
                  </a:lnTo>
                  <a:lnTo>
                    <a:pt x="2" y="23"/>
                  </a:lnTo>
                  <a:lnTo>
                    <a:pt x="2" y="8"/>
                  </a:lnTo>
                  <a:lnTo>
                    <a:pt x="13" y="8"/>
                  </a:lnTo>
                  <a:close/>
                  <a:moveTo>
                    <a:pt x="8" y="29"/>
                  </a:moveTo>
                  <a:lnTo>
                    <a:pt x="2" y="29"/>
                  </a:lnTo>
                  <a:lnTo>
                    <a:pt x="2" y="23"/>
                  </a:lnTo>
                  <a:lnTo>
                    <a:pt x="8" y="23"/>
                  </a:lnTo>
                  <a:lnTo>
                    <a:pt x="8" y="29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29"/>
                  </a:lnTo>
                  <a:lnTo>
                    <a:pt x="8" y="29"/>
                  </a:lnTo>
                  <a:lnTo>
                    <a:pt x="8" y="16"/>
                  </a:lnTo>
                  <a:close/>
                  <a:moveTo>
                    <a:pt x="8" y="16"/>
                  </a:moveTo>
                  <a:lnTo>
                    <a:pt x="15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8" y="16"/>
                  </a:lnTo>
                  <a:close/>
                  <a:moveTo>
                    <a:pt x="15" y="23"/>
                  </a:moveTo>
                  <a:lnTo>
                    <a:pt x="15" y="36"/>
                  </a:lnTo>
                  <a:lnTo>
                    <a:pt x="3" y="36"/>
                  </a:lnTo>
                  <a:lnTo>
                    <a:pt x="3" y="23"/>
                  </a:lnTo>
                  <a:lnTo>
                    <a:pt x="15" y="23"/>
                  </a:lnTo>
                  <a:close/>
                  <a:moveTo>
                    <a:pt x="5" y="40"/>
                  </a:moveTo>
                  <a:lnTo>
                    <a:pt x="3" y="39"/>
                  </a:lnTo>
                  <a:lnTo>
                    <a:pt x="3" y="36"/>
                  </a:lnTo>
                  <a:lnTo>
                    <a:pt x="8" y="36"/>
                  </a:lnTo>
                  <a:lnTo>
                    <a:pt x="5" y="40"/>
                  </a:lnTo>
                  <a:close/>
                  <a:moveTo>
                    <a:pt x="13" y="31"/>
                  </a:moveTo>
                  <a:lnTo>
                    <a:pt x="15" y="32"/>
                  </a:lnTo>
                  <a:lnTo>
                    <a:pt x="7" y="42"/>
                  </a:lnTo>
                  <a:lnTo>
                    <a:pt x="5" y="40"/>
                  </a:lnTo>
                  <a:lnTo>
                    <a:pt x="13" y="31"/>
                  </a:lnTo>
                  <a:close/>
                  <a:moveTo>
                    <a:pt x="15" y="32"/>
                  </a:moveTo>
                  <a:lnTo>
                    <a:pt x="16" y="34"/>
                  </a:lnTo>
                  <a:lnTo>
                    <a:pt x="16" y="37"/>
                  </a:lnTo>
                  <a:lnTo>
                    <a:pt x="10" y="37"/>
                  </a:lnTo>
                  <a:lnTo>
                    <a:pt x="15" y="32"/>
                  </a:lnTo>
                  <a:close/>
                  <a:moveTo>
                    <a:pt x="16" y="37"/>
                  </a:moveTo>
                  <a:lnTo>
                    <a:pt x="16" y="42"/>
                  </a:lnTo>
                  <a:lnTo>
                    <a:pt x="5" y="42"/>
                  </a:lnTo>
                  <a:lnTo>
                    <a:pt x="5" y="37"/>
                  </a:lnTo>
                  <a:lnTo>
                    <a:pt x="16" y="37"/>
                  </a:lnTo>
                  <a:close/>
                  <a:moveTo>
                    <a:pt x="16" y="42"/>
                  </a:moveTo>
                  <a:lnTo>
                    <a:pt x="16" y="44"/>
                  </a:lnTo>
                  <a:lnTo>
                    <a:pt x="15" y="45"/>
                  </a:lnTo>
                  <a:lnTo>
                    <a:pt x="13" y="47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7" y="45"/>
                  </a:lnTo>
                  <a:lnTo>
                    <a:pt x="5" y="44"/>
                  </a:lnTo>
                  <a:lnTo>
                    <a:pt x="5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983"/>
            <p:cNvSpPr>
              <a:spLocks noEditPoints="1"/>
            </p:cNvSpPr>
            <p:nvPr/>
          </p:nvSpPr>
          <p:spPr bwMode="auto">
            <a:xfrm>
              <a:off x="2338" y="2903"/>
              <a:ext cx="15" cy="4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6"/>
                </a:cxn>
                <a:cxn ang="0">
                  <a:pos x="11" y="14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0" y="14"/>
                </a:cxn>
                <a:cxn ang="0">
                  <a:pos x="5" y="19"/>
                </a:cxn>
                <a:cxn ang="0">
                  <a:pos x="6" y="8"/>
                </a:cxn>
                <a:cxn ang="0">
                  <a:pos x="5" y="19"/>
                </a:cxn>
                <a:cxn ang="0">
                  <a:pos x="6" y="8"/>
                </a:cxn>
                <a:cxn ang="0">
                  <a:pos x="13" y="14"/>
                </a:cxn>
                <a:cxn ang="0">
                  <a:pos x="6" y="8"/>
                </a:cxn>
                <a:cxn ang="0">
                  <a:pos x="13" y="27"/>
                </a:cxn>
                <a:cxn ang="0">
                  <a:pos x="2" y="14"/>
                </a:cxn>
                <a:cxn ang="0">
                  <a:pos x="6" y="32"/>
                </a:cxn>
                <a:cxn ang="0">
                  <a:pos x="2" y="27"/>
                </a:cxn>
                <a:cxn ang="0">
                  <a:pos x="6" y="32"/>
                </a:cxn>
                <a:cxn ang="0">
                  <a:pos x="8" y="21"/>
                </a:cxn>
                <a:cxn ang="0">
                  <a:pos x="6" y="32"/>
                </a:cxn>
                <a:cxn ang="0">
                  <a:pos x="8" y="21"/>
                </a:cxn>
                <a:cxn ang="0">
                  <a:pos x="15" y="27"/>
                </a:cxn>
                <a:cxn ang="0">
                  <a:pos x="8" y="21"/>
                </a:cxn>
                <a:cxn ang="0">
                  <a:pos x="15" y="39"/>
                </a:cxn>
                <a:cxn ang="0">
                  <a:pos x="3" y="27"/>
                </a:cxn>
                <a:cxn ang="0">
                  <a:pos x="15" y="39"/>
                </a:cxn>
                <a:cxn ang="0">
                  <a:pos x="13" y="42"/>
                </a:cxn>
                <a:cxn ang="0">
                  <a:pos x="8" y="45"/>
                </a:cxn>
                <a:cxn ang="0">
                  <a:pos x="5" y="42"/>
                </a:cxn>
                <a:cxn ang="0">
                  <a:pos x="3" y="39"/>
                </a:cxn>
              </a:cxnLst>
              <a:rect l="0" t="0" r="r" b="b"/>
              <a:pathLst>
                <a:path w="15" h="45">
                  <a:moveTo>
                    <a:pt x="0" y="6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1" y="3"/>
                  </a:lnTo>
                  <a:lnTo>
                    <a:pt x="11" y="6"/>
                  </a:lnTo>
                  <a:lnTo>
                    <a:pt x="0" y="6"/>
                  </a:lnTo>
                  <a:close/>
                  <a:moveTo>
                    <a:pt x="11" y="6"/>
                  </a:moveTo>
                  <a:lnTo>
                    <a:pt x="11" y="1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11" y="6"/>
                  </a:lnTo>
                  <a:close/>
                  <a:moveTo>
                    <a:pt x="5" y="19"/>
                  </a:moveTo>
                  <a:lnTo>
                    <a:pt x="0" y="19"/>
                  </a:lnTo>
                  <a:lnTo>
                    <a:pt x="0" y="14"/>
                  </a:lnTo>
                  <a:lnTo>
                    <a:pt x="5" y="14"/>
                  </a:lnTo>
                  <a:lnTo>
                    <a:pt x="5" y="19"/>
                  </a:lnTo>
                  <a:close/>
                  <a:moveTo>
                    <a:pt x="5" y="8"/>
                  </a:moveTo>
                  <a:lnTo>
                    <a:pt x="6" y="8"/>
                  </a:lnTo>
                  <a:lnTo>
                    <a:pt x="6" y="19"/>
                  </a:lnTo>
                  <a:lnTo>
                    <a:pt x="5" y="19"/>
                  </a:lnTo>
                  <a:lnTo>
                    <a:pt x="5" y="8"/>
                  </a:lnTo>
                  <a:close/>
                  <a:moveTo>
                    <a:pt x="6" y="8"/>
                  </a:moveTo>
                  <a:lnTo>
                    <a:pt x="13" y="8"/>
                  </a:lnTo>
                  <a:lnTo>
                    <a:pt x="13" y="14"/>
                  </a:lnTo>
                  <a:lnTo>
                    <a:pt x="6" y="14"/>
                  </a:lnTo>
                  <a:lnTo>
                    <a:pt x="6" y="8"/>
                  </a:lnTo>
                  <a:close/>
                  <a:moveTo>
                    <a:pt x="13" y="14"/>
                  </a:moveTo>
                  <a:lnTo>
                    <a:pt x="13" y="27"/>
                  </a:lnTo>
                  <a:lnTo>
                    <a:pt x="2" y="27"/>
                  </a:lnTo>
                  <a:lnTo>
                    <a:pt x="2" y="14"/>
                  </a:lnTo>
                  <a:lnTo>
                    <a:pt x="13" y="14"/>
                  </a:lnTo>
                  <a:close/>
                  <a:moveTo>
                    <a:pt x="6" y="32"/>
                  </a:moveTo>
                  <a:lnTo>
                    <a:pt x="2" y="32"/>
                  </a:lnTo>
                  <a:lnTo>
                    <a:pt x="2" y="27"/>
                  </a:lnTo>
                  <a:lnTo>
                    <a:pt x="6" y="27"/>
                  </a:lnTo>
                  <a:lnTo>
                    <a:pt x="6" y="32"/>
                  </a:lnTo>
                  <a:close/>
                  <a:moveTo>
                    <a:pt x="6" y="21"/>
                  </a:moveTo>
                  <a:lnTo>
                    <a:pt x="8" y="21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6" y="21"/>
                  </a:lnTo>
                  <a:close/>
                  <a:moveTo>
                    <a:pt x="8" y="21"/>
                  </a:moveTo>
                  <a:lnTo>
                    <a:pt x="15" y="21"/>
                  </a:lnTo>
                  <a:lnTo>
                    <a:pt x="15" y="27"/>
                  </a:lnTo>
                  <a:lnTo>
                    <a:pt x="8" y="27"/>
                  </a:lnTo>
                  <a:lnTo>
                    <a:pt x="8" y="21"/>
                  </a:lnTo>
                  <a:close/>
                  <a:moveTo>
                    <a:pt x="15" y="27"/>
                  </a:moveTo>
                  <a:lnTo>
                    <a:pt x="15" y="39"/>
                  </a:lnTo>
                  <a:lnTo>
                    <a:pt x="3" y="39"/>
                  </a:lnTo>
                  <a:lnTo>
                    <a:pt x="3" y="27"/>
                  </a:lnTo>
                  <a:lnTo>
                    <a:pt x="15" y="27"/>
                  </a:lnTo>
                  <a:close/>
                  <a:moveTo>
                    <a:pt x="15" y="39"/>
                  </a:moveTo>
                  <a:lnTo>
                    <a:pt x="15" y="40"/>
                  </a:lnTo>
                  <a:lnTo>
                    <a:pt x="13" y="42"/>
                  </a:lnTo>
                  <a:lnTo>
                    <a:pt x="11" y="43"/>
                  </a:lnTo>
                  <a:lnTo>
                    <a:pt x="8" y="45"/>
                  </a:lnTo>
                  <a:lnTo>
                    <a:pt x="6" y="43"/>
                  </a:lnTo>
                  <a:lnTo>
                    <a:pt x="5" y="42"/>
                  </a:lnTo>
                  <a:lnTo>
                    <a:pt x="3" y="40"/>
                  </a:lnTo>
                  <a:lnTo>
                    <a:pt x="3" y="39"/>
                  </a:lnTo>
                  <a:lnTo>
                    <a:pt x="15" y="3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984"/>
            <p:cNvSpPr>
              <a:spLocks noEditPoints="1"/>
            </p:cNvSpPr>
            <p:nvPr/>
          </p:nvSpPr>
          <p:spPr bwMode="auto">
            <a:xfrm>
              <a:off x="2341" y="2935"/>
              <a:ext cx="15" cy="4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8" y="2"/>
                </a:cxn>
                <a:cxn ang="0">
                  <a:pos x="2" y="10"/>
                </a:cxn>
                <a:cxn ang="0">
                  <a:pos x="12" y="3"/>
                </a:cxn>
                <a:cxn ang="0">
                  <a:pos x="2" y="10"/>
                </a:cxn>
                <a:cxn ang="0">
                  <a:pos x="12" y="3"/>
                </a:cxn>
                <a:cxn ang="0">
                  <a:pos x="13" y="8"/>
                </a:cxn>
                <a:cxn ang="0">
                  <a:pos x="12" y="3"/>
                </a:cxn>
                <a:cxn ang="0">
                  <a:pos x="13" y="20"/>
                </a:cxn>
                <a:cxn ang="0">
                  <a:pos x="0" y="8"/>
                </a:cxn>
                <a:cxn ang="0">
                  <a:pos x="7" y="24"/>
                </a:cxn>
                <a:cxn ang="0">
                  <a:pos x="0" y="20"/>
                </a:cxn>
                <a:cxn ang="0">
                  <a:pos x="7" y="24"/>
                </a:cxn>
                <a:cxn ang="0">
                  <a:pos x="8" y="13"/>
                </a:cxn>
                <a:cxn ang="0">
                  <a:pos x="7" y="24"/>
                </a:cxn>
                <a:cxn ang="0">
                  <a:pos x="8" y="13"/>
                </a:cxn>
                <a:cxn ang="0">
                  <a:pos x="15" y="20"/>
                </a:cxn>
                <a:cxn ang="0">
                  <a:pos x="8" y="13"/>
                </a:cxn>
                <a:cxn ang="0">
                  <a:pos x="15" y="31"/>
                </a:cxn>
                <a:cxn ang="0">
                  <a:pos x="3" y="20"/>
                </a:cxn>
                <a:cxn ang="0">
                  <a:pos x="8" y="37"/>
                </a:cxn>
                <a:cxn ang="0">
                  <a:pos x="3" y="31"/>
                </a:cxn>
                <a:cxn ang="0">
                  <a:pos x="8" y="37"/>
                </a:cxn>
                <a:cxn ang="0">
                  <a:pos x="10" y="26"/>
                </a:cxn>
                <a:cxn ang="0">
                  <a:pos x="8" y="37"/>
                </a:cxn>
                <a:cxn ang="0">
                  <a:pos x="10" y="26"/>
                </a:cxn>
                <a:cxn ang="0">
                  <a:pos x="15" y="31"/>
                </a:cxn>
                <a:cxn ang="0">
                  <a:pos x="10" y="26"/>
                </a:cxn>
                <a:cxn ang="0">
                  <a:pos x="15" y="37"/>
                </a:cxn>
                <a:cxn ang="0">
                  <a:pos x="3" y="31"/>
                </a:cxn>
                <a:cxn ang="0">
                  <a:pos x="15" y="37"/>
                </a:cxn>
                <a:cxn ang="0">
                  <a:pos x="13" y="41"/>
                </a:cxn>
                <a:cxn ang="0">
                  <a:pos x="10" y="42"/>
                </a:cxn>
                <a:cxn ang="0">
                  <a:pos x="5" y="41"/>
                </a:cxn>
                <a:cxn ang="0">
                  <a:pos x="3" y="37"/>
                </a:cxn>
              </a:cxnLst>
              <a:rect l="0" t="0" r="r" b="b"/>
              <a:pathLst>
                <a:path w="15" h="42">
                  <a:moveTo>
                    <a:pt x="2" y="10"/>
                  </a:moveTo>
                  <a:lnTo>
                    <a:pt x="0" y="8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2" y="10"/>
                  </a:lnTo>
                  <a:close/>
                  <a:moveTo>
                    <a:pt x="10" y="2"/>
                  </a:moveTo>
                  <a:lnTo>
                    <a:pt x="12" y="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10" y="2"/>
                  </a:lnTo>
                  <a:close/>
                  <a:moveTo>
                    <a:pt x="12" y="3"/>
                  </a:moveTo>
                  <a:lnTo>
                    <a:pt x="13" y="5"/>
                  </a:lnTo>
                  <a:lnTo>
                    <a:pt x="13" y="8"/>
                  </a:lnTo>
                  <a:lnTo>
                    <a:pt x="7" y="8"/>
                  </a:lnTo>
                  <a:lnTo>
                    <a:pt x="12" y="3"/>
                  </a:lnTo>
                  <a:close/>
                  <a:moveTo>
                    <a:pt x="13" y="8"/>
                  </a:moveTo>
                  <a:lnTo>
                    <a:pt x="13" y="20"/>
                  </a:lnTo>
                  <a:lnTo>
                    <a:pt x="0" y="20"/>
                  </a:lnTo>
                  <a:lnTo>
                    <a:pt x="0" y="8"/>
                  </a:lnTo>
                  <a:lnTo>
                    <a:pt x="13" y="8"/>
                  </a:lnTo>
                  <a:close/>
                  <a:moveTo>
                    <a:pt x="7" y="24"/>
                  </a:moveTo>
                  <a:lnTo>
                    <a:pt x="0" y="24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24"/>
                  </a:lnTo>
                  <a:close/>
                  <a:moveTo>
                    <a:pt x="7" y="13"/>
                  </a:moveTo>
                  <a:lnTo>
                    <a:pt x="8" y="13"/>
                  </a:lnTo>
                  <a:lnTo>
                    <a:pt x="8" y="24"/>
                  </a:lnTo>
                  <a:lnTo>
                    <a:pt x="7" y="24"/>
                  </a:lnTo>
                  <a:lnTo>
                    <a:pt x="7" y="13"/>
                  </a:lnTo>
                  <a:close/>
                  <a:moveTo>
                    <a:pt x="8" y="13"/>
                  </a:moveTo>
                  <a:lnTo>
                    <a:pt x="15" y="13"/>
                  </a:lnTo>
                  <a:lnTo>
                    <a:pt x="15" y="20"/>
                  </a:lnTo>
                  <a:lnTo>
                    <a:pt x="8" y="20"/>
                  </a:lnTo>
                  <a:lnTo>
                    <a:pt x="8" y="13"/>
                  </a:lnTo>
                  <a:close/>
                  <a:moveTo>
                    <a:pt x="15" y="20"/>
                  </a:moveTo>
                  <a:lnTo>
                    <a:pt x="15" y="31"/>
                  </a:lnTo>
                  <a:lnTo>
                    <a:pt x="3" y="31"/>
                  </a:lnTo>
                  <a:lnTo>
                    <a:pt x="3" y="20"/>
                  </a:lnTo>
                  <a:lnTo>
                    <a:pt x="15" y="20"/>
                  </a:lnTo>
                  <a:close/>
                  <a:moveTo>
                    <a:pt x="8" y="37"/>
                  </a:moveTo>
                  <a:lnTo>
                    <a:pt x="3" y="37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8" y="37"/>
                  </a:lnTo>
                  <a:close/>
                  <a:moveTo>
                    <a:pt x="8" y="26"/>
                  </a:moveTo>
                  <a:lnTo>
                    <a:pt x="10" y="26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8" y="26"/>
                  </a:lnTo>
                  <a:close/>
                  <a:moveTo>
                    <a:pt x="10" y="26"/>
                  </a:moveTo>
                  <a:lnTo>
                    <a:pt x="15" y="26"/>
                  </a:lnTo>
                  <a:lnTo>
                    <a:pt x="15" y="31"/>
                  </a:lnTo>
                  <a:lnTo>
                    <a:pt x="10" y="31"/>
                  </a:lnTo>
                  <a:lnTo>
                    <a:pt x="10" y="26"/>
                  </a:lnTo>
                  <a:close/>
                  <a:moveTo>
                    <a:pt x="15" y="31"/>
                  </a:moveTo>
                  <a:lnTo>
                    <a:pt x="15" y="37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15" y="31"/>
                  </a:lnTo>
                  <a:close/>
                  <a:moveTo>
                    <a:pt x="15" y="37"/>
                  </a:moveTo>
                  <a:lnTo>
                    <a:pt x="15" y="39"/>
                  </a:lnTo>
                  <a:lnTo>
                    <a:pt x="13" y="41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7" y="42"/>
                  </a:lnTo>
                  <a:lnTo>
                    <a:pt x="5" y="41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5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985"/>
            <p:cNvSpPr>
              <a:spLocks noEditPoints="1"/>
            </p:cNvSpPr>
            <p:nvPr/>
          </p:nvSpPr>
          <p:spPr bwMode="auto">
            <a:xfrm>
              <a:off x="2344" y="2966"/>
              <a:ext cx="17" cy="39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2" y="3"/>
                </a:cxn>
                <a:cxn ang="0">
                  <a:pos x="0" y="6"/>
                </a:cxn>
                <a:cxn ang="0">
                  <a:pos x="12" y="11"/>
                </a:cxn>
                <a:cxn ang="0">
                  <a:pos x="0" y="6"/>
                </a:cxn>
                <a:cxn ang="0">
                  <a:pos x="7" y="18"/>
                </a:cxn>
                <a:cxn ang="0">
                  <a:pos x="0" y="11"/>
                </a:cxn>
                <a:cxn ang="0">
                  <a:pos x="7" y="18"/>
                </a:cxn>
                <a:cxn ang="0">
                  <a:pos x="9" y="6"/>
                </a:cxn>
                <a:cxn ang="0">
                  <a:pos x="7" y="18"/>
                </a:cxn>
                <a:cxn ang="0">
                  <a:pos x="9" y="6"/>
                </a:cxn>
                <a:cxn ang="0">
                  <a:pos x="13" y="11"/>
                </a:cxn>
                <a:cxn ang="0">
                  <a:pos x="9" y="6"/>
                </a:cxn>
                <a:cxn ang="0">
                  <a:pos x="13" y="21"/>
                </a:cxn>
                <a:cxn ang="0">
                  <a:pos x="2" y="11"/>
                </a:cxn>
                <a:cxn ang="0">
                  <a:pos x="4" y="26"/>
                </a:cxn>
                <a:cxn ang="0">
                  <a:pos x="2" y="21"/>
                </a:cxn>
                <a:cxn ang="0">
                  <a:pos x="4" y="26"/>
                </a:cxn>
                <a:cxn ang="0">
                  <a:pos x="13" y="19"/>
                </a:cxn>
                <a:cxn ang="0">
                  <a:pos x="4" y="26"/>
                </a:cxn>
                <a:cxn ang="0">
                  <a:pos x="13" y="19"/>
                </a:cxn>
                <a:cxn ang="0">
                  <a:pos x="15" y="23"/>
                </a:cxn>
                <a:cxn ang="0">
                  <a:pos x="13" y="19"/>
                </a:cxn>
                <a:cxn ang="0">
                  <a:pos x="15" y="31"/>
                </a:cxn>
                <a:cxn ang="0">
                  <a:pos x="4" y="23"/>
                </a:cxn>
                <a:cxn ang="0">
                  <a:pos x="5" y="36"/>
                </a:cxn>
                <a:cxn ang="0">
                  <a:pos x="4" y="31"/>
                </a:cxn>
                <a:cxn ang="0">
                  <a:pos x="5" y="36"/>
                </a:cxn>
                <a:cxn ang="0">
                  <a:pos x="15" y="29"/>
                </a:cxn>
                <a:cxn ang="0">
                  <a:pos x="5" y="36"/>
                </a:cxn>
                <a:cxn ang="0">
                  <a:pos x="15" y="29"/>
                </a:cxn>
                <a:cxn ang="0">
                  <a:pos x="17" y="34"/>
                </a:cxn>
                <a:cxn ang="0">
                  <a:pos x="15" y="37"/>
                </a:cxn>
                <a:cxn ang="0">
                  <a:pos x="12" y="39"/>
                </a:cxn>
                <a:cxn ang="0">
                  <a:pos x="7" y="37"/>
                </a:cxn>
              </a:cxnLst>
              <a:rect l="0" t="0" r="r" b="b"/>
              <a:pathLst>
                <a:path w="17" h="39">
                  <a:moveTo>
                    <a:pt x="0" y="6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0" y="6"/>
                  </a:lnTo>
                  <a:close/>
                  <a:moveTo>
                    <a:pt x="12" y="6"/>
                  </a:moveTo>
                  <a:lnTo>
                    <a:pt x="12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2" y="6"/>
                  </a:lnTo>
                  <a:close/>
                  <a:moveTo>
                    <a:pt x="7" y="18"/>
                  </a:moveTo>
                  <a:lnTo>
                    <a:pt x="0" y="18"/>
                  </a:lnTo>
                  <a:lnTo>
                    <a:pt x="0" y="11"/>
                  </a:lnTo>
                  <a:lnTo>
                    <a:pt x="7" y="11"/>
                  </a:lnTo>
                  <a:lnTo>
                    <a:pt x="7" y="18"/>
                  </a:lnTo>
                  <a:close/>
                  <a:moveTo>
                    <a:pt x="7" y="6"/>
                  </a:moveTo>
                  <a:lnTo>
                    <a:pt x="9" y="6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7" y="6"/>
                  </a:lnTo>
                  <a:close/>
                  <a:moveTo>
                    <a:pt x="9" y="6"/>
                  </a:moveTo>
                  <a:lnTo>
                    <a:pt x="13" y="6"/>
                  </a:lnTo>
                  <a:lnTo>
                    <a:pt x="13" y="11"/>
                  </a:lnTo>
                  <a:lnTo>
                    <a:pt x="9" y="11"/>
                  </a:lnTo>
                  <a:lnTo>
                    <a:pt x="9" y="6"/>
                  </a:lnTo>
                  <a:close/>
                  <a:moveTo>
                    <a:pt x="13" y="11"/>
                  </a:moveTo>
                  <a:lnTo>
                    <a:pt x="13" y="21"/>
                  </a:lnTo>
                  <a:lnTo>
                    <a:pt x="2" y="21"/>
                  </a:lnTo>
                  <a:lnTo>
                    <a:pt x="2" y="11"/>
                  </a:lnTo>
                  <a:lnTo>
                    <a:pt x="13" y="11"/>
                  </a:lnTo>
                  <a:close/>
                  <a:moveTo>
                    <a:pt x="4" y="26"/>
                  </a:moveTo>
                  <a:lnTo>
                    <a:pt x="2" y="24"/>
                  </a:lnTo>
                  <a:lnTo>
                    <a:pt x="2" y="21"/>
                  </a:lnTo>
                  <a:lnTo>
                    <a:pt x="9" y="21"/>
                  </a:lnTo>
                  <a:lnTo>
                    <a:pt x="4" y="26"/>
                  </a:lnTo>
                  <a:close/>
                  <a:moveTo>
                    <a:pt x="12" y="18"/>
                  </a:moveTo>
                  <a:lnTo>
                    <a:pt x="13" y="19"/>
                  </a:lnTo>
                  <a:lnTo>
                    <a:pt x="5" y="28"/>
                  </a:lnTo>
                  <a:lnTo>
                    <a:pt x="4" y="26"/>
                  </a:lnTo>
                  <a:lnTo>
                    <a:pt x="12" y="18"/>
                  </a:lnTo>
                  <a:close/>
                  <a:moveTo>
                    <a:pt x="13" y="19"/>
                  </a:moveTo>
                  <a:lnTo>
                    <a:pt x="15" y="21"/>
                  </a:lnTo>
                  <a:lnTo>
                    <a:pt x="15" y="23"/>
                  </a:lnTo>
                  <a:lnTo>
                    <a:pt x="10" y="23"/>
                  </a:lnTo>
                  <a:lnTo>
                    <a:pt x="13" y="19"/>
                  </a:lnTo>
                  <a:close/>
                  <a:moveTo>
                    <a:pt x="15" y="23"/>
                  </a:moveTo>
                  <a:lnTo>
                    <a:pt x="15" y="31"/>
                  </a:lnTo>
                  <a:lnTo>
                    <a:pt x="4" y="31"/>
                  </a:lnTo>
                  <a:lnTo>
                    <a:pt x="4" y="23"/>
                  </a:lnTo>
                  <a:lnTo>
                    <a:pt x="15" y="23"/>
                  </a:lnTo>
                  <a:close/>
                  <a:moveTo>
                    <a:pt x="5" y="36"/>
                  </a:moveTo>
                  <a:lnTo>
                    <a:pt x="4" y="34"/>
                  </a:lnTo>
                  <a:lnTo>
                    <a:pt x="4" y="31"/>
                  </a:lnTo>
                  <a:lnTo>
                    <a:pt x="10" y="31"/>
                  </a:lnTo>
                  <a:lnTo>
                    <a:pt x="5" y="36"/>
                  </a:lnTo>
                  <a:close/>
                  <a:moveTo>
                    <a:pt x="13" y="28"/>
                  </a:moveTo>
                  <a:lnTo>
                    <a:pt x="15" y="29"/>
                  </a:lnTo>
                  <a:lnTo>
                    <a:pt x="7" y="37"/>
                  </a:lnTo>
                  <a:lnTo>
                    <a:pt x="5" y="36"/>
                  </a:lnTo>
                  <a:lnTo>
                    <a:pt x="13" y="28"/>
                  </a:lnTo>
                  <a:close/>
                  <a:moveTo>
                    <a:pt x="15" y="29"/>
                  </a:moveTo>
                  <a:lnTo>
                    <a:pt x="17" y="31"/>
                  </a:lnTo>
                  <a:lnTo>
                    <a:pt x="17" y="34"/>
                  </a:lnTo>
                  <a:lnTo>
                    <a:pt x="17" y="36"/>
                  </a:lnTo>
                  <a:lnTo>
                    <a:pt x="15" y="37"/>
                  </a:lnTo>
                  <a:lnTo>
                    <a:pt x="13" y="39"/>
                  </a:lnTo>
                  <a:lnTo>
                    <a:pt x="12" y="39"/>
                  </a:lnTo>
                  <a:lnTo>
                    <a:pt x="9" y="39"/>
                  </a:lnTo>
                  <a:lnTo>
                    <a:pt x="7" y="3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986"/>
            <p:cNvSpPr>
              <a:spLocks noEditPoints="1"/>
            </p:cNvSpPr>
            <p:nvPr/>
          </p:nvSpPr>
          <p:spPr bwMode="auto">
            <a:xfrm>
              <a:off x="2349" y="2994"/>
              <a:ext cx="15" cy="3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3"/>
                </a:cxn>
                <a:cxn ang="0">
                  <a:pos x="0" y="6"/>
                </a:cxn>
                <a:cxn ang="0">
                  <a:pos x="12" y="16"/>
                </a:cxn>
                <a:cxn ang="0">
                  <a:pos x="0" y="6"/>
                </a:cxn>
                <a:cxn ang="0">
                  <a:pos x="7" y="21"/>
                </a:cxn>
                <a:cxn ang="0">
                  <a:pos x="0" y="16"/>
                </a:cxn>
                <a:cxn ang="0">
                  <a:pos x="7" y="21"/>
                </a:cxn>
                <a:cxn ang="0">
                  <a:pos x="7" y="9"/>
                </a:cxn>
                <a:cxn ang="0">
                  <a:pos x="7" y="21"/>
                </a:cxn>
                <a:cxn ang="0">
                  <a:pos x="7" y="9"/>
                </a:cxn>
                <a:cxn ang="0">
                  <a:pos x="13" y="16"/>
                </a:cxn>
                <a:cxn ang="0">
                  <a:pos x="7" y="9"/>
                </a:cxn>
                <a:cxn ang="0">
                  <a:pos x="13" y="24"/>
                </a:cxn>
                <a:cxn ang="0">
                  <a:pos x="2" y="16"/>
                </a:cxn>
                <a:cxn ang="0">
                  <a:pos x="4" y="29"/>
                </a:cxn>
                <a:cxn ang="0">
                  <a:pos x="2" y="24"/>
                </a:cxn>
                <a:cxn ang="0">
                  <a:pos x="4" y="29"/>
                </a:cxn>
                <a:cxn ang="0">
                  <a:pos x="13" y="21"/>
                </a:cxn>
                <a:cxn ang="0">
                  <a:pos x="4" y="29"/>
                </a:cxn>
                <a:cxn ang="0">
                  <a:pos x="13" y="21"/>
                </a:cxn>
                <a:cxn ang="0">
                  <a:pos x="15" y="26"/>
                </a:cxn>
                <a:cxn ang="0">
                  <a:pos x="13" y="21"/>
                </a:cxn>
                <a:cxn ang="0">
                  <a:pos x="15" y="30"/>
                </a:cxn>
                <a:cxn ang="0">
                  <a:pos x="4" y="26"/>
                </a:cxn>
                <a:cxn ang="0">
                  <a:pos x="15" y="30"/>
                </a:cxn>
                <a:cxn ang="0">
                  <a:pos x="13" y="35"/>
                </a:cxn>
                <a:cxn ang="0">
                  <a:pos x="8" y="37"/>
                </a:cxn>
                <a:cxn ang="0">
                  <a:pos x="5" y="35"/>
                </a:cxn>
                <a:cxn ang="0">
                  <a:pos x="4" y="30"/>
                </a:cxn>
              </a:cxnLst>
              <a:rect l="0" t="0" r="r" b="b"/>
              <a:pathLst>
                <a:path w="15" h="37">
                  <a:moveTo>
                    <a:pt x="0" y="6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0" y="6"/>
                  </a:lnTo>
                  <a:close/>
                  <a:moveTo>
                    <a:pt x="12" y="6"/>
                  </a:moveTo>
                  <a:lnTo>
                    <a:pt x="12" y="16"/>
                  </a:lnTo>
                  <a:lnTo>
                    <a:pt x="0" y="16"/>
                  </a:lnTo>
                  <a:lnTo>
                    <a:pt x="0" y="6"/>
                  </a:lnTo>
                  <a:lnTo>
                    <a:pt x="12" y="6"/>
                  </a:lnTo>
                  <a:close/>
                  <a:moveTo>
                    <a:pt x="7" y="21"/>
                  </a:moveTo>
                  <a:lnTo>
                    <a:pt x="0" y="21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7" y="21"/>
                  </a:lnTo>
                  <a:close/>
                  <a:moveTo>
                    <a:pt x="7" y="9"/>
                  </a:moveTo>
                  <a:lnTo>
                    <a:pt x="7" y="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9"/>
                  </a:lnTo>
                  <a:close/>
                  <a:moveTo>
                    <a:pt x="7" y="9"/>
                  </a:moveTo>
                  <a:lnTo>
                    <a:pt x="13" y="9"/>
                  </a:lnTo>
                  <a:lnTo>
                    <a:pt x="13" y="16"/>
                  </a:lnTo>
                  <a:lnTo>
                    <a:pt x="7" y="16"/>
                  </a:lnTo>
                  <a:lnTo>
                    <a:pt x="7" y="9"/>
                  </a:lnTo>
                  <a:close/>
                  <a:moveTo>
                    <a:pt x="13" y="16"/>
                  </a:moveTo>
                  <a:lnTo>
                    <a:pt x="13" y="24"/>
                  </a:lnTo>
                  <a:lnTo>
                    <a:pt x="2" y="24"/>
                  </a:lnTo>
                  <a:lnTo>
                    <a:pt x="2" y="16"/>
                  </a:lnTo>
                  <a:lnTo>
                    <a:pt x="13" y="16"/>
                  </a:lnTo>
                  <a:close/>
                  <a:moveTo>
                    <a:pt x="4" y="29"/>
                  </a:moveTo>
                  <a:lnTo>
                    <a:pt x="2" y="27"/>
                  </a:lnTo>
                  <a:lnTo>
                    <a:pt x="2" y="24"/>
                  </a:lnTo>
                  <a:lnTo>
                    <a:pt x="7" y="24"/>
                  </a:lnTo>
                  <a:lnTo>
                    <a:pt x="4" y="29"/>
                  </a:lnTo>
                  <a:close/>
                  <a:moveTo>
                    <a:pt x="12" y="19"/>
                  </a:moveTo>
                  <a:lnTo>
                    <a:pt x="13" y="21"/>
                  </a:lnTo>
                  <a:lnTo>
                    <a:pt x="5" y="30"/>
                  </a:lnTo>
                  <a:lnTo>
                    <a:pt x="4" y="29"/>
                  </a:lnTo>
                  <a:lnTo>
                    <a:pt x="12" y="19"/>
                  </a:lnTo>
                  <a:close/>
                  <a:moveTo>
                    <a:pt x="13" y="21"/>
                  </a:moveTo>
                  <a:lnTo>
                    <a:pt x="15" y="22"/>
                  </a:lnTo>
                  <a:lnTo>
                    <a:pt x="15" y="26"/>
                  </a:lnTo>
                  <a:lnTo>
                    <a:pt x="8" y="26"/>
                  </a:lnTo>
                  <a:lnTo>
                    <a:pt x="13" y="21"/>
                  </a:lnTo>
                  <a:close/>
                  <a:moveTo>
                    <a:pt x="15" y="26"/>
                  </a:moveTo>
                  <a:lnTo>
                    <a:pt x="15" y="30"/>
                  </a:lnTo>
                  <a:lnTo>
                    <a:pt x="4" y="30"/>
                  </a:lnTo>
                  <a:lnTo>
                    <a:pt x="4" y="26"/>
                  </a:lnTo>
                  <a:lnTo>
                    <a:pt x="15" y="26"/>
                  </a:lnTo>
                  <a:close/>
                  <a:moveTo>
                    <a:pt x="15" y="30"/>
                  </a:moveTo>
                  <a:lnTo>
                    <a:pt x="15" y="34"/>
                  </a:lnTo>
                  <a:lnTo>
                    <a:pt x="13" y="35"/>
                  </a:lnTo>
                  <a:lnTo>
                    <a:pt x="12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5" y="35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987"/>
            <p:cNvSpPr>
              <a:spLocks noEditPoints="1"/>
            </p:cNvSpPr>
            <p:nvPr/>
          </p:nvSpPr>
          <p:spPr bwMode="auto">
            <a:xfrm>
              <a:off x="2353" y="3020"/>
              <a:ext cx="16" cy="3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4"/>
                </a:cxn>
                <a:cxn ang="0">
                  <a:pos x="11" y="8"/>
                </a:cxn>
                <a:cxn ang="0">
                  <a:pos x="0" y="4"/>
                </a:cxn>
                <a:cxn ang="0">
                  <a:pos x="1" y="11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11" y="6"/>
                </a:cxn>
                <a:cxn ang="0">
                  <a:pos x="1" y="11"/>
                </a:cxn>
                <a:cxn ang="0">
                  <a:pos x="11" y="6"/>
                </a:cxn>
                <a:cxn ang="0">
                  <a:pos x="13" y="9"/>
                </a:cxn>
                <a:cxn ang="0">
                  <a:pos x="11" y="6"/>
                </a:cxn>
                <a:cxn ang="0">
                  <a:pos x="13" y="17"/>
                </a:cxn>
                <a:cxn ang="0">
                  <a:pos x="1" y="9"/>
                </a:cxn>
                <a:cxn ang="0">
                  <a:pos x="6" y="24"/>
                </a:cxn>
                <a:cxn ang="0">
                  <a:pos x="1" y="17"/>
                </a:cxn>
                <a:cxn ang="0">
                  <a:pos x="6" y="24"/>
                </a:cxn>
                <a:cxn ang="0">
                  <a:pos x="8" y="13"/>
                </a:cxn>
                <a:cxn ang="0">
                  <a:pos x="6" y="24"/>
                </a:cxn>
                <a:cxn ang="0">
                  <a:pos x="8" y="13"/>
                </a:cxn>
                <a:cxn ang="0">
                  <a:pos x="14" y="17"/>
                </a:cxn>
                <a:cxn ang="0">
                  <a:pos x="8" y="13"/>
                </a:cxn>
                <a:cxn ang="0">
                  <a:pos x="14" y="27"/>
                </a:cxn>
                <a:cxn ang="0">
                  <a:pos x="3" y="17"/>
                </a:cxn>
                <a:cxn ang="0">
                  <a:pos x="8" y="32"/>
                </a:cxn>
                <a:cxn ang="0">
                  <a:pos x="3" y="27"/>
                </a:cxn>
                <a:cxn ang="0">
                  <a:pos x="8" y="32"/>
                </a:cxn>
                <a:cxn ang="0">
                  <a:pos x="9" y="21"/>
                </a:cxn>
                <a:cxn ang="0">
                  <a:pos x="8" y="32"/>
                </a:cxn>
                <a:cxn ang="0">
                  <a:pos x="9" y="21"/>
                </a:cxn>
                <a:cxn ang="0">
                  <a:pos x="16" y="27"/>
                </a:cxn>
                <a:cxn ang="0">
                  <a:pos x="9" y="21"/>
                </a:cxn>
                <a:cxn ang="0">
                  <a:pos x="16" y="29"/>
                </a:cxn>
                <a:cxn ang="0">
                  <a:pos x="3" y="27"/>
                </a:cxn>
                <a:cxn ang="0">
                  <a:pos x="16" y="29"/>
                </a:cxn>
                <a:cxn ang="0">
                  <a:pos x="13" y="34"/>
                </a:cxn>
                <a:cxn ang="0">
                  <a:pos x="9" y="35"/>
                </a:cxn>
                <a:cxn ang="0">
                  <a:pos x="4" y="34"/>
                </a:cxn>
                <a:cxn ang="0">
                  <a:pos x="3" y="29"/>
                </a:cxn>
              </a:cxnLst>
              <a:rect l="0" t="0" r="r" b="b"/>
              <a:pathLst>
                <a:path w="16" h="35">
                  <a:moveTo>
                    <a:pt x="0" y="4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0" y="4"/>
                  </a:lnTo>
                  <a:close/>
                  <a:moveTo>
                    <a:pt x="11" y="4"/>
                  </a:moveTo>
                  <a:lnTo>
                    <a:pt x="11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1" y="4"/>
                  </a:lnTo>
                  <a:close/>
                  <a:moveTo>
                    <a:pt x="1" y="11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4" y="8"/>
                  </a:lnTo>
                  <a:lnTo>
                    <a:pt x="1" y="11"/>
                  </a:lnTo>
                  <a:close/>
                  <a:moveTo>
                    <a:pt x="9" y="4"/>
                  </a:moveTo>
                  <a:lnTo>
                    <a:pt x="11" y="6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9" y="4"/>
                  </a:lnTo>
                  <a:close/>
                  <a:moveTo>
                    <a:pt x="11" y="6"/>
                  </a:moveTo>
                  <a:lnTo>
                    <a:pt x="13" y="8"/>
                  </a:lnTo>
                  <a:lnTo>
                    <a:pt x="13" y="9"/>
                  </a:lnTo>
                  <a:lnTo>
                    <a:pt x="6" y="9"/>
                  </a:lnTo>
                  <a:lnTo>
                    <a:pt x="11" y="6"/>
                  </a:lnTo>
                  <a:close/>
                  <a:moveTo>
                    <a:pt x="13" y="9"/>
                  </a:moveTo>
                  <a:lnTo>
                    <a:pt x="13" y="17"/>
                  </a:lnTo>
                  <a:lnTo>
                    <a:pt x="1" y="17"/>
                  </a:lnTo>
                  <a:lnTo>
                    <a:pt x="1" y="9"/>
                  </a:lnTo>
                  <a:lnTo>
                    <a:pt x="13" y="9"/>
                  </a:lnTo>
                  <a:close/>
                  <a:moveTo>
                    <a:pt x="6" y="24"/>
                  </a:moveTo>
                  <a:lnTo>
                    <a:pt x="1" y="24"/>
                  </a:lnTo>
                  <a:lnTo>
                    <a:pt x="1" y="17"/>
                  </a:lnTo>
                  <a:lnTo>
                    <a:pt x="6" y="17"/>
                  </a:lnTo>
                  <a:lnTo>
                    <a:pt x="6" y="24"/>
                  </a:lnTo>
                  <a:close/>
                  <a:moveTo>
                    <a:pt x="6" y="13"/>
                  </a:moveTo>
                  <a:lnTo>
                    <a:pt x="8" y="13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13"/>
                  </a:lnTo>
                  <a:close/>
                  <a:moveTo>
                    <a:pt x="8" y="13"/>
                  </a:moveTo>
                  <a:lnTo>
                    <a:pt x="14" y="13"/>
                  </a:lnTo>
                  <a:lnTo>
                    <a:pt x="14" y="17"/>
                  </a:lnTo>
                  <a:lnTo>
                    <a:pt x="8" y="17"/>
                  </a:lnTo>
                  <a:lnTo>
                    <a:pt x="8" y="13"/>
                  </a:lnTo>
                  <a:close/>
                  <a:moveTo>
                    <a:pt x="14" y="17"/>
                  </a:moveTo>
                  <a:lnTo>
                    <a:pt x="14" y="27"/>
                  </a:lnTo>
                  <a:lnTo>
                    <a:pt x="3" y="27"/>
                  </a:lnTo>
                  <a:lnTo>
                    <a:pt x="3" y="17"/>
                  </a:lnTo>
                  <a:lnTo>
                    <a:pt x="14" y="17"/>
                  </a:lnTo>
                  <a:close/>
                  <a:moveTo>
                    <a:pt x="8" y="32"/>
                  </a:moveTo>
                  <a:lnTo>
                    <a:pt x="3" y="32"/>
                  </a:lnTo>
                  <a:lnTo>
                    <a:pt x="3" y="27"/>
                  </a:lnTo>
                  <a:lnTo>
                    <a:pt x="8" y="27"/>
                  </a:lnTo>
                  <a:lnTo>
                    <a:pt x="8" y="32"/>
                  </a:lnTo>
                  <a:close/>
                  <a:moveTo>
                    <a:pt x="8" y="21"/>
                  </a:moveTo>
                  <a:lnTo>
                    <a:pt x="9" y="21"/>
                  </a:lnTo>
                  <a:lnTo>
                    <a:pt x="9" y="32"/>
                  </a:lnTo>
                  <a:lnTo>
                    <a:pt x="8" y="32"/>
                  </a:lnTo>
                  <a:lnTo>
                    <a:pt x="8" y="21"/>
                  </a:lnTo>
                  <a:close/>
                  <a:moveTo>
                    <a:pt x="9" y="21"/>
                  </a:moveTo>
                  <a:lnTo>
                    <a:pt x="16" y="21"/>
                  </a:lnTo>
                  <a:lnTo>
                    <a:pt x="16" y="27"/>
                  </a:lnTo>
                  <a:lnTo>
                    <a:pt x="9" y="27"/>
                  </a:lnTo>
                  <a:lnTo>
                    <a:pt x="9" y="21"/>
                  </a:lnTo>
                  <a:close/>
                  <a:moveTo>
                    <a:pt x="16" y="27"/>
                  </a:moveTo>
                  <a:lnTo>
                    <a:pt x="16" y="29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16" y="27"/>
                  </a:lnTo>
                  <a:close/>
                  <a:moveTo>
                    <a:pt x="16" y="29"/>
                  </a:moveTo>
                  <a:lnTo>
                    <a:pt x="14" y="32"/>
                  </a:lnTo>
                  <a:lnTo>
                    <a:pt x="13" y="34"/>
                  </a:lnTo>
                  <a:lnTo>
                    <a:pt x="11" y="35"/>
                  </a:lnTo>
                  <a:lnTo>
                    <a:pt x="9" y="35"/>
                  </a:lnTo>
                  <a:lnTo>
                    <a:pt x="8" y="35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3" y="29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988"/>
            <p:cNvSpPr>
              <a:spLocks noEditPoints="1"/>
            </p:cNvSpPr>
            <p:nvPr/>
          </p:nvSpPr>
          <p:spPr bwMode="auto">
            <a:xfrm>
              <a:off x="2356" y="3044"/>
              <a:ext cx="14" cy="2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1" y="3"/>
                </a:cxn>
                <a:cxn ang="0">
                  <a:pos x="13" y="5"/>
                </a:cxn>
                <a:cxn ang="0">
                  <a:pos x="0" y="5"/>
                </a:cxn>
                <a:cxn ang="0">
                  <a:pos x="13" y="5"/>
                </a:cxn>
                <a:cxn ang="0">
                  <a:pos x="13" y="11"/>
                </a:cxn>
                <a:cxn ang="0">
                  <a:pos x="0" y="11"/>
                </a:cxn>
                <a:cxn ang="0">
                  <a:pos x="0" y="5"/>
                </a:cxn>
                <a:cxn ang="0">
                  <a:pos x="13" y="5"/>
                </a:cxn>
                <a:cxn ang="0">
                  <a:pos x="1" y="16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6" y="11"/>
                </a:cxn>
                <a:cxn ang="0">
                  <a:pos x="1" y="16"/>
                </a:cxn>
                <a:cxn ang="0">
                  <a:pos x="10" y="6"/>
                </a:cxn>
                <a:cxn ang="0">
                  <a:pos x="13" y="10"/>
                </a:cxn>
                <a:cxn ang="0">
                  <a:pos x="3" y="18"/>
                </a:cxn>
                <a:cxn ang="0">
                  <a:pos x="1" y="16"/>
                </a:cxn>
                <a:cxn ang="0">
                  <a:pos x="10" y="6"/>
                </a:cxn>
                <a:cxn ang="0">
                  <a:pos x="13" y="10"/>
                </a:cxn>
                <a:cxn ang="0">
                  <a:pos x="14" y="11"/>
                </a:cxn>
                <a:cxn ang="0">
                  <a:pos x="14" y="13"/>
                </a:cxn>
                <a:cxn ang="0">
                  <a:pos x="8" y="13"/>
                </a:cxn>
                <a:cxn ang="0">
                  <a:pos x="13" y="10"/>
                </a:cxn>
                <a:cxn ang="0">
                  <a:pos x="14" y="13"/>
                </a:cxn>
                <a:cxn ang="0">
                  <a:pos x="14" y="18"/>
                </a:cxn>
                <a:cxn ang="0">
                  <a:pos x="1" y="18"/>
                </a:cxn>
                <a:cxn ang="0">
                  <a:pos x="1" y="13"/>
                </a:cxn>
                <a:cxn ang="0">
                  <a:pos x="14" y="13"/>
                </a:cxn>
                <a:cxn ang="0">
                  <a:pos x="14" y="18"/>
                </a:cxn>
                <a:cxn ang="0">
                  <a:pos x="13" y="21"/>
                </a:cxn>
                <a:cxn ang="0">
                  <a:pos x="13" y="23"/>
                </a:cxn>
                <a:cxn ang="0">
                  <a:pos x="10" y="24"/>
                </a:cxn>
                <a:cxn ang="0">
                  <a:pos x="8" y="24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3" y="21"/>
                </a:cxn>
                <a:cxn ang="0">
                  <a:pos x="1" y="18"/>
                </a:cxn>
                <a:cxn ang="0">
                  <a:pos x="14" y="18"/>
                </a:cxn>
              </a:cxnLst>
              <a:rect l="0" t="0" r="r" b="b"/>
              <a:pathLst>
                <a:path w="14" h="24">
                  <a:moveTo>
                    <a:pt x="0" y="5"/>
                  </a:moveTo>
                  <a:lnTo>
                    <a:pt x="1" y="3"/>
                  </a:lnTo>
                  <a:lnTo>
                    <a:pt x="1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0" y="5"/>
                  </a:lnTo>
                  <a:close/>
                  <a:moveTo>
                    <a:pt x="13" y="5"/>
                  </a:moveTo>
                  <a:lnTo>
                    <a:pt x="13" y="1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13" y="5"/>
                  </a:lnTo>
                  <a:close/>
                  <a:moveTo>
                    <a:pt x="1" y="16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6" y="11"/>
                  </a:lnTo>
                  <a:lnTo>
                    <a:pt x="1" y="16"/>
                  </a:lnTo>
                  <a:close/>
                  <a:moveTo>
                    <a:pt x="10" y="6"/>
                  </a:moveTo>
                  <a:lnTo>
                    <a:pt x="13" y="10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10" y="6"/>
                  </a:lnTo>
                  <a:close/>
                  <a:moveTo>
                    <a:pt x="13" y="10"/>
                  </a:moveTo>
                  <a:lnTo>
                    <a:pt x="14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13" y="10"/>
                  </a:lnTo>
                  <a:close/>
                  <a:moveTo>
                    <a:pt x="14" y="13"/>
                  </a:moveTo>
                  <a:lnTo>
                    <a:pt x="14" y="18"/>
                  </a:lnTo>
                  <a:lnTo>
                    <a:pt x="1" y="18"/>
                  </a:lnTo>
                  <a:lnTo>
                    <a:pt x="1" y="13"/>
                  </a:lnTo>
                  <a:lnTo>
                    <a:pt x="14" y="13"/>
                  </a:lnTo>
                  <a:close/>
                  <a:moveTo>
                    <a:pt x="14" y="18"/>
                  </a:moveTo>
                  <a:lnTo>
                    <a:pt x="13" y="21"/>
                  </a:lnTo>
                  <a:lnTo>
                    <a:pt x="13" y="23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989"/>
            <p:cNvSpPr>
              <a:spLocks noEditPoints="1"/>
            </p:cNvSpPr>
            <p:nvPr/>
          </p:nvSpPr>
          <p:spPr bwMode="auto">
            <a:xfrm>
              <a:off x="2286" y="3037"/>
              <a:ext cx="16" cy="31"/>
            </a:xfrm>
            <a:custGeom>
              <a:avLst/>
              <a:gdLst/>
              <a:ahLst/>
              <a:cxnLst>
                <a:cxn ang="0">
                  <a:pos x="3" y="31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3" y="20"/>
                </a:cxn>
                <a:cxn ang="0">
                  <a:pos x="6" y="31"/>
                </a:cxn>
                <a:cxn ang="0">
                  <a:pos x="6" y="20"/>
                </a:cxn>
                <a:cxn ang="0">
                  <a:pos x="6" y="31"/>
                </a:cxn>
                <a:cxn ang="0">
                  <a:pos x="13" y="25"/>
                </a:cxn>
                <a:cxn ang="0">
                  <a:pos x="6" y="31"/>
                </a:cxn>
                <a:cxn ang="0">
                  <a:pos x="13" y="25"/>
                </a:cxn>
                <a:cxn ang="0">
                  <a:pos x="2" y="18"/>
                </a:cxn>
                <a:cxn ang="0">
                  <a:pos x="13" y="25"/>
                </a:cxn>
                <a:cxn ang="0">
                  <a:pos x="2" y="18"/>
                </a:cxn>
                <a:cxn ang="0">
                  <a:pos x="6" y="12"/>
                </a:cxn>
                <a:cxn ang="0">
                  <a:pos x="2" y="18"/>
                </a:cxn>
                <a:cxn ang="0">
                  <a:pos x="8" y="12"/>
                </a:cxn>
                <a:cxn ang="0">
                  <a:pos x="6" y="25"/>
                </a:cxn>
                <a:cxn ang="0">
                  <a:pos x="15" y="18"/>
                </a:cxn>
                <a:cxn ang="0">
                  <a:pos x="8" y="25"/>
                </a:cxn>
                <a:cxn ang="0">
                  <a:pos x="15" y="18"/>
                </a:cxn>
                <a:cxn ang="0">
                  <a:pos x="3" y="12"/>
                </a:cxn>
                <a:cxn ang="0">
                  <a:pos x="15" y="18"/>
                </a:cxn>
                <a:cxn ang="0">
                  <a:pos x="3" y="12"/>
                </a:cxn>
                <a:cxn ang="0">
                  <a:pos x="8" y="5"/>
                </a:cxn>
                <a:cxn ang="0">
                  <a:pos x="3" y="12"/>
                </a:cxn>
                <a:cxn ang="0">
                  <a:pos x="10" y="5"/>
                </a:cxn>
                <a:cxn ang="0">
                  <a:pos x="8" y="17"/>
                </a:cxn>
                <a:cxn ang="0">
                  <a:pos x="16" y="12"/>
                </a:cxn>
                <a:cxn ang="0">
                  <a:pos x="10" y="17"/>
                </a:cxn>
                <a:cxn ang="0">
                  <a:pos x="16" y="12"/>
                </a:cxn>
                <a:cxn ang="0">
                  <a:pos x="5" y="7"/>
                </a:cxn>
                <a:cxn ang="0">
                  <a:pos x="16" y="12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5" y="2"/>
                </a:cxn>
                <a:cxn ang="0">
                  <a:pos x="16" y="7"/>
                </a:cxn>
              </a:cxnLst>
              <a:rect l="0" t="0" r="r" b="b"/>
              <a:pathLst>
                <a:path w="16" h="31">
                  <a:moveTo>
                    <a:pt x="6" y="31"/>
                  </a:moveTo>
                  <a:lnTo>
                    <a:pt x="3" y="31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31"/>
                  </a:lnTo>
                  <a:close/>
                  <a:moveTo>
                    <a:pt x="6" y="20"/>
                  </a:moveTo>
                  <a:lnTo>
                    <a:pt x="6" y="20"/>
                  </a:lnTo>
                  <a:lnTo>
                    <a:pt x="6" y="31"/>
                  </a:lnTo>
                  <a:lnTo>
                    <a:pt x="6" y="31"/>
                  </a:lnTo>
                  <a:lnTo>
                    <a:pt x="6" y="20"/>
                  </a:lnTo>
                  <a:close/>
                  <a:moveTo>
                    <a:pt x="13" y="25"/>
                  </a:moveTo>
                  <a:lnTo>
                    <a:pt x="13" y="31"/>
                  </a:lnTo>
                  <a:lnTo>
                    <a:pt x="6" y="31"/>
                  </a:lnTo>
                  <a:lnTo>
                    <a:pt x="6" y="25"/>
                  </a:lnTo>
                  <a:lnTo>
                    <a:pt x="13" y="25"/>
                  </a:lnTo>
                  <a:close/>
                  <a:moveTo>
                    <a:pt x="2" y="25"/>
                  </a:moveTo>
                  <a:lnTo>
                    <a:pt x="2" y="18"/>
                  </a:lnTo>
                  <a:lnTo>
                    <a:pt x="13" y="18"/>
                  </a:lnTo>
                  <a:lnTo>
                    <a:pt x="13" y="25"/>
                  </a:lnTo>
                  <a:lnTo>
                    <a:pt x="2" y="25"/>
                  </a:lnTo>
                  <a:close/>
                  <a:moveTo>
                    <a:pt x="2" y="18"/>
                  </a:moveTo>
                  <a:lnTo>
                    <a:pt x="2" y="12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2" y="18"/>
                  </a:lnTo>
                  <a:close/>
                  <a:moveTo>
                    <a:pt x="6" y="12"/>
                  </a:moveTo>
                  <a:lnTo>
                    <a:pt x="8" y="12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6" y="12"/>
                  </a:lnTo>
                  <a:close/>
                  <a:moveTo>
                    <a:pt x="15" y="18"/>
                  </a:moveTo>
                  <a:lnTo>
                    <a:pt x="15" y="25"/>
                  </a:lnTo>
                  <a:lnTo>
                    <a:pt x="8" y="25"/>
                  </a:lnTo>
                  <a:lnTo>
                    <a:pt x="8" y="18"/>
                  </a:lnTo>
                  <a:lnTo>
                    <a:pt x="15" y="18"/>
                  </a:lnTo>
                  <a:close/>
                  <a:moveTo>
                    <a:pt x="3" y="18"/>
                  </a:moveTo>
                  <a:lnTo>
                    <a:pt x="3" y="12"/>
                  </a:lnTo>
                  <a:lnTo>
                    <a:pt x="15" y="12"/>
                  </a:lnTo>
                  <a:lnTo>
                    <a:pt x="15" y="18"/>
                  </a:lnTo>
                  <a:lnTo>
                    <a:pt x="3" y="18"/>
                  </a:lnTo>
                  <a:close/>
                  <a:moveTo>
                    <a:pt x="3" y="12"/>
                  </a:moveTo>
                  <a:lnTo>
                    <a:pt x="3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3" y="12"/>
                  </a:lnTo>
                  <a:close/>
                  <a:moveTo>
                    <a:pt x="8" y="5"/>
                  </a:moveTo>
                  <a:lnTo>
                    <a:pt x="10" y="5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5"/>
                  </a:lnTo>
                  <a:close/>
                  <a:moveTo>
                    <a:pt x="16" y="12"/>
                  </a:moveTo>
                  <a:lnTo>
                    <a:pt x="16" y="17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6" y="12"/>
                  </a:lnTo>
                  <a:close/>
                  <a:moveTo>
                    <a:pt x="5" y="12"/>
                  </a:moveTo>
                  <a:lnTo>
                    <a:pt x="5" y="7"/>
                  </a:lnTo>
                  <a:lnTo>
                    <a:pt x="16" y="7"/>
                  </a:lnTo>
                  <a:lnTo>
                    <a:pt x="16" y="12"/>
                  </a:lnTo>
                  <a:lnTo>
                    <a:pt x="5" y="12"/>
                  </a:lnTo>
                  <a:close/>
                  <a:moveTo>
                    <a:pt x="5" y="7"/>
                  </a:moveTo>
                  <a:lnTo>
                    <a:pt x="5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6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990"/>
            <p:cNvSpPr>
              <a:spLocks noEditPoints="1"/>
            </p:cNvSpPr>
            <p:nvPr/>
          </p:nvSpPr>
          <p:spPr bwMode="auto">
            <a:xfrm>
              <a:off x="2291" y="3020"/>
              <a:ext cx="14" cy="29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6" y="29"/>
                </a:cxn>
                <a:cxn ang="0">
                  <a:pos x="3" y="29"/>
                </a:cxn>
                <a:cxn ang="0">
                  <a:pos x="0" y="26"/>
                </a:cxn>
                <a:cxn ang="0">
                  <a:pos x="11" y="24"/>
                </a:cxn>
                <a:cxn ang="0">
                  <a:pos x="0" y="21"/>
                </a:cxn>
                <a:cxn ang="0">
                  <a:pos x="11" y="24"/>
                </a:cxn>
                <a:cxn ang="0">
                  <a:pos x="0" y="21"/>
                </a:cxn>
                <a:cxn ang="0">
                  <a:pos x="5" y="16"/>
                </a:cxn>
                <a:cxn ang="0">
                  <a:pos x="0" y="21"/>
                </a:cxn>
                <a:cxn ang="0">
                  <a:pos x="6" y="16"/>
                </a:cxn>
                <a:cxn ang="0">
                  <a:pos x="5" y="27"/>
                </a:cxn>
                <a:cxn ang="0">
                  <a:pos x="13" y="21"/>
                </a:cxn>
                <a:cxn ang="0">
                  <a:pos x="6" y="27"/>
                </a:cxn>
                <a:cxn ang="0">
                  <a:pos x="13" y="21"/>
                </a:cxn>
                <a:cxn ang="0">
                  <a:pos x="1" y="14"/>
                </a:cxn>
                <a:cxn ang="0">
                  <a:pos x="13" y="21"/>
                </a:cxn>
                <a:cxn ang="0">
                  <a:pos x="1" y="14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3" y="8"/>
                </a:cxn>
                <a:cxn ang="0">
                  <a:pos x="11" y="17"/>
                </a:cxn>
                <a:cxn ang="0">
                  <a:pos x="13" y="13"/>
                </a:cxn>
                <a:cxn ang="0">
                  <a:pos x="11" y="16"/>
                </a:cxn>
                <a:cxn ang="0">
                  <a:pos x="13" y="13"/>
                </a:cxn>
                <a:cxn ang="0">
                  <a:pos x="1" y="4"/>
                </a:cxn>
                <a:cxn ang="0">
                  <a:pos x="13" y="13"/>
                </a:cxn>
                <a:cxn ang="0">
                  <a:pos x="1" y="4"/>
                </a:cxn>
                <a:cxn ang="0">
                  <a:pos x="8" y="0"/>
                </a:cxn>
                <a:cxn ang="0">
                  <a:pos x="1" y="4"/>
                </a:cxn>
                <a:cxn ang="0">
                  <a:pos x="10" y="0"/>
                </a:cxn>
                <a:cxn ang="0">
                  <a:pos x="8" y="1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3" y="9"/>
                </a:cxn>
                <a:cxn ang="0">
                  <a:pos x="10" y="11"/>
                </a:cxn>
              </a:cxnLst>
              <a:rect l="0" t="0" r="r" b="b"/>
              <a:pathLst>
                <a:path w="14" h="29">
                  <a:moveTo>
                    <a:pt x="11" y="24"/>
                  </a:moveTo>
                  <a:lnTo>
                    <a:pt x="10" y="26"/>
                  </a:lnTo>
                  <a:lnTo>
                    <a:pt x="10" y="27"/>
                  </a:lnTo>
                  <a:lnTo>
                    <a:pt x="6" y="29"/>
                  </a:lnTo>
                  <a:lnTo>
                    <a:pt x="5" y="29"/>
                  </a:lnTo>
                  <a:lnTo>
                    <a:pt x="3" y="29"/>
                  </a:lnTo>
                  <a:lnTo>
                    <a:pt x="1" y="27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11" y="24"/>
                  </a:lnTo>
                  <a:close/>
                  <a:moveTo>
                    <a:pt x="0" y="24"/>
                  </a:moveTo>
                  <a:lnTo>
                    <a:pt x="0" y="21"/>
                  </a:lnTo>
                  <a:lnTo>
                    <a:pt x="11" y="21"/>
                  </a:lnTo>
                  <a:lnTo>
                    <a:pt x="11" y="24"/>
                  </a:lnTo>
                  <a:lnTo>
                    <a:pt x="0" y="24"/>
                  </a:lnTo>
                  <a:close/>
                  <a:moveTo>
                    <a:pt x="0" y="21"/>
                  </a:moveTo>
                  <a:lnTo>
                    <a:pt x="0" y="1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0" y="21"/>
                  </a:lnTo>
                  <a:close/>
                  <a:moveTo>
                    <a:pt x="5" y="16"/>
                  </a:moveTo>
                  <a:lnTo>
                    <a:pt x="6" y="16"/>
                  </a:lnTo>
                  <a:lnTo>
                    <a:pt x="6" y="27"/>
                  </a:lnTo>
                  <a:lnTo>
                    <a:pt x="5" y="27"/>
                  </a:lnTo>
                  <a:lnTo>
                    <a:pt x="5" y="16"/>
                  </a:lnTo>
                  <a:close/>
                  <a:moveTo>
                    <a:pt x="13" y="21"/>
                  </a:moveTo>
                  <a:lnTo>
                    <a:pt x="13" y="27"/>
                  </a:lnTo>
                  <a:lnTo>
                    <a:pt x="6" y="27"/>
                  </a:lnTo>
                  <a:lnTo>
                    <a:pt x="6" y="21"/>
                  </a:lnTo>
                  <a:lnTo>
                    <a:pt x="13" y="21"/>
                  </a:lnTo>
                  <a:close/>
                  <a:moveTo>
                    <a:pt x="1" y="21"/>
                  </a:moveTo>
                  <a:lnTo>
                    <a:pt x="1" y="14"/>
                  </a:lnTo>
                  <a:lnTo>
                    <a:pt x="13" y="14"/>
                  </a:lnTo>
                  <a:lnTo>
                    <a:pt x="13" y="21"/>
                  </a:lnTo>
                  <a:lnTo>
                    <a:pt x="1" y="21"/>
                  </a:lnTo>
                  <a:close/>
                  <a:moveTo>
                    <a:pt x="1" y="14"/>
                  </a:moveTo>
                  <a:lnTo>
                    <a:pt x="1" y="11"/>
                  </a:lnTo>
                  <a:lnTo>
                    <a:pt x="3" y="9"/>
                  </a:lnTo>
                  <a:lnTo>
                    <a:pt x="6" y="14"/>
                  </a:lnTo>
                  <a:lnTo>
                    <a:pt x="1" y="14"/>
                  </a:lnTo>
                  <a:close/>
                  <a:moveTo>
                    <a:pt x="3" y="9"/>
                  </a:moveTo>
                  <a:lnTo>
                    <a:pt x="3" y="8"/>
                  </a:lnTo>
                  <a:lnTo>
                    <a:pt x="11" y="16"/>
                  </a:lnTo>
                  <a:lnTo>
                    <a:pt x="11" y="17"/>
                  </a:lnTo>
                  <a:lnTo>
                    <a:pt x="3" y="9"/>
                  </a:lnTo>
                  <a:close/>
                  <a:moveTo>
                    <a:pt x="13" y="13"/>
                  </a:moveTo>
                  <a:lnTo>
                    <a:pt x="13" y="14"/>
                  </a:lnTo>
                  <a:lnTo>
                    <a:pt x="11" y="16"/>
                  </a:lnTo>
                  <a:lnTo>
                    <a:pt x="8" y="13"/>
                  </a:lnTo>
                  <a:lnTo>
                    <a:pt x="13" y="13"/>
                  </a:lnTo>
                  <a:close/>
                  <a:moveTo>
                    <a:pt x="1" y="13"/>
                  </a:moveTo>
                  <a:lnTo>
                    <a:pt x="1" y="4"/>
                  </a:lnTo>
                  <a:lnTo>
                    <a:pt x="13" y="4"/>
                  </a:lnTo>
                  <a:lnTo>
                    <a:pt x="13" y="13"/>
                  </a:lnTo>
                  <a:lnTo>
                    <a:pt x="1" y="13"/>
                  </a:lnTo>
                  <a:close/>
                  <a:moveTo>
                    <a:pt x="1" y="4"/>
                  </a:moveTo>
                  <a:lnTo>
                    <a:pt x="1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" y="4"/>
                  </a:lnTo>
                  <a:close/>
                  <a:moveTo>
                    <a:pt x="8" y="0"/>
                  </a:moveTo>
                  <a:lnTo>
                    <a:pt x="10" y="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8" y="0"/>
                  </a:lnTo>
                  <a:close/>
                  <a:moveTo>
                    <a:pt x="10" y="0"/>
                  </a:moveTo>
                  <a:lnTo>
                    <a:pt x="11" y="0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3" y="9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991"/>
            <p:cNvSpPr>
              <a:spLocks noEditPoints="1"/>
            </p:cNvSpPr>
            <p:nvPr/>
          </p:nvSpPr>
          <p:spPr bwMode="auto">
            <a:xfrm>
              <a:off x="2294" y="2998"/>
              <a:ext cx="15" cy="33"/>
            </a:xfrm>
            <a:custGeom>
              <a:avLst/>
              <a:gdLst/>
              <a:ahLst/>
              <a:cxnLst>
                <a:cxn ang="0">
                  <a:pos x="11" y="30"/>
                </a:cxn>
                <a:cxn ang="0">
                  <a:pos x="8" y="33"/>
                </a:cxn>
                <a:cxn ang="0">
                  <a:pos x="5" y="33"/>
                </a:cxn>
                <a:cxn ang="0">
                  <a:pos x="2" y="30"/>
                </a:cxn>
                <a:cxn ang="0">
                  <a:pos x="11" y="26"/>
                </a:cxn>
                <a:cxn ang="0">
                  <a:pos x="0" y="20"/>
                </a:cxn>
                <a:cxn ang="0">
                  <a:pos x="11" y="26"/>
                </a:cxn>
                <a:cxn ang="0">
                  <a:pos x="0" y="20"/>
                </a:cxn>
                <a:cxn ang="0">
                  <a:pos x="2" y="17"/>
                </a:cxn>
                <a:cxn ang="0">
                  <a:pos x="0" y="20"/>
                </a:cxn>
                <a:cxn ang="0">
                  <a:pos x="3" y="15"/>
                </a:cxn>
                <a:cxn ang="0">
                  <a:pos x="11" y="23"/>
                </a:cxn>
                <a:cxn ang="0">
                  <a:pos x="13" y="18"/>
                </a:cxn>
                <a:cxn ang="0">
                  <a:pos x="11" y="22"/>
                </a:cxn>
                <a:cxn ang="0">
                  <a:pos x="13" y="18"/>
                </a:cxn>
                <a:cxn ang="0">
                  <a:pos x="2" y="12"/>
                </a:cxn>
                <a:cxn ang="0">
                  <a:pos x="13" y="18"/>
                </a:cxn>
                <a:cxn ang="0">
                  <a:pos x="2" y="12"/>
                </a:cxn>
                <a:cxn ang="0">
                  <a:pos x="8" y="5"/>
                </a:cxn>
                <a:cxn ang="0">
                  <a:pos x="2" y="12"/>
                </a:cxn>
                <a:cxn ang="0">
                  <a:pos x="10" y="5"/>
                </a:cxn>
                <a:cxn ang="0">
                  <a:pos x="8" y="17"/>
                </a:cxn>
                <a:cxn ang="0">
                  <a:pos x="15" y="12"/>
                </a:cxn>
                <a:cxn ang="0">
                  <a:pos x="10" y="17"/>
                </a:cxn>
                <a:cxn ang="0">
                  <a:pos x="15" y="12"/>
                </a:cxn>
                <a:cxn ang="0">
                  <a:pos x="3" y="5"/>
                </a:cxn>
                <a:cxn ang="0">
                  <a:pos x="15" y="12"/>
                </a:cxn>
                <a:cxn ang="0">
                  <a:pos x="3" y="5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5"/>
                </a:cxn>
              </a:cxnLst>
              <a:rect l="0" t="0" r="r" b="b"/>
              <a:pathLst>
                <a:path w="15" h="33">
                  <a:moveTo>
                    <a:pt x="11" y="26"/>
                  </a:moveTo>
                  <a:lnTo>
                    <a:pt x="11" y="30"/>
                  </a:lnTo>
                  <a:lnTo>
                    <a:pt x="10" y="31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5" y="33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11" y="26"/>
                  </a:lnTo>
                  <a:close/>
                  <a:moveTo>
                    <a:pt x="0" y="26"/>
                  </a:moveTo>
                  <a:lnTo>
                    <a:pt x="0" y="20"/>
                  </a:lnTo>
                  <a:lnTo>
                    <a:pt x="11" y="20"/>
                  </a:lnTo>
                  <a:lnTo>
                    <a:pt x="11" y="26"/>
                  </a:lnTo>
                  <a:lnTo>
                    <a:pt x="0" y="26"/>
                  </a:lnTo>
                  <a:close/>
                  <a:moveTo>
                    <a:pt x="0" y="20"/>
                  </a:moveTo>
                  <a:lnTo>
                    <a:pt x="0" y="18"/>
                  </a:lnTo>
                  <a:lnTo>
                    <a:pt x="2" y="17"/>
                  </a:lnTo>
                  <a:lnTo>
                    <a:pt x="7" y="20"/>
                  </a:lnTo>
                  <a:lnTo>
                    <a:pt x="0" y="20"/>
                  </a:lnTo>
                  <a:close/>
                  <a:moveTo>
                    <a:pt x="2" y="17"/>
                  </a:moveTo>
                  <a:lnTo>
                    <a:pt x="3" y="15"/>
                  </a:lnTo>
                  <a:lnTo>
                    <a:pt x="11" y="22"/>
                  </a:lnTo>
                  <a:lnTo>
                    <a:pt x="11" y="23"/>
                  </a:lnTo>
                  <a:lnTo>
                    <a:pt x="2" y="17"/>
                  </a:lnTo>
                  <a:close/>
                  <a:moveTo>
                    <a:pt x="13" y="18"/>
                  </a:moveTo>
                  <a:lnTo>
                    <a:pt x="13" y="20"/>
                  </a:lnTo>
                  <a:lnTo>
                    <a:pt x="11" y="22"/>
                  </a:lnTo>
                  <a:lnTo>
                    <a:pt x="8" y="18"/>
                  </a:lnTo>
                  <a:lnTo>
                    <a:pt x="13" y="18"/>
                  </a:lnTo>
                  <a:close/>
                  <a:moveTo>
                    <a:pt x="2" y="18"/>
                  </a:moveTo>
                  <a:lnTo>
                    <a:pt x="2" y="12"/>
                  </a:lnTo>
                  <a:lnTo>
                    <a:pt x="13" y="12"/>
                  </a:lnTo>
                  <a:lnTo>
                    <a:pt x="13" y="18"/>
                  </a:lnTo>
                  <a:lnTo>
                    <a:pt x="2" y="18"/>
                  </a:lnTo>
                  <a:close/>
                  <a:moveTo>
                    <a:pt x="2" y="12"/>
                  </a:moveTo>
                  <a:lnTo>
                    <a:pt x="2" y="5"/>
                  </a:lnTo>
                  <a:lnTo>
                    <a:pt x="8" y="5"/>
                  </a:lnTo>
                  <a:lnTo>
                    <a:pt x="8" y="12"/>
                  </a:lnTo>
                  <a:lnTo>
                    <a:pt x="2" y="12"/>
                  </a:lnTo>
                  <a:close/>
                  <a:moveTo>
                    <a:pt x="8" y="5"/>
                  </a:moveTo>
                  <a:lnTo>
                    <a:pt x="10" y="5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5"/>
                  </a:lnTo>
                  <a:close/>
                  <a:moveTo>
                    <a:pt x="15" y="12"/>
                  </a:moveTo>
                  <a:lnTo>
                    <a:pt x="15" y="17"/>
                  </a:lnTo>
                  <a:lnTo>
                    <a:pt x="10" y="17"/>
                  </a:lnTo>
                  <a:lnTo>
                    <a:pt x="10" y="12"/>
                  </a:lnTo>
                  <a:lnTo>
                    <a:pt x="15" y="12"/>
                  </a:lnTo>
                  <a:close/>
                  <a:moveTo>
                    <a:pt x="3" y="12"/>
                  </a:moveTo>
                  <a:lnTo>
                    <a:pt x="3" y="5"/>
                  </a:lnTo>
                  <a:lnTo>
                    <a:pt x="15" y="5"/>
                  </a:lnTo>
                  <a:lnTo>
                    <a:pt x="15" y="12"/>
                  </a:lnTo>
                  <a:lnTo>
                    <a:pt x="3" y="12"/>
                  </a:lnTo>
                  <a:close/>
                  <a:moveTo>
                    <a:pt x="3" y="5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992"/>
            <p:cNvSpPr>
              <a:spLocks noEditPoints="1"/>
            </p:cNvSpPr>
            <p:nvPr/>
          </p:nvSpPr>
          <p:spPr bwMode="auto">
            <a:xfrm>
              <a:off x="2297" y="2976"/>
              <a:ext cx="17" cy="34"/>
            </a:xfrm>
            <a:custGeom>
              <a:avLst/>
              <a:gdLst/>
              <a:ahLst/>
              <a:cxnLst>
                <a:cxn ang="0">
                  <a:pos x="12" y="29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9"/>
                </a:cxn>
                <a:cxn ang="0">
                  <a:pos x="12" y="27"/>
                </a:cxn>
                <a:cxn ang="0">
                  <a:pos x="0" y="24"/>
                </a:cxn>
                <a:cxn ang="0">
                  <a:pos x="12" y="27"/>
                </a:cxn>
                <a:cxn ang="0">
                  <a:pos x="0" y="24"/>
                </a:cxn>
                <a:cxn ang="0">
                  <a:pos x="7" y="19"/>
                </a:cxn>
                <a:cxn ang="0">
                  <a:pos x="0" y="24"/>
                </a:cxn>
                <a:cxn ang="0">
                  <a:pos x="7" y="19"/>
                </a:cxn>
                <a:cxn ang="0">
                  <a:pos x="7" y="31"/>
                </a:cxn>
                <a:cxn ang="0">
                  <a:pos x="13" y="24"/>
                </a:cxn>
                <a:cxn ang="0">
                  <a:pos x="7" y="31"/>
                </a:cxn>
                <a:cxn ang="0">
                  <a:pos x="13" y="24"/>
                </a:cxn>
                <a:cxn ang="0">
                  <a:pos x="2" y="16"/>
                </a:cxn>
                <a:cxn ang="0">
                  <a:pos x="13" y="24"/>
                </a:cxn>
                <a:cxn ang="0">
                  <a:pos x="2" y="16"/>
                </a:cxn>
                <a:cxn ang="0">
                  <a:pos x="7" y="9"/>
                </a:cxn>
                <a:cxn ang="0">
                  <a:pos x="2" y="16"/>
                </a:cxn>
                <a:cxn ang="0">
                  <a:pos x="8" y="9"/>
                </a:cxn>
                <a:cxn ang="0">
                  <a:pos x="7" y="21"/>
                </a:cxn>
                <a:cxn ang="0">
                  <a:pos x="15" y="16"/>
                </a:cxn>
                <a:cxn ang="0">
                  <a:pos x="8" y="21"/>
                </a:cxn>
                <a:cxn ang="0">
                  <a:pos x="15" y="16"/>
                </a:cxn>
                <a:cxn ang="0">
                  <a:pos x="4" y="8"/>
                </a:cxn>
                <a:cxn ang="0">
                  <a:pos x="15" y="16"/>
                </a:cxn>
                <a:cxn ang="0">
                  <a:pos x="4" y="8"/>
                </a:cxn>
                <a:cxn ang="0">
                  <a:pos x="8" y="1"/>
                </a:cxn>
                <a:cxn ang="0">
                  <a:pos x="4" y="8"/>
                </a:cxn>
                <a:cxn ang="0">
                  <a:pos x="10" y="1"/>
                </a:cxn>
                <a:cxn ang="0">
                  <a:pos x="8" y="13"/>
                </a:cxn>
                <a:cxn ang="0">
                  <a:pos x="17" y="8"/>
                </a:cxn>
                <a:cxn ang="0">
                  <a:pos x="10" y="13"/>
                </a:cxn>
                <a:cxn ang="0">
                  <a:pos x="17" y="8"/>
                </a:cxn>
                <a:cxn ang="0">
                  <a:pos x="5" y="6"/>
                </a:cxn>
                <a:cxn ang="0">
                  <a:pos x="17" y="8"/>
                </a:cxn>
                <a:cxn ang="0">
                  <a:pos x="5" y="6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6"/>
                </a:cxn>
              </a:cxnLst>
              <a:rect l="0" t="0" r="r" b="b"/>
              <a:pathLst>
                <a:path w="17" h="34">
                  <a:moveTo>
                    <a:pt x="12" y="27"/>
                  </a:moveTo>
                  <a:lnTo>
                    <a:pt x="12" y="29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7" y="34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12" y="27"/>
                  </a:lnTo>
                  <a:close/>
                  <a:moveTo>
                    <a:pt x="0" y="27"/>
                  </a:moveTo>
                  <a:lnTo>
                    <a:pt x="0" y="24"/>
                  </a:lnTo>
                  <a:lnTo>
                    <a:pt x="12" y="24"/>
                  </a:lnTo>
                  <a:lnTo>
                    <a:pt x="12" y="27"/>
                  </a:lnTo>
                  <a:lnTo>
                    <a:pt x="0" y="27"/>
                  </a:lnTo>
                  <a:close/>
                  <a:moveTo>
                    <a:pt x="0" y="24"/>
                  </a:moveTo>
                  <a:lnTo>
                    <a:pt x="0" y="19"/>
                  </a:lnTo>
                  <a:lnTo>
                    <a:pt x="7" y="19"/>
                  </a:lnTo>
                  <a:lnTo>
                    <a:pt x="7" y="24"/>
                  </a:lnTo>
                  <a:lnTo>
                    <a:pt x="0" y="24"/>
                  </a:lnTo>
                  <a:close/>
                  <a:moveTo>
                    <a:pt x="7" y="19"/>
                  </a:moveTo>
                  <a:lnTo>
                    <a:pt x="7" y="19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19"/>
                  </a:lnTo>
                  <a:close/>
                  <a:moveTo>
                    <a:pt x="13" y="24"/>
                  </a:moveTo>
                  <a:lnTo>
                    <a:pt x="13" y="31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13" y="24"/>
                  </a:lnTo>
                  <a:close/>
                  <a:moveTo>
                    <a:pt x="2" y="24"/>
                  </a:moveTo>
                  <a:lnTo>
                    <a:pt x="2" y="16"/>
                  </a:lnTo>
                  <a:lnTo>
                    <a:pt x="13" y="16"/>
                  </a:lnTo>
                  <a:lnTo>
                    <a:pt x="13" y="24"/>
                  </a:lnTo>
                  <a:lnTo>
                    <a:pt x="2" y="24"/>
                  </a:lnTo>
                  <a:close/>
                  <a:moveTo>
                    <a:pt x="2" y="16"/>
                  </a:moveTo>
                  <a:lnTo>
                    <a:pt x="2" y="9"/>
                  </a:lnTo>
                  <a:lnTo>
                    <a:pt x="7" y="9"/>
                  </a:lnTo>
                  <a:lnTo>
                    <a:pt x="7" y="16"/>
                  </a:lnTo>
                  <a:lnTo>
                    <a:pt x="2" y="16"/>
                  </a:lnTo>
                  <a:close/>
                  <a:moveTo>
                    <a:pt x="7" y="9"/>
                  </a:moveTo>
                  <a:lnTo>
                    <a:pt x="8" y="9"/>
                  </a:lnTo>
                  <a:lnTo>
                    <a:pt x="8" y="21"/>
                  </a:lnTo>
                  <a:lnTo>
                    <a:pt x="7" y="21"/>
                  </a:lnTo>
                  <a:lnTo>
                    <a:pt x="7" y="9"/>
                  </a:lnTo>
                  <a:close/>
                  <a:moveTo>
                    <a:pt x="15" y="16"/>
                  </a:moveTo>
                  <a:lnTo>
                    <a:pt x="15" y="21"/>
                  </a:lnTo>
                  <a:lnTo>
                    <a:pt x="8" y="21"/>
                  </a:lnTo>
                  <a:lnTo>
                    <a:pt x="8" y="16"/>
                  </a:lnTo>
                  <a:lnTo>
                    <a:pt x="15" y="16"/>
                  </a:lnTo>
                  <a:close/>
                  <a:moveTo>
                    <a:pt x="4" y="16"/>
                  </a:moveTo>
                  <a:lnTo>
                    <a:pt x="4" y="8"/>
                  </a:lnTo>
                  <a:lnTo>
                    <a:pt x="15" y="8"/>
                  </a:lnTo>
                  <a:lnTo>
                    <a:pt x="15" y="16"/>
                  </a:lnTo>
                  <a:lnTo>
                    <a:pt x="4" y="16"/>
                  </a:lnTo>
                  <a:close/>
                  <a:moveTo>
                    <a:pt x="4" y="8"/>
                  </a:moveTo>
                  <a:lnTo>
                    <a:pt x="4" y="1"/>
                  </a:lnTo>
                  <a:lnTo>
                    <a:pt x="8" y="1"/>
                  </a:lnTo>
                  <a:lnTo>
                    <a:pt x="8" y="8"/>
                  </a:lnTo>
                  <a:lnTo>
                    <a:pt x="4" y="8"/>
                  </a:lnTo>
                  <a:close/>
                  <a:moveTo>
                    <a:pt x="8" y="1"/>
                  </a:moveTo>
                  <a:lnTo>
                    <a:pt x="10" y="1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"/>
                  </a:lnTo>
                  <a:close/>
                  <a:moveTo>
                    <a:pt x="17" y="8"/>
                  </a:moveTo>
                  <a:lnTo>
                    <a:pt x="17" y="13"/>
                  </a:lnTo>
                  <a:lnTo>
                    <a:pt x="10" y="13"/>
                  </a:lnTo>
                  <a:lnTo>
                    <a:pt x="10" y="8"/>
                  </a:lnTo>
                  <a:lnTo>
                    <a:pt x="17" y="8"/>
                  </a:lnTo>
                  <a:close/>
                  <a:moveTo>
                    <a:pt x="5" y="8"/>
                  </a:moveTo>
                  <a:lnTo>
                    <a:pt x="5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5" y="8"/>
                  </a:lnTo>
                  <a:close/>
                  <a:moveTo>
                    <a:pt x="5" y="6"/>
                  </a:moveTo>
                  <a:lnTo>
                    <a:pt x="5" y="3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7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993"/>
            <p:cNvSpPr>
              <a:spLocks noEditPoints="1"/>
            </p:cNvSpPr>
            <p:nvPr/>
          </p:nvSpPr>
          <p:spPr bwMode="auto">
            <a:xfrm>
              <a:off x="2302" y="2951"/>
              <a:ext cx="15" cy="36"/>
            </a:xfrm>
            <a:custGeom>
              <a:avLst/>
              <a:gdLst/>
              <a:ahLst/>
              <a:cxnLst>
                <a:cxn ang="0">
                  <a:pos x="12" y="33"/>
                </a:cxn>
                <a:cxn ang="0">
                  <a:pos x="8" y="36"/>
                </a:cxn>
                <a:cxn ang="0">
                  <a:pos x="3" y="36"/>
                </a:cxn>
                <a:cxn ang="0">
                  <a:pos x="0" y="33"/>
                </a:cxn>
                <a:cxn ang="0">
                  <a:pos x="12" y="31"/>
                </a:cxn>
                <a:cxn ang="0">
                  <a:pos x="0" y="23"/>
                </a:cxn>
                <a:cxn ang="0">
                  <a:pos x="12" y="31"/>
                </a:cxn>
                <a:cxn ang="0">
                  <a:pos x="0" y="23"/>
                </a:cxn>
                <a:cxn ang="0">
                  <a:pos x="5" y="18"/>
                </a:cxn>
                <a:cxn ang="0">
                  <a:pos x="0" y="23"/>
                </a:cxn>
                <a:cxn ang="0">
                  <a:pos x="7" y="18"/>
                </a:cxn>
                <a:cxn ang="0">
                  <a:pos x="5" y="30"/>
                </a:cxn>
                <a:cxn ang="0">
                  <a:pos x="13" y="23"/>
                </a:cxn>
                <a:cxn ang="0">
                  <a:pos x="7" y="30"/>
                </a:cxn>
                <a:cxn ang="0">
                  <a:pos x="13" y="23"/>
                </a:cxn>
                <a:cxn ang="0">
                  <a:pos x="2" y="15"/>
                </a:cxn>
                <a:cxn ang="0">
                  <a:pos x="13" y="23"/>
                </a:cxn>
                <a:cxn ang="0">
                  <a:pos x="2" y="15"/>
                </a:cxn>
                <a:cxn ang="0">
                  <a:pos x="2" y="12"/>
                </a:cxn>
                <a:cxn ang="0">
                  <a:pos x="2" y="15"/>
                </a:cxn>
                <a:cxn ang="0">
                  <a:pos x="3" y="10"/>
                </a:cxn>
                <a:cxn ang="0">
                  <a:pos x="12" y="18"/>
                </a:cxn>
                <a:cxn ang="0">
                  <a:pos x="15" y="13"/>
                </a:cxn>
                <a:cxn ang="0">
                  <a:pos x="13" y="17"/>
                </a:cxn>
                <a:cxn ang="0">
                  <a:pos x="15" y="13"/>
                </a:cxn>
                <a:cxn ang="0">
                  <a:pos x="2" y="7"/>
                </a:cxn>
                <a:cxn ang="0">
                  <a:pos x="15" y="13"/>
                </a:cxn>
                <a:cxn ang="0">
                  <a:pos x="2" y="7"/>
                </a:cxn>
                <a:cxn ang="0">
                  <a:pos x="5" y="2"/>
                </a:cxn>
                <a:cxn ang="0">
                  <a:pos x="8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36">
                  <a:moveTo>
                    <a:pt x="12" y="31"/>
                  </a:moveTo>
                  <a:lnTo>
                    <a:pt x="12" y="33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2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12" y="31"/>
                  </a:lnTo>
                  <a:close/>
                  <a:moveTo>
                    <a:pt x="0" y="31"/>
                  </a:moveTo>
                  <a:lnTo>
                    <a:pt x="0" y="23"/>
                  </a:lnTo>
                  <a:lnTo>
                    <a:pt x="12" y="23"/>
                  </a:lnTo>
                  <a:lnTo>
                    <a:pt x="12" y="31"/>
                  </a:lnTo>
                  <a:lnTo>
                    <a:pt x="0" y="31"/>
                  </a:lnTo>
                  <a:close/>
                  <a:moveTo>
                    <a:pt x="0" y="23"/>
                  </a:moveTo>
                  <a:lnTo>
                    <a:pt x="0" y="18"/>
                  </a:lnTo>
                  <a:lnTo>
                    <a:pt x="5" y="18"/>
                  </a:lnTo>
                  <a:lnTo>
                    <a:pt x="5" y="23"/>
                  </a:lnTo>
                  <a:lnTo>
                    <a:pt x="0" y="23"/>
                  </a:lnTo>
                  <a:close/>
                  <a:moveTo>
                    <a:pt x="5" y="18"/>
                  </a:moveTo>
                  <a:lnTo>
                    <a:pt x="7" y="18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5" y="18"/>
                  </a:lnTo>
                  <a:close/>
                  <a:moveTo>
                    <a:pt x="13" y="23"/>
                  </a:moveTo>
                  <a:lnTo>
                    <a:pt x="13" y="30"/>
                  </a:lnTo>
                  <a:lnTo>
                    <a:pt x="7" y="30"/>
                  </a:lnTo>
                  <a:lnTo>
                    <a:pt x="7" y="23"/>
                  </a:lnTo>
                  <a:lnTo>
                    <a:pt x="13" y="23"/>
                  </a:lnTo>
                  <a:close/>
                  <a:moveTo>
                    <a:pt x="2" y="23"/>
                  </a:moveTo>
                  <a:lnTo>
                    <a:pt x="2" y="15"/>
                  </a:lnTo>
                  <a:lnTo>
                    <a:pt x="13" y="15"/>
                  </a:lnTo>
                  <a:lnTo>
                    <a:pt x="13" y="23"/>
                  </a:lnTo>
                  <a:lnTo>
                    <a:pt x="2" y="23"/>
                  </a:lnTo>
                  <a:close/>
                  <a:moveTo>
                    <a:pt x="2" y="15"/>
                  </a:moveTo>
                  <a:lnTo>
                    <a:pt x="2" y="13"/>
                  </a:lnTo>
                  <a:lnTo>
                    <a:pt x="2" y="12"/>
                  </a:lnTo>
                  <a:lnTo>
                    <a:pt x="7" y="15"/>
                  </a:lnTo>
                  <a:lnTo>
                    <a:pt x="2" y="15"/>
                  </a:lnTo>
                  <a:close/>
                  <a:moveTo>
                    <a:pt x="2" y="12"/>
                  </a:moveTo>
                  <a:lnTo>
                    <a:pt x="3" y="10"/>
                  </a:lnTo>
                  <a:lnTo>
                    <a:pt x="13" y="17"/>
                  </a:lnTo>
                  <a:lnTo>
                    <a:pt x="12" y="18"/>
                  </a:lnTo>
                  <a:lnTo>
                    <a:pt x="2" y="12"/>
                  </a:lnTo>
                  <a:close/>
                  <a:moveTo>
                    <a:pt x="15" y="13"/>
                  </a:moveTo>
                  <a:lnTo>
                    <a:pt x="15" y="15"/>
                  </a:lnTo>
                  <a:lnTo>
                    <a:pt x="13" y="17"/>
                  </a:lnTo>
                  <a:lnTo>
                    <a:pt x="8" y="13"/>
                  </a:lnTo>
                  <a:lnTo>
                    <a:pt x="15" y="13"/>
                  </a:lnTo>
                  <a:close/>
                  <a:moveTo>
                    <a:pt x="2" y="13"/>
                  </a:moveTo>
                  <a:lnTo>
                    <a:pt x="2" y="7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2" y="13"/>
                  </a:lnTo>
                  <a:close/>
                  <a:moveTo>
                    <a:pt x="2" y="7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994"/>
            <p:cNvSpPr>
              <a:spLocks noEditPoints="1"/>
            </p:cNvSpPr>
            <p:nvPr/>
          </p:nvSpPr>
          <p:spPr bwMode="auto">
            <a:xfrm>
              <a:off x="2304" y="2927"/>
              <a:ext cx="16" cy="36"/>
            </a:xfrm>
            <a:custGeom>
              <a:avLst/>
              <a:gdLst/>
              <a:ahLst/>
              <a:cxnLst>
                <a:cxn ang="0">
                  <a:pos x="11" y="32"/>
                </a:cxn>
                <a:cxn ang="0">
                  <a:pos x="8" y="36"/>
                </a:cxn>
                <a:cxn ang="0">
                  <a:pos x="5" y="36"/>
                </a:cxn>
                <a:cxn ang="0">
                  <a:pos x="1" y="32"/>
                </a:cxn>
                <a:cxn ang="0">
                  <a:pos x="13" y="31"/>
                </a:cxn>
                <a:cxn ang="0">
                  <a:pos x="0" y="29"/>
                </a:cxn>
                <a:cxn ang="0">
                  <a:pos x="13" y="31"/>
                </a:cxn>
                <a:cxn ang="0">
                  <a:pos x="0" y="29"/>
                </a:cxn>
                <a:cxn ang="0">
                  <a:pos x="6" y="23"/>
                </a:cxn>
                <a:cxn ang="0">
                  <a:pos x="0" y="29"/>
                </a:cxn>
                <a:cxn ang="0">
                  <a:pos x="8" y="23"/>
                </a:cxn>
                <a:cxn ang="0">
                  <a:pos x="6" y="34"/>
                </a:cxn>
                <a:cxn ang="0">
                  <a:pos x="14" y="29"/>
                </a:cxn>
                <a:cxn ang="0">
                  <a:pos x="8" y="34"/>
                </a:cxn>
                <a:cxn ang="0">
                  <a:pos x="14" y="29"/>
                </a:cxn>
                <a:cxn ang="0">
                  <a:pos x="3" y="21"/>
                </a:cxn>
                <a:cxn ang="0">
                  <a:pos x="14" y="29"/>
                </a:cxn>
                <a:cxn ang="0">
                  <a:pos x="3" y="21"/>
                </a:cxn>
                <a:cxn ang="0">
                  <a:pos x="3" y="16"/>
                </a:cxn>
                <a:cxn ang="0">
                  <a:pos x="3" y="21"/>
                </a:cxn>
                <a:cxn ang="0">
                  <a:pos x="5" y="15"/>
                </a:cxn>
                <a:cxn ang="0">
                  <a:pos x="13" y="24"/>
                </a:cxn>
                <a:cxn ang="0">
                  <a:pos x="14" y="19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3" y="10"/>
                </a:cxn>
                <a:cxn ang="0">
                  <a:pos x="14" y="19"/>
                </a:cxn>
                <a:cxn ang="0">
                  <a:pos x="3" y="10"/>
                </a:cxn>
                <a:cxn ang="0">
                  <a:pos x="5" y="6"/>
                </a:cxn>
                <a:cxn ang="0">
                  <a:pos x="3" y="10"/>
                </a:cxn>
                <a:cxn ang="0">
                  <a:pos x="6" y="5"/>
                </a:cxn>
                <a:cxn ang="0">
                  <a:pos x="13" y="15"/>
                </a:cxn>
                <a:cxn ang="0">
                  <a:pos x="16" y="8"/>
                </a:cxn>
                <a:cxn ang="0">
                  <a:pos x="14" y="13"/>
                </a:cxn>
                <a:cxn ang="0">
                  <a:pos x="16" y="8"/>
                </a:cxn>
                <a:cxn ang="0">
                  <a:pos x="5" y="6"/>
                </a:cxn>
                <a:cxn ang="0">
                  <a:pos x="16" y="8"/>
                </a:cxn>
                <a:cxn ang="0">
                  <a:pos x="5" y="6"/>
                </a:cxn>
                <a:cxn ang="0">
                  <a:pos x="6" y="2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6" y="6"/>
                </a:cxn>
              </a:cxnLst>
              <a:rect l="0" t="0" r="r" b="b"/>
              <a:pathLst>
                <a:path w="16" h="36">
                  <a:moveTo>
                    <a:pt x="13" y="31"/>
                  </a:moveTo>
                  <a:lnTo>
                    <a:pt x="11" y="32"/>
                  </a:lnTo>
                  <a:lnTo>
                    <a:pt x="11" y="34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5" y="36"/>
                  </a:lnTo>
                  <a:lnTo>
                    <a:pt x="3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13" y="31"/>
                  </a:lnTo>
                  <a:close/>
                  <a:moveTo>
                    <a:pt x="0" y="31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31"/>
                  </a:lnTo>
                  <a:lnTo>
                    <a:pt x="0" y="31"/>
                  </a:lnTo>
                  <a:close/>
                  <a:moveTo>
                    <a:pt x="0" y="29"/>
                  </a:moveTo>
                  <a:lnTo>
                    <a:pt x="0" y="23"/>
                  </a:lnTo>
                  <a:lnTo>
                    <a:pt x="6" y="23"/>
                  </a:lnTo>
                  <a:lnTo>
                    <a:pt x="6" y="29"/>
                  </a:lnTo>
                  <a:lnTo>
                    <a:pt x="0" y="29"/>
                  </a:lnTo>
                  <a:close/>
                  <a:moveTo>
                    <a:pt x="6" y="23"/>
                  </a:moveTo>
                  <a:lnTo>
                    <a:pt x="8" y="23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23"/>
                  </a:lnTo>
                  <a:close/>
                  <a:moveTo>
                    <a:pt x="14" y="29"/>
                  </a:moveTo>
                  <a:lnTo>
                    <a:pt x="14" y="34"/>
                  </a:lnTo>
                  <a:lnTo>
                    <a:pt x="8" y="34"/>
                  </a:lnTo>
                  <a:lnTo>
                    <a:pt x="8" y="29"/>
                  </a:lnTo>
                  <a:lnTo>
                    <a:pt x="14" y="29"/>
                  </a:lnTo>
                  <a:close/>
                  <a:moveTo>
                    <a:pt x="3" y="29"/>
                  </a:moveTo>
                  <a:lnTo>
                    <a:pt x="3" y="21"/>
                  </a:lnTo>
                  <a:lnTo>
                    <a:pt x="14" y="21"/>
                  </a:lnTo>
                  <a:lnTo>
                    <a:pt x="14" y="29"/>
                  </a:lnTo>
                  <a:lnTo>
                    <a:pt x="3" y="29"/>
                  </a:lnTo>
                  <a:close/>
                  <a:moveTo>
                    <a:pt x="3" y="21"/>
                  </a:moveTo>
                  <a:lnTo>
                    <a:pt x="3" y="18"/>
                  </a:lnTo>
                  <a:lnTo>
                    <a:pt x="3" y="16"/>
                  </a:lnTo>
                  <a:lnTo>
                    <a:pt x="8" y="21"/>
                  </a:lnTo>
                  <a:lnTo>
                    <a:pt x="3" y="21"/>
                  </a:lnTo>
                  <a:close/>
                  <a:moveTo>
                    <a:pt x="3" y="16"/>
                  </a:moveTo>
                  <a:lnTo>
                    <a:pt x="5" y="15"/>
                  </a:lnTo>
                  <a:lnTo>
                    <a:pt x="14" y="23"/>
                  </a:lnTo>
                  <a:lnTo>
                    <a:pt x="13" y="24"/>
                  </a:lnTo>
                  <a:lnTo>
                    <a:pt x="3" y="16"/>
                  </a:lnTo>
                  <a:close/>
                  <a:moveTo>
                    <a:pt x="14" y="19"/>
                  </a:moveTo>
                  <a:lnTo>
                    <a:pt x="14" y="21"/>
                  </a:lnTo>
                  <a:lnTo>
                    <a:pt x="14" y="23"/>
                  </a:lnTo>
                  <a:lnTo>
                    <a:pt x="10" y="19"/>
                  </a:lnTo>
                  <a:lnTo>
                    <a:pt x="14" y="19"/>
                  </a:lnTo>
                  <a:close/>
                  <a:moveTo>
                    <a:pt x="3" y="19"/>
                  </a:moveTo>
                  <a:lnTo>
                    <a:pt x="3" y="10"/>
                  </a:lnTo>
                  <a:lnTo>
                    <a:pt x="14" y="10"/>
                  </a:lnTo>
                  <a:lnTo>
                    <a:pt x="14" y="19"/>
                  </a:lnTo>
                  <a:lnTo>
                    <a:pt x="3" y="19"/>
                  </a:lnTo>
                  <a:close/>
                  <a:moveTo>
                    <a:pt x="3" y="10"/>
                  </a:moveTo>
                  <a:lnTo>
                    <a:pt x="3" y="8"/>
                  </a:lnTo>
                  <a:lnTo>
                    <a:pt x="5" y="6"/>
                  </a:lnTo>
                  <a:lnTo>
                    <a:pt x="10" y="10"/>
                  </a:lnTo>
                  <a:lnTo>
                    <a:pt x="3" y="10"/>
                  </a:lnTo>
                  <a:close/>
                  <a:moveTo>
                    <a:pt x="5" y="6"/>
                  </a:moveTo>
                  <a:lnTo>
                    <a:pt x="6" y="5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5" y="6"/>
                  </a:lnTo>
                  <a:close/>
                  <a:moveTo>
                    <a:pt x="16" y="8"/>
                  </a:moveTo>
                  <a:lnTo>
                    <a:pt x="16" y="11"/>
                  </a:lnTo>
                  <a:lnTo>
                    <a:pt x="14" y="13"/>
                  </a:lnTo>
                  <a:lnTo>
                    <a:pt x="11" y="8"/>
                  </a:lnTo>
                  <a:lnTo>
                    <a:pt x="16" y="8"/>
                  </a:lnTo>
                  <a:close/>
                  <a:moveTo>
                    <a:pt x="5" y="8"/>
                  </a:moveTo>
                  <a:lnTo>
                    <a:pt x="5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5" y="8"/>
                  </a:lnTo>
                  <a:close/>
                  <a:moveTo>
                    <a:pt x="5" y="6"/>
                  </a:moveTo>
                  <a:lnTo>
                    <a:pt x="5" y="3"/>
                  </a:lnTo>
                  <a:lnTo>
                    <a:pt x="6" y="2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995"/>
            <p:cNvSpPr>
              <a:spLocks noEditPoints="1"/>
            </p:cNvSpPr>
            <p:nvPr/>
          </p:nvSpPr>
          <p:spPr bwMode="auto">
            <a:xfrm>
              <a:off x="2309" y="2899"/>
              <a:ext cx="14" cy="39"/>
            </a:xfrm>
            <a:custGeom>
              <a:avLst/>
              <a:gdLst/>
              <a:ahLst/>
              <a:cxnLst>
                <a:cxn ang="0">
                  <a:pos x="11" y="36"/>
                </a:cxn>
                <a:cxn ang="0">
                  <a:pos x="8" y="39"/>
                </a:cxn>
                <a:cxn ang="0">
                  <a:pos x="3" y="39"/>
                </a:cxn>
                <a:cxn ang="0">
                  <a:pos x="0" y="36"/>
                </a:cxn>
                <a:cxn ang="0">
                  <a:pos x="11" y="34"/>
                </a:cxn>
                <a:cxn ang="0">
                  <a:pos x="0" y="28"/>
                </a:cxn>
                <a:cxn ang="0">
                  <a:pos x="11" y="34"/>
                </a:cxn>
                <a:cxn ang="0">
                  <a:pos x="0" y="28"/>
                </a:cxn>
                <a:cxn ang="0">
                  <a:pos x="1" y="23"/>
                </a:cxn>
                <a:cxn ang="0">
                  <a:pos x="0" y="28"/>
                </a:cxn>
                <a:cxn ang="0">
                  <a:pos x="3" y="21"/>
                </a:cxn>
                <a:cxn ang="0">
                  <a:pos x="9" y="33"/>
                </a:cxn>
                <a:cxn ang="0">
                  <a:pos x="13" y="26"/>
                </a:cxn>
                <a:cxn ang="0">
                  <a:pos x="11" y="31"/>
                </a:cxn>
                <a:cxn ang="0">
                  <a:pos x="13" y="26"/>
                </a:cxn>
                <a:cxn ang="0">
                  <a:pos x="1" y="17"/>
                </a:cxn>
                <a:cxn ang="0">
                  <a:pos x="13" y="26"/>
                </a:cxn>
                <a:cxn ang="0">
                  <a:pos x="1" y="17"/>
                </a:cxn>
                <a:cxn ang="0">
                  <a:pos x="8" y="10"/>
                </a:cxn>
                <a:cxn ang="0">
                  <a:pos x="1" y="17"/>
                </a:cxn>
                <a:cxn ang="0">
                  <a:pos x="8" y="10"/>
                </a:cxn>
                <a:cxn ang="0">
                  <a:pos x="8" y="21"/>
                </a:cxn>
                <a:cxn ang="0">
                  <a:pos x="14" y="17"/>
                </a:cxn>
                <a:cxn ang="0">
                  <a:pos x="8" y="21"/>
                </a:cxn>
                <a:cxn ang="0">
                  <a:pos x="14" y="17"/>
                </a:cxn>
                <a:cxn ang="0">
                  <a:pos x="3" y="7"/>
                </a:cxn>
                <a:cxn ang="0">
                  <a:pos x="14" y="17"/>
                </a:cxn>
                <a:cxn ang="0">
                  <a:pos x="3" y="7"/>
                </a:cxn>
                <a:cxn ang="0">
                  <a:pos x="5" y="2"/>
                </a:cxn>
                <a:cxn ang="0">
                  <a:pos x="8" y="0"/>
                </a:cxn>
                <a:cxn ang="0">
                  <a:pos x="13" y="2"/>
                </a:cxn>
                <a:cxn ang="0">
                  <a:pos x="14" y="7"/>
                </a:cxn>
              </a:cxnLst>
              <a:rect l="0" t="0" r="r" b="b"/>
              <a:pathLst>
                <a:path w="14" h="39">
                  <a:moveTo>
                    <a:pt x="11" y="34"/>
                  </a:moveTo>
                  <a:lnTo>
                    <a:pt x="11" y="36"/>
                  </a:lnTo>
                  <a:lnTo>
                    <a:pt x="9" y="38"/>
                  </a:lnTo>
                  <a:lnTo>
                    <a:pt x="8" y="39"/>
                  </a:lnTo>
                  <a:lnTo>
                    <a:pt x="6" y="39"/>
                  </a:lnTo>
                  <a:lnTo>
                    <a:pt x="3" y="39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11" y="34"/>
                  </a:lnTo>
                  <a:close/>
                  <a:moveTo>
                    <a:pt x="0" y="34"/>
                  </a:moveTo>
                  <a:lnTo>
                    <a:pt x="0" y="28"/>
                  </a:lnTo>
                  <a:lnTo>
                    <a:pt x="11" y="28"/>
                  </a:lnTo>
                  <a:lnTo>
                    <a:pt x="11" y="34"/>
                  </a:lnTo>
                  <a:lnTo>
                    <a:pt x="0" y="34"/>
                  </a:lnTo>
                  <a:close/>
                  <a:moveTo>
                    <a:pt x="0" y="28"/>
                  </a:moveTo>
                  <a:lnTo>
                    <a:pt x="0" y="25"/>
                  </a:lnTo>
                  <a:lnTo>
                    <a:pt x="1" y="23"/>
                  </a:lnTo>
                  <a:lnTo>
                    <a:pt x="6" y="28"/>
                  </a:lnTo>
                  <a:lnTo>
                    <a:pt x="0" y="28"/>
                  </a:lnTo>
                  <a:close/>
                  <a:moveTo>
                    <a:pt x="1" y="23"/>
                  </a:moveTo>
                  <a:lnTo>
                    <a:pt x="3" y="21"/>
                  </a:lnTo>
                  <a:lnTo>
                    <a:pt x="11" y="31"/>
                  </a:lnTo>
                  <a:lnTo>
                    <a:pt x="9" y="33"/>
                  </a:lnTo>
                  <a:lnTo>
                    <a:pt x="1" y="23"/>
                  </a:lnTo>
                  <a:close/>
                  <a:moveTo>
                    <a:pt x="13" y="26"/>
                  </a:moveTo>
                  <a:lnTo>
                    <a:pt x="13" y="30"/>
                  </a:lnTo>
                  <a:lnTo>
                    <a:pt x="11" y="31"/>
                  </a:lnTo>
                  <a:lnTo>
                    <a:pt x="8" y="26"/>
                  </a:lnTo>
                  <a:lnTo>
                    <a:pt x="13" y="26"/>
                  </a:lnTo>
                  <a:close/>
                  <a:moveTo>
                    <a:pt x="1" y="26"/>
                  </a:moveTo>
                  <a:lnTo>
                    <a:pt x="1" y="17"/>
                  </a:lnTo>
                  <a:lnTo>
                    <a:pt x="13" y="17"/>
                  </a:lnTo>
                  <a:lnTo>
                    <a:pt x="13" y="26"/>
                  </a:lnTo>
                  <a:lnTo>
                    <a:pt x="1" y="26"/>
                  </a:lnTo>
                  <a:close/>
                  <a:moveTo>
                    <a:pt x="1" y="17"/>
                  </a:moveTo>
                  <a:lnTo>
                    <a:pt x="1" y="10"/>
                  </a:lnTo>
                  <a:lnTo>
                    <a:pt x="8" y="10"/>
                  </a:lnTo>
                  <a:lnTo>
                    <a:pt x="8" y="17"/>
                  </a:lnTo>
                  <a:lnTo>
                    <a:pt x="1" y="17"/>
                  </a:lnTo>
                  <a:close/>
                  <a:moveTo>
                    <a:pt x="8" y="10"/>
                  </a:moveTo>
                  <a:lnTo>
                    <a:pt x="8" y="10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10"/>
                  </a:lnTo>
                  <a:close/>
                  <a:moveTo>
                    <a:pt x="14" y="17"/>
                  </a:moveTo>
                  <a:lnTo>
                    <a:pt x="14" y="21"/>
                  </a:lnTo>
                  <a:lnTo>
                    <a:pt x="8" y="21"/>
                  </a:lnTo>
                  <a:lnTo>
                    <a:pt x="8" y="17"/>
                  </a:lnTo>
                  <a:lnTo>
                    <a:pt x="14" y="17"/>
                  </a:lnTo>
                  <a:close/>
                  <a:moveTo>
                    <a:pt x="3" y="17"/>
                  </a:moveTo>
                  <a:lnTo>
                    <a:pt x="3" y="7"/>
                  </a:lnTo>
                  <a:lnTo>
                    <a:pt x="14" y="7"/>
                  </a:lnTo>
                  <a:lnTo>
                    <a:pt x="14" y="17"/>
                  </a:lnTo>
                  <a:lnTo>
                    <a:pt x="3" y="17"/>
                  </a:lnTo>
                  <a:close/>
                  <a:moveTo>
                    <a:pt x="3" y="7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996"/>
            <p:cNvSpPr>
              <a:spLocks noEditPoints="1"/>
            </p:cNvSpPr>
            <p:nvPr/>
          </p:nvSpPr>
          <p:spPr bwMode="auto">
            <a:xfrm>
              <a:off x="2312" y="2872"/>
              <a:ext cx="16" cy="39"/>
            </a:xfrm>
            <a:custGeom>
              <a:avLst/>
              <a:gdLst/>
              <a:ahLst/>
              <a:cxnLst>
                <a:cxn ang="0">
                  <a:pos x="3" y="39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3" y="27"/>
                </a:cxn>
                <a:cxn ang="0">
                  <a:pos x="5" y="39"/>
                </a:cxn>
                <a:cxn ang="0">
                  <a:pos x="6" y="27"/>
                </a:cxn>
                <a:cxn ang="0">
                  <a:pos x="5" y="39"/>
                </a:cxn>
                <a:cxn ang="0">
                  <a:pos x="13" y="34"/>
                </a:cxn>
                <a:cxn ang="0">
                  <a:pos x="6" y="39"/>
                </a:cxn>
                <a:cxn ang="0">
                  <a:pos x="13" y="34"/>
                </a:cxn>
                <a:cxn ang="0">
                  <a:pos x="2" y="22"/>
                </a:cxn>
                <a:cxn ang="0">
                  <a:pos x="13" y="34"/>
                </a:cxn>
                <a:cxn ang="0">
                  <a:pos x="2" y="22"/>
                </a:cxn>
                <a:cxn ang="0">
                  <a:pos x="6" y="16"/>
                </a:cxn>
                <a:cxn ang="0">
                  <a:pos x="2" y="22"/>
                </a:cxn>
                <a:cxn ang="0">
                  <a:pos x="8" y="16"/>
                </a:cxn>
                <a:cxn ang="0">
                  <a:pos x="6" y="27"/>
                </a:cxn>
                <a:cxn ang="0">
                  <a:pos x="15" y="22"/>
                </a:cxn>
                <a:cxn ang="0">
                  <a:pos x="8" y="27"/>
                </a:cxn>
                <a:cxn ang="0">
                  <a:pos x="15" y="22"/>
                </a:cxn>
                <a:cxn ang="0">
                  <a:pos x="3" y="11"/>
                </a:cxn>
                <a:cxn ang="0">
                  <a:pos x="15" y="22"/>
                </a:cxn>
                <a:cxn ang="0">
                  <a:pos x="3" y="11"/>
                </a:cxn>
                <a:cxn ang="0">
                  <a:pos x="5" y="8"/>
                </a:cxn>
                <a:cxn ang="0">
                  <a:pos x="3" y="11"/>
                </a:cxn>
                <a:cxn ang="0">
                  <a:pos x="6" y="6"/>
                </a:cxn>
                <a:cxn ang="0">
                  <a:pos x="13" y="16"/>
                </a:cxn>
                <a:cxn ang="0">
                  <a:pos x="16" y="9"/>
                </a:cxn>
                <a:cxn ang="0">
                  <a:pos x="15" y="14"/>
                </a:cxn>
                <a:cxn ang="0">
                  <a:pos x="16" y="9"/>
                </a:cxn>
                <a:cxn ang="0">
                  <a:pos x="5" y="5"/>
                </a:cxn>
                <a:cxn ang="0">
                  <a:pos x="16" y="9"/>
                </a:cxn>
                <a:cxn ang="0">
                  <a:pos x="5" y="5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6" y="5"/>
                </a:cxn>
              </a:cxnLst>
              <a:rect l="0" t="0" r="r" b="b"/>
              <a:pathLst>
                <a:path w="16" h="39">
                  <a:moveTo>
                    <a:pt x="5" y="39"/>
                  </a:moveTo>
                  <a:lnTo>
                    <a:pt x="3" y="39"/>
                  </a:lnTo>
                  <a:lnTo>
                    <a:pt x="2" y="37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5" y="39"/>
                  </a:lnTo>
                  <a:close/>
                  <a:moveTo>
                    <a:pt x="5" y="27"/>
                  </a:moveTo>
                  <a:lnTo>
                    <a:pt x="6" y="27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5" y="27"/>
                  </a:lnTo>
                  <a:close/>
                  <a:moveTo>
                    <a:pt x="13" y="34"/>
                  </a:moveTo>
                  <a:lnTo>
                    <a:pt x="13" y="39"/>
                  </a:lnTo>
                  <a:lnTo>
                    <a:pt x="6" y="39"/>
                  </a:lnTo>
                  <a:lnTo>
                    <a:pt x="6" y="34"/>
                  </a:lnTo>
                  <a:lnTo>
                    <a:pt x="13" y="34"/>
                  </a:lnTo>
                  <a:close/>
                  <a:moveTo>
                    <a:pt x="2" y="34"/>
                  </a:moveTo>
                  <a:lnTo>
                    <a:pt x="2" y="22"/>
                  </a:lnTo>
                  <a:lnTo>
                    <a:pt x="13" y="22"/>
                  </a:lnTo>
                  <a:lnTo>
                    <a:pt x="13" y="34"/>
                  </a:lnTo>
                  <a:lnTo>
                    <a:pt x="2" y="34"/>
                  </a:lnTo>
                  <a:close/>
                  <a:moveTo>
                    <a:pt x="2" y="22"/>
                  </a:moveTo>
                  <a:lnTo>
                    <a:pt x="2" y="16"/>
                  </a:lnTo>
                  <a:lnTo>
                    <a:pt x="6" y="16"/>
                  </a:lnTo>
                  <a:lnTo>
                    <a:pt x="6" y="22"/>
                  </a:lnTo>
                  <a:lnTo>
                    <a:pt x="2" y="22"/>
                  </a:lnTo>
                  <a:close/>
                  <a:moveTo>
                    <a:pt x="6" y="16"/>
                  </a:moveTo>
                  <a:lnTo>
                    <a:pt x="8" y="16"/>
                  </a:lnTo>
                  <a:lnTo>
                    <a:pt x="8" y="27"/>
                  </a:lnTo>
                  <a:lnTo>
                    <a:pt x="6" y="27"/>
                  </a:lnTo>
                  <a:lnTo>
                    <a:pt x="6" y="16"/>
                  </a:lnTo>
                  <a:close/>
                  <a:moveTo>
                    <a:pt x="15" y="22"/>
                  </a:moveTo>
                  <a:lnTo>
                    <a:pt x="15" y="27"/>
                  </a:lnTo>
                  <a:lnTo>
                    <a:pt x="8" y="27"/>
                  </a:lnTo>
                  <a:lnTo>
                    <a:pt x="8" y="22"/>
                  </a:lnTo>
                  <a:lnTo>
                    <a:pt x="15" y="22"/>
                  </a:lnTo>
                  <a:close/>
                  <a:moveTo>
                    <a:pt x="3" y="22"/>
                  </a:moveTo>
                  <a:lnTo>
                    <a:pt x="3" y="11"/>
                  </a:lnTo>
                  <a:lnTo>
                    <a:pt x="15" y="11"/>
                  </a:lnTo>
                  <a:lnTo>
                    <a:pt x="15" y="22"/>
                  </a:lnTo>
                  <a:lnTo>
                    <a:pt x="3" y="22"/>
                  </a:lnTo>
                  <a:close/>
                  <a:moveTo>
                    <a:pt x="3" y="11"/>
                  </a:moveTo>
                  <a:lnTo>
                    <a:pt x="3" y="9"/>
                  </a:lnTo>
                  <a:lnTo>
                    <a:pt x="5" y="8"/>
                  </a:lnTo>
                  <a:lnTo>
                    <a:pt x="8" y="11"/>
                  </a:lnTo>
                  <a:lnTo>
                    <a:pt x="3" y="11"/>
                  </a:lnTo>
                  <a:close/>
                  <a:moveTo>
                    <a:pt x="5" y="8"/>
                  </a:moveTo>
                  <a:lnTo>
                    <a:pt x="6" y="6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5" y="8"/>
                  </a:lnTo>
                  <a:close/>
                  <a:moveTo>
                    <a:pt x="16" y="9"/>
                  </a:moveTo>
                  <a:lnTo>
                    <a:pt x="16" y="13"/>
                  </a:lnTo>
                  <a:lnTo>
                    <a:pt x="15" y="14"/>
                  </a:lnTo>
                  <a:lnTo>
                    <a:pt x="10" y="9"/>
                  </a:lnTo>
                  <a:lnTo>
                    <a:pt x="16" y="9"/>
                  </a:lnTo>
                  <a:close/>
                  <a:moveTo>
                    <a:pt x="5" y="9"/>
                  </a:moveTo>
                  <a:lnTo>
                    <a:pt x="5" y="5"/>
                  </a:lnTo>
                  <a:lnTo>
                    <a:pt x="16" y="5"/>
                  </a:lnTo>
                  <a:lnTo>
                    <a:pt x="16" y="9"/>
                  </a:lnTo>
                  <a:lnTo>
                    <a:pt x="5" y="9"/>
                  </a:lnTo>
                  <a:close/>
                  <a:moveTo>
                    <a:pt x="5" y="5"/>
                  </a:moveTo>
                  <a:lnTo>
                    <a:pt x="5" y="3"/>
                  </a:lnTo>
                  <a:lnTo>
                    <a:pt x="6" y="1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6" y="5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997"/>
            <p:cNvSpPr>
              <a:spLocks noEditPoints="1"/>
            </p:cNvSpPr>
            <p:nvPr/>
          </p:nvSpPr>
          <p:spPr bwMode="auto">
            <a:xfrm>
              <a:off x="2317" y="2839"/>
              <a:ext cx="14" cy="44"/>
            </a:xfrm>
            <a:custGeom>
              <a:avLst/>
              <a:gdLst/>
              <a:ahLst/>
              <a:cxnLst>
                <a:cxn ang="0">
                  <a:pos x="10" y="39"/>
                </a:cxn>
                <a:cxn ang="0">
                  <a:pos x="8" y="42"/>
                </a:cxn>
                <a:cxn ang="0">
                  <a:pos x="3" y="42"/>
                </a:cxn>
                <a:cxn ang="0">
                  <a:pos x="0" y="39"/>
                </a:cxn>
                <a:cxn ang="0">
                  <a:pos x="11" y="38"/>
                </a:cxn>
                <a:cxn ang="0">
                  <a:pos x="0" y="33"/>
                </a:cxn>
                <a:cxn ang="0">
                  <a:pos x="11" y="38"/>
                </a:cxn>
                <a:cxn ang="0">
                  <a:pos x="0" y="33"/>
                </a:cxn>
                <a:cxn ang="0">
                  <a:pos x="5" y="26"/>
                </a:cxn>
                <a:cxn ang="0">
                  <a:pos x="0" y="33"/>
                </a:cxn>
                <a:cxn ang="0">
                  <a:pos x="6" y="26"/>
                </a:cxn>
                <a:cxn ang="0">
                  <a:pos x="5" y="38"/>
                </a:cxn>
                <a:cxn ang="0">
                  <a:pos x="13" y="33"/>
                </a:cxn>
                <a:cxn ang="0">
                  <a:pos x="6" y="38"/>
                </a:cxn>
                <a:cxn ang="0">
                  <a:pos x="13" y="33"/>
                </a:cxn>
                <a:cxn ang="0">
                  <a:pos x="0" y="20"/>
                </a:cxn>
                <a:cxn ang="0">
                  <a:pos x="13" y="33"/>
                </a:cxn>
                <a:cxn ang="0">
                  <a:pos x="0" y="20"/>
                </a:cxn>
                <a:cxn ang="0">
                  <a:pos x="6" y="15"/>
                </a:cxn>
                <a:cxn ang="0">
                  <a:pos x="0" y="20"/>
                </a:cxn>
                <a:cxn ang="0">
                  <a:pos x="8" y="15"/>
                </a:cxn>
                <a:cxn ang="0">
                  <a:pos x="6" y="26"/>
                </a:cxn>
                <a:cxn ang="0">
                  <a:pos x="14" y="20"/>
                </a:cxn>
                <a:cxn ang="0">
                  <a:pos x="8" y="26"/>
                </a:cxn>
                <a:cxn ang="0">
                  <a:pos x="14" y="20"/>
                </a:cxn>
                <a:cxn ang="0">
                  <a:pos x="1" y="7"/>
                </a:cxn>
                <a:cxn ang="0">
                  <a:pos x="14" y="20"/>
                </a:cxn>
                <a:cxn ang="0">
                  <a:pos x="1" y="7"/>
                </a:cxn>
                <a:cxn ang="0">
                  <a:pos x="8" y="2"/>
                </a:cxn>
                <a:cxn ang="0">
                  <a:pos x="1" y="7"/>
                </a:cxn>
                <a:cxn ang="0">
                  <a:pos x="10" y="2"/>
                </a:cxn>
                <a:cxn ang="0">
                  <a:pos x="8" y="13"/>
                </a:cxn>
                <a:cxn ang="0">
                  <a:pos x="14" y="7"/>
                </a:cxn>
                <a:cxn ang="0">
                  <a:pos x="10" y="13"/>
                </a:cxn>
                <a:cxn ang="0">
                  <a:pos x="14" y="7"/>
                </a:cxn>
                <a:cxn ang="0">
                  <a:pos x="3" y="5"/>
                </a:cxn>
                <a:cxn ang="0">
                  <a:pos x="14" y="7"/>
                </a:cxn>
                <a:cxn ang="0">
                  <a:pos x="3" y="5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4" y="5"/>
                </a:cxn>
              </a:cxnLst>
              <a:rect l="0" t="0" r="r" b="b"/>
              <a:pathLst>
                <a:path w="14" h="44">
                  <a:moveTo>
                    <a:pt x="11" y="38"/>
                  </a:moveTo>
                  <a:lnTo>
                    <a:pt x="10" y="39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5" y="44"/>
                  </a:lnTo>
                  <a:lnTo>
                    <a:pt x="3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8"/>
                  </a:lnTo>
                  <a:lnTo>
                    <a:pt x="11" y="38"/>
                  </a:lnTo>
                  <a:close/>
                  <a:moveTo>
                    <a:pt x="0" y="38"/>
                  </a:moveTo>
                  <a:lnTo>
                    <a:pt x="0" y="33"/>
                  </a:lnTo>
                  <a:lnTo>
                    <a:pt x="11" y="33"/>
                  </a:lnTo>
                  <a:lnTo>
                    <a:pt x="11" y="38"/>
                  </a:lnTo>
                  <a:lnTo>
                    <a:pt x="0" y="38"/>
                  </a:lnTo>
                  <a:close/>
                  <a:moveTo>
                    <a:pt x="0" y="33"/>
                  </a:moveTo>
                  <a:lnTo>
                    <a:pt x="0" y="26"/>
                  </a:lnTo>
                  <a:lnTo>
                    <a:pt x="5" y="26"/>
                  </a:lnTo>
                  <a:lnTo>
                    <a:pt x="5" y="33"/>
                  </a:lnTo>
                  <a:lnTo>
                    <a:pt x="0" y="33"/>
                  </a:lnTo>
                  <a:close/>
                  <a:moveTo>
                    <a:pt x="5" y="26"/>
                  </a:moveTo>
                  <a:lnTo>
                    <a:pt x="6" y="26"/>
                  </a:lnTo>
                  <a:lnTo>
                    <a:pt x="6" y="38"/>
                  </a:lnTo>
                  <a:lnTo>
                    <a:pt x="5" y="38"/>
                  </a:lnTo>
                  <a:lnTo>
                    <a:pt x="5" y="26"/>
                  </a:lnTo>
                  <a:close/>
                  <a:moveTo>
                    <a:pt x="13" y="33"/>
                  </a:moveTo>
                  <a:lnTo>
                    <a:pt x="13" y="38"/>
                  </a:lnTo>
                  <a:lnTo>
                    <a:pt x="6" y="38"/>
                  </a:lnTo>
                  <a:lnTo>
                    <a:pt x="6" y="33"/>
                  </a:lnTo>
                  <a:lnTo>
                    <a:pt x="13" y="33"/>
                  </a:lnTo>
                  <a:close/>
                  <a:moveTo>
                    <a:pt x="0" y="33"/>
                  </a:moveTo>
                  <a:lnTo>
                    <a:pt x="0" y="20"/>
                  </a:lnTo>
                  <a:lnTo>
                    <a:pt x="13" y="20"/>
                  </a:lnTo>
                  <a:lnTo>
                    <a:pt x="13" y="33"/>
                  </a:lnTo>
                  <a:lnTo>
                    <a:pt x="0" y="33"/>
                  </a:lnTo>
                  <a:close/>
                  <a:moveTo>
                    <a:pt x="0" y="20"/>
                  </a:moveTo>
                  <a:lnTo>
                    <a:pt x="0" y="15"/>
                  </a:lnTo>
                  <a:lnTo>
                    <a:pt x="6" y="15"/>
                  </a:lnTo>
                  <a:lnTo>
                    <a:pt x="6" y="20"/>
                  </a:lnTo>
                  <a:lnTo>
                    <a:pt x="0" y="20"/>
                  </a:lnTo>
                  <a:close/>
                  <a:moveTo>
                    <a:pt x="6" y="15"/>
                  </a:moveTo>
                  <a:lnTo>
                    <a:pt x="8" y="15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15"/>
                  </a:lnTo>
                  <a:close/>
                  <a:moveTo>
                    <a:pt x="14" y="20"/>
                  </a:moveTo>
                  <a:lnTo>
                    <a:pt x="14" y="26"/>
                  </a:lnTo>
                  <a:lnTo>
                    <a:pt x="8" y="26"/>
                  </a:lnTo>
                  <a:lnTo>
                    <a:pt x="8" y="20"/>
                  </a:lnTo>
                  <a:lnTo>
                    <a:pt x="14" y="20"/>
                  </a:lnTo>
                  <a:close/>
                  <a:moveTo>
                    <a:pt x="1" y="20"/>
                  </a:moveTo>
                  <a:lnTo>
                    <a:pt x="1" y="7"/>
                  </a:lnTo>
                  <a:lnTo>
                    <a:pt x="14" y="7"/>
                  </a:lnTo>
                  <a:lnTo>
                    <a:pt x="14" y="20"/>
                  </a:lnTo>
                  <a:lnTo>
                    <a:pt x="1" y="20"/>
                  </a:lnTo>
                  <a:close/>
                  <a:moveTo>
                    <a:pt x="1" y="7"/>
                  </a:moveTo>
                  <a:lnTo>
                    <a:pt x="1" y="2"/>
                  </a:lnTo>
                  <a:lnTo>
                    <a:pt x="8" y="2"/>
                  </a:lnTo>
                  <a:lnTo>
                    <a:pt x="8" y="7"/>
                  </a:lnTo>
                  <a:lnTo>
                    <a:pt x="1" y="7"/>
                  </a:lnTo>
                  <a:close/>
                  <a:moveTo>
                    <a:pt x="8" y="2"/>
                  </a:moveTo>
                  <a:lnTo>
                    <a:pt x="10" y="2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2"/>
                  </a:lnTo>
                  <a:close/>
                  <a:moveTo>
                    <a:pt x="14" y="7"/>
                  </a:moveTo>
                  <a:lnTo>
                    <a:pt x="14" y="13"/>
                  </a:lnTo>
                  <a:lnTo>
                    <a:pt x="10" y="13"/>
                  </a:lnTo>
                  <a:lnTo>
                    <a:pt x="10" y="7"/>
                  </a:lnTo>
                  <a:lnTo>
                    <a:pt x="14" y="7"/>
                  </a:lnTo>
                  <a:close/>
                  <a:moveTo>
                    <a:pt x="3" y="7"/>
                  </a:moveTo>
                  <a:lnTo>
                    <a:pt x="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3" y="7"/>
                  </a:lnTo>
                  <a:close/>
                  <a:moveTo>
                    <a:pt x="3" y="5"/>
                  </a:move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4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998"/>
            <p:cNvSpPr>
              <a:spLocks noEditPoints="1"/>
            </p:cNvSpPr>
            <p:nvPr/>
          </p:nvSpPr>
          <p:spPr bwMode="auto">
            <a:xfrm>
              <a:off x="2320" y="2805"/>
              <a:ext cx="15" cy="46"/>
            </a:xfrm>
            <a:custGeom>
              <a:avLst/>
              <a:gdLst/>
              <a:ahLst/>
              <a:cxnLst>
                <a:cxn ang="0">
                  <a:pos x="11" y="42"/>
                </a:cxn>
                <a:cxn ang="0">
                  <a:pos x="8" y="46"/>
                </a:cxn>
                <a:cxn ang="0">
                  <a:pos x="3" y="46"/>
                </a:cxn>
                <a:cxn ang="0">
                  <a:pos x="0" y="42"/>
                </a:cxn>
                <a:cxn ang="0">
                  <a:pos x="11" y="39"/>
                </a:cxn>
                <a:cxn ang="0">
                  <a:pos x="0" y="29"/>
                </a:cxn>
                <a:cxn ang="0">
                  <a:pos x="11" y="39"/>
                </a:cxn>
                <a:cxn ang="0">
                  <a:pos x="0" y="29"/>
                </a:cxn>
                <a:cxn ang="0">
                  <a:pos x="2" y="26"/>
                </a:cxn>
                <a:cxn ang="0">
                  <a:pos x="0" y="29"/>
                </a:cxn>
                <a:cxn ang="0">
                  <a:pos x="3" y="24"/>
                </a:cxn>
                <a:cxn ang="0">
                  <a:pos x="10" y="34"/>
                </a:cxn>
                <a:cxn ang="0">
                  <a:pos x="13" y="28"/>
                </a:cxn>
                <a:cxn ang="0">
                  <a:pos x="11" y="33"/>
                </a:cxn>
                <a:cxn ang="0">
                  <a:pos x="13" y="28"/>
                </a:cxn>
                <a:cxn ang="0">
                  <a:pos x="2" y="16"/>
                </a:cxn>
                <a:cxn ang="0">
                  <a:pos x="13" y="28"/>
                </a:cxn>
                <a:cxn ang="0">
                  <a:pos x="2" y="16"/>
                </a:cxn>
                <a:cxn ang="0">
                  <a:pos x="3" y="13"/>
                </a:cxn>
                <a:cxn ang="0">
                  <a:pos x="2" y="16"/>
                </a:cxn>
                <a:cxn ang="0">
                  <a:pos x="5" y="11"/>
                </a:cxn>
                <a:cxn ang="0">
                  <a:pos x="13" y="20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5" y="15"/>
                </a:cxn>
                <a:cxn ang="0">
                  <a:pos x="3" y="7"/>
                </a:cxn>
                <a:cxn ang="0">
                  <a:pos x="15" y="15"/>
                </a:cxn>
                <a:cxn ang="0">
                  <a:pos x="3" y="7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46">
                  <a:moveTo>
                    <a:pt x="11" y="39"/>
                  </a:moveTo>
                  <a:lnTo>
                    <a:pt x="11" y="42"/>
                  </a:lnTo>
                  <a:lnTo>
                    <a:pt x="10" y="44"/>
                  </a:lnTo>
                  <a:lnTo>
                    <a:pt x="8" y="46"/>
                  </a:lnTo>
                  <a:lnTo>
                    <a:pt x="7" y="46"/>
                  </a:lnTo>
                  <a:lnTo>
                    <a:pt x="3" y="46"/>
                  </a:lnTo>
                  <a:lnTo>
                    <a:pt x="2" y="44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11" y="39"/>
                  </a:lnTo>
                  <a:close/>
                  <a:moveTo>
                    <a:pt x="0" y="39"/>
                  </a:moveTo>
                  <a:lnTo>
                    <a:pt x="0" y="29"/>
                  </a:lnTo>
                  <a:lnTo>
                    <a:pt x="11" y="29"/>
                  </a:lnTo>
                  <a:lnTo>
                    <a:pt x="11" y="39"/>
                  </a:lnTo>
                  <a:lnTo>
                    <a:pt x="0" y="3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2" y="26"/>
                  </a:lnTo>
                  <a:lnTo>
                    <a:pt x="7" y="29"/>
                  </a:lnTo>
                  <a:lnTo>
                    <a:pt x="0" y="29"/>
                  </a:lnTo>
                  <a:close/>
                  <a:moveTo>
                    <a:pt x="2" y="26"/>
                  </a:moveTo>
                  <a:lnTo>
                    <a:pt x="3" y="24"/>
                  </a:lnTo>
                  <a:lnTo>
                    <a:pt x="11" y="33"/>
                  </a:lnTo>
                  <a:lnTo>
                    <a:pt x="10" y="34"/>
                  </a:lnTo>
                  <a:lnTo>
                    <a:pt x="2" y="26"/>
                  </a:lnTo>
                  <a:close/>
                  <a:moveTo>
                    <a:pt x="13" y="28"/>
                  </a:moveTo>
                  <a:lnTo>
                    <a:pt x="13" y="31"/>
                  </a:lnTo>
                  <a:lnTo>
                    <a:pt x="11" y="33"/>
                  </a:lnTo>
                  <a:lnTo>
                    <a:pt x="8" y="28"/>
                  </a:lnTo>
                  <a:lnTo>
                    <a:pt x="13" y="28"/>
                  </a:lnTo>
                  <a:close/>
                  <a:moveTo>
                    <a:pt x="2" y="28"/>
                  </a:moveTo>
                  <a:lnTo>
                    <a:pt x="2" y="16"/>
                  </a:lnTo>
                  <a:lnTo>
                    <a:pt x="13" y="16"/>
                  </a:lnTo>
                  <a:lnTo>
                    <a:pt x="13" y="28"/>
                  </a:lnTo>
                  <a:lnTo>
                    <a:pt x="2" y="28"/>
                  </a:lnTo>
                  <a:close/>
                  <a:moveTo>
                    <a:pt x="2" y="16"/>
                  </a:moveTo>
                  <a:lnTo>
                    <a:pt x="2" y="15"/>
                  </a:lnTo>
                  <a:lnTo>
                    <a:pt x="3" y="13"/>
                  </a:lnTo>
                  <a:lnTo>
                    <a:pt x="8" y="16"/>
                  </a:lnTo>
                  <a:lnTo>
                    <a:pt x="2" y="16"/>
                  </a:lnTo>
                  <a:close/>
                  <a:moveTo>
                    <a:pt x="3" y="13"/>
                  </a:moveTo>
                  <a:lnTo>
                    <a:pt x="5" y="11"/>
                  </a:lnTo>
                  <a:lnTo>
                    <a:pt x="13" y="18"/>
                  </a:lnTo>
                  <a:lnTo>
                    <a:pt x="13" y="20"/>
                  </a:lnTo>
                  <a:lnTo>
                    <a:pt x="3" y="13"/>
                  </a:lnTo>
                  <a:close/>
                  <a:moveTo>
                    <a:pt x="15" y="15"/>
                  </a:moveTo>
                  <a:lnTo>
                    <a:pt x="15" y="18"/>
                  </a:lnTo>
                  <a:lnTo>
                    <a:pt x="13" y="18"/>
                  </a:lnTo>
                  <a:lnTo>
                    <a:pt x="10" y="15"/>
                  </a:lnTo>
                  <a:lnTo>
                    <a:pt x="15" y="15"/>
                  </a:lnTo>
                  <a:close/>
                  <a:moveTo>
                    <a:pt x="3" y="15"/>
                  </a:moveTo>
                  <a:lnTo>
                    <a:pt x="3" y="7"/>
                  </a:lnTo>
                  <a:lnTo>
                    <a:pt x="15" y="7"/>
                  </a:lnTo>
                  <a:lnTo>
                    <a:pt x="15" y="15"/>
                  </a:lnTo>
                  <a:lnTo>
                    <a:pt x="3" y="15"/>
                  </a:lnTo>
                  <a:close/>
                  <a:moveTo>
                    <a:pt x="3" y="7"/>
                  </a:moveTo>
                  <a:lnTo>
                    <a:pt x="3" y="5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999"/>
            <p:cNvSpPr>
              <a:spLocks noEditPoints="1"/>
            </p:cNvSpPr>
            <p:nvPr/>
          </p:nvSpPr>
          <p:spPr bwMode="auto">
            <a:xfrm>
              <a:off x="2323" y="2768"/>
              <a:ext cx="17" cy="50"/>
            </a:xfrm>
            <a:custGeom>
              <a:avLst/>
              <a:gdLst/>
              <a:ahLst/>
              <a:cxnLst>
                <a:cxn ang="0">
                  <a:pos x="12" y="45"/>
                </a:cxn>
                <a:cxn ang="0">
                  <a:pos x="8" y="48"/>
                </a:cxn>
                <a:cxn ang="0">
                  <a:pos x="4" y="48"/>
                </a:cxn>
                <a:cxn ang="0">
                  <a:pos x="0" y="45"/>
                </a:cxn>
                <a:cxn ang="0">
                  <a:pos x="12" y="44"/>
                </a:cxn>
                <a:cxn ang="0">
                  <a:pos x="0" y="39"/>
                </a:cxn>
                <a:cxn ang="0">
                  <a:pos x="12" y="44"/>
                </a:cxn>
                <a:cxn ang="0">
                  <a:pos x="0" y="39"/>
                </a:cxn>
                <a:cxn ang="0">
                  <a:pos x="7" y="34"/>
                </a:cxn>
                <a:cxn ang="0">
                  <a:pos x="0" y="39"/>
                </a:cxn>
                <a:cxn ang="0">
                  <a:pos x="8" y="34"/>
                </a:cxn>
                <a:cxn ang="0">
                  <a:pos x="7" y="45"/>
                </a:cxn>
                <a:cxn ang="0">
                  <a:pos x="13" y="39"/>
                </a:cxn>
                <a:cxn ang="0">
                  <a:pos x="8" y="45"/>
                </a:cxn>
                <a:cxn ang="0">
                  <a:pos x="13" y="39"/>
                </a:cxn>
                <a:cxn ang="0">
                  <a:pos x="2" y="27"/>
                </a:cxn>
                <a:cxn ang="0">
                  <a:pos x="13" y="39"/>
                </a:cxn>
                <a:cxn ang="0">
                  <a:pos x="2" y="27"/>
                </a:cxn>
                <a:cxn ang="0">
                  <a:pos x="4" y="23"/>
                </a:cxn>
                <a:cxn ang="0">
                  <a:pos x="2" y="27"/>
                </a:cxn>
                <a:cxn ang="0">
                  <a:pos x="4" y="21"/>
                </a:cxn>
                <a:cxn ang="0">
                  <a:pos x="12" y="31"/>
                </a:cxn>
                <a:cxn ang="0">
                  <a:pos x="15" y="24"/>
                </a:cxn>
                <a:cxn ang="0">
                  <a:pos x="13" y="29"/>
                </a:cxn>
                <a:cxn ang="0">
                  <a:pos x="15" y="24"/>
                </a:cxn>
                <a:cxn ang="0">
                  <a:pos x="4" y="13"/>
                </a:cxn>
                <a:cxn ang="0">
                  <a:pos x="15" y="24"/>
                </a:cxn>
                <a:cxn ang="0">
                  <a:pos x="4" y="13"/>
                </a:cxn>
                <a:cxn ang="0">
                  <a:pos x="5" y="8"/>
                </a:cxn>
                <a:cxn ang="0">
                  <a:pos x="4" y="13"/>
                </a:cxn>
                <a:cxn ang="0">
                  <a:pos x="7" y="6"/>
                </a:cxn>
                <a:cxn ang="0">
                  <a:pos x="13" y="16"/>
                </a:cxn>
                <a:cxn ang="0">
                  <a:pos x="17" y="11"/>
                </a:cxn>
                <a:cxn ang="0">
                  <a:pos x="15" y="14"/>
                </a:cxn>
                <a:cxn ang="0">
                  <a:pos x="17" y="11"/>
                </a:cxn>
                <a:cxn ang="0">
                  <a:pos x="5" y="6"/>
                </a:cxn>
                <a:cxn ang="0">
                  <a:pos x="17" y="11"/>
                </a:cxn>
                <a:cxn ang="0">
                  <a:pos x="5" y="6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6"/>
                </a:cxn>
              </a:cxnLst>
              <a:rect l="0" t="0" r="r" b="b"/>
              <a:pathLst>
                <a:path w="17" h="50">
                  <a:moveTo>
                    <a:pt x="12" y="44"/>
                  </a:moveTo>
                  <a:lnTo>
                    <a:pt x="12" y="45"/>
                  </a:lnTo>
                  <a:lnTo>
                    <a:pt x="10" y="47"/>
                  </a:lnTo>
                  <a:lnTo>
                    <a:pt x="8" y="48"/>
                  </a:lnTo>
                  <a:lnTo>
                    <a:pt x="7" y="50"/>
                  </a:lnTo>
                  <a:lnTo>
                    <a:pt x="4" y="48"/>
                  </a:lnTo>
                  <a:lnTo>
                    <a:pt x="2" y="47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12" y="44"/>
                  </a:lnTo>
                  <a:close/>
                  <a:moveTo>
                    <a:pt x="0" y="44"/>
                  </a:moveTo>
                  <a:lnTo>
                    <a:pt x="0" y="39"/>
                  </a:lnTo>
                  <a:lnTo>
                    <a:pt x="12" y="39"/>
                  </a:lnTo>
                  <a:lnTo>
                    <a:pt x="12" y="44"/>
                  </a:lnTo>
                  <a:lnTo>
                    <a:pt x="0" y="44"/>
                  </a:lnTo>
                  <a:close/>
                  <a:moveTo>
                    <a:pt x="0" y="39"/>
                  </a:moveTo>
                  <a:lnTo>
                    <a:pt x="0" y="34"/>
                  </a:lnTo>
                  <a:lnTo>
                    <a:pt x="7" y="34"/>
                  </a:lnTo>
                  <a:lnTo>
                    <a:pt x="7" y="39"/>
                  </a:lnTo>
                  <a:lnTo>
                    <a:pt x="0" y="39"/>
                  </a:lnTo>
                  <a:close/>
                  <a:moveTo>
                    <a:pt x="7" y="34"/>
                  </a:moveTo>
                  <a:lnTo>
                    <a:pt x="8" y="3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7" y="34"/>
                  </a:lnTo>
                  <a:close/>
                  <a:moveTo>
                    <a:pt x="13" y="39"/>
                  </a:moveTo>
                  <a:lnTo>
                    <a:pt x="13" y="45"/>
                  </a:lnTo>
                  <a:lnTo>
                    <a:pt x="8" y="45"/>
                  </a:lnTo>
                  <a:lnTo>
                    <a:pt x="8" y="39"/>
                  </a:lnTo>
                  <a:lnTo>
                    <a:pt x="13" y="39"/>
                  </a:lnTo>
                  <a:close/>
                  <a:moveTo>
                    <a:pt x="2" y="39"/>
                  </a:moveTo>
                  <a:lnTo>
                    <a:pt x="2" y="27"/>
                  </a:lnTo>
                  <a:lnTo>
                    <a:pt x="13" y="27"/>
                  </a:lnTo>
                  <a:lnTo>
                    <a:pt x="13" y="39"/>
                  </a:lnTo>
                  <a:lnTo>
                    <a:pt x="2" y="39"/>
                  </a:lnTo>
                  <a:close/>
                  <a:moveTo>
                    <a:pt x="2" y="27"/>
                  </a:moveTo>
                  <a:lnTo>
                    <a:pt x="2" y="24"/>
                  </a:lnTo>
                  <a:lnTo>
                    <a:pt x="4" y="23"/>
                  </a:lnTo>
                  <a:lnTo>
                    <a:pt x="8" y="27"/>
                  </a:lnTo>
                  <a:lnTo>
                    <a:pt x="2" y="27"/>
                  </a:lnTo>
                  <a:close/>
                  <a:moveTo>
                    <a:pt x="4" y="23"/>
                  </a:moveTo>
                  <a:lnTo>
                    <a:pt x="4" y="21"/>
                  </a:lnTo>
                  <a:lnTo>
                    <a:pt x="13" y="29"/>
                  </a:lnTo>
                  <a:lnTo>
                    <a:pt x="12" y="31"/>
                  </a:lnTo>
                  <a:lnTo>
                    <a:pt x="4" y="23"/>
                  </a:lnTo>
                  <a:close/>
                  <a:moveTo>
                    <a:pt x="15" y="24"/>
                  </a:moveTo>
                  <a:lnTo>
                    <a:pt x="15" y="27"/>
                  </a:lnTo>
                  <a:lnTo>
                    <a:pt x="13" y="29"/>
                  </a:lnTo>
                  <a:lnTo>
                    <a:pt x="8" y="24"/>
                  </a:lnTo>
                  <a:lnTo>
                    <a:pt x="15" y="24"/>
                  </a:lnTo>
                  <a:close/>
                  <a:moveTo>
                    <a:pt x="4" y="24"/>
                  </a:moveTo>
                  <a:lnTo>
                    <a:pt x="4" y="13"/>
                  </a:lnTo>
                  <a:lnTo>
                    <a:pt x="15" y="13"/>
                  </a:lnTo>
                  <a:lnTo>
                    <a:pt x="15" y="24"/>
                  </a:lnTo>
                  <a:lnTo>
                    <a:pt x="4" y="24"/>
                  </a:lnTo>
                  <a:close/>
                  <a:moveTo>
                    <a:pt x="4" y="13"/>
                  </a:moveTo>
                  <a:lnTo>
                    <a:pt x="4" y="10"/>
                  </a:lnTo>
                  <a:lnTo>
                    <a:pt x="5" y="8"/>
                  </a:lnTo>
                  <a:lnTo>
                    <a:pt x="8" y="13"/>
                  </a:lnTo>
                  <a:lnTo>
                    <a:pt x="4" y="13"/>
                  </a:lnTo>
                  <a:close/>
                  <a:moveTo>
                    <a:pt x="5" y="8"/>
                  </a:moveTo>
                  <a:lnTo>
                    <a:pt x="7" y="6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5" y="8"/>
                  </a:lnTo>
                  <a:close/>
                  <a:moveTo>
                    <a:pt x="17" y="11"/>
                  </a:moveTo>
                  <a:lnTo>
                    <a:pt x="17" y="13"/>
                  </a:lnTo>
                  <a:lnTo>
                    <a:pt x="15" y="14"/>
                  </a:lnTo>
                  <a:lnTo>
                    <a:pt x="10" y="11"/>
                  </a:lnTo>
                  <a:lnTo>
                    <a:pt x="17" y="11"/>
                  </a:lnTo>
                  <a:close/>
                  <a:moveTo>
                    <a:pt x="5" y="11"/>
                  </a:moveTo>
                  <a:lnTo>
                    <a:pt x="5" y="6"/>
                  </a:lnTo>
                  <a:lnTo>
                    <a:pt x="17" y="6"/>
                  </a:lnTo>
                  <a:lnTo>
                    <a:pt x="17" y="11"/>
                  </a:lnTo>
                  <a:lnTo>
                    <a:pt x="5" y="11"/>
                  </a:lnTo>
                  <a:close/>
                  <a:moveTo>
                    <a:pt x="5" y="6"/>
                  </a:moveTo>
                  <a:lnTo>
                    <a:pt x="5" y="5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5"/>
                  </a:lnTo>
                  <a:lnTo>
                    <a:pt x="17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000"/>
            <p:cNvSpPr>
              <a:spLocks noEditPoints="1"/>
            </p:cNvSpPr>
            <p:nvPr/>
          </p:nvSpPr>
          <p:spPr bwMode="auto">
            <a:xfrm>
              <a:off x="2328" y="2729"/>
              <a:ext cx="15" cy="52"/>
            </a:xfrm>
            <a:custGeom>
              <a:avLst/>
              <a:gdLst/>
              <a:ahLst/>
              <a:cxnLst>
                <a:cxn ang="0">
                  <a:pos x="12" y="47"/>
                </a:cxn>
                <a:cxn ang="0">
                  <a:pos x="8" y="50"/>
                </a:cxn>
                <a:cxn ang="0">
                  <a:pos x="3" y="50"/>
                </a:cxn>
                <a:cxn ang="0">
                  <a:pos x="0" y="47"/>
                </a:cxn>
                <a:cxn ang="0">
                  <a:pos x="12" y="45"/>
                </a:cxn>
                <a:cxn ang="0">
                  <a:pos x="0" y="36"/>
                </a:cxn>
                <a:cxn ang="0">
                  <a:pos x="12" y="45"/>
                </a:cxn>
                <a:cxn ang="0">
                  <a:pos x="0" y="36"/>
                </a:cxn>
                <a:cxn ang="0">
                  <a:pos x="5" y="29"/>
                </a:cxn>
                <a:cxn ang="0">
                  <a:pos x="0" y="36"/>
                </a:cxn>
                <a:cxn ang="0">
                  <a:pos x="7" y="29"/>
                </a:cxn>
                <a:cxn ang="0">
                  <a:pos x="5" y="40"/>
                </a:cxn>
                <a:cxn ang="0">
                  <a:pos x="13" y="36"/>
                </a:cxn>
                <a:cxn ang="0">
                  <a:pos x="7" y="40"/>
                </a:cxn>
                <a:cxn ang="0">
                  <a:pos x="13" y="36"/>
                </a:cxn>
                <a:cxn ang="0">
                  <a:pos x="2" y="21"/>
                </a:cxn>
                <a:cxn ang="0">
                  <a:pos x="13" y="36"/>
                </a:cxn>
                <a:cxn ang="0">
                  <a:pos x="2" y="21"/>
                </a:cxn>
                <a:cxn ang="0">
                  <a:pos x="3" y="16"/>
                </a:cxn>
                <a:cxn ang="0">
                  <a:pos x="2" y="21"/>
                </a:cxn>
                <a:cxn ang="0">
                  <a:pos x="5" y="14"/>
                </a:cxn>
                <a:cxn ang="0">
                  <a:pos x="12" y="24"/>
                </a:cxn>
                <a:cxn ang="0">
                  <a:pos x="15" y="19"/>
                </a:cxn>
                <a:cxn ang="0">
                  <a:pos x="13" y="23"/>
                </a:cxn>
                <a:cxn ang="0">
                  <a:pos x="15" y="19"/>
                </a:cxn>
                <a:cxn ang="0">
                  <a:pos x="3" y="6"/>
                </a:cxn>
                <a:cxn ang="0">
                  <a:pos x="15" y="19"/>
                </a:cxn>
                <a:cxn ang="0">
                  <a:pos x="3" y="6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15" y="6"/>
                </a:cxn>
              </a:cxnLst>
              <a:rect l="0" t="0" r="r" b="b"/>
              <a:pathLst>
                <a:path w="15" h="52">
                  <a:moveTo>
                    <a:pt x="12" y="45"/>
                  </a:moveTo>
                  <a:lnTo>
                    <a:pt x="12" y="47"/>
                  </a:lnTo>
                  <a:lnTo>
                    <a:pt x="10" y="49"/>
                  </a:lnTo>
                  <a:lnTo>
                    <a:pt x="8" y="50"/>
                  </a:lnTo>
                  <a:lnTo>
                    <a:pt x="5" y="52"/>
                  </a:lnTo>
                  <a:lnTo>
                    <a:pt x="3" y="50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2" y="45"/>
                  </a:lnTo>
                  <a:close/>
                  <a:moveTo>
                    <a:pt x="0" y="45"/>
                  </a:moveTo>
                  <a:lnTo>
                    <a:pt x="0" y="36"/>
                  </a:lnTo>
                  <a:lnTo>
                    <a:pt x="12" y="36"/>
                  </a:lnTo>
                  <a:lnTo>
                    <a:pt x="12" y="45"/>
                  </a:lnTo>
                  <a:lnTo>
                    <a:pt x="0" y="45"/>
                  </a:lnTo>
                  <a:close/>
                  <a:moveTo>
                    <a:pt x="0" y="36"/>
                  </a:moveTo>
                  <a:lnTo>
                    <a:pt x="0" y="29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0" y="36"/>
                  </a:lnTo>
                  <a:close/>
                  <a:moveTo>
                    <a:pt x="5" y="29"/>
                  </a:moveTo>
                  <a:lnTo>
                    <a:pt x="7" y="29"/>
                  </a:lnTo>
                  <a:lnTo>
                    <a:pt x="7" y="40"/>
                  </a:lnTo>
                  <a:lnTo>
                    <a:pt x="5" y="40"/>
                  </a:lnTo>
                  <a:lnTo>
                    <a:pt x="5" y="29"/>
                  </a:lnTo>
                  <a:close/>
                  <a:moveTo>
                    <a:pt x="13" y="36"/>
                  </a:moveTo>
                  <a:lnTo>
                    <a:pt x="13" y="40"/>
                  </a:lnTo>
                  <a:lnTo>
                    <a:pt x="7" y="40"/>
                  </a:lnTo>
                  <a:lnTo>
                    <a:pt x="7" y="36"/>
                  </a:lnTo>
                  <a:lnTo>
                    <a:pt x="13" y="36"/>
                  </a:lnTo>
                  <a:close/>
                  <a:moveTo>
                    <a:pt x="2" y="36"/>
                  </a:moveTo>
                  <a:lnTo>
                    <a:pt x="2" y="21"/>
                  </a:lnTo>
                  <a:lnTo>
                    <a:pt x="13" y="21"/>
                  </a:lnTo>
                  <a:lnTo>
                    <a:pt x="13" y="36"/>
                  </a:lnTo>
                  <a:lnTo>
                    <a:pt x="2" y="36"/>
                  </a:lnTo>
                  <a:close/>
                  <a:moveTo>
                    <a:pt x="2" y="21"/>
                  </a:moveTo>
                  <a:lnTo>
                    <a:pt x="2" y="18"/>
                  </a:lnTo>
                  <a:lnTo>
                    <a:pt x="3" y="16"/>
                  </a:lnTo>
                  <a:lnTo>
                    <a:pt x="7" y="21"/>
                  </a:lnTo>
                  <a:lnTo>
                    <a:pt x="2" y="21"/>
                  </a:lnTo>
                  <a:close/>
                  <a:moveTo>
                    <a:pt x="3" y="16"/>
                  </a:moveTo>
                  <a:lnTo>
                    <a:pt x="5" y="14"/>
                  </a:lnTo>
                  <a:lnTo>
                    <a:pt x="13" y="23"/>
                  </a:lnTo>
                  <a:lnTo>
                    <a:pt x="12" y="24"/>
                  </a:lnTo>
                  <a:lnTo>
                    <a:pt x="3" y="16"/>
                  </a:lnTo>
                  <a:close/>
                  <a:moveTo>
                    <a:pt x="15" y="19"/>
                  </a:moveTo>
                  <a:lnTo>
                    <a:pt x="15" y="21"/>
                  </a:lnTo>
                  <a:lnTo>
                    <a:pt x="13" y="23"/>
                  </a:lnTo>
                  <a:lnTo>
                    <a:pt x="8" y="19"/>
                  </a:lnTo>
                  <a:lnTo>
                    <a:pt x="15" y="19"/>
                  </a:lnTo>
                  <a:close/>
                  <a:moveTo>
                    <a:pt x="3" y="19"/>
                  </a:moveTo>
                  <a:lnTo>
                    <a:pt x="3" y="6"/>
                  </a:lnTo>
                  <a:lnTo>
                    <a:pt x="15" y="6"/>
                  </a:lnTo>
                  <a:lnTo>
                    <a:pt x="15" y="19"/>
                  </a:lnTo>
                  <a:lnTo>
                    <a:pt x="3" y="19"/>
                  </a:lnTo>
                  <a:close/>
                  <a:moveTo>
                    <a:pt x="3" y="6"/>
                  </a:moveTo>
                  <a:lnTo>
                    <a:pt x="3" y="5"/>
                  </a:lnTo>
                  <a:lnTo>
                    <a:pt x="5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5"/>
                  </a:lnTo>
                  <a:lnTo>
                    <a:pt x="15" y="6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2001"/>
            <p:cNvSpPr>
              <a:spLocks noEditPoints="1"/>
            </p:cNvSpPr>
            <p:nvPr/>
          </p:nvSpPr>
          <p:spPr bwMode="auto">
            <a:xfrm>
              <a:off x="2331" y="2690"/>
              <a:ext cx="15" cy="52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9" y="50"/>
                </a:cxn>
                <a:cxn ang="0">
                  <a:pos x="4" y="50"/>
                </a:cxn>
                <a:cxn ang="0">
                  <a:pos x="0" y="47"/>
                </a:cxn>
                <a:cxn ang="0">
                  <a:pos x="12" y="45"/>
                </a:cxn>
                <a:cxn ang="0">
                  <a:pos x="0" y="44"/>
                </a:cxn>
                <a:cxn ang="0">
                  <a:pos x="12" y="45"/>
                </a:cxn>
                <a:cxn ang="0">
                  <a:pos x="0" y="44"/>
                </a:cxn>
                <a:cxn ang="0">
                  <a:pos x="5" y="39"/>
                </a:cxn>
                <a:cxn ang="0">
                  <a:pos x="0" y="44"/>
                </a:cxn>
                <a:cxn ang="0">
                  <a:pos x="7" y="39"/>
                </a:cxn>
                <a:cxn ang="0">
                  <a:pos x="5" y="50"/>
                </a:cxn>
                <a:cxn ang="0">
                  <a:pos x="12" y="44"/>
                </a:cxn>
                <a:cxn ang="0">
                  <a:pos x="7" y="50"/>
                </a:cxn>
                <a:cxn ang="0">
                  <a:pos x="12" y="44"/>
                </a:cxn>
                <a:cxn ang="0">
                  <a:pos x="0" y="27"/>
                </a:cxn>
                <a:cxn ang="0">
                  <a:pos x="12" y="44"/>
                </a:cxn>
                <a:cxn ang="0">
                  <a:pos x="0" y="27"/>
                </a:cxn>
                <a:cxn ang="0">
                  <a:pos x="7" y="23"/>
                </a:cxn>
                <a:cxn ang="0">
                  <a:pos x="0" y="27"/>
                </a:cxn>
                <a:cxn ang="0">
                  <a:pos x="9" y="23"/>
                </a:cxn>
                <a:cxn ang="0">
                  <a:pos x="7" y="34"/>
                </a:cxn>
                <a:cxn ang="0">
                  <a:pos x="13" y="27"/>
                </a:cxn>
                <a:cxn ang="0">
                  <a:pos x="9" y="34"/>
                </a:cxn>
                <a:cxn ang="0">
                  <a:pos x="13" y="27"/>
                </a:cxn>
                <a:cxn ang="0">
                  <a:pos x="2" y="13"/>
                </a:cxn>
                <a:cxn ang="0">
                  <a:pos x="13" y="27"/>
                </a:cxn>
                <a:cxn ang="0">
                  <a:pos x="2" y="13"/>
                </a:cxn>
                <a:cxn ang="0">
                  <a:pos x="9" y="6"/>
                </a:cxn>
                <a:cxn ang="0">
                  <a:pos x="2" y="13"/>
                </a:cxn>
                <a:cxn ang="0">
                  <a:pos x="10" y="6"/>
                </a:cxn>
                <a:cxn ang="0">
                  <a:pos x="9" y="18"/>
                </a:cxn>
                <a:cxn ang="0">
                  <a:pos x="15" y="13"/>
                </a:cxn>
                <a:cxn ang="0">
                  <a:pos x="10" y="18"/>
                </a:cxn>
                <a:cxn ang="0">
                  <a:pos x="15" y="13"/>
                </a:cxn>
                <a:cxn ang="0">
                  <a:pos x="4" y="5"/>
                </a:cxn>
                <a:cxn ang="0">
                  <a:pos x="15" y="13"/>
                </a:cxn>
                <a:cxn ang="0">
                  <a:pos x="4" y="5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5"/>
                </a:cxn>
              </a:cxnLst>
              <a:rect l="0" t="0" r="r" b="b"/>
              <a:pathLst>
                <a:path w="15" h="52">
                  <a:moveTo>
                    <a:pt x="12" y="45"/>
                  </a:moveTo>
                  <a:lnTo>
                    <a:pt x="10" y="47"/>
                  </a:lnTo>
                  <a:lnTo>
                    <a:pt x="10" y="49"/>
                  </a:lnTo>
                  <a:lnTo>
                    <a:pt x="9" y="50"/>
                  </a:lnTo>
                  <a:lnTo>
                    <a:pt x="5" y="52"/>
                  </a:lnTo>
                  <a:lnTo>
                    <a:pt x="4" y="50"/>
                  </a:lnTo>
                  <a:lnTo>
                    <a:pt x="2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2" y="45"/>
                  </a:lnTo>
                  <a:close/>
                  <a:moveTo>
                    <a:pt x="0" y="45"/>
                  </a:moveTo>
                  <a:lnTo>
                    <a:pt x="0" y="44"/>
                  </a:lnTo>
                  <a:lnTo>
                    <a:pt x="12" y="44"/>
                  </a:lnTo>
                  <a:lnTo>
                    <a:pt x="12" y="45"/>
                  </a:lnTo>
                  <a:lnTo>
                    <a:pt x="0" y="45"/>
                  </a:lnTo>
                  <a:close/>
                  <a:moveTo>
                    <a:pt x="0" y="44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5" y="44"/>
                  </a:lnTo>
                  <a:lnTo>
                    <a:pt x="0" y="44"/>
                  </a:lnTo>
                  <a:close/>
                  <a:moveTo>
                    <a:pt x="5" y="39"/>
                  </a:moveTo>
                  <a:lnTo>
                    <a:pt x="7" y="39"/>
                  </a:lnTo>
                  <a:lnTo>
                    <a:pt x="7" y="50"/>
                  </a:lnTo>
                  <a:lnTo>
                    <a:pt x="5" y="50"/>
                  </a:lnTo>
                  <a:lnTo>
                    <a:pt x="5" y="39"/>
                  </a:lnTo>
                  <a:close/>
                  <a:moveTo>
                    <a:pt x="12" y="44"/>
                  </a:moveTo>
                  <a:lnTo>
                    <a:pt x="12" y="50"/>
                  </a:lnTo>
                  <a:lnTo>
                    <a:pt x="7" y="50"/>
                  </a:lnTo>
                  <a:lnTo>
                    <a:pt x="7" y="44"/>
                  </a:lnTo>
                  <a:lnTo>
                    <a:pt x="12" y="44"/>
                  </a:lnTo>
                  <a:close/>
                  <a:moveTo>
                    <a:pt x="0" y="44"/>
                  </a:moveTo>
                  <a:lnTo>
                    <a:pt x="0" y="27"/>
                  </a:lnTo>
                  <a:lnTo>
                    <a:pt x="12" y="27"/>
                  </a:lnTo>
                  <a:lnTo>
                    <a:pt x="12" y="44"/>
                  </a:lnTo>
                  <a:lnTo>
                    <a:pt x="0" y="44"/>
                  </a:lnTo>
                  <a:close/>
                  <a:moveTo>
                    <a:pt x="0" y="27"/>
                  </a:moveTo>
                  <a:lnTo>
                    <a:pt x="0" y="23"/>
                  </a:lnTo>
                  <a:lnTo>
                    <a:pt x="7" y="23"/>
                  </a:lnTo>
                  <a:lnTo>
                    <a:pt x="7" y="27"/>
                  </a:lnTo>
                  <a:lnTo>
                    <a:pt x="0" y="27"/>
                  </a:lnTo>
                  <a:close/>
                  <a:moveTo>
                    <a:pt x="7" y="23"/>
                  </a:moveTo>
                  <a:lnTo>
                    <a:pt x="9" y="23"/>
                  </a:lnTo>
                  <a:lnTo>
                    <a:pt x="9" y="34"/>
                  </a:lnTo>
                  <a:lnTo>
                    <a:pt x="7" y="34"/>
                  </a:lnTo>
                  <a:lnTo>
                    <a:pt x="7" y="23"/>
                  </a:lnTo>
                  <a:close/>
                  <a:moveTo>
                    <a:pt x="13" y="27"/>
                  </a:moveTo>
                  <a:lnTo>
                    <a:pt x="13" y="34"/>
                  </a:lnTo>
                  <a:lnTo>
                    <a:pt x="9" y="34"/>
                  </a:lnTo>
                  <a:lnTo>
                    <a:pt x="9" y="27"/>
                  </a:lnTo>
                  <a:lnTo>
                    <a:pt x="13" y="27"/>
                  </a:lnTo>
                  <a:close/>
                  <a:moveTo>
                    <a:pt x="2" y="27"/>
                  </a:moveTo>
                  <a:lnTo>
                    <a:pt x="2" y="13"/>
                  </a:lnTo>
                  <a:lnTo>
                    <a:pt x="13" y="13"/>
                  </a:lnTo>
                  <a:lnTo>
                    <a:pt x="13" y="27"/>
                  </a:lnTo>
                  <a:lnTo>
                    <a:pt x="2" y="27"/>
                  </a:lnTo>
                  <a:close/>
                  <a:moveTo>
                    <a:pt x="2" y="13"/>
                  </a:moveTo>
                  <a:lnTo>
                    <a:pt x="2" y="6"/>
                  </a:lnTo>
                  <a:lnTo>
                    <a:pt x="9" y="6"/>
                  </a:lnTo>
                  <a:lnTo>
                    <a:pt x="9" y="13"/>
                  </a:lnTo>
                  <a:lnTo>
                    <a:pt x="2" y="13"/>
                  </a:lnTo>
                  <a:close/>
                  <a:moveTo>
                    <a:pt x="9" y="6"/>
                  </a:moveTo>
                  <a:lnTo>
                    <a:pt x="10" y="6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6"/>
                  </a:lnTo>
                  <a:close/>
                  <a:moveTo>
                    <a:pt x="15" y="13"/>
                  </a:moveTo>
                  <a:lnTo>
                    <a:pt x="15" y="18"/>
                  </a:lnTo>
                  <a:lnTo>
                    <a:pt x="10" y="18"/>
                  </a:lnTo>
                  <a:lnTo>
                    <a:pt x="10" y="13"/>
                  </a:lnTo>
                  <a:lnTo>
                    <a:pt x="15" y="13"/>
                  </a:lnTo>
                  <a:close/>
                  <a:moveTo>
                    <a:pt x="4" y="13"/>
                  </a:moveTo>
                  <a:lnTo>
                    <a:pt x="4" y="5"/>
                  </a:lnTo>
                  <a:lnTo>
                    <a:pt x="15" y="5"/>
                  </a:lnTo>
                  <a:lnTo>
                    <a:pt x="15" y="13"/>
                  </a:lnTo>
                  <a:lnTo>
                    <a:pt x="4" y="13"/>
                  </a:lnTo>
                  <a:close/>
                  <a:moveTo>
                    <a:pt x="4" y="5"/>
                  </a:moveTo>
                  <a:lnTo>
                    <a:pt x="4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002"/>
            <p:cNvSpPr>
              <a:spLocks noEditPoints="1"/>
            </p:cNvSpPr>
            <p:nvPr/>
          </p:nvSpPr>
          <p:spPr bwMode="auto">
            <a:xfrm>
              <a:off x="2335" y="2649"/>
              <a:ext cx="16" cy="52"/>
            </a:xfrm>
            <a:custGeom>
              <a:avLst/>
              <a:gdLst/>
              <a:ahLst/>
              <a:cxnLst>
                <a:cxn ang="0">
                  <a:pos x="11" y="49"/>
                </a:cxn>
                <a:cxn ang="0">
                  <a:pos x="8" y="51"/>
                </a:cxn>
                <a:cxn ang="0">
                  <a:pos x="3" y="51"/>
                </a:cxn>
                <a:cxn ang="0">
                  <a:pos x="0" y="49"/>
                </a:cxn>
                <a:cxn ang="0">
                  <a:pos x="11" y="46"/>
                </a:cxn>
                <a:cxn ang="0">
                  <a:pos x="0" y="38"/>
                </a:cxn>
                <a:cxn ang="0">
                  <a:pos x="11" y="46"/>
                </a:cxn>
                <a:cxn ang="0">
                  <a:pos x="0" y="38"/>
                </a:cxn>
                <a:cxn ang="0">
                  <a:pos x="6" y="31"/>
                </a:cxn>
                <a:cxn ang="0">
                  <a:pos x="0" y="38"/>
                </a:cxn>
                <a:cxn ang="0">
                  <a:pos x="6" y="31"/>
                </a:cxn>
                <a:cxn ang="0">
                  <a:pos x="6" y="42"/>
                </a:cxn>
                <a:cxn ang="0">
                  <a:pos x="13" y="38"/>
                </a:cxn>
                <a:cxn ang="0">
                  <a:pos x="6" y="42"/>
                </a:cxn>
                <a:cxn ang="0">
                  <a:pos x="13" y="38"/>
                </a:cxn>
                <a:cxn ang="0">
                  <a:pos x="1" y="21"/>
                </a:cxn>
                <a:cxn ang="0">
                  <a:pos x="13" y="38"/>
                </a:cxn>
                <a:cxn ang="0">
                  <a:pos x="1" y="21"/>
                </a:cxn>
                <a:cxn ang="0">
                  <a:pos x="6" y="16"/>
                </a:cxn>
                <a:cxn ang="0">
                  <a:pos x="1" y="21"/>
                </a:cxn>
                <a:cxn ang="0">
                  <a:pos x="8" y="16"/>
                </a:cxn>
                <a:cxn ang="0">
                  <a:pos x="6" y="28"/>
                </a:cxn>
                <a:cxn ang="0">
                  <a:pos x="14" y="21"/>
                </a:cxn>
                <a:cxn ang="0">
                  <a:pos x="8" y="28"/>
                </a:cxn>
                <a:cxn ang="0">
                  <a:pos x="14" y="21"/>
                </a:cxn>
                <a:cxn ang="0">
                  <a:pos x="3" y="5"/>
                </a:cxn>
                <a:cxn ang="0">
                  <a:pos x="14" y="21"/>
                </a:cxn>
                <a:cxn ang="0">
                  <a:pos x="3" y="5"/>
                </a:cxn>
                <a:cxn ang="0">
                  <a:pos x="8" y="0"/>
                </a:cxn>
                <a:cxn ang="0">
                  <a:pos x="3" y="5"/>
                </a:cxn>
                <a:cxn ang="0">
                  <a:pos x="9" y="0"/>
                </a:cxn>
                <a:cxn ang="0">
                  <a:pos x="8" y="12"/>
                </a:cxn>
                <a:cxn ang="0">
                  <a:pos x="9" y="0"/>
                </a:cxn>
                <a:cxn ang="0">
                  <a:pos x="14" y="2"/>
                </a:cxn>
                <a:cxn ang="0">
                  <a:pos x="16" y="5"/>
                </a:cxn>
                <a:cxn ang="0">
                  <a:pos x="14" y="10"/>
                </a:cxn>
                <a:cxn ang="0">
                  <a:pos x="9" y="12"/>
                </a:cxn>
              </a:cxnLst>
              <a:rect l="0" t="0" r="r" b="b"/>
              <a:pathLst>
                <a:path w="16" h="52">
                  <a:moveTo>
                    <a:pt x="11" y="46"/>
                  </a:moveTo>
                  <a:lnTo>
                    <a:pt x="11" y="49"/>
                  </a:lnTo>
                  <a:lnTo>
                    <a:pt x="9" y="51"/>
                  </a:lnTo>
                  <a:lnTo>
                    <a:pt x="8" y="51"/>
                  </a:lnTo>
                  <a:lnTo>
                    <a:pt x="6" y="52"/>
                  </a:lnTo>
                  <a:lnTo>
                    <a:pt x="3" y="51"/>
                  </a:lnTo>
                  <a:lnTo>
                    <a:pt x="1" y="51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11" y="46"/>
                  </a:lnTo>
                  <a:close/>
                  <a:moveTo>
                    <a:pt x="0" y="46"/>
                  </a:moveTo>
                  <a:lnTo>
                    <a:pt x="0" y="38"/>
                  </a:lnTo>
                  <a:lnTo>
                    <a:pt x="11" y="38"/>
                  </a:lnTo>
                  <a:lnTo>
                    <a:pt x="11" y="46"/>
                  </a:lnTo>
                  <a:lnTo>
                    <a:pt x="0" y="46"/>
                  </a:lnTo>
                  <a:close/>
                  <a:moveTo>
                    <a:pt x="0" y="38"/>
                  </a:moveTo>
                  <a:lnTo>
                    <a:pt x="0" y="31"/>
                  </a:lnTo>
                  <a:lnTo>
                    <a:pt x="6" y="31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6" y="31"/>
                  </a:moveTo>
                  <a:lnTo>
                    <a:pt x="6" y="31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31"/>
                  </a:lnTo>
                  <a:close/>
                  <a:moveTo>
                    <a:pt x="13" y="38"/>
                  </a:moveTo>
                  <a:lnTo>
                    <a:pt x="13" y="42"/>
                  </a:lnTo>
                  <a:lnTo>
                    <a:pt x="6" y="42"/>
                  </a:lnTo>
                  <a:lnTo>
                    <a:pt x="6" y="38"/>
                  </a:lnTo>
                  <a:lnTo>
                    <a:pt x="13" y="38"/>
                  </a:lnTo>
                  <a:close/>
                  <a:moveTo>
                    <a:pt x="1" y="38"/>
                  </a:moveTo>
                  <a:lnTo>
                    <a:pt x="1" y="21"/>
                  </a:lnTo>
                  <a:lnTo>
                    <a:pt x="13" y="21"/>
                  </a:lnTo>
                  <a:lnTo>
                    <a:pt x="13" y="38"/>
                  </a:lnTo>
                  <a:lnTo>
                    <a:pt x="1" y="38"/>
                  </a:lnTo>
                  <a:close/>
                  <a:moveTo>
                    <a:pt x="1" y="21"/>
                  </a:moveTo>
                  <a:lnTo>
                    <a:pt x="1" y="16"/>
                  </a:lnTo>
                  <a:lnTo>
                    <a:pt x="6" y="16"/>
                  </a:lnTo>
                  <a:lnTo>
                    <a:pt x="6" y="21"/>
                  </a:lnTo>
                  <a:lnTo>
                    <a:pt x="1" y="21"/>
                  </a:lnTo>
                  <a:close/>
                  <a:moveTo>
                    <a:pt x="6" y="16"/>
                  </a:moveTo>
                  <a:lnTo>
                    <a:pt x="8" y="16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16"/>
                  </a:lnTo>
                  <a:close/>
                  <a:moveTo>
                    <a:pt x="14" y="21"/>
                  </a:moveTo>
                  <a:lnTo>
                    <a:pt x="14" y="28"/>
                  </a:lnTo>
                  <a:lnTo>
                    <a:pt x="8" y="28"/>
                  </a:lnTo>
                  <a:lnTo>
                    <a:pt x="8" y="21"/>
                  </a:lnTo>
                  <a:lnTo>
                    <a:pt x="14" y="21"/>
                  </a:lnTo>
                  <a:close/>
                  <a:moveTo>
                    <a:pt x="3" y="21"/>
                  </a:moveTo>
                  <a:lnTo>
                    <a:pt x="3" y="5"/>
                  </a:lnTo>
                  <a:lnTo>
                    <a:pt x="14" y="5"/>
                  </a:lnTo>
                  <a:lnTo>
                    <a:pt x="14" y="21"/>
                  </a:lnTo>
                  <a:lnTo>
                    <a:pt x="3" y="21"/>
                  </a:lnTo>
                  <a:close/>
                  <a:moveTo>
                    <a:pt x="3" y="5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8" y="5"/>
                  </a:lnTo>
                  <a:lnTo>
                    <a:pt x="3" y="5"/>
                  </a:lnTo>
                  <a:close/>
                  <a:moveTo>
                    <a:pt x="8" y="0"/>
                  </a:moveTo>
                  <a:lnTo>
                    <a:pt x="9" y="0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8" y="0"/>
                  </a:lnTo>
                  <a:close/>
                  <a:moveTo>
                    <a:pt x="9" y="0"/>
                  </a:moveTo>
                  <a:lnTo>
                    <a:pt x="13" y="0"/>
                  </a:lnTo>
                  <a:lnTo>
                    <a:pt x="14" y="2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3" y="12"/>
                  </a:lnTo>
                  <a:lnTo>
                    <a:pt x="9" y="1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003"/>
            <p:cNvSpPr>
              <a:spLocks noEditPoints="1"/>
            </p:cNvSpPr>
            <p:nvPr/>
          </p:nvSpPr>
          <p:spPr bwMode="auto">
            <a:xfrm>
              <a:off x="2340" y="2610"/>
              <a:ext cx="14" cy="51"/>
            </a:xfrm>
            <a:custGeom>
              <a:avLst/>
              <a:gdLst/>
              <a:ahLst/>
              <a:cxnLst>
                <a:cxn ang="0">
                  <a:pos x="11" y="47"/>
                </a:cxn>
                <a:cxn ang="0">
                  <a:pos x="8" y="51"/>
                </a:cxn>
                <a:cxn ang="0">
                  <a:pos x="3" y="51"/>
                </a:cxn>
                <a:cxn ang="0">
                  <a:pos x="0" y="47"/>
                </a:cxn>
                <a:cxn ang="0">
                  <a:pos x="11" y="44"/>
                </a:cxn>
                <a:cxn ang="0">
                  <a:pos x="0" y="29"/>
                </a:cxn>
                <a:cxn ang="0">
                  <a:pos x="11" y="44"/>
                </a:cxn>
                <a:cxn ang="0">
                  <a:pos x="0" y="29"/>
                </a:cxn>
                <a:cxn ang="0">
                  <a:pos x="1" y="26"/>
                </a:cxn>
                <a:cxn ang="0">
                  <a:pos x="0" y="29"/>
                </a:cxn>
                <a:cxn ang="0">
                  <a:pos x="3" y="25"/>
                </a:cxn>
                <a:cxn ang="0">
                  <a:pos x="8" y="34"/>
                </a:cxn>
                <a:cxn ang="0">
                  <a:pos x="13" y="29"/>
                </a:cxn>
                <a:cxn ang="0">
                  <a:pos x="9" y="33"/>
                </a:cxn>
                <a:cxn ang="0">
                  <a:pos x="13" y="29"/>
                </a:cxn>
                <a:cxn ang="0">
                  <a:pos x="1" y="15"/>
                </a:cxn>
                <a:cxn ang="0">
                  <a:pos x="13" y="29"/>
                </a:cxn>
                <a:cxn ang="0">
                  <a:pos x="1" y="15"/>
                </a:cxn>
                <a:cxn ang="0">
                  <a:pos x="6" y="8"/>
                </a:cxn>
                <a:cxn ang="0">
                  <a:pos x="1" y="15"/>
                </a:cxn>
                <a:cxn ang="0">
                  <a:pos x="8" y="8"/>
                </a:cxn>
                <a:cxn ang="0">
                  <a:pos x="6" y="20"/>
                </a:cxn>
                <a:cxn ang="0">
                  <a:pos x="14" y="15"/>
                </a:cxn>
                <a:cxn ang="0">
                  <a:pos x="8" y="20"/>
                </a:cxn>
                <a:cxn ang="0">
                  <a:pos x="14" y="15"/>
                </a:cxn>
                <a:cxn ang="0">
                  <a:pos x="1" y="5"/>
                </a:cxn>
                <a:cxn ang="0">
                  <a:pos x="14" y="15"/>
                </a:cxn>
                <a:cxn ang="0">
                  <a:pos x="1" y="5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3" y="2"/>
                </a:cxn>
                <a:cxn ang="0">
                  <a:pos x="14" y="5"/>
                </a:cxn>
              </a:cxnLst>
              <a:rect l="0" t="0" r="r" b="b"/>
              <a:pathLst>
                <a:path w="14" h="51">
                  <a:moveTo>
                    <a:pt x="11" y="44"/>
                  </a:moveTo>
                  <a:lnTo>
                    <a:pt x="11" y="47"/>
                  </a:lnTo>
                  <a:lnTo>
                    <a:pt x="9" y="49"/>
                  </a:lnTo>
                  <a:lnTo>
                    <a:pt x="8" y="51"/>
                  </a:lnTo>
                  <a:lnTo>
                    <a:pt x="4" y="51"/>
                  </a:lnTo>
                  <a:lnTo>
                    <a:pt x="3" y="51"/>
                  </a:lnTo>
                  <a:lnTo>
                    <a:pt x="1" y="49"/>
                  </a:lnTo>
                  <a:lnTo>
                    <a:pt x="0" y="47"/>
                  </a:lnTo>
                  <a:lnTo>
                    <a:pt x="0" y="44"/>
                  </a:lnTo>
                  <a:lnTo>
                    <a:pt x="11" y="44"/>
                  </a:lnTo>
                  <a:close/>
                  <a:moveTo>
                    <a:pt x="0" y="44"/>
                  </a:moveTo>
                  <a:lnTo>
                    <a:pt x="0" y="29"/>
                  </a:lnTo>
                  <a:lnTo>
                    <a:pt x="11" y="29"/>
                  </a:lnTo>
                  <a:lnTo>
                    <a:pt x="11" y="44"/>
                  </a:lnTo>
                  <a:lnTo>
                    <a:pt x="0" y="44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1" y="26"/>
                  </a:lnTo>
                  <a:lnTo>
                    <a:pt x="4" y="29"/>
                  </a:lnTo>
                  <a:lnTo>
                    <a:pt x="0" y="29"/>
                  </a:lnTo>
                  <a:close/>
                  <a:moveTo>
                    <a:pt x="1" y="26"/>
                  </a:moveTo>
                  <a:lnTo>
                    <a:pt x="3" y="25"/>
                  </a:lnTo>
                  <a:lnTo>
                    <a:pt x="9" y="33"/>
                  </a:lnTo>
                  <a:lnTo>
                    <a:pt x="8" y="34"/>
                  </a:lnTo>
                  <a:lnTo>
                    <a:pt x="1" y="26"/>
                  </a:lnTo>
                  <a:close/>
                  <a:moveTo>
                    <a:pt x="13" y="29"/>
                  </a:moveTo>
                  <a:lnTo>
                    <a:pt x="13" y="31"/>
                  </a:lnTo>
                  <a:lnTo>
                    <a:pt x="9" y="33"/>
                  </a:lnTo>
                  <a:lnTo>
                    <a:pt x="6" y="29"/>
                  </a:lnTo>
                  <a:lnTo>
                    <a:pt x="13" y="29"/>
                  </a:lnTo>
                  <a:close/>
                  <a:moveTo>
                    <a:pt x="1" y="29"/>
                  </a:moveTo>
                  <a:lnTo>
                    <a:pt x="1" y="15"/>
                  </a:lnTo>
                  <a:lnTo>
                    <a:pt x="13" y="15"/>
                  </a:lnTo>
                  <a:lnTo>
                    <a:pt x="13" y="29"/>
                  </a:lnTo>
                  <a:lnTo>
                    <a:pt x="1" y="29"/>
                  </a:lnTo>
                  <a:close/>
                  <a:moveTo>
                    <a:pt x="1" y="15"/>
                  </a:moveTo>
                  <a:lnTo>
                    <a:pt x="1" y="8"/>
                  </a:lnTo>
                  <a:lnTo>
                    <a:pt x="6" y="8"/>
                  </a:lnTo>
                  <a:lnTo>
                    <a:pt x="6" y="15"/>
                  </a:lnTo>
                  <a:lnTo>
                    <a:pt x="1" y="15"/>
                  </a:lnTo>
                  <a:close/>
                  <a:moveTo>
                    <a:pt x="6" y="8"/>
                  </a:moveTo>
                  <a:lnTo>
                    <a:pt x="8" y="8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8"/>
                  </a:lnTo>
                  <a:close/>
                  <a:moveTo>
                    <a:pt x="14" y="15"/>
                  </a:moveTo>
                  <a:lnTo>
                    <a:pt x="14" y="20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14" y="15"/>
                  </a:lnTo>
                  <a:close/>
                  <a:moveTo>
                    <a:pt x="1" y="15"/>
                  </a:moveTo>
                  <a:lnTo>
                    <a:pt x="1" y="5"/>
                  </a:lnTo>
                  <a:lnTo>
                    <a:pt x="14" y="5"/>
                  </a:lnTo>
                  <a:lnTo>
                    <a:pt x="14" y="15"/>
                  </a:lnTo>
                  <a:lnTo>
                    <a:pt x="1" y="15"/>
                  </a:lnTo>
                  <a:close/>
                  <a:moveTo>
                    <a:pt x="1" y="5"/>
                  </a:moveTo>
                  <a:lnTo>
                    <a:pt x="3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4" y="5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004"/>
            <p:cNvSpPr>
              <a:spLocks noEditPoints="1"/>
            </p:cNvSpPr>
            <p:nvPr/>
          </p:nvSpPr>
          <p:spPr bwMode="auto">
            <a:xfrm>
              <a:off x="2341" y="2581"/>
              <a:ext cx="16" cy="41"/>
            </a:xfrm>
            <a:custGeom>
              <a:avLst/>
              <a:gdLst/>
              <a:ahLst/>
              <a:cxnLst>
                <a:cxn ang="0">
                  <a:pos x="12" y="37"/>
                </a:cxn>
                <a:cxn ang="0">
                  <a:pos x="8" y="41"/>
                </a:cxn>
                <a:cxn ang="0">
                  <a:pos x="5" y="41"/>
                </a:cxn>
                <a:cxn ang="0">
                  <a:pos x="2" y="37"/>
                </a:cxn>
                <a:cxn ang="0">
                  <a:pos x="13" y="34"/>
                </a:cxn>
                <a:cxn ang="0">
                  <a:pos x="0" y="31"/>
                </a:cxn>
                <a:cxn ang="0">
                  <a:pos x="13" y="34"/>
                </a:cxn>
                <a:cxn ang="0">
                  <a:pos x="0" y="31"/>
                </a:cxn>
                <a:cxn ang="0">
                  <a:pos x="3" y="26"/>
                </a:cxn>
                <a:cxn ang="0">
                  <a:pos x="0" y="31"/>
                </a:cxn>
                <a:cxn ang="0">
                  <a:pos x="5" y="24"/>
                </a:cxn>
                <a:cxn ang="0">
                  <a:pos x="12" y="34"/>
                </a:cxn>
                <a:cxn ang="0">
                  <a:pos x="15" y="29"/>
                </a:cxn>
                <a:cxn ang="0">
                  <a:pos x="13" y="32"/>
                </a:cxn>
                <a:cxn ang="0">
                  <a:pos x="15" y="29"/>
                </a:cxn>
                <a:cxn ang="0">
                  <a:pos x="3" y="18"/>
                </a:cxn>
                <a:cxn ang="0">
                  <a:pos x="15" y="29"/>
                </a:cxn>
                <a:cxn ang="0">
                  <a:pos x="3" y="18"/>
                </a:cxn>
                <a:cxn ang="0">
                  <a:pos x="8" y="11"/>
                </a:cxn>
                <a:cxn ang="0">
                  <a:pos x="3" y="18"/>
                </a:cxn>
                <a:cxn ang="0">
                  <a:pos x="10" y="11"/>
                </a:cxn>
                <a:cxn ang="0">
                  <a:pos x="8" y="23"/>
                </a:cxn>
                <a:cxn ang="0">
                  <a:pos x="15" y="18"/>
                </a:cxn>
                <a:cxn ang="0">
                  <a:pos x="10" y="23"/>
                </a:cxn>
                <a:cxn ang="0">
                  <a:pos x="15" y="18"/>
                </a:cxn>
                <a:cxn ang="0">
                  <a:pos x="3" y="6"/>
                </a:cxn>
                <a:cxn ang="0">
                  <a:pos x="15" y="18"/>
                </a:cxn>
                <a:cxn ang="0">
                  <a:pos x="3" y="6"/>
                </a:cxn>
                <a:cxn ang="0">
                  <a:pos x="10" y="2"/>
                </a:cxn>
                <a:cxn ang="0">
                  <a:pos x="3" y="6"/>
                </a:cxn>
                <a:cxn ang="0">
                  <a:pos x="12" y="2"/>
                </a:cxn>
                <a:cxn ang="0">
                  <a:pos x="10" y="13"/>
                </a:cxn>
                <a:cxn ang="0">
                  <a:pos x="16" y="6"/>
                </a:cxn>
                <a:cxn ang="0">
                  <a:pos x="12" y="13"/>
                </a:cxn>
                <a:cxn ang="0">
                  <a:pos x="16" y="6"/>
                </a:cxn>
                <a:cxn ang="0">
                  <a:pos x="5" y="6"/>
                </a:cxn>
                <a:cxn ang="0">
                  <a:pos x="16" y="6"/>
                </a:cxn>
                <a:cxn ang="0">
                  <a:pos x="5" y="6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5" y="2"/>
                </a:cxn>
                <a:cxn ang="0">
                  <a:pos x="16" y="6"/>
                </a:cxn>
              </a:cxnLst>
              <a:rect l="0" t="0" r="r" b="b"/>
              <a:pathLst>
                <a:path w="16" h="41">
                  <a:moveTo>
                    <a:pt x="13" y="34"/>
                  </a:moveTo>
                  <a:lnTo>
                    <a:pt x="12" y="37"/>
                  </a:lnTo>
                  <a:lnTo>
                    <a:pt x="12" y="39"/>
                  </a:lnTo>
                  <a:lnTo>
                    <a:pt x="8" y="41"/>
                  </a:lnTo>
                  <a:lnTo>
                    <a:pt x="7" y="41"/>
                  </a:lnTo>
                  <a:lnTo>
                    <a:pt x="5" y="41"/>
                  </a:lnTo>
                  <a:lnTo>
                    <a:pt x="3" y="39"/>
                  </a:lnTo>
                  <a:lnTo>
                    <a:pt x="2" y="37"/>
                  </a:lnTo>
                  <a:lnTo>
                    <a:pt x="0" y="34"/>
                  </a:lnTo>
                  <a:lnTo>
                    <a:pt x="13" y="34"/>
                  </a:lnTo>
                  <a:close/>
                  <a:moveTo>
                    <a:pt x="0" y="34"/>
                  </a:moveTo>
                  <a:lnTo>
                    <a:pt x="0" y="31"/>
                  </a:lnTo>
                  <a:lnTo>
                    <a:pt x="13" y="31"/>
                  </a:lnTo>
                  <a:lnTo>
                    <a:pt x="13" y="34"/>
                  </a:lnTo>
                  <a:lnTo>
                    <a:pt x="0" y="34"/>
                  </a:lnTo>
                  <a:close/>
                  <a:moveTo>
                    <a:pt x="0" y="31"/>
                  </a:moveTo>
                  <a:lnTo>
                    <a:pt x="0" y="28"/>
                  </a:lnTo>
                  <a:lnTo>
                    <a:pt x="3" y="26"/>
                  </a:lnTo>
                  <a:lnTo>
                    <a:pt x="7" y="31"/>
                  </a:lnTo>
                  <a:lnTo>
                    <a:pt x="0" y="31"/>
                  </a:lnTo>
                  <a:close/>
                  <a:moveTo>
                    <a:pt x="3" y="26"/>
                  </a:moveTo>
                  <a:lnTo>
                    <a:pt x="5" y="24"/>
                  </a:lnTo>
                  <a:lnTo>
                    <a:pt x="13" y="32"/>
                  </a:lnTo>
                  <a:lnTo>
                    <a:pt x="12" y="34"/>
                  </a:lnTo>
                  <a:lnTo>
                    <a:pt x="3" y="26"/>
                  </a:lnTo>
                  <a:close/>
                  <a:moveTo>
                    <a:pt x="15" y="29"/>
                  </a:moveTo>
                  <a:lnTo>
                    <a:pt x="15" y="31"/>
                  </a:lnTo>
                  <a:lnTo>
                    <a:pt x="13" y="32"/>
                  </a:lnTo>
                  <a:lnTo>
                    <a:pt x="8" y="29"/>
                  </a:lnTo>
                  <a:lnTo>
                    <a:pt x="15" y="29"/>
                  </a:lnTo>
                  <a:close/>
                  <a:moveTo>
                    <a:pt x="3" y="29"/>
                  </a:moveTo>
                  <a:lnTo>
                    <a:pt x="3" y="18"/>
                  </a:lnTo>
                  <a:lnTo>
                    <a:pt x="15" y="18"/>
                  </a:lnTo>
                  <a:lnTo>
                    <a:pt x="15" y="29"/>
                  </a:lnTo>
                  <a:lnTo>
                    <a:pt x="3" y="29"/>
                  </a:lnTo>
                  <a:close/>
                  <a:moveTo>
                    <a:pt x="3" y="18"/>
                  </a:moveTo>
                  <a:lnTo>
                    <a:pt x="3" y="11"/>
                  </a:lnTo>
                  <a:lnTo>
                    <a:pt x="8" y="11"/>
                  </a:lnTo>
                  <a:lnTo>
                    <a:pt x="8" y="18"/>
                  </a:lnTo>
                  <a:lnTo>
                    <a:pt x="3" y="18"/>
                  </a:lnTo>
                  <a:close/>
                  <a:moveTo>
                    <a:pt x="8" y="11"/>
                  </a:moveTo>
                  <a:lnTo>
                    <a:pt x="10" y="11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8" y="11"/>
                  </a:lnTo>
                  <a:close/>
                  <a:moveTo>
                    <a:pt x="15" y="18"/>
                  </a:moveTo>
                  <a:lnTo>
                    <a:pt x="15" y="23"/>
                  </a:lnTo>
                  <a:lnTo>
                    <a:pt x="10" y="23"/>
                  </a:lnTo>
                  <a:lnTo>
                    <a:pt x="10" y="18"/>
                  </a:lnTo>
                  <a:lnTo>
                    <a:pt x="15" y="18"/>
                  </a:lnTo>
                  <a:close/>
                  <a:moveTo>
                    <a:pt x="3" y="18"/>
                  </a:moveTo>
                  <a:lnTo>
                    <a:pt x="3" y="6"/>
                  </a:lnTo>
                  <a:lnTo>
                    <a:pt x="15" y="6"/>
                  </a:lnTo>
                  <a:lnTo>
                    <a:pt x="15" y="18"/>
                  </a:lnTo>
                  <a:lnTo>
                    <a:pt x="3" y="18"/>
                  </a:lnTo>
                  <a:close/>
                  <a:moveTo>
                    <a:pt x="3" y="6"/>
                  </a:moveTo>
                  <a:lnTo>
                    <a:pt x="3" y="2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3" y="6"/>
                  </a:lnTo>
                  <a:close/>
                  <a:moveTo>
                    <a:pt x="10" y="2"/>
                  </a:moveTo>
                  <a:lnTo>
                    <a:pt x="12" y="2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2"/>
                  </a:lnTo>
                  <a:close/>
                  <a:moveTo>
                    <a:pt x="16" y="6"/>
                  </a:moveTo>
                  <a:lnTo>
                    <a:pt x="16" y="13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6" y="6"/>
                  </a:lnTo>
                  <a:close/>
                  <a:moveTo>
                    <a:pt x="5" y="6"/>
                  </a:moveTo>
                  <a:lnTo>
                    <a:pt x="5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5" y="6"/>
                  </a:lnTo>
                  <a:close/>
                  <a:moveTo>
                    <a:pt x="5" y="6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005"/>
            <p:cNvSpPr>
              <a:spLocks noEditPoints="1"/>
            </p:cNvSpPr>
            <p:nvPr/>
          </p:nvSpPr>
          <p:spPr bwMode="auto">
            <a:xfrm>
              <a:off x="2346" y="2566"/>
              <a:ext cx="15" cy="26"/>
            </a:xfrm>
            <a:custGeom>
              <a:avLst/>
              <a:gdLst/>
              <a:ahLst/>
              <a:cxnLst>
                <a:cxn ang="0">
                  <a:pos x="11" y="23"/>
                </a:cxn>
                <a:cxn ang="0">
                  <a:pos x="8" y="26"/>
                </a:cxn>
                <a:cxn ang="0">
                  <a:pos x="3" y="26"/>
                </a:cxn>
                <a:cxn ang="0">
                  <a:pos x="2" y="23"/>
                </a:cxn>
                <a:cxn ang="0">
                  <a:pos x="11" y="21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0" y="15"/>
                </a:cxn>
                <a:cxn ang="0">
                  <a:pos x="2" y="12"/>
                </a:cxn>
                <a:cxn ang="0">
                  <a:pos x="0" y="15"/>
                </a:cxn>
                <a:cxn ang="0">
                  <a:pos x="3" y="10"/>
                </a:cxn>
                <a:cxn ang="0">
                  <a:pos x="11" y="18"/>
                </a:cxn>
                <a:cxn ang="0">
                  <a:pos x="13" y="13"/>
                </a:cxn>
                <a:cxn ang="0">
                  <a:pos x="11" y="17"/>
                </a:cxn>
                <a:cxn ang="0">
                  <a:pos x="13" y="13"/>
                </a:cxn>
                <a:cxn ang="0">
                  <a:pos x="2" y="10"/>
                </a:cxn>
                <a:cxn ang="0">
                  <a:pos x="13" y="13"/>
                </a:cxn>
                <a:cxn ang="0">
                  <a:pos x="2" y="10"/>
                </a:cxn>
                <a:cxn ang="0">
                  <a:pos x="8" y="4"/>
                </a:cxn>
                <a:cxn ang="0">
                  <a:pos x="2" y="10"/>
                </a:cxn>
                <a:cxn ang="0">
                  <a:pos x="10" y="4"/>
                </a:cxn>
                <a:cxn ang="0">
                  <a:pos x="8" y="15"/>
                </a:cxn>
                <a:cxn ang="0">
                  <a:pos x="15" y="10"/>
                </a:cxn>
                <a:cxn ang="0">
                  <a:pos x="10" y="15"/>
                </a:cxn>
                <a:cxn ang="0">
                  <a:pos x="15" y="10"/>
                </a:cxn>
                <a:cxn ang="0">
                  <a:pos x="3" y="7"/>
                </a:cxn>
                <a:cxn ang="0">
                  <a:pos x="15" y="10"/>
                </a:cxn>
                <a:cxn ang="0">
                  <a:pos x="3" y="7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7"/>
                </a:cxn>
              </a:cxnLst>
              <a:rect l="0" t="0" r="r" b="b"/>
              <a:pathLst>
                <a:path w="15" h="26">
                  <a:moveTo>
                    <a:pt x="11" y="21"/>
                  </a:moveTo>
                  <a:lnTo>
                    <a:pt x="11" y="23"/>
                  </a:lnTo>
                  <a:lnTo>
                    <a:pt x="10" y="25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3" y="26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11" y="21"/>
                  </a:lnTo>
                  <a:close/>
                  <a:moveTo>
                    <a:pt x="0" y="21"/>
                  </a:moveTo>
                  <a:lnTo>
                    <a:pt x="0" y="15"/>
                  </a:lnTo>
                  <a:lnTo>
                    <a:pt x="11" y="15"/>
                  </a:lnTo>
                  <a:lnTo>
                    <a:pt x="11" y="21"/>
                  </a:lnTo>
                  <a:lnTo>
                    <a:pt x="0" y="21"/>
                  </a:lnTo>
                  <a:close/>
                  <a:moveTo>
                    <a:pt x="0" y="15"/>
                  </a:moveTo>
                  <a:lnTo>
                    <a:pt x="0" y="13"/>
                  </a:lnTo>
                  <a:lnTo>
                    <a:pt x="2" y="12"/>
                  </a:lnTo>
                  <a:lnTo>
                    <a:pt x="7" y="15"/>
                  </a:lnTo>
                  <a:lnTo>
                    <a:pt x="0" y="15"/>
                  </a:lnTo>
                  <a:close/>
                  <a:moveTo>
                    <a:pt x="2" y="12"/>
                  </a:moveTo>
                  <a:lnTo>
                    <a:pt x="3" y="10"/>
                  </a:lnTo>
                  <a:lnTo>
                    <a:pt x="11" y="17"/>
                  </a:lnTo>
                  <a:lnTo>
                    <a:pt x="11" y="18"/>
                  </a:lnTo>
                  <a:lnTo>
                    <a:pt x="2" y="12"/>
                  </a:lnTo>
                  <a:close/>
                  <a:moveTo>
                    <a:pt x="13" y="13"/>
                  </a:moveTo>
                  <a:lnTo>
                    <a:pt x="13" y="15"/>
                  </a:lnTo>
                  <a:lnTo>
                    <a:pt x="11" y="17"/>
                  </a:lnTo>
                  <a:lnTo>
                    <a:pt x="8" y="13"/>
                  </a:lnTo>
                  <a:lnTo>
                    <a:pt x="13" y="13"/>
                  </a:lnTo>
                  <a:close/>
                  <a:moveTo>
                    <a:pt x="2" y="13"/>
                  </a:moveTo>
                  <a:lnTo>
                    <a:pt x="2" y="10"/>
                  </a:lnTo>
                  <a:lnTo>
                    <a:pt x="13" y="10"/>
                  </a:lnTo>
                  <a:lnTo>
                    <a:pt x="13" y="13"/>
                  </a:lnTo>
                  <a:lnTo>
                    <a:pt x="2" y="13"/>
                  </a:lnTo>
                  <a:close/>
                  <a:moveTo>
                    <a:pt x="2" y="10"/>
                  </a:moveTo>
                  <a:lnTo>
                    <a:pt x="2" y="4"/>
                  </a:lnTo>
                  <a:lnTo>
                    <a:pt x="8" y="4"/>
                  </a:lnTo>
                  <a:lnTo>
                    <a:pt x="8" y="10"/>
                  </a:lnTo>
                  <a:lnTo>
                    <a:pt x="2" y="10"/>
                  </a:lnTo>
                  <a:close/>
                  <a:moveTo>
                    <a:pt x="8" y="4"/>
                  </a:moveTo>
                  <a:lnTo>
                    <a:pt x="10" y="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4"/>
                  </a:lnTo>
                  <a:close/>
                  <a:moveTo>
                    <a:pt x="15" y="10"/>
                  </a:moveTo>
                  <a:lnTo>
                    <a:pt x="15" y="15"/>
                  </a:lnTo>
                  <a:lnTo>
                    <a:pt x="10" y="15"/>
                  </a:lnTo>
                  <a:lnTo>
                    <a:pt x="10" y="10"/>
                  </a:lnTo>
                  <a:lnTo>
                    <a:pt x="15" y="10"/>
                  </a:lnTo>
                  <a:close/>
                  <a:moveTo>
                    <a:pt x="3" y="10"/>
                  </a:moveTo>
                  <a:lnTo>
                    <a:pt x="3" y="7"/>
                  </a:lnTo>
                  <a:lnTo>
                    <a:pt x="15" y="7"/>
                  </a:lnTo>
                  <a:lnTo>
                    <a:pt x="15" y="10"/>
                  </a:lnTo>
                  <a:lnTo>
                    <a:pt x="3" y="10"/>
                  </a:lnTo>
                  <a:close/>
                  <a:moveTo>
                    <a:pt x="3" y="7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006"/>
            <p:cNvSpPr>
              <a:spLocks noEditPoints="1"/>
            </p:cNvSpPr>
            <p:nvPr/>
          </p:nvSpPr>
          <p:spPr bwMode="auto">
            <a:xfrm>
              <a:off x="2349" y="2566"/>
              <a:ext cx="17" cy="20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12"/>
                </a:cxn>
                <a:cxn ang="0">
                  <a:pos x="7" y="0"/>
                </a:cxn>
                <a:cxn ang="0">
                  <a:pos x="7" y="12"/>
                </a:cxn>
                <a:cxn ang="0">
                  <a:pos x="7" y="0"/>
                </a:cxn>
                <a:cxn ang="0">
                  <a:pos x="13" y="7"/>
                </a:cxn>
                <a:cxn ang="0">
                  <a:pos x="7" y="0"/>
                </a:cxn>
                <a:cxn ang="0">
                  <a:pos x="13" y="8"/>
                </a:cxn>
                <a:cxn ang="0">
                  <a:pos x="2" y="7"/>
                </a:cxn>
                <a:cxn ang="0">
                  <a:pos x="7" y="13"/>
                </a:cxn>
                <a:cxn ang="0">
                  <a:pos x="2" y="8"/>
                </a:cxn>
                <a:cxn ang="0">
                  <a:pos x="7" y="13"/>
                </a:cxn>
                <a:cxn ang="0">
                  <a:pos x="8" y="2"/>
                </a:cxn>
                <a:cxn ang="0">
                  <a:pos x="7" y="13"/>
                </a:cxn>
                <a:cxn ang="0">
                  <a:pos x="8" y="2"/>
                </a:cxn>
                <a:cxn ang="0">
                  <a:pos x="15" y="8"/>
                </a:cxn>
                <a:cxn ang="0">
                  <a:pos x="8" y="2"/>
                </a:cxn>
                <a:cxn ang="0">
                  <a:pos x="15" y="12"/>
                </a:cxn>
                <a:cxn ang="0">
                  <a:pos x="4" y="8"/>
                </a:cxn>
                <a:cxn ang="0">
                  <a:pos x="8" y="18"/>
                </a:cxn>
                <a:cxn ang="0">
                  <a:pos x="4" y="12"/>
                </a:cxn>
                <a:cxn ang="0">
                  <a:pos x="8" y="18"/>
                </a:cxn>
                <a:cxn ang="0">
                  <a:pos x="10" y="7"/>
                </a:cxn>
                <a:cxn ang="0">
                  <a:pos x="8" y="18"/>
                </a:cxn>
                <a:cxn ang="0">
                  <a:pos x="10" y="7"/>
                </a:cxn>
                <a:cxn ang="0">
                  <a:pos x="17" y="12"/>
                </a:cxn>
                <a:cxn ang="0">
                  <a:pos x="10" y="7"/>
                </a:cxn>
                <a:cxn ang="0">
                  <a:pos x="17" y="13"/>
                </a:cxn>
                <a:cxn ang="0">
                  <a:pos x="5" y="12"/>
                </a:cxn>
                <a:cxn ang="0">
                  <a:pos x="17" y="13"/>
                </a:cxn>
                <a:cxn ang="0">
                  <a:pos x="15" y="18"/>
                </a:cxn>
                <a:cxn ang="0">
                  <a:pos x="10" y="20"/>
                </a:cxn>
                <a:cxn ang="0">
                  <a:pos x="7" y="18"/>
                </a:cxn>
                <a:cxn ang="0">
                  <a:pos x="5" y="13"/>
                </a:cxn>
              </a:cxnLst>
              <a:rect l="0" t="0" r="r" b="b"/>
              <a:pathLst>
                <a:path w="17" h="20">
                  <a:moveTo>
                    <a:pt x="7" y="12"/>
                  </a:moveTo>
                  <a:lnTo>
                    <a:pt x="4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7" y="12"/>
                  </a:lnTo>
                  <a:close/>
                  <a:moveTo>
                    <a:pt x="7" y="0"/>
                  </a:moveTo>
                  <a:lnTo>
                    <a:pt x="7" y="0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7" y="0"/>
                  </a:lnTo>
                  <a:close/>
                  <a:moveTo>
                    <a:pt x="7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7" y="7"/>
                  </a:lnTo>
                  <a:lnTo>
                    <a:pt x="7" y="0"/>
                  </a:lnTo>
                  <a:close/>
                  <a:moveTo>
                    <a:pt x="13" y="7"/>
                  </a:moveTo>
                  <a:lnTo>
                    <a:pt x="13" y="8"/>
                  </a:lnTo>
                  <a:lnTo>
                    <a:pt x="2" y="8"/>
                  </a:lnTo>
                  <a:lnTo>
                    <a:pt x="2" y="7"/>
                  </a:lnTo>
                  <a:lnTo>
                    <a:pt x="13" y="7"/>
                  </a:lnTo>
                  <a:close/>
                  <a:moveTo>
                    <a:pt x="7" y="13"/>
                  </a:moveTo>
                  <a:lnTo>
                    <a:pt x="2" y="13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13"/>
                  </a:lnTo>
                  <a:close/>
                  <a:moveTo>
                    <a:pt x="7" y="2"/>
                  </a:moveTo>
                  <a:lnTo>
                    <a:pt x="8" y="2"/>
                  </a:lnTo>
                  <a:lnTo>
                    <a:pt x="8" y="13"/>
                  </a:lnTo>
                  <a:lnTo>
                    <a:pt x="7" y="13"/>
                  </a:lnTo>
                  <a:lnTo>
                    <a:pt x="7" y="2"/>
                  </a:lnTo>
                  <a:close/>
                  <a:moveTo>
                    <a:pt x="8" y="2"/>
                  </a:moveTo>
                  <a:lnTo>
                    <a:pt x="15" y="2"/>
                  </a:lnTo>
                  <a:lnTo>
                    <a:pt x="15" y="8"/>
                  </a:lnTo>
                  <a:lnTo>
                    <a:pt x="8" y="8"/>
                  </a:lnTo>
                  <a:lnTo>
                    <a:pt x="8" y="2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15" y="8"/>
                  </a:lnTo>
                  <a:close/>
                  <a:moveTo>
                    <a:pt x="8" y="18"/>
                  </a:moveTo>
                  <a:lnTo>
                    <a:pt x="4" y="18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8"/>
                  </a:lnTo>
                  <a:close/>
                  <a:moveTo>
                    <a:pt x="8" y="7"/>
                  </a:moveTo>
                  <a:lnTo>
                    <a:pt x="10" y="7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7"/>
                  </a:lnTo>
                  <a:close/>
                  <a:moveTo>
                    <a:pt x="10" y="7"/>
                  </a:moveTo>
                  <a:lnTo>
                    <a:pt x="17" y="7"/>
                  </a:lnTo>
                  <a:lnTo>
                    <a:pt x="17" y="12"/>
                  </a:lnTo>
                  <a:lnTo>
                    <a:pt x="10" y="12"/>
                  </a:lnTo>
                  <a:lnTo>
                    <a:pt x="10" y="7"/>
                  </a:lnTo>
                  <a:close/>
                  <a:moveTo>
                    <a:pt x="17" y="12"/>
                  </a:moveTo>
                  <a:lnTo>
                    <a:pt x="17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17" y="12"/>
                  </a:lnTo>
                  <a:close/>
                  <a:moveTo>
                    <a:pt x="17" y="13"/>
                  </a:moveTo>
                  <a:lnTo>
                    <a:pt x="15" y="15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007"/>
            <p:cNvSpPr>
              <a:spLocks noEditPoints="1"/>
            </p:cNvSpPr>
            <p:nvPr/>
          </p:nvSpPr>
          <p:spPr bwMode="auto">
            <a:xfrm>
              <a:off x="2354" y="2574"/>
              <a:ext cx="15" cy="3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0" y="5"/>
                </a:cxn>
                <a:cxn ang="0">
                  <a:pos x="12" y="10"/>
                </a:cxn>
                <a:cxn ang="0">
                  <a:pos x="0" y="5"/>
                </a:cxn>
                <a:cxn ang="0">
                  <a:pos x="5" y="15"/>
                </a:cxn>
                <a:cxn ang="0">
                  <a:pos x="0" y="10"/>
                </a:cxn>
                <a:cxn ang="0">
                  <a:pos x="5" y="15"/>
                </a:cxn>
                <a:cxn ang="0">
                  <a:pos x="7" y="4"/>
                </a:cxn>
                <a:cxn ang="0">
                  <a:pos x="5" y="15"/>
                </a:cxn>
                <a:cxn ang="0">
                  <a:pos x="7" y="4"/>
                </a:cxn>
                <a:cxn ang="0">
                  <a:pos x="13" y="10"/>
                </a:cxn>
                <a:cxn ang="0">
                  <a:pos x="7" y="4"/>
                </a:cxn>
                <a:cxn ang="0">
                  <a:pos x="13" y="20"/>
                </a:cxn>
                <a:cxn ang="0">
                  <a:pos x="2" y="10"/>
                </a:cxn>
                <a:cxn ang="0">
                  <a:pos x="7" y="26"/>
                </a:cxn>
                <a:cxn ang="0">
                  <a:pos x="2" y="20"/>
                </a:cxn>
                <a:cxn ang="0">
                  <a:pos x="7" y="26"/>
                </a:cxn>
                <a:cxn ang="0">
                  <a:pos x="8" y="15"/>
                </a:cxn>
                <a:cxn ang="0">
                  <a:pos x="7" y="26"/>
                </a:cxn>
                <a:cxn ang="0">
                  <a:pos x="8" y="15"/>
                </a:cxn>
                <a:cxn ang="0">
                  <a:pos x="15" y="20"/>
                </a:cxn>
                <a:cxn ang="0">
                  <a:pos x="8" y="15"/>
                </a:cxn>
                <a:cxn ang="0">
                  <a:pos x="15" y="30"/>
                </a:cxn>
                <a:cxn ang="0">
                  <a:pos x="2" y="20"/>
                </a:cxn>
                <a:cxn ang="0">
                  <a:pos x="15" y="30"/>
                </a:cxn>
                <a:cxn ang="0">
                  <a:pos x="12" y="35"/>
                </a:cxn>
                <a:cxn ang="0">
                  <a:pos x="8" y="36"/>
                </a:cxn>
                <a:cxn ang="0">
                  <a:pos x="3" y="35"/>
                </a:cxn>
                <a:cxn ang="0">
                  <a:pos x="2" y="30"/>
                </a:cxn>
              </a:cxnLst>
              <a:rect l="0" t="0" r="r" b="b"/>
              <a:pathLst>
                <a:path w="15" h="36">
                  <a:moveTo>
                    <a:pt x="0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5"/>
                  </a:lnTo>
                  <a:lnTo>
                    <a:pt x="0" y="5"/>
                  </a:lnTo>
                  <a:close/>
                  <a:moveTo>
                    <a:pt x="12" y="5"/>
                  </a:moveTo>
                  <a:lnTo>
                    <a:pt x="12" y="10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2" y="5"/>
                  </a:lnTo>
                  <a:close/>
                  <a:moveTo>
                    <a:pt x="5" y="15"/>
                  </a:move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5" y="15"/>
                  </a:lnTo>
                  <a:close/>
                  <a:moveTo>
                    <a:pt x="5" y="4"/>
                  </a:moveTo>
                  <a:lnTo>
                    <a:pt x="7" y="4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5" y="4"/>
                  </a:lnTo>
                  <a:close/>
                  <a:moveTo>
                    <a:pt x="7" y="4"/>
                  </a:moveTo>
                  <a:lnTo>
                    <a:pt x="13" y="4"/>
                  </a:lnTo>
                  <a:lnTo>
                    <a:pt x="13" y="10"/>
                  </a:lnTo>
                  <a:lnTo>
                    <a:pt x="7" y="10"/>
                  </a:lnTo>
                  <a:lnTo>
                    <a:pt x="7" y="4"/>
                  </a:lnTo>
                  <a:close/>
                  <a:moveTo>
                    <a:pt x="13" y="10"/>
                  </a:moveTo>
                  <a:lnTo>
                    <a:pt x="13" y="20"/>
                  </a:lnTo>
                  <a:lnTo>
                    <a:pt x="2" y="20"/>
                  </a:lnTo>
                  <a:lnTo>
                    <a:pt x="2" y="10"/>
                  </a:lnTo>
                  <a:lnTo>
                    <a:pt x="13" y="10"/>
                  </a:lnTo>
                  <a:close/>
                  <a:moveTo>
                    <a:pt x="7" y="26"/>
                  </a:moveTo>
                  <a:lnTo>
                    <a:pt x="2" y="26"/>
                  </a:lnTo>
                  <a:lnTo>
                    <a:pt x="2" y="20"/>
                  </a:lnTo>
                  <a:lnTo>
                    <a:pt x="7" y="20"/>
                  </a:lnTo>
                  <a:lnTo>
                    <a:pt x="7" y="26"/>
                  </a:lnTo>
                  <a:close/>
                  <a:moveTo>
                    <a:pt x="7" y="15"/>
                  </a:moveTo>
                  <a:lnTo>
                    <a:pt x="8" y="15"/>
                  </a:lnTo>
                  <a:lnTo>
                    <a:pt x="8" y="26"/>
                  </a:lnTo>
                  <a:lnTo>
                    <a:pt x="7" y="26"/>
                  </a:lnTo>
                  <a:lnTo>
                    <a:pt x="7" y="15"/>
                  </a:lnTo>
                  <a:close/>
                  <a:moveTo>
                    <a:pt x="8" y="15"/>
                  </a:moveTo>
                  <a:lnTo>
                    <a:pt x="15" y="15"/>
                  </a:lnTo>
                  <a:lnTo>
                    <a:pt x="15" y="20"/>
                  </a:lnTo>
                  <a:lnTo>
                    <a:pt x="8" y="20"/>
                  </a:lnTo>
                  <a:lnTo>
                    <a:pt x="8" y="15"/>
                  </a:lnTo>
                  <a:close/>
                  <a:moveTo>
                    <a:pt x="15" y="20"/>
                  </a:moveTo>
                  <a:lnTo>
                    <a:pt x="15" y="30"/>
                  </a:lnTo>
                  <a:lnTo>
                    <a:pt x="2" y="30"/>
                  </a:lnTo>
                  <a:lnTo>
                    <a:pt x="2" y="20"/>
                  </a:lnTo>
                  <a:lnTo>
                    <a:pt x="15" y="20"/>
                  </a:lnTo>
                  <a:close/>
                  <a:moveTo>
                    <a:pt x="15" y="30"/>
                  </a:moveTo>
                  <a:lnTo>
                    <a:pt x="13" y="33"/>
                  </a:lnTo>
                  <a:lnTo>
                    <a:pt x="12" y="35"/>
                  </a:lnTo>
                  <a:lnTo>
                    <a:pt x="10" y="35"/>
                  </a:lnTo>
                  <a:lnTo>
                    <a:pt x="8" y="36"/>
                  </a:lnTo>
                  <a:lnTo>
                    <a:pt x="7" y="35"/>
                  </a:lnTo>
                  <a:lnTo>
                    <a:pt x="3" y="35"/>
                  </a:lnTo>
                  <a:lnTo>
                    <a:pt x="3" y="33"/>
                  </a:lnTo>
                  <a:lnTo>
                    <a:pt x="2" y="3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008"/>
            <p:cNvSpPr>
              <a:spLocks noEditPoints="1"/>
            </p:cNvSpPr>
            <p:nvPr/>
          </p:nvSpPr>
          <p:spPr bwMode="auto">
            <a:xfrm>
              <a:off x="2356" y="2599"/>
              <a:ext cx="16" cy="47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1" y="3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" y="10"/>
                </a:cxn>
                <a:cxn ang="0">
                  <a:pos x="13" y="3"/>
                </a:cxn>
                <a:cxn ang="0">
                  <a:pos x="1" y="10"/>
                </a:cxn>
                <a:cxn ang="0">
                  <a:pos x="13" y="3"/>
                </a:cxn>
                <a:cxn ang="0">
                  <a:pos x="14" y="6"/>
                </a:cxn>
                <a:cxn ang="0">
                  <a:pos x="13" y="3"/>
                </a:cxn>
                <a:cxn ang="0">
                  <a:pos x="14" y="18"/>
                </a:cxn>
                <a:cxn ang="0">
                  <a:pos x="1" y="6"/>
                </a:cxn>
                <a:cxn ang="0">
                  <a:pos x="3" y="23"/>
                </a:cxn>
                <a:cxn ang="0">
                  <a:pos x="1" y="18"/>
                </a:cxn>
                <a:cxn ang="0">
                  <a:pos x="3" y="23"/>
                </a:cxn>
                <a:cxn ang="0">
                  <a:pos x="13" y="16"/>
                </a:cxn>
                <a:cxn ang="0">
                  <a:pos x="3" y="23"/>
                </a:cxn>
                <a:cxn ang="0">
                  <a:pos x="13" y="16"/>
                </a:cxn>
                <a:cxn ang="0">
                  <a:pos x="14" y="19"/>
                </a:cxn>
                <a:cxn ang="0">
                  <a:pos x="13" y="16"/>
                </a:cxn>
                <a:cxn ang="0">
                  <a:pos x="14" y="32"/>
                </a:cxn>
                <a:cxn ang="0">
                  <a:pos x="3" y="19"/>
                </a:cxn>
                <a:cxn ang="0">
                  <a:pos x="5" y="36"/>
                </a:cxn>
                <a:cxn ang="0">
                  <a:pos x="3" y="32"/>
                </a:cxn>
                <a:cxn ang="0">
                  <a:pos x="5" y="36"/>
                </a:cxn>
                <a:cxn ang="0">
                  <a:pos x="14" y="31"/>
                </a:cxn>
                <a:cxn ang="0">
                  <a:pos x="5" y="36"/>
                </a:cxn>
                <a:cxn ang="0">
                  <a:pos x="14" y="31"/>
                </a:cxn>
                <a:cxn ang="0">
                  <a:pos x="16" y="34"/>
                </a:cxn>
                <a:cxn ang="0">
                  <a:pos x="14" y="31"/>
                </a:cxn>
                <a:cxn ang="0">
                  <a:pos x="16" y="40"/>
                </a:cxn>
                <a:cxn ang="0">
                  <a:pos x="5" y="34"/>
                </a:cxn>
                <a:cxn ang="0">
                  <a:pos x="16" y="40"/>
                </a:cxn>
                <a:cxn ang="0">
                  <a:pos x="14" y="45"/>
                </a:cxn>
                <a:cxn ang="0">
                  <a:pos x="11" y="47"/>
                </a:cxn>
                <a:cxn ang="0">
                  <a:pos x="6" y="45"/>
                </a:cxn>
                <a:cxn ang="0">
                  <a:pos x="5" y="40"/>
                </a:cxn>
              </a:cxnLst>
              <a:rect l="0" t="0" r="r" b="b"/>
              <a:pathLst>
                <a:path w="16" h="47">
                  <a:moveTo>
                    <a:pt x="1" y="10"/>
                  </a:moveTo>
                  <a:lnTo>
                    <a:pt x="1" y="8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" y="10"/>
                  </a:lnTo>
                  <a:close/>
                  <a:moveTo>
                    <a:pt x="10" y="1"/>
                  </a:moveTo>
                  <a:lnTo>
                    <a:pt x="13" y="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10" y="1"/>
                  </a:lnTo>
                  <a:close/>
                  <a:moveTo>
                    <a:pt x="13" y="3"/>
                  </a:moveTo>
                  <a:lnTo>
                    <a:pt x="14" y="5"/>
                  </a:lnTo>
                  <a:lnTo>
                    <a:pt x="14" y="6"/>
                  </a:lnTo>
                  <a:lnTo>
                    <a:pt x="8" y="6"/>
                  </a:lnTo>
                  <a:lnTo>
                    <a:pt x="13" y="3"/>
                  </a:lnTo>
                  <a:close/>
                  <a:moveTo>
                    <a:pt x="14" y="6"/>
                  </a:moveTo>
                  <a:lnTo>
                    <a:pt x="14" y="18"/>
                  </a:lnTo>
                  <a:lnTo>
                    <a:pt x="1" y="18"/>
                  </a:lnTo>
                  <a:lnTo>
                    <a:pt x="1" y="6"/>
                  </a:lnTo>
                  <a:lnTo>
                    <a:pt x="14" y="6"/>
                  </a:lnTo>
                  <a:close/>
                  <a:moveTo>
                    <a:pt x="3" y="23"/>
                  </a:moveTo>
                  <a:lnTo>
                    <a:pt x="1" y="21"/>
                  </a:lnTo>
                  <a:lnTo>
                    <a:pt x="1" y="18"/>
                  </a:lnTo>
                  <a:lnTo>
                    <a:pt x="8" y="18"/>
                  </a:lnTo>
                  <a:lnTo>
                    <a:pt x="3" y="23"/>
                  </a:lnTo>
                  <a:close/>
                  <a:moveTo>
                    <a:pt x="13" y="14"/>
                  </a:moveTo>
                  <a:lnTo>
                    <a:pt x="13" y="16"/>
                  </a:lnTo>
                  <a:lnTo>
                    <a:pt x="5" y="24"/>
                  </a:lnTo>
                  <a:lnTo>
                    <a:pt x="3" y="23"/>
                  </a:lnTo>
                  <a:lnTo>
                    <a:pt x="13" y="14"/>
                  </a:lnTo>
                  <a:close/>
                  <a:moveTo>
                    <a:pt x="13" y="16"/>
                  </a:moveTo>
                  <a:lnTo>
                    <a:pt x="14" y="18"/>
                  </a:lnTo>
                  <a:lnTo>
                    <a:pt x="14" y="19"/>
                  </a:lnTo>
                  <a:lnTo>
                    <a:pt x="10" y="19"/>
                  </a:lnTo>
                  <a:lnTo>
                    <a:pt x="13" y="16"/>
                  </a:lnTo>
                  <a:close/>
                  <a:moveTo>
                    <a:pt x="14" y="19"/>
                  </a:moveTo>
                  <a:lnTo>
                    <a:pt x="14" y="32"/>
                  </a:lnTo>
                  <a:lnTo>
                    <a:pt x="3" y="32"/>
                  </a:lnTo>
                  <a:lnTo>
                    <a:pt x="3" y="19"/>
                  </a:lnTo>
                  <a:lnTo>
                    <a:pt x="14" y="19"/>
                  </a:lnTo>
                  <a:close/>
                  <a:moveTo>
                    <a:pt x="5" y="36"/>
                  </a:moveTo>
                  <a:lnTo>
                    <a:pt x="3" y="34"/>
                  </a:lnTo>
                  <a:lnTo>
                    <a:pt x="3" y="32"/>
                  </a:lnTo>
                  <a:lnTo>
                    <a:pt x="10" y="32"/>
                  </a:lnTo>
                  <a:lnTo>
                    <a:pt x="5" y="36"/>
                  </a:lnTo>
                  <a:close/>
                  <a:moveTo>
                    <a:pt x="14" y="29"/>
                  </a:moveTo>
                  <a:lnTo>
                    <a:pt x="14" y="31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14" y="29"/>
                  </a:lnTo>
                  <a:close/>
                  <a:moveTo>
                    <a:pt x="14" y="31"/>
                  </a:moveTo>
                  <a:lnTo>
                    <a:pt x="16" y="32"/>
                  </a:lnTo>
                  <a:lnTo>
                    <a:pt x="16" y="34"/>
                  </a:lnTo>
                  <a:lnTo>
                    <a:pt x="11" y="34"/>
                  </a:lnTo>
                  <a:lnTo>
                    <a:pt x="14" y="31"/>
                  </a:lnTo>
                  <a:close/>
                  <a:moveTo>
                    <a:pt x="16" y="34"/>
                  </a:moveTo>
                  <a:lnTo>
                    <a:pt x="16" y="40"/>
                  </a:lnTo>
                  <a:lnTo>
                    <a:pt x="5" y="40"/>
                  </a:lnTo>
                  <a:lnTo>
                    <a:pt x="5" y="34"/>
                  </a:lnTo>
                  <a:lnTo>
                    <a:pt x="16" y="34"/>
                  </a:lnTo>
                  <a:close/>
                  <a:moveTo>
                    <a:pt x="16" y="40"/>
                  </a:moveTo>
                  <a:lnTo>
                    <a:pt x="16" y="44"/>
                  </a:lnTo>
                  <a:lnTo>
                    <a:pt x="14" y="45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8" y="47"/>
                  </a:lnTo>
                  <a:lnTo>
                    <a:pt x="6" y="45"/>
                  </a:lnTo>
                  <a:lnTo>
                    <a:pt x="5" y="44"/>
                  </a:lnTo>
                  <a:lnTo>
                    <a:pt x="5" y="40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009"/>
            <p:cNvSpPr>
              <a:spLocks noEditPoints="1"/>
            </p:cNvSpPr>
            <p:nvPr/>
          </p:nvSpPr>
          <p:spPr bwMode="auto">
            <a:xfrm>
              <a:off x="2361" y="2635"/>
              <a:ext cx="16" cy="5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4"/>
                </a:cxn>
                <a:cxn ang="0">
                  <a:pos x="11" y="13"/>
                </a:cxn>
                <a:cxn ang="0">
                  <a:pos x="0" y="4"/>
                </a:cxn>
                <a:cxn ang="0">
                  <a:pos x="6" y="17"/>
                </a:cxn>
                <a:cxn ang="0">
                  <a:pos x="0" y="13"/>
                </a:cxn>
                <a:cxn ang="0">
                  <a:pos x="6" y="17"/>
                </a:cxn>
                <a:cxn ang="0">
                  <a:pos x="8" y="6"/>
                </a:cxn>
                <a:cxn ang="0">
                  <a:pos x="6" y="17"/>
                </a:cxn>
                <a:cxn ang="0">
                  <a:pos x="8" y="6"/>
                </a:cxn>
                <a:cxn ang="0">
                  <a:pos x="13" y="13"/>
                </a:cxn>
                <a:cxn ang="0">
                  <a:pos x="8" y="6"/>
                </a:cxn>
                <a:cxn ang="0">
                  <a:pos x="13" y="29"/>
                </a:cxn>
                <a:cxn ang="0">
                  <a:pos x="1" y="13"/>
                </a:cxn>
                <a:cxn ang="0">
                  <a:pos x="8" y="34"/>
                </a:cxn>
                <a:cxn ang="0">
                  <a:pos x="1" y="29"/>
                </a:cxn>
                <a:cxn ang="0">
                  <a:pos x="8" y="34"/>
                </a:cxn>
                <a:cxn ang="0">
                  <a:pos x="8" y="22"/>
                </a:cxn>
                <a:cxn ang="0">
                  <a:pos x="8" y="34"/>
                </a:cxn>
                <a:cxn ang="0">
                  <a:pos x="8" y="22"/>
                </a:cxn>
                <a:cxn ang="0">
                  <a:pos x="14" y="29"/>
                </a:cxn>
                <a:cxn ang="0">
                  <a:pos x="8" y="22"/>
                </a:cxn>
                <a:cxn ang="0">
                  <a:pos x="14" y="43"/>
                </a:cxn>
                <a:cxn ang="0">
                  <a:pos x="3" y="29"/>
                </a:cxn>
                <a:cxn ang="0">
                  <a:pos x="8" y="50"/>
                </a:cxn>
                <a:cxn ang="0">
                  <a:pos x="3" y="43"/>
                </a:cxn>
                <a:cxn ang="0">
                  <a:pos x="8" y="50"/>
                </a:cxn>
                <a:cxn ang="0">
                  <a:pos x="9" y="39"/>
                </a:cxn>
                <a:cxn ang="0">
                  <a:pos x="8" y="50"/>
                </a:cxn>
                <a:cxn ang="0">
                  <a:pos x="9" y="39"/>
                </a:cxn>
                <a:cxn ang="0">
                  <a:pos x="16" y="43"/>
                </a:cxn>
                <a:cxn ang="0">
                  <a:pos x="9" y="39"/>
                </a:cxn>
                <a:cxn ang="0">
                  <a:pos x="16" y="45"/>
                </a:cxn>
                <a:cxn ang="0">
                  <a:pos x="5" y="43"/>
                </a:cxn>
                <a:cxn ang="0">
                  <a:pos x="16" y="45"/>
                </a:cxn>
                <a:cxn ang="0">
                  <a:pos x="14" y="50"/>
                </a:cxn>
                <a:cxn ang="0">
                  <a:pos x="9" y="52"/>
                </a:cxn>
                <a:cxn ang="0">
                  <a:pos x="6" y="50"/>
                </a:cxn>
                <a:cxn ang="0">
                  <a:pos x="5" y="45"/>
                </a:cxn>
              </a:cxnLst>
              <a:rect l="0" t="0" r="r" b="b"/>
              <a:pathLst>
                <a:path w="16" h="52">
                  <a:moveTo>
                    <a:pt x="0" y="4"/>
                  </a:move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0" y="4"/>
                  </a:lnTo>
                  <a:close/>
                  <a:moveTo>
                    <a:pt x="11" y="4"/>
                  </a:moveTo>
                  <a:lnTo>
                    <a:pt x="11" y="13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1" y="4"/>
                  </a:lnTo>
                  <a:close/>
                  <a:moveTo>
                    <a:pt x="6" y="17"/>
                  </a:moveTo>
                  <a:lnTo>
                    <a:pt x="0" y="17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6" y="17"/>
                  </a:lnTo>
                  <a:close/>
                  <a:moveTo>
                    <a:pt x="6" y="6"/>
                  </a:moveTo>
                  <a:lnTo>
                    <a:pt x="8" y="6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6"/>
                  </a:lnTo>
                  <a:close/>
                  <a:moveTo>
                    <a:pt x="8" y="6"/>
                  </a:moveTo>
                  <a:lnTo>
                    <a:pt x="13" y="6"/>
                  </a:lnTo>
                  <a:lnTo>
                    <a:pt x="13" y="13"/>
                  </a:lnTo>
                  <a:lnTo>
                    <a:pt x="8" y="13"/>
                  </a:lnTo>
                  <a:lnTo>
                    <a:pt x="8" y="6"/>
                  </a:lnTo>
                  <a:close/>
                  <a:moveTo>
                    <a:pt x="13" y="13"/>
                  </a:moveTo>
                  <a:lnTo>
                    <a:pt x="13" y="29"/>
                  </a:lnTo>
                  <a:lnTo>
                    <a:pt x="1" y="29"/>
                  </a:lnTo>
                  <a:lnTo>
                    <a:pt x="1" y="13"/>
                  </a:lnTo>
                  <a:lnTo>
                    <a:pt x="13" y="13"/>
                  </a:lnTo>
                  <a:close/>
                  <a:moveTo>
                    <a:pt x="8" y="34"/>
                  </a:moveTo>
                  <a:lnTo>
                    <a:pt x="1" y="34"/>
                  </a:lnTo>
                  <a:lnTo>
                    <a:pt x="1" y="29"/>
                  </a:lnTo>
                  <a:lnTo>
                    <a:pt x="8" y="29"/>
                  </a:lnTo>
                  <a:lnTo>
                    <a:pt x="8" y="34"/>
                  </a:lnTo>
                  <a:close/>
                  <a:moveTo>
                    <a:pt x="8" y="22"/>
                  </a:moveTo>
                  <a:lnTo>
                    <a:pt x="8" y="22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8" y="22"/>
                  </a:lnTo>
                  <a:close/>
                  <a:moveTo>
                    <a:pt x="8" y="22"/>
                  </a:moveTo>
                  <a:lnTo>
                    <a:pt x="14" y="22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8" y="22"/>
                  </a:lnTo>
                  <a:close/>
                  <a:moveTo>
                    <a:pt x="14" y="29"/>
                  </a:moveTo>
                  <a:lnTo>
                    <a:pt x="14" y="43"/>
                  </a:lnTo>
                  <a:lnTo>
                    <a:pt x="3" y="43"/>
                  </a:lnTo>
                  <a:lnTo>
                    <a:pt x="3" y="29"/>
                  </a:lnTo>
                  <a:lnTo>
                    <a:pt x="14" y="29"/>
                  </a:lnTo>
                  <a:close/>
                  <a:moveTo>
                    <a:pt x="8" y="50"/>
                  </a:moveTo>
                  <a:lnTo>
                    <a:pt x="3" y="50"/>
                  </a:lnTo>
                  <a:lnTo>
                    <a:pt x="3" y="43"/>
                  </a:lnTo>
                  <a:lnTo>
                    <a:pt x="8" y="43"/>
                  </a:lnTo>
                  <a:lnTo>
                    <a:pt x="8" y="50"/>
                  </a:lnTo>
                  <a:close/>
                  <a:moveTo>
                    <a:pt x="8" y="39"/>
                  </a:moveTo>
                  <a:lnTo>
                    <a:pt x="9" y="39"/>
                  </a:lnTo>
                  <a:lnTo>
                    <a:pt x="9" y="50"/>
                  </a:lnTo>
                  <a:lnTo>
                    <a:pt x="8" y="50"/>
                  </a:lnTo>
                  <a:lnTo>
                    <a:pt x="8" y="39"/>
                  </a:lnTo>
                  <a:close/>
                  <a:moveTo>
                    <a:pt x="9" y="39"/>
                  </a:moveTo>
                  <a:lnTo>
                    <a:pt x="16" y="39"/>
                  </a:lnTo>
                  <a:lnTo>
                    <a:pt x="16" y="43"/>
                  </a:lnTo>
                  <a:lnTo>
                    <a:pt x="9" y="43"/>
                  </a:lnTo>
                  <a:lnTo>
                    <a:pt x="9" y="39"/>
                  </a:lnTo>
                  <a:close/>
                  <a:moveTo>
                    <a:pt x="16" y="43"/>
                  </a:moveTo>
                  <a:lnTo>
                    <a:pt x="16" y="45"/>
                  </a:lnTo>
                  <a:lnTo>
                    <a:pt x="5" y="45"/>
                  </a:lnTo>
                  <a:lnTo>
                    <a:pt x="5" y="43"/>
                  </a:lnTo>
                  <a:lnTo>
                    <a:pt x="16" y="43"/>
                  </a:lnTo>
                  <a:close/>
                  <a:moveTo>
                    <a:pt x="16" y="45"/>
                  </a:moveTo>
                  <a:lnTo>
                    <a:pt x="16" y="48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9" y="52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5" y="48"/>
                  </a:lnTo>
                  <a:lnTo>
                    <a:pt x="5" y="45"/>
                  </a:lnTo>
                  <a:lnTo>
                    <a:pt x="16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010"/>
            <p:cNvSpPr>
              <a:spLocks noEditPoints="1"/>
            </p:cNvSpPr>
            <p:nvPr/>
          </p:nvSpPr>
          <p:spPr bwMode="auto">
            <a:xfrm>
              <a:off x="2366" y="2675"/>
              <a:ext cx="14" cy="5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3"/>
                </a:cxn>
                <a:cxn ang="0">
                  <a:pos x="0" y="5"/>
                </a:cxn>
                <a:cxn ang="0">
                  <a:pos x="11" y="20"/>
                </a:cxn>
                <a:cxn ang="0">
                  <a:pos x="0" y="5"/>
                </a:cxn>
                <a:cxn ang="0">
                  <a:pos x="1" y="25"/>
                </a:cxn>
                <a:cxn ang="0">
                  <a:pos x="0" y="20"/>
                </a:cxn>
                <a:cxn ang="0">
                  <a:pos x="1" y="25"/>
                </a:cxn>
                <a:cxn ang="0">
                  <a:pos x="11" y="16"/>
                </a:cxn>
                <a:cxn ang="0">
                  <a:pos x="1" y="25"/>
                </a:cxn>
                <a:cxn ang="0">
                  <a:pos x="11" y="16"/>
                </a:cxn>
                <a:cxn ang="0">
                  <a:pos x="13" y="21"/>
                </a:cxn>
                <a:cxn ang="0">
                  <a:pos x="11" y="16"/>
                </a:cxn>
                <a:cxn ang="0">
                  <a:pos x="13" y="36"/>
                </a:cxn>
                <a:cxn ang="0">
                  <a:pos x="1" y="21"/>
                </a:cxn>
                <a:cxn ang="0">
                  <a:pos x="3" y="39"/>
                </a:cxn>
                <a:cxn ang="0">
                  <a:pos x="1" y="36"/>
                </a:cxn>
                <a:cxn ang="0">
                  <a:pos x="3" y="39"/>
                </a:cxn>
                <a:cxn ang="0">
                  <a:pos x="13" y="33"/>
                </a:cxn>
                <a:cxn ang="0">
                  <a:pos x="3" y="39"/>
                </a:cxn>
                <a:cxn ang="0">
                  <a:pos x="13" y="33"/>
                </a:cxn>
                <a:cxn ang="0">
                  <a:pos x="14" y="38"/>
                </a:cxn>
                <a:cxn ang="0">
                  <a:pos x="13" y="33"/>
                </a:cxn>
                <a:cxn ang="0">
                  <a:pos x="14" y="47"/>
                </a:cxn>
                <a:cxn ang="0">
                  <a:pos x="3" y="38"/>
                </a:cxn>
                <a:cxn ang="0">
                  <a:pos x="14" y="47"/>
                </a:cxn>
                <a:cxn ang="0">
                  <a:pos x="13" y="52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3" y="47"/>
                </a:cxn>
              </a:cxnLst>
              <a:rect l="0" t="0" r="r" b="b"/>
              <a:pathLst>
                <a:path w="14" h="54">
                  <a:moveTo>
                    <a:pt x="0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9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20"/>
                  </a:lnTo>
                  <a:lnTo>
                    <a:pt x="0" y="20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1" y="25"/>
                  </a:moveTo>
                  <a:lnTo>
                    <a:pt x="0" y="23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1" y="25"/>
                  </a:lnTo>
                  <a:close/>
                  <a:moveTo>
                    <a:pt x="9" y="16"/>
                  </a:moveTo>
                  <a:lnTo>
                    <a:pt x="11" y="16"/>
                  </a:lnTo>
                  <a:lnTo>
                    <a:pt x="3" y="25"/>
                  </a:lnTo>
                  <a:lnTo>
                    <a:pt x="1" y="25"/>
                  </a:lnTo>
                  <a:lnTo>
                    <a:pt x="9" y="16"/>
                  </a:lnTo>
                  <a:close/>
                  <a:moveTo>
                    <a:pt x="11" y="16"/>
                  </a:moveTo>
                  <a:lnTo>
                    <a:pt x="13" y="18"/>
                  </a:lnTo>
                  <a:lnTo>
                    <a:pt x="13" y="21"/>
                  </a:lnTo>
                  <a:lnTo>
                    <a:pt x="6" y="21"/>
                  </a:lnTo>
                  <a:lnTo>
                    <a:pt x="11" y="16"/>
                  </a:lnTo>
                  <a:close/>
                  <a:moveTo>
                    <a:pt x="13" y="21"/>
                  </a:moveTo>
                  <a:lnTo>
                    <a:pt x="13" y="36"/>
                  </a:lnTo>
                  <a:lnTo>
                    <a:pt x="1" y="36"/>
                  </a:lnTo>
                  <a:lnTo>
                    <a:pt x="1" y="21"/>
                  </a:lnTo>
                  <a:lnTo>
                    <a:pt x="13" y="21"/>
                  </a:lnTo>
                  <a:close/>
                  <a:moveTo>
                    <a:pt x="3" y="39"/>
                  </a:moveTo>
                  <a:lnTo>
                    <a:pt x="1" y="38"/>
                  </a:lnTo>
                  <a:lnTo>
                    <a:pt x="1" y="36"/>
                  </a:lnTo>
                  <a:lnTo>
                    <a:pt x="6" y="36"/>
                  </a:lnTo>
                  <a:lnTo>
                    <a:pt x="3" y="39"/>
                  </a:lnTo>
                  <a:close/>
                  <a:moveTo>
                    <a:pt x="11" y="31"/>
                  </a:moveTo>
                  <a:lnTo>
                    <a:pt x="13" y="33"/>
                  </a:lnTo>
                  <a:lnTo>
                    <a:pt x="4" y="41"/>
                  </a:lnTo>
                  <a:lnTo>
                    <a:pt x="3" y="39"/>
                  </a:lnTo>
                  <a:lnTo>
                    <a:pt x="11" y="31"/>
                  </a:lnTo>
                  <a:close/>
                  <a:moveTo>
                    <a:pt x="13" y="33"/>
                  </a:moveTo>
                  <a:lnTo>
                    <a:pt x="14" y="34"/>
                  </a:lnTo>
                  <a:lnTo>
                    <a:pt x="14" y="38"/>
                  </a:lnTo>
                  <a:lnTo>
                    <a:pt x="8" y="38"/>
                  </a:lnTo>
                  <a:lnTo>
                    <a:pt x="13" y="33"/>
                  </a:lnTo>
                  <a:close/>
                  <a:moveTo>
                    <a:pt x="14" y="38"/>
                  </a:moveTo>
                  <a:lnTo>
                    <a:pt x="14" y="47"/>
                  </a:lnTo>
                  <a:lnTo>
                    <a:pt x="3" y="47"/>
                  </a:lnTo>
                  <a:lnTo>
                    <a:pt x="3" y="38"/>
                  </a:lnTo>
                  <a:lnTo>
                    <a:pt x="14" y="38"/>
                  </a:lnTo>
                  <a:close/>
                  <a:moveTo>
                    <a:pt x="14" y="47"/>
                  </a:moveTo>
                  <a:lnTo>
                    <a:pt x="13" y="49"/>
                  </a:lnTo>
                  <a:lnTo>
                    <a:pt x="13" y="52"/>
                  </a:lnTo>
                  <a:lnTo>
                    <a:pt x="11" y="52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3" y="49"/>
                  </a:lnTo>
                  <a:lnTo>
                    <a:pt x="3" y="47"/>
                  </a:lnTo>
                  <a:lnTo>
                    <a:pt x="14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2011"/>
            <p:cNvSpPr>
              <a:spLocks noEditPoints="1"/>
            </p:cNvSpPr>
            <p:nvPr/>
          </p:nvSpPr>
          <p:spPr bwMode="auto">
            <a:xfrm>
              <a:off x="2369" y="2716"/>
              <a:ext cx="14" cy="5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1"/>
                </a:cxn>
                <a:cxn ang="0">
                  <a:pos x="8" y="1"/>
                </a:cxn>
                <a:cxn ang="0">
                  <a:pos x="10" y="5"/>
                </a:cxn>
                <a:cxn ang="0">
                  <a:pos x="0" y="6"/>
                </a:cxn>
                <a:cxn ang="0">
                  <a:pos x="11" y="11"/>
                </a:cxn>
                <a:cxn ang="0">
                  <a:pos x="0" y="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11" y="8"/>
                </a:cxn>
                <a:cxn ang="0">
                  <a:pos x="0" y="14"/>
                </a:cxn>
                <a:cxn ang="0">
                  <a:pos x="11" y="8"/>
                </a:cxn>
                <a:cxn ang="0">
                  <a:pos x="11" y="13"/>
                </a:cxn>
                <a:cxn ang="0">
                  <a:pos x="11" y="8"/>
                </a:cxn>
                <a:cxn ang="0">
                  <a:pos x="11" y="27"/>
                </a:cxn>
                <a:cxn ang="0">
                  <a:pos x="0" y="13"/>
                </a:cxn>
                <a:cxn ang="0">
                  <a:pos x="6" y="32"/>
                </a:cxn>
                <a:cxn ang="0">
                  <a:pos x="0" y="27"/>
                </a:cxn>
                <a:cxn ang="0">
                  <a:pos x="6" y="32"/>
                </a:cxn>
                <a:cxn ang="0">
                  <a:pos x="8" y="21"/>
                </a:cxn>
                <a:cxn ang="0">
                  <a:pos x="6" y="32"/>
                </a:cxn>
                <a:cxn ang="0">
                  <a:pos x="8" y="21"/>
                </a:cxn>
                <a:cxn ang="0">
                  <a:pos x="13" y="27"/>
                </a:cxn>
                <a:cxn ang="0">
                  <a:pos x="8" y="21"/>
                </a:cxn>
                <a:cxn ang="0">
                  <a:pos x="13" y="40"/>
                </a:cxn>
                <a:cxn ang="0">
                  <a:pos x="1" y="27"/>
                </a:cxn>
                <a:cxn ang="0">
                  <a:pos x="3" y="44"/>
                </a:cxn>
                <a:cxn ang="0">
                  <a:pos x="1" y="40"/>
                </a:cxn>
                <a:cxn ang="0">
                  <a:pos x="3" y="44"/>
                </a:cxn>
                <a:cxn ang="0">
                  <a:pos x="14" y="39"/>
                </a:cxn>
                <a:cxn ang="0">
                  <a:pos x="3" y="44"/>
                </a:cxn>
                <a:cxn ang="0">
                  <a:pos x="14" y="39"/>
                </a:cxn>
                <a:cxn ang="0">
                  <a:pos x="14" y="42"/>
                </a:cxn>
                <a:cxn ang="0">
                  <a:pos x="14" y="39"/>
                </a:cxn>
                <a:cxn ang="0">
                  <a:pos x="14" y="45"/>
                </a:cxn>
                <a:cxn ang="0">
                  <a:pos x="3" y="42"/>
                </a:cxn>
                <a:cxn ang="0">
                  <a:pos x="14" y="45"/>
                </a:cxn>
                <a:cxn ang="0">
                  <a:pos x="13" y="50"/>
                </a:cxn>
                <a:cxn ang="0">
                  <a:pos x="10" y="52"/>
                </a:cxn>
                <a:cxn ang="0">
                  <a:pos x="5" y="50"/>
                </a:cxn>
                <a:cxn ang="0">
                  <a:pos x="3" y="45"/>
                </a:cxn>
              </a:cxnLst>
              <a:rect l="0" t="0" r="r" b="b"/>
              <a:pathLst>
                <a:path w="14" h="52">
                  <a:moveTo>
                    <a:pt x="0" y="6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5" y="0"/>
                  </a:lnTo>
                  <a:lnTo>
                    <a:pt x="8" y="1"/>
                  </a:lnTo>
                  <a:lnTo>
                    <a:pt x="10" y="3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0" y="6"/>
                  </a:lnTo>
                  <a:close/>
                  <a:moveTo>
                    <a:pt x="11" y="6"/>
                  </a:moveTo>
                  <a:lnTo>
                    <a:pt x="11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1" y="6"/>
                  </a:lnTo>
                  <a:close/>
                  <a:moveTo>
                    <a:pt x="0" y="14"/>
                  </a:moveTo>
                  <a:lnTo>
                    <a:pt x="0" y="13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0" y="14"/>
                  </a:lnTo>
                  <a:close/>
                  <a:moveTo>
                    <a:pt x="10" y="6"/>
                  </a:moveTo>
                  <a:lnTo>
                    <a:pt x="11" y="8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10" y="6"/>
                  </a:lnTo>
                  <a:close/>
                  <a:moveTo>
                    <a:pt x="11" y="8"/>
                  </a:moveTo>
                  <a:lnTo>
                    <a:pt x="11" y="10"/>
                  </a:lnTo>
                  <a:lnTo>
                    <a:pt x="11" y="13"/>
                  </a:lnTo>
                  <a:lnTo>
                    <a:pt x="6" y="13"/>
                  </a:lnTo>
                  <a:lnTo>
                    <a:pt x="11" y="8"/>
                  </a:lnTo>
                  <a:close/>
                  <a:moveTo>
                    <a:pt x="11" y="13"/>
                  </a:moveTo>
                  <a:lnTo>
                    <a:pt x="11" y="27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11" y="13"/>
                  </a:lnTo>
                  <a:close/>
                  <a:moveTo>
                    <a:pt x="6" y="32"/>
                  </a:moveTo>
                  <a:lnTo>
                    <a:pt x="0" y="32"/>
                  </a:lnTo>
                  <a:lnTo>
                    <a:pt x="0" y="27"/>
                  </a:lnTo>
                  <a:lnTo>
                    <a:pt x="6" y="27"/>
                  </a:lnTo>
                  <a:lnTo>
                    <a:pt x="6" y="32"/>
                  </a:lnTo>
                  <a:close/>
                  <a:moveTo>
                    <a:pt x="6" y="21"/>
                  </a:moveTo>
                  <a:lnTo>
                    <a:pt x="8" y="21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6" y="21"/>
                  </a:lnTo>
                  <a:close/>
                  <a:moveTo>
                    <a:pt x="8" y="21"/>
                  </a:moveTo>
                  <a:lnTo>
                    <a:pt x="13" y="21"/>
                  </a:lnTo>
                  <a:lnTo>
                    <a:pt x="13" y="27"/>
                  </a:lnTo>
                  <a:lnTo>
                    <a:pt x="8" y="27"/>
                  </a:lnTo>
                  <a:lnTo>
                    <a:pt x="8" y="21"/>
                  </a:lnTo>
                  <a:close/>
                  <a:moveTo>
                    <a:pt x="13" y="27"/>
                  </a:moveTo>
                  <a:lnTo>
                    <a:pt x="13" y="40"/>
                  </a:lnTo>
                  <a:lnTo>
                    <a:pt x="1" y="40"/>
                  </a:lnTo>
                  <a:lnTo>
                    <a:pt x="1" y="27"/>
                  </a:lnTo>
                  <a:lnTo>
                    <a:pt x="13" y="27"/>
                  </a:lnTo>
                  <a:close/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8" y="40"/>
                  </a:lnTo>
                  <a:lnTo>
                    <a:pt x="3" y="44"/>
                  </a:lnTo>
                  <a:close/>
                  <a:moveTo>
                    <a:pt x="13" y="37"/>
                  </a:moveTo>
                  <a:lnTo>
                    <a:pt x="14" y="39"/>
                  </a:lnTo>
                  <a:lnTo>
                    <a:pt x="5" y="45"/>
                  </a:lnTo>
                  <a:lnTo>
                    <a:pt x="3" y="44"/>
                  </a:lnTo>
                  <a:lnTo>
                    <a:pt x="13" y="37"/>
                  </a:lnTo>
                  <a:close/>
                  <a:moveTo>
                    <a:pt x="14" y="39"/>
                  </a:moveTo>
                  <a:lnTo>
                    <a:pt x="14" y="40"/>
                  </a:lnTo>
                  <a:lnTo>
                    <a:pt x="14" y="42"/>
                  </a:lnTo>
                  <a:lnTo>
                    <a:pt x="10" y="42"/>
                  </a:lnTo>
                  <a:lnTo>
                    <a:pt x="14" y="39"/>
                  </a:lnTo>
                  <a:close/>
                  <a:moveTo>
                    <a:pt x="14" y="42"/>
                  </a:moveTo>
                  <a:lnTo>
                    <a:pt x="14" y="45"/>
                  </a:lnTo>
                  <a:lnTo>
                    <a:pt x="3" y="45"/>
                  </a:lnTo>
                  <a:lnTo>
                    <a:pt x="3" y="42"/>
                  </a:lnTo>
                  <a:lnTo>
                    <a:pt x="14" y="42"/>
                  </a:lnTo>
                  <a:close/>
                  <a:moveTo>
                    <a:pt x="14" y="45"/>
                  </a:moveTo>
                  <a:lnTo>
                    <a:pt x="14" y="47"/>
                  </a:lnTo>
                  <a:lnTo>
                    <a:pt x="13" y="50"/>
                  </a:lnTo>
                  <a:lnTo>
                    <a:pt x="11" y="50"/>
                  </a:lnTo>
                  <a:lnTo>
                    <a:pt x="10" y="52"/>
                  </a:lnTo>
                  <a:lnTo>
                    <a:pt x="6" y="50"/>
                  </a:lnTo>
                  <a:lnTo>
                    <a:pt x="5" y="50"/>
                  </a:lnTo>
                  <a:lnTo>
                    <a:pt x="3" y="47"/>
                  </a:lnTo>
                  <a:lnTo>
                    <a:pt x="3" y="45"/>
                  </a:lnTo>
                  <a:lnTo>
                    <a:pt x="14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012"/>
            <p:cNvSpPr>
              <a:spLocks noEditPoints="1"/>
            </p:cNvSpPr>
            <p:nvPr/>
          </p:nvSpPr>
          <p:spPr bwMode="auto">
            <a:xfrm>
              <a:off x="2372" y="2756"/>
              <a:ext cx="15" cy="49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4"/>
                </a:cxn>
                <a:cxn ang="0">
                  <a:pos x="0" y="5"/>
                </a:cxn>
                <a:cxn ang="0">
                  <a:pos x="11" y="17"/>
                </a:cxn>
                <a:cxn ang="0">
                  <a:pos x="0" y="5"/>
                </a:cxn>
                <a:cxn ang="0">
                  <a:pos x="3" y="22"/>
                </a:cxn>
                <a:cxn ang="0">
                  <a:pos x="0" y="17"/>
                </a:cxn>
                <a:cxn ang="0">
                  <a:pos x="3" y="22"/>
                </a:cxn>
                <a:cxn ang="0">
                  <a:pos x="11" y="13"/>
                </a:cxn>
                <a:cxn ang="0">
                  <a:pos x="3" y="22"/>
                </a:cxn>
                <a:cxn ang="0">
                  <a:pos x="11" y="13"/>
                </a:cxn>
                <a:cxn ang="0">
                  <a:pos x="13" y="18"/>
                </a:cxn>
                <a:cxn ang="0">
                  <a:pos x="11" y="13"/>
                </a:cxn>
                <a:cxn ang="0">
                  <a:pos x="13" y="31"/>
                </a:cxn>
                <a:cxn ang="0">
                  <a:pos x="2" y="18"/>
                </a:cxn>
                <a:cxn ang="0">
                  <a:pos x="3" y="35"/>
                </a:cxn>
                <a:cxn ang="0">
                  <a:pos x="2" y="31"/>
                </a:cxn>
                <a:cxn ang="0">
                  <a:pos x="3" y="35"/>
                </a:cxn>
                <a:cxn ang="0">
                  <a:pos x="13" y="30"/>
                </a:cxn>
                <a:cxn ang="0">
                  <a:pos x="3" y="35"/>
                </a:cxn>
                <a:cxn ang="0">
                  <a:pos x="13" y="30"/>
                </a:cxn>
                <a:cxn ang="0">
                  <a:pos x="15" y="33"/>
                </a:cxn>
                <a:cxn ang="0">
                  <a:pos x="13" y="30"/>
                </a:cxn>
                <a:cxn ang="0">
                  <a:pos x="15" y="43"/>
                </a:cxn>
                <a:cxn ang="0">
                  <a:pos x="3" y="33"/>
                </a:cxn>
                <a:cxn ang="0">
                  <a:pos x="15" y="43"/>
                </a:cxn>
                <a:cxn ang="0">
                  <a:pos x="13" y="47"/>
                </a:cxn>
                <a:cxn ang="0">
                  <a:pos x="8" y="49"/>
                </a:cxn>
                <a:cxn ang="0">
                  <a:pos x="5" y="47"/>
                </a:cxn>
                <a:cxn ang="0">
                  <a:pos x="3" y="43"/>
                </a:cxn>
              </a:cxnLst>
              <a:rect l="0" t="0" r="r" b="b"/>
              <a:pathLst>
                <a:path w="15" h="49">
                  <a:moveTo>
                    <a:pt x="0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17"/>
                  </a:lnTo>
                  <a:lnTo>
                    <a:pt x="0" y="17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3" y="22"/>
                  </a:moveTo>
                  <a:lnTo>
                    <a:pt x="0" y="20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3" y="22"/>
                  </a:lnTo>
                  <a:close/>
                  <a:moveTo>
                    <a:pt x="10" y="12"/>
                  </a:moveTo>
                  <a:lnTo>
                    <a:pt x="11" y="13"/>
                  </a:lnTo>
                  <a:lnTo>
                    <a:pt x="5" y="23"/>
                  </a:lnTo>
                  <a:lnTo>
                    <a:pt x="3" y="22"/>
                  </a:lnTo>
                  <a:lnTo>
                    <a:pt x="10" y="12"/>
                  </a:lnTo>
                  <a:close/>
                  <a:moveTo>
                    <a:pt x="11" y="13"/>
                  </a:moveTo>
                  <a:lnTo>
                    <a:pt x="13" y="15"/>
                  </a:lnTo>
                  <a:lnTo>
                    <a:pt x="13" y="18"/>
                  </a:lnTo>
                  <a:lnTo>
                    <a:pt x="8" y="18"/>
                  </a:lnTo>
                  <a:lnTo>
                    <a:pt x="11" y="13"/>
                  </a:lnTo>
                  <a:close/>
                  <a:moveTo>
                    <a:pt x="13" y="18"/>
                  </a:moveTo>
                  <a:lnTo>
                    <a:pt x="13" y="31"/>
                  </a:lnTo>
                  <a:lnTo>
                    <a:pt x="2" y="31"/>
                  </a:lnTo>
                  <a:lnTo>
                    <a:pt x="2" y="18"/>
                  </a:lnTo>
                  <a:lnTo>
                    <a:pt x="13" y="18"/>
                  </a:lnTo>
                  <a:close/>
                  <a:moveTo>
                    <a:pt x="3" y="35"/>
                  </a:moveTo>
                  <a:lnTo>
                    <a:pt x="2" y="33"/>
                  </a:lnTo>
                  <a:lnTo>
                    <a:pt x="2" y="31"/>
                  </a:lnTo>
                  <a:lnTo>
                    <a:pt x="8" y="31"/>
                  </a:lnTo>
                  <a:lnTo>
                    <a:pt x="3" y="35"/>
                  </a:lnTo>
                  <a:close/>
                  <a:moveTo>
                    <a:pt x="13" y="28"/>
                  </a:moveTo>
                  <a:lnTo>
                    <a:pt x="13" y="30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13" y="28"/>
                  </a:lnTo>
                  <a:close/>
                  <a:moveTo>
                    <a:pt x="13" y="30"/>
                  </a:moveTo>
                  <a:lnTo>
                    <a:pt x="15" y="31"/>
                  </a:lnTo>
                  <a:lnTo>
                    <a:pt x="15" y="33"/>
                  </a:lnTo>
                  <a:lnTo>
                    <a:pt x="8" y="33"/>
                  </a:lnTo>
                  <a:lnTo>
                    <a:pt x="13" y="30"/>
                  </a:lnTo>
                  <a:close/>
                  <a:moveTo>
                    <a:pt x="15" y="33"/>
                  </a:moveTo>
                  <a:lnTo>
                    <a:pt x="15" y="43"/>
                  </a:lnTo>
                  <a:lnTo>
                    <a:pt x="3" y="43"/>
                  </a:lnTo>
                  <a:lnTo>
                    <a:pt x="3" y="33"/>
                  </a:lnTo>
                  <a:lnTo>
                    <a:pt x="15" y="33"/>
                  </a:lnTo>
                  <a:close/>
                  <a:moveTo>
                    <a:pt x="15" y="43"/>
                  </a:moveTo>
                  <a:lnTo>
                    <a:pt x="15" y="44"/>
                  </a:lnTo>
                  <a:lnTo>
                    <a:pt x="13" y="47"/>
                  </a:lnTo>
                  <a:lnTo>
                    <a:pt x="11" y="47"/>
                  </a:lnTo>
                  <a:lnTo>
                    <a:pt x="8" y="49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88" name="Group 2013"/>
            <p:cNvGrpSpPr>
              <a:grpSpLocks/>
            </p:cNvGrpSpPr>
            <p:nvPr/>
          </p:nvGrpSpPr>
          <p:grpSpPr bwMode="auto">
            <a:xfrm>
              <a:off x="978" y="2069"/>
              <a:ext cx="1529" cy="1001"/>
              <a:chOff x="933" y="1933"/>
              <a:chExt cx="1529" cy="1001"/>
            </a:xfrm>
          </p:grpSpPr>
          <p:sp>
            <p:nvSpPr>
              <p:cNvPr id="687" name="Freeform 2014"/>
              <p:cNvSpPr>
                <a:spLocks noEditPoints="1"/>
              </p:cNvSpPr>
              <p:nvPr/>
            </p:nvSpPr>
            <p:spPr bwMode="auto">
              <a:xfrm>
                <a:off x="2330" y="2658"/>
                <a:ext cx="17" cy="4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8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8" y="1"/>
                  </a:cxn>
                  <a:cxn ang="0">
                    <a:pos x="5" y="13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8" y="1"/>
                  </a:cxn>
                  <a:cxn ang="0">
                    <a:pos x="13" y="21"/>
                  </a:cxn>
                  <a:cxn ang="0">
                    <a:pos x="2" y="8"/>
                  </a:cxn>
                  <a:cxn ang="0">
                    <a:pos x="4" y="24"/>
                  </a:cxn>
                  <a:cxn ang="0">
                    <a:pos x="2" y="21"/>
                  </a:cxn>
                  <a:cxn ang="0">
                    <a:pos x="4" y="24"/>
                  </a:cxn>
                  <a:cxn ang="0">
                    <a:pos x="13" y="19"/>
                  </a:cxn>
                  <a:cxn ang="0">
                    <a:pos x="4" y="24"/>
                  </a:cxn>
                  <a:cxn ang="0">
                    <a:pos x="13" y="19"/>
                  </a:cxn>
                  <a:cxn ang="0">
                    <a:pos x="15" y="22"/>
                  </a:cxn>
                  <a:cxn ang="0">
                    <a:pos x="13" y="19"/>
                  </a:cxn>
                  <a:cxn ang="0">
                    <a:pos x="15" y="35"/>
                  </a:cxn>
                  <a:cxn ang="0">
                    <a:pos x="4" y="22"/>
                  </a:cxn>
                  <a:cxn ang="0">
                    <a:pos x="8" y="40"/>
                  </a:cxn>
                  <a:cxn ang="0">
                    <a:pos x="4" y="35"/>
                  </a:cxn>
                  <a:cxn ang="0">
                    <a:pos x="8" y="40"/>
                  </a:cxn>
                  <a:cxn ang="0">
                    <a:pos x="10" y="29"/>
                  </a:cxn>
                  <a:cxn ang="0">
                    <a:pos x="8" y="40"/>
                  </a:cxn>
                  <a:cxn ang="0">
                    <a:pos x="10" y="29"/>
                  </a:cxn>
                  <a:cxn ang="0">
                    <a:pos x="17" y="35"/>
                  </a:cxn>
                  <a:cxn ang="0">
                    <a:pos x="10" y="29"/>
                  </a:cxn>
                  <a:cxn ang="0">
                    <a:pos x="17" y="39"/>
                  </a:cxn>
                  <a:cxn ang="0">
                    <a:pos x="5" y="35"/>
                  </a:cxn>
                  <a:cxn ang="0">
                    <a:pos x="17" y="39"/>
                  </a:cxn>
                  <a:cxn ang="0">
                    <a:pos x="15" y="44"/>
                  </a:cxn>
                  <a:cxn ang="0">
                    <a:pos x="10" y="45"/>
                  </a:cxn>
                  <a:cxn ang="0">
                    <a:pos x="7" y="44"/>
                  </a:cxn>
                  <a:cxn ang="0">
                    <a:pos x="5" y="39"/>
                  </a:cxn>
                </a:cxnLst>
                <a:rect l="0" t="0" r="r" b="b"/>
                <a:pathLst>
                  <a:path w="17" h="45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21"/>
                    </a:lnTo>
                    <a:lnTo>
                      <a:pt x="2" y="2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4" y="24"/>
                    </a:moveTo>
                    <a:lnTo>
                      <a:pt x="2" y="22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4" y="24"/>
                    </a:lnTo>
                    <a:close/>
                    <a:moveTo>
                      <a:pt x="12" y="18"/>
                    </a:moveTo>
                    <a:lnTo>
                      <a:pt x="13" y="19"/>
                    </a:lnTo>
                    <a:lnTo>
                      <a:pt x="4" y="26"/>
                    </a:lnTo>
                    <a:lnTo>
                      <a:pt x="4" y="24"/>
                    </a:lnTo>
                    <a:lnTo>
                      <a:pt x="12" y="18"/>
                    </a:lnTo>
                    <a:close/>
                    <a:moveTo>
                      <a:pt x="13" y="19"/>
                    </a:moveTo>
                    <a:lnTo>
                      <a:pt x="15" y="21"/>
                    </a:lnTo>
                    <a:lnTo>
                      <a:pt x="15" y="22"/>
                    </a:lnTo>
                    <a:lnTo>
                      <a:pt x="8" y="22"/>
                    </a:lnTo>
                    <a:lnTo>
                      <a:pt x="13" y="19"/>
                    </a:lnTo>
                    <a:close/>
                    <a:moveTo>
                      <a:pt x="15" y="22"/>
                    </a:moveTo>
                    <a:lnTo>
                      <a:pt x="15" y="35"/>
                    </a:lnTo>
                    <a:lnTo>
                      <a:pt x="4" y="35"/>
                    </a:lnTo>
                    <a:lnTo>
                      <a:pt x="4" y="22"/>
                    </a:lnTo>
                    <a:lnTo>
                      <a:pt x="15" y="22"/>
                    </a:lnTo>
                    <a:close/>
                    <a:moveTo>
                      <a:pt x="8" y="40"/>
                    </a:moveTo>
                    <a:lnTo>
                      <a:pt x="4" y="40"/>
                    </a:lnTo>
                    <a:lnTo>
                      <a:pt x="4" y="35"/>
                    </a:lnTo>
                    <a:lnTo>
                      <a:pt x="8" y="35"/>
                    </a:lnTo>
                    <a:lnTo>
                      <a:pt x="8" y="40"/>
                    </a:lnTo>
                    <a:close/>
                    <a:moveTo>
                      <a:pt x="8" y="29"/>
                    </a:moveTo>
                    <a:lnTo>
                      <a:pt x="10" y="29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8" y="29"/>
                    </a:lnTo>
                    <a:close/>
                    <a:moveTo>
                      <a:pt x="10" y="29"/>
                    </a:moveTo>
                    <a:lnTo>
                      <a:pt x="17" y="29"/>
                    </a:lnTo>
                    <a:lnTo>
                      <a:pt x="17" y="35"/>
                    </a:lnTo>
                    <a:lnTo>
                      <a:pt x="10" y="35"/>
                    </a:lnTo>
                    <a:lnTo>
                      <a:pt x="10" y="29"/>
                    </a:lnTo>
                    <a:close/>
                    <a:moveTo>
                      <a:pt x="17" y="35"/>
                    </a:moveTo>
                    <a:lnTo>
                      <a:pt x="17" y="39"/>
                    </a:lnTo>
                    <a:lnTo>
                      <a:pt x="5" y="39"/>
                    </a:lnTo>
                    <a:lnTo>
                      <a:pt x="5" y="35"/>
                    </a:lnTo>
                    <a:lnTo>
                      <a:pt x="17" y="35"/>
                    </a:lnTo>
                    <a:close/>
                    <a:moveTo>
                      <a:pt x="17" y="39"/>
                    </a:moveTo>
                    <a:lnTo>
                      <a:pt x="17" y="42"/>
                    </a:lnTo>
                    <a:lnTo>
                      <a:pt x="15" y="44"/>
                    </a:lnTo>
                    <a:lnTo>
                      <a:pt x="13" y="45"/>
                    </a:lnTo>
                    <a:lnTo>
                      <a:pt x="10" y="45"/>
                    </a:lnTo>
                    <a:lnTo>
                      <a:pt x="8" y="45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5" y="39"/>
                    </a:lnTo>
                    <a:lnTo>
                      <a:pt x="17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2015"/>
              <p:cNvSpPr>
                <a:spLocks noEditPoints="1"/>
              </p:cNvSpPr>
              <p:nvPr/>
            </p:nvSpPr>
            <p:spPr bwMode="auto">
              <a:xfrm>
                <a:off x="2335" y="2692"/>
                <a:ext cx="15" cy="4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14"/>
                  </a:cxn>
                  <a:cxn ang="0">
                    <a:pos x="0" y="5"/>
                  </a:cxn>
                  <a:cxn ang="0">
                    <a:pos x="5" y="19"/>
                  </a:cxn>
                  <a:cxn ang="0">
                    <a:pos x="0" y="14"/>
                  </a:cxn>
                  <a:cxn ang="0">
                    <a:pos x="5" y="19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7" y="8"/>
                  </a:cxn>
                  <a:cxn ang="0">
                    <a:pos x="13" y="14"/>
                  </a:cxn>
                  <a:cxn ang="0">
                    <a:pos x="7" y="8"/>
                  </a:cxn>
                  <a:cxn ang="0">
                    <a:pos x="13" y="26"/>
                  </a:cxn>
                  <a:cxn ang="0">
                    <a:pos x="2" y="14"/>
                  </a:cxn>
                  <a:cxn ang="0">
                    <a:pos x="3" y="31"/>
                  </a:cxn>
                  <a:cxn ang="0">
                    <a:pos x="2" y="26"/>
                  </a:cxn>
                  <a:cxn ang="0">
                    <a:pos x="3" y="31"/>
                  </a:cxn>
                  <a:cxn ang="0">
                    <a:pos x="12" y="23"/>
                  </a:cxn>
                  <a:cxn ang="0">
                    <a:pos x="3" y="31"/>
                  </a:cxn>
                  <a:cxn ang="0">
                    <a:pos x="12" y="23"/>
                  </a:cxn>
                  <a:cxn ang="0">
                    <a:pos x="15" y="27"/>
                  </a:cxn>
                  <a:cxn ang="0">
                    <a:pos x="12" y="23"/>
                  </a:cxn>
                  <a:cxn ang="0">
                    <a:pos x="15" y="37"/>
                  </a:cxn>
                  <a:cxn ang="0">
                    <a:pos x="3" y="27"/>
                  </a:cxn>
                  <a:cxn ang="0">
                    <a:pos x="15" y="37"/>
                  </a:cxn>
                  <a:cxn ang="0">
                    <a:pos x="13" y="40"/>
                  </a:cxn>
                  <a:cxn ang="0">
                    <a:pos x="8" y="44"/>
                  </a:cxn>
                  <a:cxn ang="0">
                    <a:pos x="5" y="40"/>
                  </a:cxn>
                  <a:cxn ang="0">
                    <a:pos x="3" y="37"/>
                  </a:cxn>
                </a:cxnLst>
                <a:rect l="0" t="0" r="r" b="b"/>
                <a:pathLst>
                  <a:path w="15" h="4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9"/>
                    </a:moveTo>
                    <a:lnTo>
                      <a:pt x="0" y="19"/>
                    </a:lnTo>
                    <a:lnTo>
                      <a:pt x="0" y="14"/>
                    </a:lnTo>
                    <a:lnTo>
                      <a:pt x="5" y="14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7" y="8"/>
                    </a:moveTo>
                    <a:lnTo>
                      <a:pt x="13" y="8"/>
                    </a:lnTo>
                    <a:lnTo>
                      <a:pt x="13" y="14"/>
                    </a:lnTo>
                    <a:lnTo>
                      <a:pt x="7" y="14"/>
                    </a:lnTo>
                    <a:lnTo>
                      <a:pt x="7" y="8"/>
                    </a:lnTo>
                    <a:close/>
                    <a:moveTo>
                      <a:pt x="13" y="14"/>
                    </a:moveTo>
                    <a:lnTo>
                      <a:pt x="13" y="26"/>
                    </a:lnTo>
                    <a:lnTo>
                      <a:pt x="2" y="26"/>
                    </a:lnTo>
                    <a:lnTo>
                      <a:pt x="2" y="14"/>
                    </a:lnTo>
                    <a:lnTo>
                      <a:pt x="13" y="14"/>
                    </a:lnTo>
                    <a:close/>
                    <a:moveTo>
                      <a:pt x="3" y="31"/>
                    </a:moveTo>
                    <a:lnTo>
                      <a:pt x="2" y="29"/>
                    </a:lnTo>
                    <a:lnTo>
                      <a:pt x="2" y="26"/>
                    </a:lnTo>
                    <a:lnTo>
                      <a:pt x="7" y="26"/>
                    </a:lnTo>
                    <a:lnTo>
                      <a:pt x="3" y="31"/>
                    </a:lnTo>
                    <a:close/>
                    <a:moveTo>
                      <a:pt x="10" y="21"/>
                    </a:moveTo>
                    <a:lnTo>
                      <a:pt x="12" y="23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0" y="21"/>
                    </a:lnTo>
                    <a:close/>
                    <a:moveTo>
                      <a:pt x="12" y="23"/>
                    </a:moveTo>
                    <a:lnTo>
                      <a:pt x="15" y="24"/>
                    </a:lnTo>
                    <a:lnTo>
                      <a:pt x="15" y="27"/>
                    </a:lnTo>
                    <a:lnTo>
                      <a:pt x="8" y="27"/>
                    </a:lnTo>
                    <a:lnTo>
                      <a:pt x="12" y="23"/>
                    </a:lnTo>
                    <a:close/>
                    <a:moveTo>
                      <a:pt x="15" y="27"/>
                    </a:moveTo>
                    <a:lnTo>
                      <a:pt x="15" y="37"/>
                    </a:lnTo>
                    <a:lnTo>
                      <a:pt x="3" y="37"/>
                    </a:lnTo>
                    <a:lnTo>
                      <a:pt x="3" y="27"/>
                    </a:lnTo>
                    <a:lnTo>
                      <a:pt x="15" y="27"/>
                    </a:lnTo>
                    <a:close/>
                    <a:moveTo>
                      <a:pt x="15" y="37"/>
                    </a:moveTo>
                    <a:lnTo>
                      <a:pt x="13" y="39"/>
                    </a:lnTo>
                    <a:lnTo>
                      <a:pt x="13" y="40"/>
                    </a:lnTo>
                    <a:lnTo>
                      <a:pt x="10" y="42"/>
                    </a:lnTo>
                    <a:lnTo>
                      <a:pt x="8" y="44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3" y="39"/>
                    </a:lnTo>
                    <a:lnTo>
                      <a:pt x="3" y="37"/>
                    </a:lnTo>
                    <a:lnTo>
                      <a:pt x="1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2016"/>
              <p:cNvSpPr>
                <a:spLocks noEditPoints="1"/>
              </p:cNvSpPr>
              <p:nvPr/>
            </p:nvSpPr>
            <p:spPr bwMode="auto">
              <a:xfrm>
                <a:off x="2338" y="2723"/>
                <a:ext cx="15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1"/>
                  </a:cxn>
                  <a:cxn ang="0">
                    <a:pos x="7" y="1"/>
                  </a:cxn>
                  <a:cxn ang="0">
                    <a:pos x="10" y="5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2" y="8"/>
                  </a:cxn>
                  <a:cxn ang="0">
                    <a:pos x="7" y="1"/>
                  </a:cxn>
                  <a:cxn ang="0">
                    <a:pos x="12" y="19"/>
                  </a:cxn>
                  <a:cxn ang="0">
                    <a:pos x="0" y="8"/>
                  </a:cxn>
                  <a:cxn ang="0">
                    <a:pos x="7" y="24"/>
                  </a:cxn>
                  <a:cxn ang="0">
                    <a:pos x="0" y="19"/>
                  </a:cxn>
                  <a:cxn ang="0">
                    <a:pos x="7" y="24"/>
                  </a:cxn>
                  <a:cxn ang="0">
                    <a:pos x="9" y="13"/>
                  </a:cxn>
                  <a:cxn ang="0">
                    <a:pos x="7" y="24"/>
                  </a:cxn>
                  <a:cxn ang="0">
                    <a:pos x="9" y="13"/>
                  </a:cxn>
                  <a:cxn ang="0">
                    <a:pos x="13" y="19"/>
                  </a:cxn>
                  <a:cxn ang="0">
                    <a:pos x="9" y="13"/>
                  </a:cxn>
                  <a:cxn ang="0">
                    <a:pos x="13" y="31"/>
                  </a:cxn>
                  <a:cxn ang="0">
                    <a:pos x="2" y="19"/>
                  </a:cxn>
                  <a:cxn ang="0">
                    <a:pos x="9" y="37"/>
                  </a:cxn>
                  <a:cxn ang="0">
                    <a:pos x="2" y="31"/>
                  </a:cxn>
                  <a:cxn ang="0">
                    <a:pos x="9" y="37"/>
                  </a:cxn>
                  <a:cxn ang="0">
                    <a:pos x="10" y="24"/>
                  </a:cxn>
                  <a:cxn ang="0">
                    <a:pos x="9" y="37"/>
                  </a:cxn>
                  <a:cxn ang="0">
                    <a:pos x="10" y="24"/>
                  </a:cxn>
                  <a:cxn ang="0">
                    <a:pos x="15" y="31"/>
                  </a:cxn>
                  <a:cxn ang="0">
                    <a:pos x="10" y="24"/>
                  </a:cxn>
                  <a:cxn ang="0">
                    <a:pos x="15" y="37"/>
                  </a:cxn>
                  <a:cxn ang="0">
                    <a:pos x="4" y="31"/>
                  </a:cxn>
                  <a:cxn ang="0">
                    <a:pos x="15" y="37"/>
                  </a:cxn>
                  <a:cxn ang="0">
                    <a:pos x="13" y="40"/>
                  </a:cxn>
                  <a:cxn ang="0">
                    <a:pos x="10" y="42"/>
                  </a:cxn>
                  <a:cxn ang="0">
                    <a:pos x="5" y="40"/>
                  </a:cxn>
                  <a:cxn ang="0">
                    <a:pos x="4" y="37"/>
                  </a:cxn>
                </a:cxnLst>
                <a:rect l="0" t="0" r="r" b="b"/>
                <a:pathLst>
                  <a:path w="15" h="42">
                    <a:moveTo>
                      <a:pt x="0" y="6"/>
                    </a:moveTo>
                    <a:lnTo>
                      <a:pt x="0" y="5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2" y="1"/>
                    </a:lnTo>
                    <a:lnTo>
                      <a:pt x="12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2" y="8"/>
                    </a:moveTo>
                    <a:lnTo>
                      <a:pt x="12" y="19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12" y="8"/>
                    </a:lnTo>
                    <a:close/>
                    <a:moveTo>
                      <a:pt x="7" y="24"/>
                    </a:moveTo>
                    <a:lnTo>
                      <a:pt x="0" y="24"/>
                    </a:lnTo>
                    <a:lnTo>
                      <a:pt x="0" y="19"/>
                    </a:lnTo>
                    <a:lnTo>
                      <a:pt x="7" y="19"/>
                    </a:lnTo>
                    <a:lnTo>
                      <a:pt x="7" y="24"/>
                    </a:lnTo>
                    <a:close/>
                    <a:moveTo>
                      <a:pt x="7" y="13"/>
                    </a:moveTo>
                    <a:lnTo>
                      <a:pt x="9" y="13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13"/>
                    </a:lnTo>
                    <a:close/>
                    <a:moveTo>
                      <a:pt x="9" y="13"/>
                    </a:moveTo>
                    <a:lnTo>
                      <a:pt x="13" y="13"/>
                    </a:lnTo>
                    <a:lnTo>
                      <a:pt x="13" y="19"/>
                    </a:lnTo>
                    <a:lnTo>
                      <a:pt x="9" y="19"/>
                    </a:lnTo>
                    <a:lnTo>
                      <a:pt x="9" y="13"/>
                    </a:lnTo>
                    <a:close/>
                    <a:moveTo>
                      <a:pt x="13" y="19"/>
                    </a:moveTo>
                    <a:lnTo>
                      <a:pt x="13" y="31"/>
                    </a:lnTo>
                    <a:lnTo>
                      <a:pt x="2" y="31"/>
                    </a:lnTo>
                    <a:lnTo>
                      <a:pt x="2" y="19"/>
                    </a:lnTo>
                    <a:lnTo>
                      <a:pt x="13" y="19"/>
                    </a:lnTo>
                    <a:close/>
                    <a:moveTo>
                      <a:pt x="9" y="37"/>
                    </a:moveTo>
                    <a:lnTo>
                      <a:pt x="2" y="37"/>
                    </a:lnTo>
                    <a:lnTo>
                      <a:pt x="2" y="31"/>
                    </a:lnTo>
                    <a:lnTo>
                      <a:pt x="9" y="31"/>
                    </a:lnTo>
                    <a:lnTo>
                      <a:pt x="9" y="37"/>
                    </a:lnTo>
                    <a:close/>
                    <a:moveTo>
                      <a:pt x="9" y="24"/>
                    </a:moveTo>
                    <a:lnTo>
                      <a:pt x="10" y="24"/>
                    </a:lnTo>
                    <a:lnTo>
                      <a:pt x="10" y="37"/>
                    </a:lnTo>
                    <a:lnTo>
                      <a:pt x="9" y="37"/>
                    </a:lnTo>
                    <a:lnTo>
                      <a:pt x="9" y="24"/>
                    </a:lnTo>
                    <a:close/>
                    <a:moveTo>
                      <a:pt x="10" y="24"/>
                    </a:moveTo>
                    <a:lnTo>
                      <a:pt x="15" y="24"/>
                    </a:lnTo>
                    <a:lnTo>
                      <a:pt x="15" y="31"/>
                    </a:lnTo>
                    <a:lnTo>
                      <a:pt x="10" y="31"/>
                    </a:lnTo>
                    <a:lnTo>
                      <a:pt x="10" y="24"/>
                    </a:lnTo>
                    <a:close/>
                    <a:moveTo>
                      <a:pt x="15" y="31"/>
                    </a:moveTo>
                    <a:lnTo>
                      <a:pt x="15" y="37"/>
                    </a:lnTo>
                    <a:lnTo>
                      <a:pt x="4" y="37"/>
                    </a:lnTo>
                    <a:lnTo>
                      <a:pt x="4" y="31"/>
                    </a:lnTo>
                    <a:lnTo>
                      <a:pt x="15" y="31"/>
                    </a:lnTo>
                    <a:close/>
                    <a:moveTo>
                      <a:pt x="15" y="37"/>
                    </a:moveTo>
                    <a:lnTo>
                      <a:pt x="15" y="39"/>
                    </a:lnTo>
                    <a:lnTo>
                      <a:pt x="13" y="40"/>
                    </a:lnTo>
                    <a:lnTo>
                      <a:pt x="12" y="42"/>
                    </a:lnTo>
                    <a:lnTo>
                      <a:pt x="10" y="42"/>
                    </a:lnTo>
                    <a:lnTo>
                      <a:pt x="7" y="42"/>
                    </a:lnTo>
                    <a:lnTo>
                      <a:pt x="5" y="40"/>
                    </a:lnTo>
                    <a:lnTo>
                      <a:pt x="4" y="39"/>
                    </a:lnTo>
                    <a:lnTo>
                      <a:pt x="4" y="37"/>
                    </a:lnTo>
                    <a:lnTo>
                      <a:pt x="1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2017"/>
              <p:cNvSpPr>
                <a:spLocks noEditPoints="1"/>
              </p:cNvSpPr>
              <p:nvPr/>
            </p:nvSpPr>
            <p:spPr bwMode="auto">
              <a:xfrm>
                <a:off x="2342" y="2754"/>
                <a:ext cx="16" cy="3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1"/>
                  </a:cxn>
                  <a:cxn ang="0">
                    <a:pos x="0" y="6"/>
                  </a:cxn>
                  <a:cxn ang="0">
                    <a:pos x="6" y="17"/>
                  </a:cxn>
                  <a:cxn ang="0">
                    <a:pos x="0" y="11"/>
                  </a:cxn>
                  <a:cxn ang="0">
                    <a:pos x="6" y="17"/>
                  </a:cxn>
                  <a:cxn ang="0">
                    <a:pos x="6" y="6"/>
                  </a:cxn>
                  <a:cxn ang="0">
                    <a:pos x="6" y="17"/>
                  </a:cxn>
                  <a:cxn ang="0">
                    <a:pos x="6" y="6"/>
                  </a:cxn>
                  <a:cxn ang="0">
                    <a:pos x="13" y="11"/>
                  </a:cxn>
                  <a:cxn ang="0">
                    <a:pos x="6" y="6"/>
                  </a:cxn>
                  <a:cxn ang="0">
                    <a:pos x="13" y="21"/>
                  </a:cxn>
                  <a:cxn ang="0">
                    <a:pos x="1" y="11"/>
                  </a:cxn>
                  <a:cxn ang="0">
                    <a:pos x="3" y="26"/>
                  </a:cxn>
                  <a:cxn ang="0">
                    <a:pos x="1" y="21"/>
                  </a:cxn>
                  <a:cxn ang="0">
                    <a:pos x="3" y="26"/>
                  </a:cxn>
                  <a:cxn ang="0">
                    <a:pos x="13" y="17"/>
                  </a:cxn>
                  <a:cxn ang="0">
                    <a:pos x="3" y="26"/>
                  </a:cxn>
                  <a:cxn ang="0">
                    <a:pos x="13" y="17"/>
                  </a:cxn>
                  <a:cxn ang="0">
                    <a:pos x="14" y="22"/>
                  </a:cxn>
                  <a:cxn ang="0">
                    <a:pos x="13" y="17"/>
                  </a:cxn>
                  <a:cxn ang="0">
                    <a:pos x="14" y="32"/>
                  </a:cxn>
                  <a:cxn ang="0">
                    <a:pos x="3" y="22"/>
                  </a:cxn>
                  <a:cxn ang="0">
                    <a:pos x="8" y="39"/>
                  </a:cxn>
                  <a:cxn ang="0">
                    <a:pos x="3" y="32"/>
                  </a:cxn>
                  <a:cxn ang="0">
                    <a:pos x="8" y="39"/>
                  </a:cxn>
                  <a:cxn ang="0">
                    <a:pos x="9" y="27"/>
                  </a:cxn>
                  <a:cxn ang="0">
                    <a:pos x="8" y="39"/>
                  </a:cxn>
                  <a:cxn ang="0">
                    <a:pos x="9" y="27"/>
                  </a:cxn>
                  <a:cxn ang="0">
                    <a:pos x="14" y="29"/>
                  </a:cxn>
                  <a:cxn ang="0">
                    <a:pos x="16" y="32"/>
                  </a:cxn>
                  <a:cxn ang="0">
                    <a:pos x="14" y="37"/>
                  </a:cxn>
                  <a:cxn ang="0">
                    <a:pos x="9" y="39"/>
                  </a:cxn>
                </a:cxnLst>
                <a:rect l="0" t="0" r="r" b="b"/>
                <a:pathLst>
                  <a:path w="16" h="39">
                    <a:moveTo>
                      <a:pt x="0" y="6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7"/>
                    </a:lnTo>
                    <a:close/>
                    <a:moveTo>
                      <a:pt x="6" y="6"/>
                    </a:moveTo>
                    <a:lnTo>
                      <a:pt x="6" y="6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6" y="6"/>
                    </a:lnTo>
                    <a:close/>
                    <a:moveTo>
                      <a:pt x="6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6" y="11"/>
                    </a:lnTo>
                    <a:lnTo>
                      <a:pt x="6" y="6"/>
                    </a:lnTo>
                    <a:close/>
                    <a:moveTo>
                      <a:pt x="13" y="11"/>
                    </a:moveTo>
                    <a:lnTo>
                      <a:pt x="13" y="21"/>
                    </a:lnTo>
                    <a:lnTo>
                      <a:pt x="1" y="21"/>
                    </a:lnTo>
                    <a:lnTo>
                      <a:pt x="1" y="11"/>
                    </a:lnTo>
                    <a:lnTo>
                      <a:pt x="13" y="11"/>
                    </a:lnTo>
                    <a:close/>
                    <a:moveTo>
                      <a:pt x="3" y="26"/>
                    </a:moveTo>
                    <a:lnTo>
                      <a:pt x="1" y="24"/>
                    </a:lnTo>
                    <a:lnTo>
                      <a:pt x="1" y="21"/>
                    </a:lnTo>
                    <a:lnTo>
                      <a:pt x="6" y="21"/>
                    </a:lnTo>
                    <a:lnTo>
                      <a:pt x="3" y="26"/>
                    </a:lnTo>
                    <a:close/>
                    <a:moveTo>
                      <a:pt x="11" y="16"/>
                    </a:moveTo>
                    <a:lnTo>
                      <a:pt x="13" y="17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11" y="16"/>
                    </a:lnTo>
                    <a:close/>
                    <a:moveTo>
                      <a:pt x="13" y="17"/>
                    </a:moveTo>
                    <a:lnTo>
                      <a:pt x="14" y="19"/>
                    </a:lnTo>
                    <a:lnTo>
                      <a:pt x="14" y="22"/>
                    </a:lnTo>
                    <a:lnTo>
                      <a:pt x="8" y="22"/>
                    </a:lnTo>
                    <a:lnTo>
                      <a:pt x="13" y="17"/>
                    </a:lnTo>
                    <a:close/>
                    <a:moveTo>
                      <a:pt x="14" y="22"/>
                    </a:moveTo>
                    <a:lnTo>
                      <a:pt x="14" y="32"/>
                    </a:lnTo>
                    <a:lnTo>
                      <a:pt x="3" y="32"/>
                    </a:lnTo>
                    <a:lnTo>
                      <a:pt x="3" y="22"/>
                    </a:lnTo>
                    <a:lnTo>
                      <a:pt x="14" y="22"/>
                    </a:lnTo>
                    <a:close/>
                    <a:moveTo>
                      <a:pt x="8" y="39"/>
                    </a:moveTo>
                    <a:lnTo>
                      <a:pt x="3" y="39"/>
                    </a:lnTo>
                    <a:lnTo>
                      <a:pt x="3" y="32"/>
                    </a:lnTo>
                    <a:lnTo>
                      <a:pt x="8" y="32"/>
                    </a:lnTo>
                    <a:lnTo>
                      <a:pt x="8" y="39"/>
                    </a:lnTo>
                    <a:close/>
                    <a:moveTo>
                      <a:pt x="8" y="27"/>
                    </a:moveTo>
                    <a:lnTo>
                      <a:pt x="9" y="27"/>
                    </a:lnTo>
                    <a:lnTo>
                      <a:pt x="9" y="39"/>
                    </a:lnTo>
                    <a:lnTo>
                      <a:pt x="8" y="39"/>
                    </a:lnTo>
                    <a:lnTo>
                      <a:pt x="8" y="27"/>
                    </a:lnTo>
                    <a:close/>
                    <a:moveTo>
                      <a:pt x="9" y="27"/>
                    </a:moveTo>
                    <a:lnTo>
                      <a:pt x="13" y="27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6" y="32"/>
                    </a:lnTo>
                    <a:lnTo>
                      <a:pt x="14" y="35"/>
                    </a:lnTo>
                    <a:lnTo>
                      <a:pt x="14" y="37"/>
                    </a:lnTo>
                    <a:lnTo>
                      <a:pt x="13" y="39"/>
                    </a:lnTo>
                    <a:lnTo>
                      <a:pt x="9" y="39"/>
                    </a:lnTo>
                    <a:lnTo>
                      <a:pt x="9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2018"/>
              <p:cNvSpPr>
                <a:spLocks noEditPoints="1"/>
              </p:cNvSpPr>
              <p:nvPr/>
            </p:nvSpPr>
            <p:spPr bwMode="auto">
              <a:xfrm>
                <a:off x="2347" y="2781"/>
                <a:ext cx="14" cy="3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16"/>
                  </a:cxn>
                  <a:cxn ang="0">
                    <a:pos x="0" y="5"/>
                  </a:cxn>
                  <a:cxn ang="0">
                    <a:pos x="4" y="21"/>
                  </a:cxn>
                  <a:cxn ang="0">
                    <a:pos x="0" y="16"/>
                  </a:cxn>
                  <a:cxn ang="0">
                    <a:pos x="4" y="21"/>
                  </a:cxn>
                  <a:cxn ang="0">
                    <a:pos x="6" y="10"/>
                  </a:cxn>
                  <a:cxn ang="0">
                    <a:pos x="4" y="21"/>
                  </a:cxn>
                  <a:cxn ang="0">
                    <a:pos x="6" y="10"/>
                  </a:cxn>
                  <a:cxn ang="0">
                    <a:pos x="13" y="16"/>
                  </a:cxn>
                  <a:cxn ang="0">
                    <a:pos x="6" y="10"/>
                  </a:cxn>
                  <a:cxn ang="0">
                    <a:pos x="13" y="26"/>
                  </a:cxn>
                  <a:cxn ang="0">
                    <a:pos x="1" y="16"/>
                  </a:cxn>
                  <a:cxn ang="0">
                    <a:pos x="6" y="31"/>
                  </a:cxn>
                  <a:cxn ang="0">
                    <a:pos x="1" y="26"/>
                  </a:cxn>
                  <a:cxn ang="0">
                    <a:pos x="6" y="31"/>
                  </a:cxn>
                  <a:cxn ang="0">
                    <a:pos x="8" y="20"/>
                  </a:cxn>
                  <a:cxn ang="0">
                    <a:pos x="6" y="31"/>
                  </a:cxn>
                  <a:cxn ang="0">
                    <a:pos x="8" y="20"/>
                  </a:cxn>
                  <a:cxn ang="0">
                    <a:pos x="14" y="26"/>
                  </a:cxn>
                  <a:cxn ang="0">
                    <a:pos x="8" y="20"/>
                  </a:cxn>
                  <a:cxn ang="0">
                    <a:pos x="14" y="31"/>
                  </a:cxn>
                  <a:cxn ang="0">
                    <a:pos x="1" y="26"/>
                  </a:cxn>
                  <a:cxn ang="0">
                    <a:pos x="14" y="31"/>
                  </a:cxn>
                  <a:cxn ang="0">
                    <a:pos x="13" y="36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1" y="31"/>
                  </a:cxn>
                </a:cxnLst>
                <a:rect l="0" t="0" r="r" b="b"/>
                <a:pathLst>
                  <a:path w="14" h="38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6"/>
                    </a:lnTo>
                    <a:lnTo>
                      <a:pt x="0" y="1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4" y="21"/>
                    </a:moveTo>
                    <a:lnTo>
                      <a:pt x="0" y="21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21"/>
                    </a:lnTo>
                    <a:close/>
                    <a:moveTo>
                      <a:pt x="4" y="10"/>
                    </a:moveTo>
                    <a:lnTo>
                      <a:pt x="6" y="10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10"/>
                    </a:lnTo>
                    <a:close/>
                    <a:moveTo>
                      <a:pt x="6" y="10"/>
                    </a:moveTo>
                    <a:lnTo>
                      <a:pt x="13" y="10"/>
                    </a:lnTo>
                    <a:lnTo>
                      <a:pt x="13" y="16"/>
                    </a:lnTo>
                    <a:lnTo>
                      <a:pt x="6" y="16"/>
                    </a:lnTo>
                    <a:lnTo>
                      <a:pt x="6" y="10"/>
                    </a:lnTo>
                    <a:close/>
                    <a:moveTo>
                      <a:pt x="13" y="16"/>
                    </a:moveTo>
                    <a:lnTo>
                      <a:pt x="13" y="26"/>
                    </a:lnTo>
                    <a:lnTo>
                      <a:pt x="1" y="26"/>
                    </a:lnTo>
                    <a:lnTo>
                      <a:pt x="1" y="16"/>
                    </a:lnTo>
                    <a:lnTo>
                      <a:pt x="13" y="16"/>
                    </a:lnTo>
                    <a:close/>
                    <a:moveTo>
                      <a:pt x="6" y="31"/>
                    </a:moveTo>
                    <a:lnTo>
                      <a:pt x="1" y="31"/>
                    </a:lnTo>
                    <a:lnTo>
                      <a:pt x="1" y="26"/>
                    </a:lnTo>
                    <a:lnTo>
                      <a:pt x="6" y="26"/>
                    </a:lnTo>
                    <a:lnTo>
                      <a:pt x="6" y="31"/>
                    </a:lnTo>
                    <a:close/>
                    <a:moveTo>
                      <a:pt x="6" y="20"/>
                    </a:moveTo>
                    <a:lnTo>
                      <a:pt x="8" y="20"/>
                    </a:lnTo>
                    <a:lnTo>
                      <a:pt x="8" y="31"/>
                    </a:lnTo>
                    <a:lnTo>
                      <a:pt x="6" y="31"/>
                    </a:lnTo>
                    <a:lnTo>
                      <a:pt x="6" y="20"/>
                    </a:lnTo>
                    <a:close/>
                    <a:moveTo>
                      <a:pt x="8" y="20"/>
                    </a:moveTo>
                    <a:lnTo>
                      <a:pt x="14" y="20"/>
                    </a:lnTo>
                    <a:lnTo>
                      <a:pt x="14" y="26"/>
                    </a:lnTo>
                    <a:lnTo>
                      <a:pt x="8" y="26"/>
                    </a:lnTo>
                    <a:lnTo>
                      <a:pt x="8" y="20"/>
                    </a:lnTo>
                    <a:close/>
                    <a:moveTo>
                      <a:pt x="14" y="26"/>
                    </a:moveTo>
                    <a:lnTo>
                      <a:pt x="14" y="31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14" y="26"/>
                    </a:lnTo>
                    <a:close/>
                    <a:moveTo>
                      <a:pt x="14" y="31"/>
                    </a:moveTo>
                    <a:lnTo>
                      <a:pt x="13" y="34"/>
                    </a:lnTo>
                    <a:lnTo>
                      <a:pt x="13" y="36"/>
                    </a:lnTo>
                    <a:lnTo>
                      <a:pt x="9" y="38"/>
                    </a:lnTo>
                    <a:lnTo>
                      <a:pt x="8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3" y="34"/>
                    </a:lnTo>
                    <a:lnTo>
                      <a:pt x="1" y="31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2019"/>
              <p:cNvSpPr>
                <a:spLocks noEditPoints="1"/>
              </p:cNvSpPr>
              <p:nvPr/>
            </p:nvSpPr>
            <p:spPr bwMode="auto">
              <a:xfrm>
                <a:off x="2348" y="2807"/>
                <a:ext cx="16" cy="36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3" y="8"/>
                  </a:cxn>
                  <a:cxn ang="0">
                    <a:pos x="0" y="5"/>
                  </a:cxn>
                  <a:cxn ang="0">
                    <a:pos x="2" y="13"/>
                  </a:cxn>
                  <a:cxn ang="0">
                    <a:pos x="0" y="8"/>
                  </a:cxn>
                  <a:cxn ang="0">
                    <a:pos x="2" y="13"/>
                  </a:cxn>
                  <a:cxn ang="0">
                    <a:pos x="13" y="7"/>
                  </a:cxn>
                  <a:cxn ang="0">
                    <a:pos x="2" y="13"/>
                  </a:cxn>
                  <a:cxn ang="0">
                    <a:pos x="13" y="7"/>
                  </a:cxn>
                  <a:cxn ang="0">
                    <a:pos x="15" y="10"/>
                  </a:cxn>
                  <a:cxn ang="0">
                    <a:pos x="13" y="7"/>
                  </a:cxn>
                  <a:cxn ang="0">
                    <a:pos x="15" y="18"/>
                  </a:cxn>
                  <a:cxn ang="0">
                    <a:pos x="2" y="10"/>
                  </a:cxn>
                  <a:cxn ang="0">
                    <a:pos x="8" y="25"/>
                  </a:cxn>
                  <a:cxn ang="0">
                    <a:pos x="2" y="18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15" y="18"/>
                  </a:cxn>
                  <a:cxn ang="0">
                    <a:pos x="10" y="13"/>
                  </a:cxn>
                  <a:cxn ang="0">
                    <a:pos x="15" y="28"/>
                  </a:cxn>
                  <a:cxn ang="0">
                    <a:pos x="3" y="18"/>
                  </a:cxn>
                  <a:cxn ang="0">
                    <a:pos x="5" y="31"/>
                  </a:cxn>
                  <a:cxn ang="0">
                    <a:pos x="3" y="28"/>
                  </a:cxn>
                  <a:cxn ang="0">
                    <a:pos x="5" y="31"/>
                  </a:cxn>
                  <a:cxn ang="0">
                    <a:pos x="15" y="25"/>
                  </a:cxn>
                  <a:cxn ang="0">
                    <a:pos x="5" y="31"/>
                  </a:cxn>
                  <a:cxn ang="0">
                    <a:pos x="15" y="25"/>
                  </a:cxn>
                  <a:cxn ang="0">
                    <a:pos x="16" y="29"/>
                  </a:cxn>
                  <a:cxn ang="0">
                    <a:pos x="15" y="25"/>
                  </a:cxn>
                  <a:cxn ang="0">
                    <a:pos x="16" y="29"/>
                  </a:cxn>
                  <a:cxn ang="0">
                    <a:pos x="5" y="29"/>
                  </a:cxn>
                  <a:cxn ang="0">
                    <a:pos x="16" y="29"/>
                  </a:cxn>
                  <a:cxn ang="0">
                    <a:pos x="15" y="34"/>
                  </a:cxn>
                  <a:cxn ang="0">
                    <a:pos x="12" y="36"/>
                  </a:cxn>
                  <a:cxn ang="0">
                    <a:pos x="7" y="34"/>
                  </a:cxn>
                  <a:cxn ang="0">
                    <a:pos x="5" y="29"/>
                  </a:cxn>
                </a:cxnLst>
                <a:rect l="0" t="0" r="r" b="b"/>
                <a:pathLst>
                  <a:path w="16" h="36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2" y="13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2" y="13"/>
                    </a:lnTo>
                    <a:close/>
                    <a:moveTo>
                      <a:pt x="12" y="5"/>
                    </a:moveTo>
                    <a:lnTo>
                      <a:pt x="13" y="7"/>
                    </a:lnTo>
                    <a:lnTo>
                      <a:pt x="5" y="15"/>
                    </a:lnTo>
                    <a:lnTo>
                      <a:pt x="2" y="13"/>
                    </a:lnTo>
                    <a:lnTo>
                      <a:pt x="12" y="5"/>
                    </a:lnTo>
                    <a:close/>
                    <a:moveTo>
                      <a:pt x="13" y="7"/>
                    </a:moveTo>
                    <a:lnTo>
                      <a:pt x="15" y="8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13" y="7"/>
                    </a:lnTo>
                    <a:close/>
                    <a:moveTo>
                      <a:pt x="15" y="10"/>
                    </a:moveTo>
                    <a:lnTo>
                      <a:pt x="15" y="18"/>
                    </a:lnTo>
                    <a:lnTo>
                      <a:pt x="2" y="18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8" y="25"/>
                    </a:moveTo>
                    <a:lnTo>
                      <a:pt x="2" y="25"/>
                    </a:lnTo>
                    <a:lnTo>
                      <a:pt x="2" y="18"/>
                    </a:lnTo>
                    <a:lnTo>
                      <a:pt x="8" y="18"/>
                    </a:lnTo>
                    <a:lnTo>
                      <a:pt x="8" y="25"/>
                    </a:lnTo>
                    <a:close/>
                    <a:moveTo>
                      <a:pt x="8" y="13"/>
                    </a:moveTo>
                    <a:lnTo>
                      <a:pt x="10" y="13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13"/>
                    </a:lnTo>
                    <a:close/>
                    <a:moveTo>
                      <a:pt x="10" y="13"/>
                    </a:moveTo>
                    <a:lnTo>
                      <a:pt x="15" y="13"/>
                    </a:lnTo>
                    <a:lnTo>
                      <a:pt x="15" y="18"/>
                    </a:lnTo>
                    <a:lnTo>
                      <a:pt x="10" y="18"/>
                    </a:lnTo>
                    <a:lnTo>
                      <a:pt x="10" y="13"/>
                    </a:lnTo>
                    <a:close/>
                    <a:moveTo>
                      <a:pt x="15" y="18"/>
                    </a:moveTo>
                    <a:lnTo>
                      <a:pt x="15" y="28"/>
                    </a:lnTo>
                    <a:lnTo>
                      <a:pt x="3" y="28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  <a:moveTo>
                      <a:pt x="5" y="31"/>
                    </a:moveTo>
                    <a:lnTo>
                      <a:pt x="3" y="29"/>
                    </a:lnTo>
                    <a:lnTo>
                      <a:pt x="3" y="28"/>
                    </a:lnTo>
                    <a:lnTo>
                      <a:pt x="10" y="28"/>
                    </a:lnTo>
                    <a:lnTo>
                      <a:pt x="5" y="31"/>
                    </a:lnTo>
                    <a:close/>
                    <a:moveTo>
                      <a:pt x="13" y="23"/>
                    </a:moveTo>
                    <a:lnTo>
                      <a:pt x="15" y="25"/>
                    </a:lnTo>
                    <a:lnTo>
                      <a:pt x="7" y="33"/>
                    </a:lnTo>
                    <a:lnTo>
                      <a:pt x="5" y="31"/>
                    </a:lnTo>
                    <a:lnTo>
                      <a:pt x="13" y="23"/>
                    </a:lnTo>
                    <a:close/>
                    <a:moveTo>
                      <a:pt x="15" y="25"/>
                    </a:moveTo>
                    <a:lnTo>
                      <a:pt x="16" y="26"/>
                    </a:lnTo>
                    <a:lnTo>
                      <a:pt x="16" y="29"/>
                    </a:lnTo>
                    <a:lnTo>
                      <a:pt x="12" y="29"/>
                    </a:lnTo>
                    <a:lnTo>
                      <a:pt x="15" y="25"/>
                    </a:lnTo>
                    <a:close/>
                    <a:moveTo>
                      <a:pt x="16" y="29"/>
                    </a:moveTo>
                    <a:lnTo>
                      <a:pt x="16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16" y="29"/>
                    </a:lnTo>
                    <a:close/>
                    <a:moveTo>
                      <a:pt x="16" y="29"/>
                    </a:moveTo>
                    <a:lnTo>
                      <a:pt x="16" y="33"/>
                    </a:lnTo>
                    <a:lnTo>
                      <a:pt x="15" y="34"/>
                    </a:lnTo>
                    <a:lnTo>
                      <a:pt x="13" y="36"/>
                    </a:lnTo>
                    <a:lnTo>
                      <a:pt x="12" y="36"/>
                    </a:lnTo>
                    <a:lnTo>
                      <a:pt x="8" y="36"/>
                    </a:lnTo>
                    <a:lnTo>
                      <a:pt x="7" y="34"/>
                    </a:lnTo>
                    <a:lnTo>
                      <a:pt x="7" y="33"/>
                    </a:lnTo>
                    <a:lnTo>
                      <a:pt x="5" y="29"/>
                    </a:lnTo>
                    <a:lnTo>
                      <a:pt x="16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2020"/>
              <p:cNvSpPr>
                <a:spLocks noEditPoints="1"/>
              </p:cNvSpPr>
              <p:nvPr/>
            </p:nvSpPr>
            <p:spPr bwMode="auto">
              <a:xfrm>
                <a:off x="2353" y="2832"/>
                <a:ext cx="15" cy="3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13"/>
                  </a:cxn>
                  <a:cxn ang="0">
                    <a:pos x="0" y="4"/>
                  </a:cxn>
                  <a:cxn ang="0">
                    <a:pos x="7" y="19"/>
                  </a:cxn>
                  <a:cxn ang="0">
                    <a:pos x="0" y="13"/>
                  </a:cxn>
                  <a:cxn ang="0">
                    <a:pos x="7" y="19"/>
                  </a:cxn>
                  <a:cxn ang="0">
                    <a:pos x="8" y="6"/>
                  </a:cxn>
                  <a:cxn ang="0">
                    <a:pos x="7" y="19"/>
                  </a:cxn>
                  <a:cxn ang="0">
                    <a:pos x="8" y="6"/>
                  </a:cxn>
                  <a:cxn ang="0">
                    <a:pos x="13" y="13"/>
                  </a:cxn>
                  <a:cxn ang="0">
                    <a:pos x="8" y="6"/>
                  </a:cxn>
                  <a:cxn ang="0">
                    <a:pos x="13" y="21"/>
                  </a:cxn>
                  <a:cxn ang="0">
                    <a:pos x="2" y="13"/>
                  </a:cxn>
                  <a:cxn ang="0">
                    <a:pos x="8" y="27"/>
                  </a:cxn>
                  <a:cxn ang="0">
                    <a:pos x="2" y="21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15" y="21"/>
                  </a:cxn>
                  <a:cxn ang="0">
                    <a:pos x="10" y="16"/>
                  </a:cxn>
                  <a:cxn ang="0">
                    <a:pos x="15" y="29"/>
                  </a:cxn>
                  <a:cxn ang="0">
                    <a:pos x="3" y="21"/>
                  </a:cxn>
                  <a:cxn ang="0">
                    <a:pos x="15" y="29"/>
                  </a:cxn>
                  <a:cxn ang="0">
                    <a:pos x="13" y="32"/>
                  </a:cxn>
                  <a:cxn ang="0">
                    <a:pos x="10" y="34"/>
                  </a:cxn>
                  <a:cxn ang="0">
                    <a:pos x="5" y="32"/>
                  </a:cxn>
                  <a:cxn ang="0">
                    <a:pos x="3" y="29"/>
                  </a:cxn>
                </a:cxnLst>
                <a:rect l="0" t="0" r="r" b="b"/>
                <a:pathLst>
                  <a:path w="15" h="34">
                    <a:moveTo>
                      <a:pt x="0" y="4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7" y="19"/>
                    </a:moveTo>
                    <a:lnTo>
                      <a:pt x="0" y="19"/>
                    </a:lnTo>
                    <a:lnTo>
                      <a:pt x="0" y="13"/>
                    </a:lnTo>
                    <a:lnTo>
                      <a:pt x="7" y="13"/>
                    </a:lnTo>
                    <a:lnTo>
                      <a:pt x="7" y="19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3" y="13"/>
                    </a:moveTo>
                    <a:lnTo>
                      <a:pt x="13" y="21"/>
                    </a:lnTo>
                    <a:lnTo>
                      <a:pt x="2" y="21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8" y="27"/>
                    </a:moveTo>
                    <a:lnTo>
                      <a:pt x="2" y="27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8" y="27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5" y="16"/>
                    </a:lnTo>
                    <a:lnTo>
                      <a:pt x="15" y="21"/>
                    </a:lnTo>
                    <a:lnTo>
                      <a:pt x="10" y="21"/>
                    </a:lnTo>
                    <a:lnTo>
                      <a:pt x="10" y="16"/>
                    </a:lnTo>
                    <a:close/>
                    <a:moveTo>
                      <a:pt x="15" y="21"/>
                    </a:moveTo>
                    <a:lnTo>
                      <a:pt x="15" y="29"/>
                    </a:lnTo>
                    <a:lnTo>
                      <a:pt x="3" y="29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  <a:moveTo>
                      <a:pt x="15" y="29"/>
                    </a:moveTo>
                    <a:lnTo>
                      <a:pt x="15" y="30"/>
                    </a:lnTo>
                    <a:lnTo>
                      <a:pt x="13" y="32"/>
                    </a:lnTo>
                    <a:lnTo>
                      <a:pt x="11" y="34"/>
                    </a:lnTo>
                    <a:lnTo>
                      <a:pt x="10" y="34"/>
                    </a:lnTo>
                    <a:lnTo>
                      <a:pt x="7" y="34"/>
                    </a:lnTo>
                    <a:lnTo>
                      <a:pt x="5" y="32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1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2021"/>
              <p:cNvSpPr>
                <a:spLocks noEditPoints="1"/>
              </p:cNvSpPr>
              <p:nvPr/>
            </p:nvSpPr>
            <p:spPr bwMode="auto">
              <a:xfrm>
                <a:off x="2356" y="2854"/>
                <a:ext cx="17" cy="3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7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7"/>
                  </a:cxn>
                  <a:cxn ang="0">
                    <a:pos x="2" y="7"/>
                  </a:cxn>
                  <a:cxn ang="0">
                    <a:pos x="7" y="21"/>
                  </a:cxn>
                  <a:cxn ang="0">
                    <a:pos x="2" y="17"/>
                  </a:cxn>
                  <a:cxn ang="0">
                    <a:pos x="7" y="21"/>
                  </a:cxn>
                  <a:cxn ang="0">
                    <a:pos x="8" y="10"/>
                  </a:cxn>
                  <a:cxn ang="0">
                    <a:pos x="7" y="21"/>
                  </a:cxn>
                  <a:cxn ang="0">
                    <a:pos x="8" y="10"/>
                  </a:cxn>
                  <a:cxn ang="0">
                    <a:pos x="15" y="17"/>
                  </a:cxn>
                  <a:cxn ang="0">
                    <a:pos x="8" y="10"/>
                  </a:cxn>
                  <a:cxn ang="0">
                    <a:pos x="15" y="23"/>
                  </a:cxn>
                  <a:cxn ang="0">
                    <a:pos x="4" y="17"/>
                  </a:cxn>
                  <a:cxn ang="0">
                    <a:pos x="5" y="26"/>
                  </a:cxn>
                  <a:cxn ang="0">
                    <a:pos x="4" y="23"/>
                  </a:cxn>
                  <a:cxn ang="0">
                    <a:pos x="5" y="26"/>
                  </a:cxn>
                  <a:cxn ang="0">
                    <a:pos x="15" y="21"/>
                  </a:cxn>
                  <a:cxn ang="0">
                    <a:pos x="5" y="26"/>
                  </a:cxn>
                  <a:cxn ang="0">
                    <a:pos x="15" y="21"/>
                  </a:cxn>
                  <a:cxn ang="0">
                    <a:pos x="17" y="25"/>
                  </a:cxn>
                  <a:cxn ang="0">
                    <a:pos x="15" y="21"/>
                  </a:cxn>
                  <a:cxn ang="0">
                    <a:pos x="17" y="28"/>
                  </a:cxn>
                  <a:cxn ang="0">
                    <a:pos x="5" y="25"/>
                  </a:cxn>
                  <a:cxn ang="0">
                    <a:pos x="17" y="28"/>
                  </a:cxn>
                  <a:cxn ang="0">
                    <a:pos x="15" y="33"/>
                  </a:cxn>
                  <a:cxn ang="0">
                    <a:pos x="10" y="34"/>
                  </a:cxn>
                  <a:cxn ang="0">
                    <a:pos x="7" y="33"/>
                  </a:cxn>
                  <a:cxn ang="0">
                    <a:pos x="5" y="28"/>
                  </a:cxn>
                </a:cxnLst>
                <a:rect l="0" t="0" r="r" b="b"/>
                <a:pathLst>
                  <a:path w="17" h="34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7"/>
                    </a:lnTo>
                    <a:lnTo>
                      <a:pt x="2" y="17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21"/>
                    </a:moveTo>
                    <a:lnTo>
                      <a:pt x="2" y="21"/>
                    </a:lnTo>
                    <a:lnTo>
                      <a:pt x="2" y="17"/>
                    </a:lnTo>
                    <a:lnTo>
                      <a:pt x="7" y="17"/>
                    </a:lnTo>
                    <a:lnTo>
                      <a:pt x="7" y="21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8" y="10"/>
                    </a:moveTo>
                    <a:lnTo>
                      <a:pt x="15" y="10"/>
                    </a:ln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close/>
                    <a:moveTo>
                      <a:pt x="15" y="17"/>
                    </a:moveTo>
                    <a:lnTo>
                      <a:pt x="15" y="23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15" y="17"/>
                    </a:lnTo>
                    <a:close/>
                    <a:moveTo>
                      <a:pt x="5" y="26"/>
                    </a:moveTo>
                    <a:lnTo>
                      <a:pt x="4" y="25"/>
                    </a:lnTo>
                    <a:lnTo>
                      <a:pt x="4" y="23"/>
                    </a:lnTo>
                    <a:lnTo>
                      <a:pt x="8" y="23"/>
                    </a:lnTo>
                    <a:lnTo>
                      <a:pt x="5" y="26"/>
                    </a:lnTo>
                    <a:close/>
                    <a:moveTo>
                      <a:pt x="13" y="20"/>
                    </a:moveTo>
                    <a:lnTo>
                      <a:pt x="15" y="21"/>
                    </a:lnTo>
                    <a:lnTo>
                      <a:pt x="5" y="28"/>
                    </a:lnTo>
                    <a:lnTo>
                      <a:pt x="5" y="26"/>
                    </a:lnTo>
                    <a:lnTo>
                      <a:pt x="13" y="20"/>
                    </a:lnTo>
                    <a:close/>
                    <a:moveTo>
                      <a:pt x="15" y="21"/>
                    </a:moveTo>
                    <a:lnTo>
                      <a:pt x="17" y="23"/>
                    </a:lnTo>
                    <a:lnTo>
                      <a:pt x="17" y="25"/>
                    </a:lnTo>
                    <a:lnTo>
                      <a:pt x="10" y="25"/>
                    </a:lnTo>
                    <a:lnTo>
                      <a:pt x="15" y="21"/>
                    </a:lnTo>
                    <a:close/>
                    <a:moveTo>
                      <a:pt x="17" y="25"/>
                    </a:moveTo>
                    <a:lnTo>
                      <a:pt x="17" y="28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17" y="25"/>
                    </a:lnTo>
                    <a:close/>
                    <a:moveTo>
                      <a:pt x="17" y="28"/>
                    </a:moveTo>
                    <a:lnTo>
                      <a:pt x="15" y="30"/>
                    </a:lnTo>
                    <a:lnTo>
                      <a:pt x="15" y="33"/>
                    </a:lnTo>
                    <a:lnTo>
                      <a:pt x="13" y="33"/>
                    </a:lnTo>
                    <a:lnTo>
                      <a:pt x="10" y="34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5" y="28"/>
                    </a:lnTo>
                    <a:lnTo>
                      <a:pt x="17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2022"/>
              <p:cNvSpPr>
                <a:spLocks noEditPoints="1"/>
              </p:cNvSpPr>
              <p:nvPr/>
            </p:nvSpPr>
            <p:spPr bwMode="auto">
              <a:xfrm>
                <a:off x="2361" y="2875"/>
                <a:ext cx="13" cy="3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2" y="12"/>
                  </a:cxn>
                  <a:cxn ang="0">
                    <a:pos x="0" y="7"/>
                  </a:cxn>
                  <a:cxn ang="0">
                    <a:pos x="5" y="17"/>
                  </a:cxn>
                  <a:cxn ang="0">
                    <a:pos x="0" y="12"/>
                  </a:cxn>
                  <a:cxn ang="0">
                    <a:pos x="5" y="17"/>
                  </a:cxn>
                  <a:cxn ang="0">
                    <a:pos x="7" y="5"/>
                  </a:cxn>
                  <a:cxn ang="0">
                    <a:pos x="5" y="17"/>
                  </a:cxn>
                  <a:cxn ang="0">
                    <a:pos x="7" y="5"/>
                  </a:cxn>
                  <a:cxn ang="0">
                    <a:pos x="13" y="12"/>
                  </a:cxn>
                  <a:cxn ang="0">
                    <a:pos x="7" y="5"/>
                  </a:cxn>
                  <a:cxn ang="0">
                    <a:pos x="13" y="18"/>
                  </a:cxn>
                  <a:cxn ang="0">
                    <a:pos x="2" y="12"/>
                  </a:cxn>
                  <a:cxn ang="0">
                    <a:pos x="3" y="23"/>
                  </a:cxn>
                  <a:cxn ang="0">
                    <a:pos x="2" y="18"/>
                  </a:cxn>
                  <a:cxn ang="0">
                    <a:pos x="3" y="23"/>
                  </a:cxn>
                  <a:cxn ang="0">
                    <a:pos x="12" y="15"/>
                  </a:cxn>
                  <a:cxn ang="0">
                    <a:pos x="3" y="23"/>
                  </a:cxn>
                  <a:cxn ang="0">
                    <a:pos x="12" y="15"/>
                  </a:cxn>
                  <a:cxn ang="0">
                    <a:pos x="13" y="20"/>
                  </a:cxn>
                  <a:cxn ang="0">
                    <a:pos x="12" y="15"/>
                  </a:cxn>
                  <a:cxn ang="0">
                    <a:pos x="13" y="26"/>
                  </a:cxn>
                  <a:cxn ang="0">
                    <a:pos x="2" y="20"/>
                  </a:cxn>
                  <a:cxn ang="0">
                    <a:pos x="13" y="26"/>
                  </a:cxn>
                  <a:cxn ang="0">
                    <a:pos x="12" y="31"/>
                  </a:cxn>
                  <a:cxn ang="0">
                    <a:pos x="8" y="33"/>
                  </a:cxn>
                  <a:cxn ang="0">
                    <a:pos x="3" y="31"/>
                  </a:cxn>
                  <a:cxn ang="0">
                    <a:pos x="2" y="26"/>
                  </a:cxn>
                </a:cxnLst>
                <a:rect l="0" t="0" r="r" b="b"/>
                <a:pathLst>
                  <a:path w="13" h="33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7"/>
                    </a:moveTo>
                    <a:lnTo>
                      <a:pt x="0" y="17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5" y="17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12"/>
                    </a:lnTo>
                    <a:lnTo>
                      <a:pt x="7" y="12"/>
                    </a:lnTo>
                    <a:lnTo>
                      <a:pt x="7" y="5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2" y="18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  <a:moveTo>
                      <a:pt x="3" y="23"/>
                    </a:moveTo>
                    <a:lnTo>
                      <a:pt x="2" y="22"/>
                    </a:lnTo>
                    <a:lnTo>
                      <a:pt x="2" y="18"/>
                    </a:lnTo>
                    <a:lnTo>
                      <a:pt x="7" y="18"/>
                    </a:lnTo>
                    <a:lnTo>
                      <a:pt x="3" y="23"/>
                    </a:lnTo>
                    <a:close/>
                    <a:moveTo>
                      <a:pt x="12" y="15"/>
                    </a:moveTo>
                    <a:lnTo>
                      <a:pt x="12" y="15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12" y="15"/>
                    </a:lnTo>
                    <a:close/>
                    <a:moveTo>
                      <a:pt x="12" y="15"/>
                    </a:moveTo>
                    <a:lnTo>
                      <a:pt x="13" y="17"/>
                    </a:lnTo>
                    <a:lnTo>
                      <a:pt x="13" y="20"/>
                    </a:lnTo>
                    <a:lnTo>
                      <a:pt x="8" y="20"/>
                    </a:lnTo>
                    <a:lnTo>
                      <a:pt x="12" y="15"/>
                    </a:lnTo>
                    <a:close/>
                    <a:moveTo>
                      <a:pt x="13" y="20"/>
                    </a:moveTo>
                    <a:lnTo>
                      <a:pt x="13" y="26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13" y="20"/>
                    </a:lnTo>
                    <a:close/>
                    <a:moveTo>
                      <a:pt x="13" y="26"/>
                    </a:moveTo>
                    <a:lnTo>
                      <a:pt x="13" y="30"/>
                    </a:lnTo>
                    <a:lnTo>
                      <a:pt x="12" y="31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3" y="31"/>
                    </a:lnTo>
                    <a:lnTo>
                      <a:pt x="3" y="30"/>
                    </a:lnTo>
                    <a:lnTo>
                      <a:pt x="2" y="2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2023"/>
              <p:cNvSpPr>
                <a:spLocks noEditPoints="1"/>
              </p:cNvSpPr>
              <p:nvPr/>
            </p:nvSpPr>
            <p:spPr bwMode="auto">
              <a:xfrm>
                <a:off x="2363" y="2897"/>
                <a:ext cx="16" cy="30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1" y="8"/>
                  </a:cxn>
                  <a:cxn ang="0">
                    <a:pos x="1" y="3"/>
                  </a:cxn>
                  <a:cxn ang="0">
                    <a:pos x="5" y="0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14" y="4"/>
                  </a:cxn>
                  <a:cxn ang="0">
                    <a:pos x="8" y="0"/>
                  </a:cxn>
                  <a:cxn ang="0">
                    <a:pos x="14" y="13"/>
                  </a:cxn>
                  <a:cxn ang="0">
                    <a:pos x="1" y="4"/>
                  </a:cxn>
                  <a:cxn ang="0">
                    <a:pos x="8" y="17"/>
                  </a:cxn>
                  <a:cxn ang="0">
                    <a:pos x="1" y="13"/>
                  </a:cxn>
                  <a:cxn ang="0">
                    <a:pos x="8" y="17"/>
                  </a:cxn>
                  <a:cxn ang="0">
                    <a:pos x="10" y="6"/>
                  </a:cxn>
                  <a:cxn ang="0">
                    <a:pos x="8" y="17"/>
                  </a:cxn>
                  <a:cxn ang="0">
                    <a:pos x="10" y="6"/>
                  </a:cxn>
                  <a:cxn ang="0">
                    <a:pos x="14" y="13"/>
                  </a:cxn>
                  <a:cxn ang="0">
                    <a:pos x="10" y="6"/>
                  </a:cxn>
                  <a:cxn ang="0">
                    <a:pos x="14" y="19"/>
                  </a:cxn>
                  <a:cxn ang="0">
                    <a:pos x="3" y="13"/>
                  </a:cxn>
                  <a:cxn ang="0">
                    <a:pos x="10" y="26"/>
                  </a:cxn>
                  <a:cxn ang="0">
                    <a:pos x="3" y="19"/>
                  </a:cxn>
                  <a:cxn ang="0">
                    <a:pos x="10" y="26"/>
                  </a:cxn>
                  <a:cxn ang="0">
                    <a:pos x="10" y="14"/>
                  </a:cxn>
                  <a:cxn ang="0">
                    <a:pos x="10" y="26"/>
                  </a:cxn>
                  <a:cxn ang="0">
                    <a:pos x="10" y="14"/>
                  </a:cxn>
                  <a:cxn ang="0">
                    <a:pos x="16" y="19"/>
                  </a:cxn>
                  <a:cxn ang="0">
                    <a:pos x="10" y="14"/>
                  </a:cxn>
                  <a:cxn ang="0">
                    <a:pos x="16" y="24"/>
                  </a:cxn>
                  <a:cxn ang="0">
                    <a:pos x="5" y="19"/>
                  </a:cxn>
                  <a:cxn ang="0">
                    <a:pos x="16" y="24"/>
                  </a:cxn>
                  <a:cxn ang="0">
                    <a:pos x="14" y="29"/>
                  </a:cxn>
                  <a:cxn ang="0">
                    <a:pos x="10" y="30"/>
                  </a:cxn>
                  <a:cxn ang="0">
                    <a:pos x="6" y="29"/>
                  </a:cxn>
                  <a:cxn ang="0">
                    <a:pos x="5" y="24"/>
                  </a:cxn>
                </a:cxnLst>
                <a:rect l="0" t="0" r="r" b="b"/>
                <a:pathLst>
                  <a:path w="16" h="30">
                    <a:moveTo>
                      <a:pt x="6" y="11"/>
                    </a:moveTo>
                    <a:lnTo>
                      <a:pt x="5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8" y="4"/>
                    </a:lnTo>
                    <a:lnTo>
                      <a:pt x="8" y="0"/>
                    </a:lnTo>
                    <a:close/>
                    <a:moveTo>
                      <a:pt x="14" y="4"/>
                    </a:moveTo>
                    <a:lnTo>
                      <a:pt x="14" y="13"/>
                    </a:lnTo>
                    <a:lnTo>
                      <a:pt x="1" y="13"/>
                    </a:lnTo>
                    <a:lnTo>
                      <a:pt x="1" y="4"/>
                    </a:lnTo>
                    <a:lnTo>
                      <a:pt x="14" y="4"/>
                    </a:lnTo>
                    <a:close/>
                    <a:moveTo>
                      <a:pt x="8" y="17"/>
                    </a:moveTo>
                    <a:lnTo>
                      <a:pt x="1" y="17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17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4" y="13"/>
                    </a:moveTo>
                    <a:lnTo>
                      <a:pt x="14" y="19"/>
                    </a:lnTo>
                    <a:lnTo>
                      <a:pt x="3" y="19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0" y="26"/>
                    </a:moveTo>
                    <a:lnTo>
                      <a:pt x="3" y="26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0" y="26"/>
                    </a:lnTo>
                    <a:close/>
                    <a:moveTo>
                      <a:pt x="10" y="14"/>
                    </a:moveTo>
                    <a:lnTo>
                      <a:pt x="10" y="14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10" y="14"/>
                    </a:lnTo>
                    <a:close/>
                    <a:moveTo>
                      <a:pt x="10" y="14"/>
                    </a:moveTo>
                    <a:lnTo>
                      <a:pt x="16" y="14"/>
                    </a:lnTo>
                    <a:lnTo>
                      <a:pt x="16" y="19"/>
                    </a:lnTo>
                    <a:lnTo>
                      <a:pt x="10" y="19"/>
                    </a:lnTo>
                    <a:lnTo>
                      <a:pt x="10" y="14"/>
                    </a:lnTo>
                    <a:close/>
                    <a:moveTo>
                      <a:pt x="16" y="19"/>
                    </a:moveTo>
                    <a:lnTo>
                      <a:pt x="16" y="24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16" y="19"/>
                    </a:lnTo>
                    <a:close/>
                    <a:moveTo>
                      <a:pt x="16" y="24"/>
                    </a:moveTo>
                    <a:lnTo>
                      <a:pt x="16" y="26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0" y="30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2024"/>
              <p:cNvSpPr>
                <a:spLocks noEditPoints="1"/>
              </p:cNvSpPr>
              <p:nvPr/>
            </p:nvSpPr>
            <p:spPr bwMode="auto">
              <a:xfrm>
                <a:off x="2368" y="2914"/>
                <a:ext cx="13" cy="1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8" y="2"/>
                  </a:cxn>
                  <a:cxn ang="0">
                    <a:pos x="9" y="4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0" y="7"/>
                  </a:cxn>
                  <a:cxn ang="0">
                    <a:pos x="11" y="7"/>
                  </a:cxn>
                  <a:cxn ang="0">
                    <a:pos x="11" y="10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11" y="7"/>
                  </a:cxn>
                  <a:cxn ang="0">
                    <a:pos x="5" y="15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5" y="10"/>
                  </a:cxn>
                  <a:cxn ang="0">
                    <a:pos x="5" y="15"/>
                  </a:cxn>
                  <a:cxn ang="0">
                    <a:pos x="5" y="4"/>
                  </a:cxn>
                  <a:cxn ang="0">
                    <a:pos x="8" y="4"/>
                  </a:cxn>
                  <a:cxn ang="0">
                    <a:pos x="8" y="15"/>
                  </a:cxn>
                  <a:cxn ang="0">
                    <a:pos x="5" y="15"/>
                  </a:cxn>
                  <a:cxn ang="0">
                    <a:pos x="5" y="4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3" y="10"/>
                  </a:cxn>
                  <a:cxn ang="0">
                    <a:pos x="8" y="10"/>
                  </a:cxn>
                  <a:cxn ang="0">
                    <a:pos x="8" y="4"/>
                  </a:cxn>
                  <a:cxn ang="0">
                    <a:pos x="13" y="10"/>
                  </a:cxn>
                  <a:cxn ang="0">
                    <a:pos x="13" y="12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3" y="10"/>
                  </a:cxn>
                  <a:cxn ang="0">
                    <a:pos x="13" y="12"/>
                  </a:cxn>
                  <a:cxn ang="0">
                    <a:pos x="13" y="15"/>
                  </a:cxn>
                  <a:cxn ang="0">
                    <a:pos x="11" y="17"/>
                  </a:cxn>
                  <a:cxn ang="0">
                    <a:pos x="9" y="18"/>
                  </a:cxn>
                  <a:cxn ang="0">
                    <a:pos x="8" y="18"/>
                  </a:cxn>
                  <a:cxn ang="0">
                    <a:pos x="5" y="18"/>
                  </a:cxn>
                  <a:cxn ang="0">
                    <a:pos x="3" y="17"/>
                  </a:cxn>
                  <a:cxn ang="0">
                    <a:pos x="1" y="15"/>
                  </a:cxn>
                  <a:cxn ang="0">
                    <a:pos x="1" y="12"/>
                  </a:cxn>
                  <a:cxn ang="0">
                    <a:pos x="13" y="12"/>
                  </a:cxn>
                </a:cxnLst>
                <a:rect l="0" t="0" r="r" b="b"/>
                <a:pathLst>
                  <a:path w="13" h="18">
                    <a:moveTo>
                      <a:pt x="0" y="7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9" y="4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8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3" y="10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11" y="17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2025"/>
              <p:cNvSpPr>
                <a:spLocks noEditPoints="1"/>
              </p:cNvSpPr>
              <p:nvPr/>
            </p:nvSpPr>
            <p:spPr bwMode="auto">
              <a:xfrm>
                <a:off x="2355" y="2895"/>
                <a:ext cx="14" cy="37"/>
              </a:xfrm>
              <a:custGeom>
                <a:avLst/>
                <a:gdLst/>
                <a:ahLst/>
                <a:cxnLst>
                  <a:cxn ang="0">
                    <a:pos x="11" y="34"/>
                  </a:cxn>
                  <a:cxn ang="0">
                    <a:pos x="8" y="37"/>
                  </a:cxn>
                  <a:cxn ang="0">
                    <a:pos x="3" y="37"/>
                  </a:cxn>
                  <a:cxn ang="0">
                    <a:pos x="0" y="34"/>
                  </a:cxn>
                  <a:cxn ang="0">
                    <a:pos x="11" y="31"/>
                  </a:cxn>
                  <a:cxn ang="0">
                    <a:pos x="0" y="26"/>
                  </a:cxn>
                  <a:cxn ang="0">
                    <a:pos x="11" y="31"/>
                  </a:cxn>
                  <a:cxn ang="0">
                    <a:pos x="0" y="26"/>
                  </a:cxn>
                  <a:cxn ang="0">
                    <a:pos x="1" y="23"/>
                  </a:cxn>
                  <a:cxn ang="0">
                    <a:pos x="0" y="26"/>
                  </a:cxn>
                  <a:cxn ang="0">
                    <a:pos x="3" y="19"/>
                  </a:cxn>
                  <a:cxn ang="0">
                    <a:pos x="9" y="31"/>
                  </a:cxn>
                  <a:cxn ang="0">
                    <a:pos x="13" y="24"/>
                  </a:cxn>
                  <a:cxn ang="0">
                    <a:pos x="11" y="29"/>
                  </a:cxn>
                  <a:cxn ang="0">
                    <a:pos x="13" y="24"/>
                  </a:cxn>
                  <a:cxn ang="0">
                    <a:pos x="1" y="16"/>
                  </a:cxn>
                  <a:cxn ang="0">
                    <a:pos x="13" y="24"/>
                  </a:cxn>
                  <a:cxn ang="0">
                    <a:pos x="1" y="16"/>
                  </a:cxn>
                  <a:cxn ang="0">
                    <a:pos x="3" y="11"/>
                  </a:cxn>
                  <a:cxn ang="0">
                    <a:pos x="1" y="16"/>
                  </a:cxn>
                  <a:cxn ang="0">
                    <a:pos x="5" y="10"/>
                  </a:cxn>
                  <a:cxn ang="0">
                    <a:pos x="11" y="19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14" y="15"/>
                  </a:cxn>
                  <a:cxn ang="0">
                    <a:pos x="3" y="6"/>
                  </a:cxn>
                  <a:cxn ang="0">
                    <a:pos x="14" y="15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6"/>
                  </a:cxn>
                </a:cxnLst>
                <a:rect l="0" t="0" r="r" b="b"/>
                <a:pathLst>
                  <a:path w="14" h="37">
                    <a:moveTo>
                      <a:pt x="11" y="31"/>
                    </a:moveTo>
                    <a:lnTo>
                      <a:pt x="11" y="34"/>
                    </a:lnTo>
                    <a:lnTo>
                      <a:pt x="9" y="36"/>
                    </a:lnTo>
                    <a:lnTo>
                      <a:pt x="8" y="37"/>
                    </a:lnTo>
                    <a:lnTo>
                      <a:pt x="6" y="37"/>
                    </a:lnTo>
                    <a:lnTo>
                      <a:pt x="3" y="37"/>
                    </a:lnTo>
                    <a:lnTo>
                      <a:pt x="1" y="36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11" y="31"/>
                    </a:lnTo>
                    <a:close/>
                    <a:moveTo>
                      <a:pt x="0" y="31"/>
                    </a:moveTo>
                    <a:lnTo>
                      <a:pt x="0" y="26"/>
                    </a:lnTo>
                    <a:lnTo>
                      <a:pt x="11" y="26"/>
                    </a:lnTo>
                    <a:lnTo>
                      <a:pt x="11" y="31"/>
                    </a:lnTo>
                    <a:lnTo>
                      <a:pt x="0" y="31"/>
                    </a:lnTo>
                    <a:close/>
                    <a:moveTo>
                      <a:pt x="0" y="26"/>
                    </a:moveTo>
                    <a:lnTo>
                      <a:pt x="0" y="24"/>
                    </a:lnTo>
                    <a:lnTo>
                      <a:pt x="1" y="23"/>
                    </a:lnTo>
                    <a:lnTo>
                      <a:pt x="6" y="26"/>
                    </a:lnTo>
                    <a:lnTo>
                      <a:pt x="0" y="26"/>
                    </a:lnTo>
                    <a:close/>
                    <a:moveTo>
                      <a:pt x="1" y="23"/>
                    </a:moveTo>
                    <a:lnTo>
                      <a:pt x="3" y="19"/>
                    </a:lnTo>
                    <a:lnTo>
                      <a:pt x="11" y="29"/>
                    </a:lnTo>
                    <a:lnTo>
                      <a:pt x="9" y="31"/>
                    </a:lnTo>
                    <a:lnTo>
                      <a:pt x="1" y="23"/>
                    </a:lnTo>
                    <a:close/>
                    <a:moveTo>
                      <a:pt x="13" y="24"/>
                    </a:moveTo>
                    <a:lnTo>
                      <a:pt x="13" y="26"/>
                    </a:lnTo>
                    <a:lnTo>
                      <a:pt x="11" y="29"/>
                    </a:lnTo>
                    <a:lnTo>
                      <a:pt x="8" y="24"/>
                    </a:lnTo>
                    <a:lnTo>
                      <a:pt x="13" y="24"/>
                    </a:lnTo>
                    <a:close/>
                    <a:moveTo>
                      <a:pt x="1" y="24"/>
                    </a:moveTo>
                    <a:lnTo>
                      <a:pt x="1" y="16"/>
                    </a:lnTo>
                    <a:lnTo>
                      <a:pt x="13" y="16"/>
                    </a:lnTo>
                    <a:lnTo>
                      <a:pt x="13" y="24"/>
                    </a:lnTo>
                    <a:lnTo>
                      <a:pt x="1" y="24"/>
                    </a:lnTo>
                    <a:close/>
                    <a:moveTo>
                      <a:pt x="1" y="16"/>
                    </a:moveTo>
                    <a:lnTo>
                      <a:pt x="1" y="13"/>
                    </a:lnTo>
                    <a:lnTo>
                      <a:pt x="3" y="11"/>
                    </a:lnTo>
                    <a:lnTo>
                      <a:pt x="8" y="16"/>
                    </a:lnTo>
                    <a:lnTo>
                      <a:pt x="1" y="16"/>
                    </a:lnTo>
                    <a:close/>
                    <a:moveTo>
                      <a:pt x="3" y="11"/>
                    </a:moveTo>
                    <a:lnTo>
                      <a:pt x="5" y="10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3" y="11"/>
                    </a:lnTo>
                    <a:close/>
                    <a:moveTo>
                      <a:pt x="14" y="15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3" y="15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5"/>
                    </a:lnTo>
                    <a:lnTo>
                      <a:pt x="3" y="15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2026"/>
              <p:cNvSpPr>
                <a:spLocks noEditPoints="1"/>
              </p:cNvSpPr>
              <p:nvPr/>
            </p:nvSpPr>
            <p:spPr bwMode="auto">
              <a:xfrm>
                <a:off x="2358" y="2867"/>
                <a:ext cx="16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3" y="39"/>
                  </a:cxn>
                  <a:cxn ang="0">
                    <a:pos x="0" y="36"/>
                  </a:cxn>
                  <a:cxn ang="0">
                    <a:pos x="0" y="31"/>
                  </a:cxn>
                  <a:cxn ang="0">
                    <a:pos x="10" y="38"/>
                  </a:cxn>
                  <a:cxn ang="0">
                    <a:pos x="3" y="28"/>
                  </a:cxn>
                  <a:cxn ang="0">
                    <a:pos x="10" y="38"/>
                  </a:cxn>
                  <a:cxn ang="0">
                    <a:pos x="13" y="31"/>
                  </a:cxn>
                  <a:cxn ang="0">
                    <a:pos x="11" y="36"/>
                  </a:cxn>
                  <a:cxn ang="0">
                    <a:pos x="13" y="31"/>
                  </a:cxn>
                  <a:cxn ang="0">
                    <a:pos x="2" y="21"/>
                  </a:cxn>
                  <a:cxn ang="0">
                    <a:pos x="13" y="31"/>
                  </a:cxn>
                  <a:cxn ang="0">
                    <a:pos x="2" y="21"/>
                  </a:cxn>
                  <a:cxn ang="0">
                    <a:pos x="6" y="17"/>
                  </a:cxn>
                  <a:cxn ang="0">
                    <a:pos x="2" y="21"/>
                  </a:cxn>
                  <a:cxn ang="0">
                    <a:pos x="8" y="17"/>
                  </a:cxn>
                  <a:cxn ang="0">
                    <a:pos x="6" y="28"/>
                  </a:cxn>
                  <a:cxn ang="0">
                    <a:pos x="15" y="21"/>
                  </a:cxn>
                  <a:cxn ang="0">
                    <a:pos x="8" y="28"/>
                  </a:cxn>
                  <a:cxn ang="0">
                    <a:pos x="15" y="21"/>
                  </a:cxn>
                  <a:cxn ang="0">
                    <a:pos x="3" y="12"/>
                  </a:cxn>
                  <a:cxn ang="0">
                    <a:pos x="15" y="21"/>
                  </a:cxn>
                  <a:cxn ang="0">
                    <a:pos x="3" y="12"/>
                  </a:cxn>
                  <a:cxn ang="0">
                    <a:pos x="5" y="8"/>
                  </a:cxn>
                  <a:cxn ang="0">
                    <a:pos x="3" y="12"/>
                  </a:cxn>
                  <a:cxn ang="0">
                    <a:pos x="6" y="7"/>
                  </a:cxn>
                  <a:cxn ang="0">
                    <a:pos x="13" y="17"/>
                  </a:cxn>
                  <a:cxn ang="0">
                    <a:pos x="16" y="10"/>
                  </a:cxn>
                  <a:cxn ang="0">
                    <a:pos x="15" y="15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9">
                    <a:moveTo>
                      <a:pt x="10" y="38"/>
                    </a:moveTo>
                    <a:lnTo>
                      <a:pt x="8" y="39"/>
                    </a:lnTo>
                    <a:lnTo>
                      <a:pt x="5" y="39"/>
                    </a:lnTo>
                    <a:lnTo>
                      <a:pt x="3" y="39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2" y="30"/>
                    </a:lnTo>
                    <a:lnTo>
                      <a:pt x="10" y="38"/>
                    </a:lnTo>
                    <a:close/>
                    <a:moveTo>
                      <a:pt x="2" y="30"/>
                    </a:moveTo>
                    <a:lnTo>
                      <a:pt x="3" y="28"/>
                    </a:lnTo>
                    <a:lnTo>
                      <a:pt x="11" y="36"/>
                    </a:lnTo>
                    <a:lnTo>
                      <a:pt x="10" y="38"/>
                    </a:lnTo>
                    <a:lnTo>
                      <a:pt x="2" y="30"/>
                    </a:lnTo>
                    <a:close/>
                    <a:moveTo>
                      <a:pt x="13" y="31"/>
                    </a:moveTo>
                    <a:lnTo>
                      <a:pt x="13" y="34"/>
                    </a:lnTo>
                    <a:lnTo>
                      <a:pt x="11" y="36"/>
                    </a:lnTo>
                    <a:lnTo>
                      <a:pt x="6" y="31"/>
                    </a:lnTo>
                    <a:lnTo>
                      <a:pt x="13" y="31"/>
                    </a:lnTo>
                    <a:close/>
                    <a:moveTo>
                      <a:pt x="2" y="31"/>
                    </a:moveTo>
                    <a:lnTo>
                      <a:pt x="2" y="21"/>
                    </a:lnTo>
                    <a:lnTo>
                      <a:pt x="13" y="21"/>
                    </a:lnTo>
                    <a:lnTo>
                      <a:pt x="13" y="31"/>
                    </a:lnTo>
                    <a:lnTo>
                      <a:pt x="2" y="31"/>
                    </a:lnTo>
                    <a:close/>
                    <a:moveTo>
                      <a:pt x="2" y="21"/>
                    </a:moveTo>
                    <a:lnTo>
                      <a:pt x="2" y="17"/>
                    </a:lnTo>
                    <a:lnTo>
                      <a:pt x="6" y="17"/>
                    </a:lnTo>
                    <a:lnTo>
                      <a:pt x="6" y="21"/>
                    </a:lnTo>
                    <a:lnTo>
                      <a:pt x="2" y="21"/>
                    </a:lnTo>
                    <a:close/>
                    <a:moveTo>
                      <a:pt x="6" y="17"/>
                    </a:moveTo>
                    <a:lnTo>
                      <a:pt x="8" y="17"/>
                    </a:lnTo>
                    <a:lnTo>
                      <a:pt x="8" y="28"/>
                    </a:lnTo>
                    <a:lnTo>
                      <a:pt x="6" y="28"/>
                    </a:lnTo>
                    <a:lnTo>
                      <a:pt x="6" y="17"/>
                    </a:lnTo>
                    <a:close/>
                    <a:moveTo>
                      <a:pt x="15" y="21"/>
                    </a:moveTo>
                    <a:lnTo>
                      <a:pt x="15" y="28"/>
                    </a:lnTo>
                    <a:lnTo>
                      <a:pt x="8" y="28"/>
                    </a:lnTo>
                    <a:lnTo>
                      <a:pt x="8" y="21"/>
                    </a:lnTo>
                    <a:lnTo>
                      <a:pt x="15" y="21"/>
                    </a:lnTo>
                    <a:close/>
                    <a:moveTo>
                      <a:pt x="3" y="21"/>
                    </a:moveTo>
                    <a:lnTo>
                      <a:pt x="3" y="12"/>
                    </a:lnTo>
                    <a:lnTo>
                      <a:pt x="15" y="12"/>
                    </a:lnTo>
                    <a:lnTo>
                      <a:pt x="15" y="21"/>
                    </a:lnTo>
                    <a:lnTo>
                      <a:pt x="3" y="21"/>
                    </a:lnTo>
                    <a:close/>
                    <a:moveTo>
                      <a:pt x="3" y="12"/>
                    </a:moveTo>
                    <a:lnTo>
                      <a:pt x="3" y="10"/>
                    </a:lnTo>
                    <a:lnTo>
                      <a:pt x="5" y="8"/>
                    </a:lnTo>
                    <a:lnTo>
                      <a:pt x="8" y="12"/>
                    </a:lnTo>
                    <a:lnTo>
                      <a:pt x="3" y="12"/>
                    </a:lnTo>
                    <a:close/>
                    <a:moveTo>
                      <a:pt x="5" y="8"/>
                    </a:moveTo>
                    <a:lnTo>
                      <a:pt x="6" y="7"/>
                    </a:lnTo>
                    <a:lnTo>
                      <a:pt x="15" y="15"/>
                    </a:lnTo>
                    <a:lnTo>
                      <a:pt x="13" y="17"/>
                    </a:lnTo>
                    <a:lnTo>
                      <a:pt x="5" y="8"/>
                    </a:lnTo>
                    <a:close/>
                    <a:moveTo>
                      <a:pt x="16" y="10"/>
                    </a:moveTo>
                    <a:lnTo>
                      <a:pt x="16" y="13"/>
                    </a:lnTo>
                    <a:lnTo>
                      <a:pt x="15" y="15"/>
                    </a:lnTo>
                    <a:lnTo>
                      <a:pt x="10" y="10"/>
                    </a:lnTo>
                    <a:lnTo>
                      <a:pt x="16" y="10"/>
                    </a:lnTo>
                    <a:close/>
                    <a:moveTo>
                      <a:pt x="5" y="10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5" y="10"/>
                    </a:lnTo>
                    <a:close/>
                    <a:moveTo>
                      <a:pt x="5" y="7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2027"/>
              <p:cNvSpPr>
                <a:spLocks noEditPoints="1"/>
              </p:cNvSpPr>
              <p:nvPr/>
            </p:nvSpPr>
            <p:spPr bwMode="auto">
              <a:xfrm>
                <a:off x="2363" y="2836"/>
                <a:ext cx="14" cy="43"/>
              </a:xfrm>
              <a:custGeom>
                <a:avLst/>
                <a:gdLst/>
                <a:ahLst/>
                <a:cxnLst>
                  <a:cxn ang="0">
                    <a:pos x="10" y="39"/>
                  </a:cxn>
                  <a:cxn ang="0">
                    <a:pos x="8" y="43"/>
                  </a:cxn>
                  <a:cxn ang="0">
                    <a:pos x="3" y="43"/>
                  </a:cxn>
                  <a:cxn ang="0">
                    <a:pos x="0" y="39"/>
                  </a:cxn>
                  <a:cxn ang="0">
                    <a:pos x="11" y="38"/>
                  </a:cxn>
                  <a:cxn ang="0">
                    <a:pos x="0" y="31"/>
                  </a:cxn>
                  <a:cxn ang="0">
                    <a:pos x="11" y="38"/>
                  </a:cxn>
                  <a:cxn ang="0">
                    <a:pos x="0" y="31"/>
                  </a:cxn>
                  <a:cxn ang="0">
                    <a:pos x="1" y="28"/>
                  </a:cxn>
                  <a:cxn ang="0">
                    <a:pos x="0" y="31"/>
                  </a:cxn>
                  <a:cxn ang="0">
                    <a:pos x="1" y="26"/>
                  </a:cxn>
                  <a:cxn ang="0">
                    <a:pos x="10" y="36"/>
                  </a:cxn>
                  <a:cxn ang="0">
                    <a:pos x="11" y="30"/>
                  </a:cxn>
                  <a:cxn ang="0">
                    <a:pos x="10" y="35"/>
                  </a:cxn>
                  <a:cxn ang="0">
                    <a:pos x="11" y="30"/>
                  </a:cxn>
                  <a:cxn ang="0">
                    <a:pos x="0" y="20"/>
                  </a:cxn>
                  <a:cxn ang="0">
                    <a:pos x="11" y="30"/>
                  </a:cxn>
                  <a:cxn ang="0">
                    <a:pos x="0" y="20"/>
                  </a:cxn>
                  <a:cxn ang="0">
                    <a:pos x="3" y="15"/>
                  </a:cxn>
                  <a:cxn ang="0">
                    <a:pos x="0" y="20"/>
                  </a:cxn>
                  <a:cxn ang="0">
                    <a:pos x="5" y="13"/>
                  </a:cxn>
                  <a:cxn ang="0">
                    <a:pos x="10" y="25"/>
                  </a:cxn>
                  <a:cxn ang="0">
                    <a:pos x="14" y="18"/>
                  </a:cxn>
                  <a:cxn ang="0">
                    <a:pos x="11" y="23"/>
                  </a:cxn>
                  <a:cxn ang="0">
                    <a:pos x="14" y="18"/>
                  </a:cxn>
                  <a:cxn ang="0">
                    <a:pos x="1" y="7"/>
                  </a:cxn>
                  <a:cxn ang="0">
                    <a:pos x="14" y="18"/>
                  </a:cxn>
                  <a:cxn ang="0">
                    <a:pos x="1" y="7"/>
                  </a:cxn>
                  <a:cxn ang="0">
                    <a:pos x="8" y="0"/>
                  </a:cxn>
                  <a:cxn ang="0">
                    <a:pos x="1" y="7"/>
                  </a:cxn>
                  <a:cxn ang="0">
                    <a:pos x="10" y="0"/>
                  </a:cxn>
                  <a:cxn ang="0">
                    <a:pos x="8" y="13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7"/>
                  </a:cxn>
                  <a:cxn ang="0">
                    <a:pos x="13" y="10"/>
                  </a:cxn>
                  <a:cxn ang="0">
                    <a:pos x="10" y="13"/>
                  </a:cxn>
                </a:cxnLst>
                <a:rect l="0" t="0" r="r" b="b"/>
                <a:pathLst>
                  <a:path w="14" h="43">
                    <a:moveTo>
                      <a:pt x="11" y="38"/>
                    </a:moveTo>
                    <a:lnTo>
                      <a:pt x="10" y="39"/>
                    </a:lnTo>
                    <a:lnTo>
                      <a:pt x="10" y="41"/>
                    </a:lnTo>
                    <a:lnTo>
                      <a:pt x="8" y="43"/>
                    </a:lnTo>
                    <a:lnTo>
                      <a:pt x="5" y="43"/>
                    </a:lnTo>
                    <a:lnTo>
                      <a:pt x="3" y="43"/>
                    </a:lnTo>
                    <a:lnTo>
                      <a:pt x="1" y="41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11" y="38"/>
                    </a:lnTo>
                    <a:close/>
                    <a:moveTo>
                      <a:pt x="0" y="38"/>
                    </a:moveTo>
                    <a:lnTo>
                      <a:pt x="0" y="31"/>
                    </a:lnTo>
                    <a:lnTo>
                      <a:pt x="11" y="31"/>
                    </a:lnTo>
                    <a:lnTo>
                      <a:pt x="11" y="38"/>
                    </a:lnTo>
                    <a:lnTo>
                      <a:pt x="0" y="38"/>
                    </a:lnTo>
                    <a:close/>
                    <a:moveTo>
                      <a:pt x="0" y="31"/>
                    </a:moveTo>
                    <a:lnTo>
                      <a:pt x="0" y="30"/>
                    </a:lnTo>
                    <a:lnTo>
                      <a:pt x="1" y="28"/>
                    </a:lnTo>
                    <a:lnTo>
                      <a:pt x="5" y="31"/>
                    </a:lnTo>
                    <a:lnTo>
                      <a:pt x="0" y="31"/>
                    </a:lnTo>
                    <a:close/>
                    <a:moveTo>
                      <a:pt x="1" y="28"/>
                    </a:moveTo>
                    <a:lnTo>
                      <a:pt x="1" y="26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" y="28"/>
                    </a:lnTo>
                    <a:close/>
                    <a:moveTo>
                      <a:pt x="11" y="30"/>
                    </a:moveTo>
                    <a:lnTo>
                      <a:pt x="11" y="33"/>
                    </a:lnTo>
                    <a:lnTo>
                      <a:pt x="10" y="35"/>
                    </a:lnTo>
                    <a:lnTo>
                      <a:pt x="6" y="30"/>
                    </a:lnTo>
                    <a:lnTo>
                      <a:pt x="11" y="30"/>
                    </a:lnTo>
                    <a:close/>
                    <a:moveTo>
                      <a:pt x="0" y="30"/>
                    </a:moveTo>
                    <a:lnTo>
                      <a:pt x="0" y="20"/>
                    </a:lnTo>
                    <a:lnTo>
                      <a:pt x="11" y="20"/>
                    </a:lnTo>
                    <a:lnTo>
                      <a:pt x="11" y="30"/>
                    </a:lnTo>
                    <a:lnTo>
                      <a:pt x="0" y="30"/>
                    </a:lnTo>
                    <a:close/>
                    <a:moveTo>
                      <a:pt x="0" y="20"/>
                    </a:moveTo>
                    <a:lnTo>
                      <a:pt x="0" y="17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  <a:moveTo>
                      <a:pt x="3" y="15"/>
                    </a:moveTo>
                    <a:lnTo>
                      <a:pt x="5" y="13"/>
                    </a:lnTo>
                    <a:lnTo>
                      <a:pt x="11" y="23"/>
                    </a:lnTo>
                    <a:lnTo>
                      <a:pt x="10" y="25"/>
                    </a:lnTo>
                    <a:lnTo>
                      <a:pt x="3" y="15"/>
                    </a:lnTo>
                    <a:close/>
                    <a:moveTo>
                      <a:pt x="14" y="18"/>
                    </a:moveTo>
                    <a:lnTo>
                      <a:pt x="14" y="22"/>
                    </a:lnTo>
                    <a:lnTo>
                      <a:pt x="11" y="23"/>
                    </a:lnTo>
                    <a:lnTo>
                      <a:pt x="8" y="18"/>
                    </a:lnTo>
                    <a:lnTo>
                      <a:pt x="14" y="18"/>
                    </a:lnTo>
                    <a:close/>
                    <a:moveTo>
                      <a:pt x="1" y="18"/>
                    </a:moveTo>
                    <a:lnTo>
                      <a:pt x="1" y="7"/>
                    </a:lnTo>
                    <a:lnTo>
                      <a:pt x="14" y="7"/>
                    </a:lnTo>
                    <a:lnTo>
                      <a:pt x="14" y="18"/>
                    </a:lnTo>
                    <a:lnTo>
                      <a:pt x="1" y="18"/>
                    </a:lnTo>
                    <a:close/>
                    <a:moveTo>
                      <a:pt x="1" y="7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3" y="10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2028"/>
              <p:cNvSpPr>
                <a:spLocks noEditPoints="1"/>
              </p:cNvSpPr>
              <p:nvPr/>
            </p:nvSpPr>
            <p:spPr bwMode="auto">
              <a:xfrm>
                <a:off x="2366" y="2804"/>
                <a:ext cx="15" cy="45"/>
              </a:xfrm>
              <a:custGeom>
                <a:avLst/>
                <a:gdLst/>
                <a:ahLst/>
                <a:cxnLst>
                  <a:cxn ang="0">
                    <a:pos x="11" y="41"/>
                  </a:cxn>
                  <a:cxn ang="0">
                    <a:pos x="8" y="44"/>
                  </a:cxn>
                  <a:cxn ang="0">
                    <a:pos x="3" y="44"/>
                  </a:cxn>
                  <a:cxn ang="0">
                    <a:pos x="0" y="41"/>
                  </a:cxn>
                  <a:cxn ang="0">
                    <a:pos x="11" y="39"/>
                  </a:cxn>
                  <a:cxn ang="0">
                    <a:pos x="0" y="28"/>
                  </a:cxn>
                  <a:cxn ang="0">
                    <a:pos x="11" y="39"/>
                  </a:cxn>
                  <a:cxn ang="0">
                    <a:pos x="0" y="28"/>
                  </a:cxn>
                  <a:cxn ang="0">
                    <a:pos x="2" y="23"/>
                  </a:cxn>
                  <a:cxn ang="0">
                    <a:pos x="0" y="28"/>
                  </a:cxn>
                  <a:cxn ang="0">
                    <a:pos x="3" y="23"/>
                  </a:cxn>
                  <a:cxn ang="0">
                    <a:pos x="10" y="31"/>
                  </a:cxn>
                  <a:cxn ang="0">
                    <a:pos x="13" y="26"/>
                  </a:cxn>
                  <a:cxn ang="0">
                    <a:pos x="11" y="31"/>
                  </a:cxn>
                  <a:cxn ang="0">
                    <a:pos x="13" y="26"/>
                  </a:cxn>
                  <a:cxn ang="0">
                    <a:pos x="2" y="15"/>
                  </a:cxn>
                  <a:cxn ang="0">
                    <a:pos x="13" y="26"/>
                  </a:cxn>
                  <a:cxn ang="0">
                    <a:pos x="2" y="15"/>
                  </a:cxn>
                  <a:cxn ang="0">
                    <a:pos x="3" y="10"/>
                  </a:cxn>
                  <a:cxn ang="0">
                    <a:pos x="2" y="15"/>
                  </a:cxn>
                  <a:cxn ang="0">
                    <a:pos x="5" y="8"/>
                  </a:cxn>
                  <a:cxn ang="0">
                    <a:pos x="11" y="19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5" y="13"/>
                  </a:cxn>
                  <a:cxn ang="0">
                    <a:pos x="3" y="6"/>
                  </a:cxn>
                  <a:cxn ang="0">
                    <a:pos x="15" y="13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45">
                    <a:moveTo>
                      <a:pt x="11" y="39"/>
                    </a:moveTo>
                    <a:lnTo>
                      <a:pt x="11" y="41"/>
                    </a:lnTo>
                    <a:lnTo>
                      <a:pt x="10" y="42"/>
                    </a:lnTo>
                    <a:lnTo>
                      <a:pt x="8" y="44"/>
                    </a:lnTo>
                    <a:lnTo>
                      <a:pt x="7" y="45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11" y="39"/>
                    </a:lnTo>
                    <a:close/>
                    <a:moveTo>
                      <a:pt x="0" y="39"/>
                    </a:moveTo>
                    <a:lnTo>
                      <a:pt x="0" y="28"/>
                    </a:lnTo>
                    <a:lnTo>
                      <a:pt x="11" y="28"/>
                    </a:lnTo>
                    <a:lnTo>
                      <a:pt x="11" y="39"/>
                    </a:lnTo>
                    <a:lnTo>
                      <a:pt x="0" y="39"/>
                    </a:lnTo>
                    <a:close/>
                    <a:moveTo>
                      <a:pt x="0" y="28"/>
                    </a:moveTo>
                    <a:lnTo>
                      <a:pt x="0" y="24"/>
                    </a:lnTo>
                    <a:lnTo>
                      <a:pt x="2" y="23"/>
                    </a:lnTo>
                    <a:lnTo>
                      <a:pt x="7" y="28"/>
                    </a:lnTo>
                    <a:lnTo>
                      <a:pt x="0" y="28"/>
                    </a:lnTo>
                    <a:close/>
                    <a:moveTo>
                      <a:pt x="2" y="23"/>
                    </a:moveTo>
                    <a:lnTo>
                      <a:pt x="3" y="2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2" y="23"/>
                    </a:lnTo>
                    <a:close/>
                    <a:moveTo>
                      <a:pt x="13" y="26"/>
                    </a:moveTo>
                    <a:lnTo>
                      <a:pt x="13" y="29"/>
                    </a:lnTo>
                    <a:lnTo>
                      <a:pt x="11" y="31"/>
                    </a:lnTo>
                    <a:lnTo>
                      <a:pt x="7" y="26"/>
                    </a:lnTo>
                    <a:lnTo>
                      <a:pt x="13" y="26"/>
                    </a:lnTo>
                    <a:close/>
                    <a:moveTo>
                      <a:pt x="2" y="26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6"/>
                    </a:lnTo>
                    <a:lnTo>
                      <a:pt x="2" y="26"/>
                    </a:lnTo>
                    <a:close/>
                    <a:moveTo>
                      <a:pt x="2" y="15"/>
                    </a:moveTo>
                    <a:lnTo>
                      <a:pt x="2" y="11"/>
                    </a:lnTo>
                    <a:lnTo>
                      <a:pt x="3" y="10"/>
                    </a:lnTo>
                    <a:lnTo>
                      <a:pt x="7" y="15"/>
                    </a:lnTo>
                    <a:lnTo>
                      <a:pt x="2" y="15"/>
                    </a:lnTo>
                    <a:close/>
                    <a:moveTo>
                      <a:pt x="3" y="10"/>
                    </a:moveTo>
                    <a:lnTo>
                      <a:pt x="5" y="8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3" y="10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0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2029"/>
              <p:cNvSpPr>
                <a:spLocks noEditPoints="1"/>
              </p:cNvSpPr>
              <p:nvPr/>
            </p:nvSpPr>
            <p:spPr bwMode="auto">
              <a:xfrm>
                <a:off x="2369" y="2767"/>
                <a:ext cx="17" cy="48"/>
              </a:xfrm>
              <a:custGeom>
                <a:avLst/>
                <a:gdLst/>
                <a:ahLst/>
                <a:cxnLst>
                  <a:cxn ang="0">
                    <a:pos x="12" y="45"/>
                  </a:cxn>
                  <a:cxn ang="0">
                    <a:pos x="8" y="48"/>
                  </a:cxn>
                  <a:cxn ang="0">
                    <a:pos x="4" y="48"/>
                  </a:cxn>
                  <a:cxn ang="0">
                    <a:pos x="0" y="45"/>
                  </a:cxn>
                  <a:cxn ang="0">
                    <a:pos x="12" y="43"/>
                  </a:cxn>
                  <a:cxn ang="0">
                    <a:pos x="0" y="37"/>
                  </a:cxn>
                  <a:cxn ang="0">
                    <a:pos x="12" y="43"/>
                  </a:cxn>
                  <a:cxn ang="0">
                    <a:pos x="0" y="37"/>
                  </a:cxn>
                  <a:cxn ang="0">
                    <a:pos x="7" y="30"/>
                  </a:cxn>
                  <a:cxn ang="0">
                    <a:pos x="0" y="37"/>
                  </a:cxn>
                  <a:cxn ang="0">
                    <a:pos x="7" y="30"/>
                  </a:cxn>
                  <a:cxn ang="0">
                    <a:pos x="7" y="43"/>
                  </a:cxn>
                  <a:cxn ang="0">
                    <a:pos x="13" y="37"/>
                  </a:cxn>
                  <a:cxn ang="0">
                    <a:pos x="7" y="43"/>
                  </a:cxn>
                  <a:cxn ang="0">
                    <a:pos x="13" y="37"/>
                  </a:cxn>
                  <a:cxn ang="0">
                    <a:pos x="2" y="22"/>
                  </a:cxn>
                  <a:cxn ang="0">
                    <a:pos x="13" y="37"/>
                  </a:cxn>
                  <a:cxn ang="0">
                    <a:pos x="2" y="22"/>
                  </a:cxn>
                  <a:cxn ang="0">
                    <a:pos x="7" y="17"/>
                  </a:cxn>
                  <a:cxn ang="0">
                    <a:pos x="2" y="22"/>
                  </a:cxn>
                  <a:cxn ang="0">
                    <a:pos x="8" y="17"/>
                  </a:cxn>
                  <a:cxn ang="0">
                    <a:pos x="7" y="29"/>
                  </a:cxn>
                  <a:cxn ang="0">
                    <a:pos x="15" y="22"/>
                  </a:cxn>
                  <a:cxn ang="0">
                    <a:pos x="8" y="29"/>
                  </a:cxn>
                  <a:cxn ang="0">
                    <a:pos x="15" y="22"/>
                  </a:cxn>
                  <a:cxn ang="0">
                    <a:pos x="4" y="8"/>
                  </a:cxn>
                  <a:cxn ang="0">
                    <a:pos x="15" y="22"/>
                  </a:cxn>
                  <a:cxn ang="0">
                    <a:pos x="4" y="8"/>
                  </a:cxn>
                  <a:cxn ang="0">
                    <a:pos x="8" y="3"/>
                  </a:cxn>
                  <a:cxn ang="0">
                    <a:pos x="4" y="8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7" y="8"/>
                  </a:cxn>
                  <a:cxn ang="0">
                    <a:pos x="10" y="14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</a:cxnLst>
                <a:rect l="0" t="0" r="r" b="b"/>
                <a:pathLst>
                  <a:path w="17" h="48">
                    <a:moveTo>
                      <a:pt x="12" y="43"/>
                    </a:moveTo>
                    <a:lnTo>
                      <a:pt x="12" y="45"/>
                    </a:lnTo>
                    <a:lnTo>
                      <a:pt x="10" y="47"/>
                    </a:lnTo>
                    <a:lnTo>
                      <a:pt x="8" y="48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2" y="47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12" y="43"/>
                    </a:lnTo>
                    <a:close/>
                    <a:moveTo>
                      <a:pt x="0" y="43"/>
                    </a:moveTo>
                    <a:lnTo>
                      <a:pt x="0" y="37"/>
                    </a:lnTo>
                    <a:lnTo>
                      <a:pt x="12" y="37"/>
                    </a:lnTo>
                    <a:lnTo>
                      <a:pt x="12" y="43"/>
                    </a:lnTo>
                    <a:lnTo>
                      <a:pt x="0" y="43"/>
                    </a:lnTo>
                    <a:close/>
                    <a:moveTo>
                      <a:pt x="0" y="37"/>
                    </a:moveTo>
                    <a:lnTo>
                      <a:pt x="0" y="30"/>
                    </a:lnTo>
                    <a:lnTo>
                      <a:pt x="7" y="30"/>
                    </a:lnTo>
                    <a:lnTo>
                      <a:pt x="7" y="37"/>
                    </a:lnTo>
                    <a:lnTo>
                      <a:pt x="0" y="37"/>
                    </a:lnTo>
                    <a:close/>
                    <a:moveTo>
                      <a:pt x="7" y="30"/>
                    </a:moveTo>
                    <a:lnTo>
                      <a:pt x="7" y="30"/>
                    </a:lnTo>
                    <a:lnTo>
                      <a:pt x="7" y="43"/>
                    </a:lnTo>
                    <a:lnTo>
                      <a:pt x="7" y="43"/>
                    </a:lnTo>
                    <a:lnTo>
                      <a:pt x="7" y="30"/>
                    </a:lnTo>
                    <a:close/>
                    <a:moveTo>
                      <a:pt x="13" y="37"/>
                    </a:moveTo>
                    <a:lnTo>
                      <a:pt x="13" y="43"/>
                    </a:lnTo>
                    <a:lnTo>
                      <a:pt x="7" y="43"/>
                    </a:lnTo>
                    <a:lnTo>
                      <a:pt x="7" y="37"/>
                    </a:lnTo>
                    <a:lnTo>
                      <a:pt x="13" y="37"/>
                    </a:lnTo>
                    <a:close/>
                    <a:moveTo>
                      <a:pt x="2" y="37"/>
                    </a:moveTo>
                    <a:lnTo>
                      <a:pt x="2" y="22"/>
                    </a:lnTo>
                    <a:lnTo>
                      <a:pt x="13" y="22"/>
                    </a:lnTo>
                    <a:lnTo>
                      <a:pt x="13" y="37"/>
                    </a:lnTo>
                    <a:lnTo>
                      <a:pt x="2" y="37"/>
                    </a:lnTo>
                    <a:close/>
                    <a:moveTo>
                      <a:pt x="2" y="22"/>
                    </a:moveTo>
                    <a:lnTo>
                      <a:pt x="2" y="17"/>
                    </a:lnTo>
                    <a:lnTo>
                      <a:pt x="7" y="17"/>
                    </a:lnTo>
                    <a:lnTo>
                      <a:pt x="7" y="22"/>
                    </a:lnTo>
                    <a:lnTo>
                      <a:pt x="2" y="22"/>
                    </a:lnTo>
                    <a:close/>
                    <a:moveTo>
                      <a:pt x="7" y="17"/>
                    </a:moveTo>
                    <a:lnTo>
                      <a:pt x="8" y="17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7" y="17"/>
                    </a:lnTo>
                    <a:close/>
                    <a:moveTo>
                      <a:pt x="15" y="22"/>
                    </a:moveTo>
                    <a:lnTo>
                      <a:pt x="15" y="29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15" y="22"/>
                    </a:lnTo>
                    <a:close/>
                    <a:moveTo>
                      <a:pt x="4" y="22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22"/>
                    </a:lnTo>
                    <a:lnTo>
                      <a:pt x="4" y="22"/>
                    </a:lnTo>
                    <a:close/>
                    <a:moveTo>
                      <a:pt x="4" y="8"/>
                    </a:moveTo>
                    <a:lnTo>
                      <a:pt x="4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4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7" y="8"/>
                    </a:moveTo>
                    <a:lnTo>
                      <a:pt x="17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2030"/>
              <p:cNvSpPr>
                <a:spLocks noEditPoints="1"/>
              </p:cNvSpPr>
              <p:nvPr/>
            </p:nvSpPr>
            <p:spPr bwMode="auto">
              <a:xfrm>
                <a:off x="2374" y="2726"/>
                <a:ext cx="13" cy="52"/>
              </a:xfrm>
              <a:custGeom>
                <a:avLst/>
                <a:gdLst/>
                <a:ahLst/>
                <a:cxnLst>
                  <a:cxn ang="0">
                    <a:pos x="10" y="49"/>
                  </a:cxn>
                  <a:cxn ang="0">
                    <a:pos x="7" y="52"/>
                  </a:cxn>
                  <a:cxn ang="0">
                    <a:pos x="3" y="52"/>
                  </a:cxn>
                  <a:cxn ang="0">
                    <a:pos x="0" y="49"/>
                  </a:cxn>
                  <a:cxn ang="0">
                    <a:pos x="12" y="47"/>
                  </a:cxn>
                  <a:cxn ang="0">
                    <a:pos x="0" y="34"/>
                  </a:cxn>
                  <a:cxn ang="0">
                    <a:pos x="12" y="47"/>
                  </a:cxn>
                  <a:cxn ang="0">
                    <a:pos x="0" y="34"/>
                  </a:cxn>
                  <a:cxn ang="0">
                    <a:pos x="2" y="31"/>
                  </a:cxn>
                  <a:cxn ang="0">
                    <a:pos x="0" y="34"/>
                  </a:cxn>
                  <a:cxn ang="0">
                    <a:pos x="3" y="29"/>
                  </a:cxn>
                  <a:cxn ang="0">
                    <a:pos x="8" y="39"/>
                  </a:cxn>
                  <a:cxn ang="0">
                    <a:pos x="13" y="34"/>
                  </a:cxn>
                  <a:cxn ang="0">
                    <a:pos x="10" y="37"/>
                  </a:cxn>
                  <a:cxn ang="0">
                    <a:pos x="13" y="34"/>
                  </a:cxn>
                  <a:cxn ang="0">
                    <a:pos x="2" y="19"/>
                  </a:cxn>
                  <a:cxn ang="0">
                    <a:pos x="13" y="34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12" y="23"/>
                  </a:cxn>
                  <a:cxn ang="0">
                    <a:pos x="13" y="18"/>
                  </a:cxn>
                  <a:cxn ang="0">
                    <a:pos x="13" y="21"/>
                  </a:cxn>
                  <a:cxn ang="0">
                    <a:pos x="13" y="18"/>
                  </a:cxn>
                  <a:cxn ang="0">
                    <a:pos x="2" y="6"/>
                  </a:cxn>
                  <a:cxn ang="0">
                    <a:pos x="13" y="18"/>
                  </a:cxn>
                  <a:cxn ang="0">
                    <a:pos x="2" y="6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3" y="6"/>
                  </a:cxn>
                </a:cxnLst>
                <a:rect l="0" t="0" r="r" b="b"/>
                <a:pathLst>
                  <a:path w="13" h="52">
                    <a:moveTo>
                      <a:pt x="12" y="47"/>
                    </a:moveTo>
                    <a:lnTo>
                      <a:pt x="10" y="49"/>
                    </a:lnTo>
                    <a:lnTo>
                      <a:pt x="10" y="50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2" y="50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12" y="47"/>
                    </a:lnTo>
                    <a:close/>
                    <a:moveTo>
                      <a:pt x="0" y="47"/>
                    </a:moveTo>
                    <a:lnTo>
                      <a:pt x="0" y="34"/>
                    </a:lnTo>
                    <a:lnTo>
                      <a:pt x="12" y="34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  <a:moveTo>
                      <a:pt x="0" y="34"/>
                    </a:moveTo>
                    <a:lnTo>
                      <a:pt x="0" y="32"/>
                    </a:lnTo>
                    <a:lnTo>
                      <a:pt x="2" y="31"/>
                    </a:lnTo>
                    <a:lnTo>
                      <a:pt x="5" y="34"/>
                    </a:lnTo>
                    <a:lnTo>
                      <a:pt x="0" y="34"/>
                    </a:lnTo>
                    <a:close/>
                    <a:moveTo>
                      <a:pt x="2" y="31"/>
                    </a:moveTo>
                    <a:lnTo>
                      <a:pt x="3" y="29"/>
                    </a:lnTo>
                    <a:lnTo>
                      <a:pt x="10" y="37"/>
                    </a:lnTo>
                    <a:lnTo>
                      <a:pt x="8" y="39"/>
                    </a:lnTo>
                    <a:lnTo>
                      <a:pt x="2" y="31"/>
                    </a:lnTo>
                    <a:close/>
                    <a:moveTo>
                      <a:pt x="13" y="34"/>
                    </a:moveTo>
                    <a:lnTo>
                      <a:pt x="13" y="36"/>
                    </a:lnTo>
                    <a:lnTo>
                      <a:pt x="10" y="37"/>
                    </a:lnTo>
                    <a:lnTo>
                      <a:pt x="7" y="34"/>
                    </a:lnTo>
                    <a:lnTo>
                      <a:pt x="13" y="34"/>
                    </a:lnTo>
                    <a:close/>
                    <a:moveTo>
                      <a:pt x="2" y="34"/>
                    </a:moveTo>
                    <a:lnTo>
                      <a:pt x="2" y="19"/>
                    </a:lnTo>
                    <a:lnTo>
                      <a:pt x="13" y="19"/>
                    </a:lnTo>
                    <a:lnTo>
                      <a:pt x="13" y="34"/>
                    </a:lnTo>
                    <a:lnTo>
                      <a:pt x="2" y="34"/>
                    </a:lnTo>
                    <a:close/>
                    <a:moveTo>
                      <a:pt x="2" y="19"/>
                    </a:moveTo>
                    <a:lnTo>
                      <a:pt x="2" y="18"/>
                    </a:lnTo>
                    <a:lnTo>
                      <a:pt x="2" y="16"/>
                    </a:lnTo>
                    <a:lnTo>
                      <a:pt x="7" y="19"/>
                    </a:lnTo>
                    <a:lnTo>
                      <a:pt x="2" y="19"/>
                    </a:lnTo>
                    <a:close/>
                    <a:moveTo>
                      <a:pt x="2" y="16"/>
                    </a:moveTo>
                    <a:lnTo>
                      <a:pt x="3" y="15"/>
                    </a:lnTo>
                    <a:lnTo>
                      <a:pt x="13" y="21"/>
                    </a:lnTo>
                    <a:lnTo>
                      <a:pt x="12" y="23"/>
                    </a:lnTo>
                    <a:lnTo>
                      <a:pt x="2" y="16"/>
                    </a:lnTo>
                    <a:close/>
                    <a:moveTo>
                      <a:pt x="13" y="18"/>
                    </a:moveTo>
                    <a:lnTo>
                      <a:pt x="13" y="19"/>
                    </a:lnTo>
                    <a:lnTo>
                      <a:pt x="13" y="21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2031"/>
              <p:cNvSpPr>
                <a:spLocks noEditPoints="1"/>
              </p:cNvSpPr>
              <p:nvPr/>
            </p:nvSpPr>
            <p:spPr bwMode="auto">
              <a:xfrm>
                <a:off x="2376" y="2680"/>
                <a:ext cx="16" cy="57"/>
              </a:xfrm>
              <a:custGeom>
                <a:avLst/>
                <a:gdLst/>
                <a:ahLst/>
                <a:cxnLst>
                  <a:cxn ang="0">
                    <a:pos x="11" y="54"/>
                  </a:cxn>
                  <a:cxn ang="0">
                    <a:pos x="8" y="57"/>
                  </a:cxn>
                  <a:cxn ang="0">
                    <a:pos x="3" y="57"/>
                  </a:cxn>
                  <a:cxn ang="0">
                    <a:pos x="1" y="54"/>
                  </a:cxn>
                  <a:cxn ang="0">
                    <a:pos x="11" y="52"/>
                  </a:cxn>
                  <a:cxn ang="0">
                    <a:pos x="0" y="48"/>
                  </a:cxn>
                  <a:cxn ang="0">
                    <a:pos x="11" y="52"/>
                  </a:cxn>
                  <a:cxn ang="0">
                    <a:pos x="0" y="48"/>
                  </a:cxn>
                  <a:cxn ang="0">
                    <a:pos x="6" y="41"/>
                  </a:cxn>
                  <a:cxn ang="0">
                    <a:pos x="0" y="48"/>
                  </a:cxn>
                  <a:cxn ang="0">
                    <a:pos x="8" y="41"/>
                  </a:cxn>
                  <a:cxn ang="0">
                    <a:pos x="6" y="52"/>
                  </a:cxn>
                  <a:cxn ang="0">
                    <a:pos x="13" y="48"/>
                  </a:cxn>
                  <a:cxn ang="0">
                    <a:pos x="8" y="52"/>
                  </a:cxn>
                  <a:cxn ang="0">
                    <a:pos x="13" y="48"/>
                  </a:cxn>
                  <a:cxn ang="0">
                    <a:pos x="1" y="30"/>
                  </a:cxn>
                  <a:cxn ang="0">
                    <a:pos x="13" y="48"/>
                  </a:cxn>
                  <a:cxn ang="0">
                    <a:pos x="1" y="30"/>
                  </a:cxn>
                  <a:cxn ang="0">
                    <a:pos x="3" y="26"/>
                  </a:cxn>
                  <a:cxn ang="0">
                    <a:pos x="1" y="30"/>
                  </a:cxn>
                  <a:cxn ang="0">
                    <a:pos x="5" y="25"/>
                  </a:cxn>
                  <a:cxn ang="0">
                    <a:pos x="13" y="35"/>
                  </a:cxn>
                  <a:cxn ang="0">
                    <a:pos x="14" y="28"/>
                  </a:cxn>
                  <a:cxn ang="0">
                    <a:pos x="13" y="33"/>
                  </a:cxn>
                  <a:cxn ang="0">
                    <a:pos x="14" y="28"/>
                  </a:cxn>
                  <a:cxn ang="0">
                    <a:pos x="3" y="12"/>
                  </a:cxn>
                  <a:cxn ang="0">
                    <a:pos x="14" y="28"/>
                  </a:cxn>
                  <a:cxn ang="0">
                    <a:pos x="3" y="12"/>
                  </a:cxn>
                  <a:cxn ang="0">
                    <a:pos x="10" y="5"/>
                  </a:cxn>
                  <a:cxn ang="0">
                    <a:pos x="3" y="12"/>
                  </a:cxn>
                  <a:cxn ang="0">
                    <a:pos x="11" y="5"/>
                  </a:cxn>
                  <a:cxn ang="0">
                    <a:pos x="10" y="17"/>
                  </a:cxn>
                  <a:cxn ang="0">
                    <a:pos x="16" y="12"/>
                  </a:cxn>
                  <a:cxn ang="0">
                    <a:pos x="11" y="17"/>
                  </a:cxn>
                  <a:cxn ang="0">
                    <a:pos x="16" y="12"/>
                  </a:cxn>
                  <a:cxn ang="0">
                    <a:pos x="5" y="5"/>
                  </a:cxn>
                  <a:cxn ang="0">
                    <a:pos x="16" y="12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57">
                    <a:moveTo>
                      <a:pt x="11" y="52"/>
                    </a:moveTo>
                    <a:lnTo>
                      <a:pt x="11" y="54"/>
                    </a:lnTo>
                    <a:lnTo>
                      <a:pt x="10" y="56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3" y="57"/>
                    </a:lnTo>
                    <a:lnTo>
                      <a:pt x="1" y="56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11" y="52"/>
                    </a:lnTo>
                    <a:close/>
                    <a:moveTo>
                      <a:pt x="0" y="52"/>
                    </a:moveTo>
                    <a:lnTo>
                      <a:pt x="0" y="48"/>
                    </a:lnTo>
                    <a:lnTo>
                      <a:pt x="11" y="48"/>
                    </a:lnTo>
                    <a:lnTo>
                      <a:pt x="11" y="52"/>
                    </a:lnTo>
                    <a:lnTo>
                      <a:pt x="0" y="52"/>
                    </a:lnTo>
                    <a:close/>
                    <a:moveTo>
                      <a:pt x="0" y="48"/>
                    </a:moveTo>
                    <a:lnTo>
                      <a:pt x="0" y="41"/>
                    </a:lnTo>
                    <a:lnTo>
                      <a:pt x="6" y="41"/>
                    </a:lnTo>
                    <a:lnTo>
                      <a:pt x="6" y="48"/>
                    </a:lnTo>
                    <a:lnTo>
                      <a:pt x="0" y="48"/>
                    </a:lnTo>
                    <a:close/>
                    <a:moveTo>
                      <a:pt x="6" y="41"/>
                    </a:moveTo>
                    <a:lnTo>
                      <a:pt x="8" y="41"/>
                    </a:lnTo>
                    <a:lnTo>
                      <a:pt x="8" y="52"/>
                    </a:lnTo>
                    <a:lnTo>
                      <a:pt x="6" y="52"/>
                    </a:lnTo>
                    <a:lnTo>
                      <a:pt x="6" y="41"/>
                    </a:lnTo>
                    <a:close/>
                    <a:moveTo>
                      <a:pt x="13" y="48"/>
                    </a:moveTo>
                    <a:lnTo>
                      <a:pt x="13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13" y="48"/>
                    </a:lnTo>
                    <a:close/>
                    <a:moveTo>
                      <a:pt x="1" y="48"/>
                    </a:moveTo>
                    <a:lnTo>
                      <a:pt x="1" y="30"/>
                    </a:lnTo>
                    <a:lnTo>
                      <a:pt x="13" y="30"/>
                    </a:lnTo>
                    <a:lnTo>
                      <a:pt x="13" y="48"/>
                    </a:lnTo>
                    <a:lnTo>
                      <a:pt x="1" y="48"/>
                    </a:lnTo>
                    <a:close/>
                    <a:moveTo>
                      <a:pt x="1" y="30"/>
                    </a:moveTo>
                    <a:lnTo>
                      <a:pt x="1" y="28"/>
                    </a:lnTo>
                    <a:lnTo>
                      <a:pt x="3" y="26"/>
                    </a:lnTo>
                    <a:lnTo>
                      <a:pt x="8" y="30"/>
                    </a:lnTo>
                    <a:lnTo>
                      <a:pt x="1" y="30"/>
                    </a:lnTo>
                    <a:close/>
                    <a:moveTo>
                      <a:pt x="3" y="26"/>
                    </a:moveTo>
                    <a:lnTo>
                      <a:pt x="5" y="25"/>
                    </a:lnTo>
                    <a:lnTo>
                      <a:pt x="13" y="33"/>
                    </a:lnTo>
                    <a:lnTo>
                      <a:pt x="13" y="35"/>
                    </a:lnTo>
                    <a:lnTo>
                      <a:pt x="3" y="26"/>
                    </a:lnTo>
                    <a:close/>
                    <a:moveTo>
                      <a:pt x="14" y="28"/>
                    </a:moveTo>
                    <a:lnTo>
                      <a:pt x="14" y="31"/>
                    </a:lnTo>
                    <a:lnTo>
                      <a:pt x="13" y="33"/>
                    </a:lnTo>
                    <a:lnTo>
                      <a:pt x="10" y="28"/>
                    </a:lnTo>
                    <a:lnTo>
                      <a:pt x="14" y="28"/>
                    </a:lnTo>
                    <a:close/>
                    <a:moveTo>
                      <a:pt x="3" y="28"/>
                    </a:moveTo>
                    <a:lnTo>
                      <a:pt x="3" y="12"/>
                    </a:lnTo>
                    <a:lnTo>
                      <a:pt x="14" y="12"/>
                    </a:lnTo>
                    <a:lnTo>
                      <a:pt x="14" y="28"/>
                    </a:lnTo>
                    <a:lnTo>
                      <a:pt x="3" y="28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10" y="5"/>
                    </a:lnTo>
                    <a:lnTo>
                      <a:pt x="10" y="12"/>
                    </a:lnTo>
                    <a:lnTo>
                      <a:pt x="3" y="12"/>
                    </a:lnTo>
                    <a:close/>
                    <a:moveTo>
                      <a:pt x="10" y="5"/>
                    </a:moveTo>
                    <a:lnTo>
                      <a:pt x="11" y="5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10" y="5"/>
                    </a:lnTo>
                    <a:close/>
                    <a:moveTo>
                      <a:pt x="16" y="12"/>
                    </a:moveTo>
                    <a:lnTo>
                      <a:pt x="16" y="17"/>
                    </a:lnTo>
                    <a:lnTo>
                      <a:pt x="11" y="17"/>
                    </a:lnTo>
                    <a:lnTo>
                      <a:pt x="11" y="12"/>
                    </a:lnTo>
                    <a:lnTo>
                      <a:pt x="16" y="12"/>
                    </a:lnTo>
                    <a:close/>
                    <a:moveTo>
                      <a:pt x="5" y="12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12"/>
                    </a:lnTo>
                    <a:lnTo>
                      <a:pt x="5" y="12"/>
                    </a:lnTo>
                    <a:close/>
                    <a:moveTo>
                      <a:pt x="5" y="5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2032"/>
              <p:cNvSpPr>
                <a:spLocks noEditPoints="1"/>
              </p:cNvSpPr>
              <p:nvPr/>
            </p:nvSpPr>
            <p:spPr bwMode="auto">
              <a:xfrm>
                <a:off x="2381" y="2627"/>
                <a:ext cx="14" cy="65"/>
              </a:xfrm>
              <a:custGeom>
                <a:avLst/>
                <a:gdLst/>
                <a:ahLst/>
                <a:cxnLst>
                  <a:cxn ang="0">
                    <a:pos x="11" y="62"/>
                  </a:cxn>
                  <a:cxn ang="0">
                    <a:pos x="8" y="65"/>
                  </a:cxn>
                  <a:cxn ang="0">
                    <a:pos x="3" y="65"/>
                  </a:cxn>
                  <a:cxn ang="0">
                    <a:pos x="0" y="62"/>
                  </a:cxn>
                  <a:cxn ang="0">
                    <a:pos x="11" y="58"/>
                  </a:cxn>
                  <a:cxn ang="0">
                    <a:pos x="0" y="45"/>
                  </a:cxn>
                  <a:cxn ang="0">
                    <a:pos x="11" y="58"/>
                  </a:cxn>
                  <a:cxn ang="0">
                    <a:pos x="0" y="45"/>
                  </a:cxn>
                  <a:cxn ang="0">
                    <a:pos x="1" y="42"/>
                  </a:cxn>
                  <a:cxn ang="0">
                    <a:pos x="0" y="45"/>
                  </a:cxn>
                  <a:cxn ang="0">
                    <a:pos x="3" y="40"/>
                  </a:cxn>
                  <a:cxn ang="0">
                    <a:pos x="9" y="50"/>
                  </a:cxn>
                  <a:cxn ang="0">
                    <a:pos x="13" y="44"/>
                  </a:cxn>
                  <a:cxn ang="0">
                    <a:pos x="11" y="49"/>
                  </a:cxn>
                  <a:cxn ang="0">
                    <a:pos x="13" y="44"/>
                  </a:cxn>
                  <a:cxn ang="0">
                    <a:pos x="1" y="26"/>
                  </a:cxn>
                  <a:cxn ang="0">
                    <a:pos x="13" y="44"/>
                  </a:cxn>
                  <a:cxn ang="0">
                    <a:pos x="1" y="26"/>
                  </a:cxn>
                  <a:cxn ang="0">
                    <a:pos x="3" y="21"/>
                  </a:cxn>
                  <a:cxn ang="0">
                    <a:pos x="1" y="26"/>
                  </a:cxn>
                  <a:cxn ang="0">
                    <a:pos x="5" y="19"/>
                  </a:cxn>
                  <a:cxn ang="0">
                    <a:pos x="11" y="29"/>
                  </a:cxn>
                  <a:cxn ang="0">
                    <a:pos x="14" y="24"/>
                  </a:cxn>
                  <a:cxn ang="0">
                    <a:pos x="13" y="28"/>
                  </a:cxn>
                  <a:cxn ang="0">
                    <a:pos x="14" y="24"/>
                  </a:cxn>
                  <a:cxn ang="0">
                    <a:pos x="3" y="5"/>
                  </a:cxn>
                  <a:cxn ang="0">
                    <a:pos x="14" y="24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65">
                    <a:moveTo>
                      <a:pt x="11" y="58"/>
                    </a:moveTo>
                    <a:lnTo>
                      <a:pt x="11" y="62"/>
                    </a:lnTo>
                    <a:lnTo>
                      <a:pt x="9" y="63"/>
                    </a:lnTo>
                    <a:lnTo>
                      <a:pt x="8" y="65"/>
                    </a:lnTo>
                    <a:lnTo>
                      <a:pt x="6" y="65"/>
                    </a:lnTo>
                    <a:lnTo>
                      <a:pt x="3" y="65"/>
                    </a:lnTo>
                    <a:lnTo>
                      <a:pt x="1" y="63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11" y="58"/>
                    </a:lnTo>
                    <a:close/>
                    <a:moveTo>
                      <a:pt x="0" y="58"/>
                    </a:moveTo>
                    <a:lnTo>
                      <a:pt x="0" y="45"/>
                    </a:lnTo>
                    <a:lnTo>
                      <a:pt x="11" y="45"/>
                    </a:lnTo>
                    <a:lnTo>
                      <a:pt x="11" y="58"/>
                    </a:lnTo>
                    <a:lnTo>
                      <a:pt x="0" y="58"/>
                    </a:lnTo>
                    <a:close/>
                    <a:moveTo>
                      <a:pt x="0" y="45"/>
                    </a:moveTo>
                    <a:lnTo>
                      <a:pt x="0" y="44"/>
                    </a:lnTo>
                    <a:lnTo>
                      <a:pt x="1" y="42"/>
                    </a:lnTo>
                    <a:lnTo>
                      <a:pt x="6" y="45"/>
                    </a:lnTo>
                    <a:lnTo>
                      <a:pt x="0" y="45"/>
                    </a:lnTo>
                    <a:close/>
                    <a:moveTo>
                      <a:pt x="1" y="42"/>
                    </a:moveTo>
                    <a:lnTo>
                      <a:pt x="3" y="40"/>
                    </a:lnTo>
                    <a:lnTo>
                      <a:pt x="11" y="49"/>
                    </a:lnTo>
                    <a:lnTo>
                      <a:pt x="9" y="50"/>
                    </a:lnTo>
                    <a:lnTo>
                      <a:pt x="1" y="42"/>
                    </a:lnTo>
                    <a:close/>
                    <a:moveTo>
                      <a:pt x="13" y="44"/>
                    </a:moveTo>
                    <a:lnTo>
                      <a:pt x="13" y="47"/>
                    </a:lnTo>
                    <a:lnTo>
                      <a:pt x="11" y="49"/>
                    </a:lnTo>
                    <a:lnTo>
                      <a:pt x="6" y="44"/>
                    </a:lnTo>
                    <a:lnTo>
                      <a:pt x="13" y="44"/>
                    </a:lnTo>
                    <a:close/>
                    <a:moveTo>
                      <a:pt x="1" y="44"/>
                    </a:moveTo>
                    <a:lnTo>
                      <a:pt x="1" y="26"/>
                    </a:lnTo>
                    <a:lnTo>
                      <a:pt x="13" y="26"/>
                    </a:lnTo>
                    <a:lnTo>
                      <a:pt x="13" y="44"/>
                    </a:lnTo>
                    <a:lnTo>
                      <a:pt x="1" y="44"/>
                    </a:lnTo>
                    <a:close/>
                    <a:moveTo>
                      <a:pt x="1" y="26"/>
                    </a:moveTo>
                    <a:lnTo>
                      <a:pt x="1" y="23"/>
                    </a:lnTo>
                    <a:lnTo>
                      <a:pt x="3" y="21"/>
                    </a:lnTo>
                    <a:lnTo>
                      <a:pt x="6" y="26"/>
                    </a:lnTo>
                    <a:lnTo>
                      <a:pt x="1" y="26"/>
                    </a:lnTo>
                    <a:close/>
                    <a:moveTo>
                      <a:pt x="3" y="21"/>
                    </a:moveTo>
                    <a:lnTo>
                      <a:pt x="5" y="19"/>
                    </a:lnTo>
                    <a:lnTo>
                      <a:pt x="13" y="28"/>
                    </a:lnTo>
                    <a:lnTo>
                      <a:pt x="11" y="29"/>
                    </a:lnTo>
                    <a:lnTo>
                      <a:pt x="3" y="21"/>
                    </a:lnTo>
                    <a:close/>
                    <a:moveTo>
                      <a:pt x="14" y="24"/>
                    </a:moveTo>
                    <a:lnTo>
                      <a:pt x="14" y="26"/>
                    </a:lnTo>
                    <a:lnTo>
                      <a:pt x="13" y="28"/>
                    </a:lnTo>
                    <a:lnTo>
                      <a:pt x="8" y="24"/>
                    </a:lnTo>
                    <a:lnTo>
                      <a:pt x="14" y="24"/>
                    </a:lnTo>
                    <a:close/>
                    <a:moveTo>
                      <a:pt x="3" y="24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24"/>
                    </a:lnTo>
                    <a:lnTo>
                      <a:pt x="3" y="24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2033"/>
              <p:cNvSpPr>
                <a:spLocks noEditPoints="1"/>
              </p:cNvSpPr>
              <p:nvPr/>
            </p:nvSpPr>
            <p:spPr bwMode="auto">
              <a:xfrm>
                <a:off x="2384" y="2567"/>
                <a:ext cx="16" cy="71"/>
              </a:xfrm>
              <a:custGeom>
                <a:avLst/>
                <a:gdLst/>
                <a:ahLst/>
                <a:cxnLst>
                  <a:cxn ang="0">
                    <a:pos x="11" y="68"/>
                  </a:cxn>
                  <a:cxn ang="0">
                    <a:pos x="8" y="71"/>
                  </a:cxn>
                  <a:cxn ang="0">
                    <a:pos x="3" y="71"/>
                  </a:cxn>
                  <a:cxn ang="0">
                    <a:pos x="0" y="68"/>
                  </a:cxn>
                  <a:cxn ang="0">
                    <a:pos x="11" y="65"/>
                  </a:cxn>
                  <a:cxn ang="0">
                    <a:pos x="0" y="65"/>
                  </a:cxn>
                  <a:cxn ang="0">
                    <a:pos x="11" y="65"/>
                  </a:cxn>
                  <a:cxn ang="0">
                    <a:pos x="0" y="65"/>
                  </a:cxn>
                  <a:cxn ang="0">
                    <a:pos x="2" y="62"/>
                  </a:cxn>
                  <a:cxn ang="0">
                    <a:pos x="0" y="65"/>
                  </a:cxn>
                  <a:cxn ang="0">
                    <a:pos x="2" y="58"/>
                  </a:cxn>
                  <a:cxn ang="0">
                    <a:pos x="10" y="68"/>
                  </a:cxn>
                  <a:cxn ang="0">
                    <a:pos x="13" y="63"/>
                  </a:cxn>
                  <a:cxn ang="0">
                    <a:pos x="11" y="66"/>
                  </a:cxn>
                  <a:cxn ang="0">
                    <a:pos x="13" y="63"/>
                  </a:cxn>
                  <a:cxn ang="0">
                    <a:pos x="2" y="42"/>
                  </a:cxn>
                  <a:cxn ang="0">
                    <a:pos x="13" y="63"/>
                  </a:cxn>
                  <a:cxn ang="0">
                    <a:pos x="2" y="42"/>
                  </a:cxn>
                  <a:cxn ang="0">
                    <a:pos x="3" y="39"/>
                  </a:cxn>
                  <a:cxn ang="0">
                    <a:pos x="2" y="42"/>
                  </a:cxn>
                  <a:cxn ang="0">
                    <a:pos x="5" y="37"/>
                  </a:cxn>
                  <a:cxn ang="0">
                    <a:pos x="11" y="47"/>
                  </a:cxn>
                  <a:cxn ang="0">
                    <a:pos x="15" y="40"/>
                  </a:cxn>
                  <a:cxn ang="0">
                    <a:pos x="13" y="45"/>
                  </a:cxn>
                  <a:cxn ang="0">
                    <a:pos x="15" y="40"/>
                  </a:cxn>
                  <a:cxn ang="0">
                    <a:pos x="3" y="18"/>
                  </a:cxn>
                  <a:cxn ang="0">
                    <a:pos x="15" y="40"/>
                  </a:cxn>
                  <a:cxn ang="0">
                    <a:pos x="3" y="18"/>
                  </a:cxn>
                  <a:cxn ang="0">
                    <a:pos x="3" y="14"/>
                  </a:cxn>
                  <a:cxn ang="0">
                    <a:pos x="3" y="18"/>
                  </a:cxn>
                  <a:cxn ang="0">
                    <a:pos x="5" y="13"/>
                  </a:cxn>
                  <a:cxn ang="0">
                    <a:pos x="13" y="21"/>
                  </a:cxn>
                  <a:cxn ang="0">
                    <a:pos x="16" y="16"/>
                  </a:cxn>
                  <a:cxn ang="0">
                    <a:pos x="15" y="19"/>
                  </a:cxn>
                  <a:cxn ang="0">
                    <a:pos x="16" y="16"/>
                  </a:cxn>
                  <a:cxn ang="0">
                    <a:pos x="3" y="5"/>
                  </a:cxn>
                  <a:cxn ang="0">
                    <a:pos x="16" y="16"/>
                  </a:cxn>
                  <a:cxn ang="0">
                    <a:pos x="3" y="5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71">
                    <a:moveTo>
                      <a:pt x="11" y="65"/>
                    </a:moveTo>
                    <a:lnTo>
                      <a:pt x="11" y="68"/>
                    </a:lnTo>
                    <a:lnTo>
                      <a:pt x="10" y="70"/>
                    </a:lnTo>
                    <a:lnTo>
                      <a:pt x="8" y="71"/>
                    </a:lnTo>
                    <a:lnTo>
                      <a:pt x="5" y="71"/>
                    </a:lnTo>
                    <a:lnTo>
                      <a:pt x="3" y="71"/>
                    </a:lnTo>
                    <a:lnTo>
                      <a:pt x="2" y="70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11" y="65"/>
                    </a:lnTo>
                    <a:close/>
                    <a:moveTo>
                      <a:pt x="0" y="65"/>
                    </a:moveTo>
                    <a:lnTo>
                      <a:pt x="0" y="65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0" y="65"/>
                    </a:lnTo>
                    <a:close/>
                    <a:moveTo>
                      <a:pt x="0" y="65"/>
                    </a:moveTo>
                    <a:lnTo>
                      <a:pt x="0" y="62"/>
                    </a:lnTo>
                    <a:lnTo>
                      <a:pt x="2" y="62"/>
                    </a:lnTo>
                    <a:lnTo>
                      <a:pt x="5" y="65"/>
                    </a:lnTo>
                    <a:lnTo>
                      <a:pt x="0" y="65"/>
                    </a:lnTo>
                    <a:close/>
                    <a:moveTo>
                      <a:pt x="2" y="62"/>
                    </a:moveTo>
                    <a:lnTo>
                      <a:pt x="2" y="58"/>
                    </a:lnTo>
                    <a:lnTo>
                      <a:pt x="11" y="66"/>
                    </a:lnTo>
                    <a:lnTo>
                      <a:pt x="10" y="68"/>
                    </a:lnTo>
                    <a:lnTo>
                      <a:pt x="2" y="62"/>
                    </a:lnTo>
                    <a:close/>
                    <a:moveTo>
                      <a:pt x="13" y="63"/>
                    </a:moveTo>
                    <a:lnTo>
                      <a:pt x="13" y="65"/>
                    </a:lnTo>
                    <a:lnTo>
                      <a:pt x="11" y="66"/>
                    </a:lnTo>
                    <a:lnTo>
                      <a:pt x="6" y="63"/>
                    </a:lnTo>
                    <a:lnTo>
                      <a:pt x="13" y="63"/>
                    </a:lnTo>
                    <a:close/>
                    <a:moveTo>
                      <a:pt x="2" y="63"/>
                    </a:moveTo>
                    <a:lnTo>
                      <a:pt x="2" y="42"/>
                    </a:lnTo>
                    <a:lnTo>
                      <a:pt x="13" y="42"/>
                    </a:lnTo>
                    <a:lnTo>
                      <a:pt x="13" y="63"/>
                    </a:lnTo>
                    <a:lnTo>
                      <a:pt x="2" y="63"/>
                    </a:lnTo>
                    <a:close/>
                    <a:moveTo>
                      <a:pt x="2" y="42"/>
                    </a:moveTo>
                    <a:lnTo>
                      <a:pt x="2" y="40"/>
                    </a:lnTo>
                    <a:lnTo>
                      <a:pt x="3" y="39"/>
                    </a:lnTo>
                    <a:lnTo>
                      <a:pt x="6" y="42"/>
                    </a:lnTo>
                    <a:lnTo>
                      <a:pt x="2" y="42"/>
                    </a:lnTo>
                    <a:close/>
                    <a:moveTo>
                      <a:pt x="3" y="39"/>
                    </a:moveTo>
                    <a:lnTo>
                      <a:pt x="5" y="37"/>
                    </a:lnTo>
                    <a:lnTo>
                      <a:pt x="13" y="45"/>
                    </a:lnTo>
                    <a:lnTo>
                      <a:pt x="11" y="47"/>
                    </a:lnTo>
                    <a:lnTo>
                      <a:pt x="3" y="39"/>
                    </a:lnTo>
                    <a:close/>
                    <a:moveTo>
                      <a:pt x="15" y="40"/>
                    </a:moveTo>
                    <a:lnTo>
                      <a:pt x="15" y="44"/>
                    </a:lnTo>
                    <a:lnTo>
                      <a:pt x="13" y="45"/>
                    </a:lnTo>
                    <a:lnTo>
                      <a:pt x="8" y="40"/>
                    </a:lnTo>
                    <a:lnTo>
                      <a:pt x="15" y="40"/>
                    </a:lnTo>
                    <a:close/>
                    <a:moveTo>
                      <a:pt x="3" y="40"/>
                    </a:moveTo>
                    <a:lnTo>
                      <a:pt x="3" y="18"/>
                    </a:lnTo>
                    <a:lnTo>
                      <a:pt x="15" y="18"/>
                    </a:lnTo>
                    <a:lnTo>
                      <a:pt x="15" y="40"/>
                    </a:lnTo>
                    <a:lnTo>
                      <a:pt x="3" y="40"/>
                    </a:lnTo>
                    <a:close/>
                    <a:moveTo>
                      <a:pt x="3" y="18"/>
                    </a:moveTo>
                    <a:lnTo>
                      <a:pt x="3" y="16"/>
                    </a:lnTo>
                    <a:lnTo>
                      <a:pt x="3" y="14"/>
                    </a:lnTo>
                    <a:lnTo>
                      <a:pt x="8" y="18"/>
                    </a:lnTo>
                    <a:lnTo>
                      <a:pt x="3" y="18"/>
                    </a:lnTo>
                    <a:close/>
                    <a:moveTo>
                      <a:pt x="3" y="14"/>
                    </a:moveTo>
                    <a:lnTo>
                      <a:pt x="5" y="13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3" y="14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15" y="19"/>
                    </a:lnTo>
                    <a:lnTo>
                      <a:pt x="10" y="16"/>
                    </a:lnTo>
                    <a:lnTo>
                      <a:pt x="16" y="16"/>
                    </a:lnTo>
                    <a:close/>
                    <a:moveTo>
                      <a:pt x="3" y="16"/>
                    </a:moveTo>
                    <a:lnTo>
                      <a:pt x="3" y="5"/>
                    </a:lnTo>
                    <a:lnTo>
                      <a:pt x="16" y="5"/>
                    </a:lnTo>
                    <a:lnTo>
                      <a:pt x="16" y="16"/>
                    </a:lnTo>
                    <a:lnTo>
                      <a:pt x="3" y="16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2034"/>
              <p:cNvSpPr>
                <a:spLocks noEditPoints="1"/>
              </p:cNvSpPr>
              <p:nvPr/>
            </p:nvSpPr>
            <p:spPr bwMode="auto">
              <a:xfrm>
                <a:off x="2387" y="2499"/>
                <a:ext cx="16" cy="79"/>
              </a:xfrm>
              <a:custGeom>
                <a:avLst/>
                <a:gdLst/>
                <a:ahLst/>
                <a:cxnLst>
                  <a:cxn ang="0">
                    <a:pos x="12" y="74"/>
                  </a:cxn>
                  <a:cxn ang="0">
                    <a:pos x="8" y="78"/>
                  </a:cxn>
                  <a:cxn ang="0">
                    <a:pos x="5" y="78"/>
                  </a:cxn>
                  <a:cxn ang="0">
                    <a:pos x="2" y="74"/>
                  </a:cxn>
                  <a:cxn ang="0">
                    <a:pos x="13" y="73"/>
                  </a:cxn>
                  <a:cxn ang="0">
                    <a:pos x="0" y="61"/>
                  </a:cxn>
                  <a:cxn ang="0">
                    <a:pos x="13" y="73"/>
                  </a:cxn>
                  <a:cxn ang="0">
                    <a:pos x="0" y="61"/>
                  </a:cxn>
                  <a:cxn ang="0">
                    <a:pos x="3" y="56"/>
                  </a:cxn>
                  <a:cxn ang="0">
                    <a:pos x="0" y="61"/>
                  </a:cxn>
                  <a:cxn ang="0">
                    <a:pos x="5" y="55"/>
                  </a:cxn>
                  <a:cxn ang="0">
                    <a:pos x="10" y="66"/>
                  </a:cxn>
                  <a:cxn ang="0">
                    <a:pos x="15" y="60"/>
                  </a:cxn>
                  <a:cxn ang="0">
                    <a:pos x="12" y="65"/>
                  </a:cxn>
                  <a:cxn ang="0">
                    <a:pos x="15" y="60"/>
                  </a:cxn>
                  <a:cxn ang="0">
                    <a:pos x="2" y="35"/>
                  </a:cxn>
                  <a:cxn ang="0">
                    <a:pos x="15" y="60"/>
                  </a:cxn>
                  <a:cxn ang="0">
                    <a:pos x="2" y="35"/>
                  </a:cxn>
                  <a:cxn ang="0">
                    <a:pos x="5" y="32"/>
                  </a:cxn>
                  <a:cxn ang="0">
                    <a:pos x="2" y="35"/>
                  </a:cxn>
                  <a:cxn ang="0">
                    <a:pos x="5" y="30"/>
                  </a:cxn>
                  <a:cxn ang="0">
                    <a:pos x="13" y="40"/>
                  </a:cxn>
                  <a:cxn ang="0">
                    <a:pos x="15" y="34"/>
                  </a:cxn>
                  <a:cxn ang="0">
                    <a:pos x="13" y="39"/>
                  </a:cxn>
                  <a:cxn ang="0">
                    <a:pos x="15" y="34"/>
                  </a:cxn>
                  <a:cxn ang="0">
                    <a:pos x="3" y="8"/>
                  </a:cxn>
                  <a:cxn ang="0">
                    <a:pos x="15" y="34"/>
                  </a:cxn>
                  <a:cxn ang="0">
                    <a:pos x="3" y="8"/>
                  </a:cxn>
                  <a:cxn ang="0">
                    <a:pos x="7" y="3"/>
                  </a:cxn>
                  <a:cxn ang="0">
                    <a:pos x="3" y="8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16" y="6"/>
                  </a:cxn>
                  <a:cxn ang="0">
                    <a:pos x="15" y="11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5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79">
                    <a:moveTo>
                      <a:pt x="13" y="73"/>
                    </a:moveTo>
                    <a:lnTo>
                      <a:pt x="12" y="74"/>
                    </a:lnTo>
                    <a:lnTo>
                      <a:pt x="12" y="78"/>
                    </a:lnTo>
                    <a:lnTo>
                      <a:pt x="8" y="78"/>
                    </a:lnTo>
                    <a:lnTo>
                      <a:pt x="7" y="79"/>
                    </a:lnTo>
                    <a:lnTo>
                      <a:pt x="5" y="78"/>
                    </a:lnTo>
                    <a:lnTo>
                      <a:pt x="3" y="78"/>
                    </a:lnTo>
                    <a:lnTo>
                      <a:pt x="2" y="74"/>
                    </a:lnTo>
                    <a:lnTo>
                      <a:pt x="0" y="73"/>
                    </a:lnTo>
                    <a:lnTo>
                      <a:pt x="13" y="73"/>
                    </a:lnTo>
                    <a:close/>
                    <a:moveTo>
                      <a:pt x="0" y="73"/>
                    </a:moveTo>
                    <a:lnTo>
                      <a:pt x="0" y="61"/>
                    </a:lnTo>
                    <a:lnTo>
                      <a:pt x="13" y="61"/>
                    </a:lnTo>
                    <a:lnTo>
                      <a:pt x="13" y="73"/>
                    </a:lnTo>
                    <a:lnTo>
                      <a:pt x="0" y="73"/>
                    </a:lnTo>
                    <a:close/>
                    <a:moveTo>
                      <a:pt x="0" y="61"/>
                    </a:moveTo>
                    <a:lnTo>
                      <a:pt x="0" y="58"/>
                    </a:lnTo>
                    <a:lnTo>
                      <a:pt x="3" y="56"/>
                    </a:lnTo>
                    <a:lnTo>
                      <a:pt x="7" y="61"/>
                    </a:lnTo>
                    <a:lnTo>
                      <a:pt x="0" y="61"/>
                    </a:lnTo>
                    <a:close/>
                    <a:moveTo>
                      <a:pt x="3" y="56"/>
                    </a:moveTo>
                    <a:lnTo>
                      <a:pt x="5" y="55"/>
                    </a:lnTo>
                    <a:lnTo>
                      <a:pt x="12" y="65"/>
                    </a:lnTo>
                    <a:lnTo>
                      <a:pt x="10" y="66"/>
                    </a:lnTo>
                    <a:lnTo>
                      <a:pt x="3" y="56"/>
                    </a:lnTo>
                    <a:close/>
                    <a:moveTo>
                      <a:pt x="15" y="60"/>
                    </a:moveTo>
                    <a:lnTo>
                      <a:pt x="15" y="63"/>
                    </a:lnTo>
                    <a:lnTo>
                      <a:pt x="12" y="65"/>
                    </a:lnTo>
                    <a:lnTo>
                      <a:pt x="8" y="60"/>
                    </a:lnTo>
                    <a:lnTo>
                      <a:pt x="15" y="60"/>
                    </a:lnTo>
                    <a:close/>
                    <a:moveTo>
                      <a:pt x="2" y="60"/>
                    </a:moveTo>
                    <a:lnTo>
                      <a:pt x="2" y="35"/>
                    </a:lnTo>
                    <a:lnTo>
                      <a:pt x="15" y="35"/>
                    </a:lnTo>
                    <a:lnTo>
                      <a:pt x="15" y="60"/>
                    </a:lnTo>
                    <a:lnTo>
                      <a:pt x="2" y="60"/>
                    </a:lnTo>
                    <a:close/>
                    <a:moveTo>
                      <a:pt x="2" y="35"/>
                    </a:moveTo>
                    <a:lnTo>
                      <a:pt x="2" y="34"/>
                    </a:lnTo>
                    <a:lnTo>
                      <a:pt x="5" y="32"/>
                    </a:lnTo>
                    <a:lnTo>
                      <a:pt x="8" y="35"/>
                    </a:lnTo>
                    <a:lnTo>
                      <a:pt x="2" y="35"/>
                    </a:lnTo>
                    <a:close/>
                    <a:moveTo>
                      <a:pt x="5" y="32"/>
                    </a:moveTo>
                    <a:lnTo>
                      <a:pt x="5" y="30"/>
                    </a:lnTo>
                    <a:lnTo>
                      <a:pt x="13" y="39"/>
                    </a:lnTo>
                    <a:lnTo>
                      <a:pt x="13" y="40"/>
                    </a:lnTo>
                    <a:lnTo>
                      <a:pt x="5" y="32"/>
                    </a:lnTo>
                    <a:close/>
                    <a:moveTo>
                      <a:pt x="15" y="34"/>
                    </a:moveTo>
                    <a:lnTo>
                      <a:pt x="15" y="37"/>
                    </a:lnTo>
                    <a:lnTo>
                      <a:pt x="13" y="39"/>
                    </a:lnTo>
                    <a:lnTo>
                      <a:pt x="10" y="34"/>
                    </a:lnTo>
                    <a:lnTo>
                      <a:pt x="15" y="34"/>
                    </a:lnTo>
                    <a:close/>
                    <a:moveTo>
                      <a:pt x="3" y="34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34"/>
                    </a:lnTo>
                    <a:lnTo>
                      <a:pt x="3" y="34"/>
                    </a:lnTo>
                    <a:close/>
                    <a:moveTo>
                      <a:pt x="3" y="8"/>
                    </a:moveTo>
                    <a:lnTo>
                      <a:pt x="3" y="4"/>
                    </a:lnTo>
                    <a:lnTo>
                      <a:pt x="7" y="3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7" y="3"/>
                    </a:lnTo>
                    <a:close/>
                    <a:moveTo>
                      <a:pt x="16" y="6"/>
                    </a:moveTo>
                    <a:lnTo>
                      <a:pt x="16" y="9"/>
                    </a:lnTo>
                    <a:lnTo>
                      <a:pt x="15" y="11"/>
                    </a:lnTo>
                    <a:lnTo>
                      <a:pt x="12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4"/>
                    </a:moveTo>
                    <a:lnTo>
                      <a:pt x="7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2035"/>
              <p:cNvSpPr>
                <a:spLocks noEditPoints="1"/>
              </p:cNvSpPr>
              <p:nvPr/>
            </p:nvSpPr>
            <p:spPr bwMode="auto">
              <a:xfrm>
                <a:off x="2392" y="2424"/>
                <a:ext cx="15" cy="86"/>
              </a:xfrm>
              <a:custGeom>
                <a:avLst/>
                <a:gdLst/>
                <a:ahLst/>
                <a:cxnLst>
                  <a:cxn ang="0">
                    <a:pos x="11" y="83"/>
                  </a:cxn>
                  <a:cxn ang="0">
                    <a:pos x="8" y="86"/>
                  </a:cxn>
                  <a:cxn ang="0">
                    <a:pos x="3" y="86"/>
                  </a:cxn>
                  <a:cxn ang="0">
                    <a:pos x="2" y="83"/>
                  </a:cxn>
                  <a:cxn ang="0">
                    <a:pos x="11" y="79"/>
                  </a:cxn>
                  <a:cxn ang="0">
                    <a:pos x="0" y="55"/>
                  </a:cxn>
                  <a:cxn ang="0">
                    <a:pos x="11" y="79"/>
                  </a:cxn>
                  <a:cxn ang="0">
                    <a:pos x="0" y="55"/>
                  </a:cxn>
                  <a:cxn ang="0">
                    <a:pos x="2" y="50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11" y="58"/>
                  </a:cxn>
                  <a:cxn ang="0">
                    <a:pos x="13" y="53"/>
                  </a:cxn>
                  <a:cxn ang="0">
                    <a:pos x="11" y="57"/>
                  </a:cxn>
                  <a:cxn ang="0">
                    <a:pos x="13" y="53"/>
                  </a:cxn>
                  <a:cxn ang="0">
                    <a:pos x="2" y="26"/>
                  </a:cxn>
                  <a:cxn ang="0">
                    <a:pos x="13" y="53"/>
                  </a:cxn>
                  <a:cxn ang="0">
                    <a:pos x="2" y="26"/>
                  </a:cxn>
                  <a:cxn ang="0">
                    <a:pos x="3" y="21"/>
                  </a:cxn>
                  <a:cxn ang="0">
                    <a:pos x="2" y="26"/>
                  </a:cxn>
                  <a:cxn ang="0">
                    <a:pos x="5" y="19"/>
                  </a:cxn>
                  <a:cxn ang="0">
                    <a:pos x="11" y="29"/>
                  </a:cxn>
                  <a:cxn ang="0">
                    <a:pos x="15" y="24"/>
                  </a:cxn>
                  <a:cxn ang="0">
                    <a:pos x="13" y="27"/>
                  </a:cxn>
                  <a:cxn ang="0">
                    <a:pos x="15" y="24"/>
                  </a:cxn>
                  <a:cxn ang="0">
                    <a:pos x="3" y="5"/>
                  </a:cxn>
                  <a:cxn ang="0">
                    <a:pos x="15" y="24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86">
                    <a:moveTo>
                      <a:pt x="11" y="79"/>
                    </a:moveTo>
                    <a:lnTo>
                      <a:pt x="11" y="83"/>
                    </a:lnTo>
                    <a:lnTo>
                      <a:pt x="10" y="84"/>
                    </a:lnTo>
                    <a:lnTo>
                      <a:pt x="8" y="86"/>
                    </a:lnTo>
                    <a:lnTo>
                      <a:pt x="7" y="86"/>
                    </a:lnTo>
                    <a:lnTo>
                      <a:pt x="3" y="86"/>
                    </a:lnTo>
                    <a:lnTo>
                      <a:pt x="2" y="84"/>
                    </a:lnTo>
                    <a:lnTo>
                      <a:pt x="2" y="83"/>
                    </a:lnTo>
                    <a:lnTo>
                      <a:pt x="0" y="79"/>
                    </a:lnTo>
                    <a:lnTo>
                      <a:pt x="11" y="79"/>
                    </a:lnTo>
                    <a:close/>
                    <a:moveTo>
                      <a:pt x="0" y="79"/>
                    </a:moveTo>
                    <a:lnTo>
                      <a:pt x="0" y="55"/>
                    </a:lnTo>
                    <a:lnTo>
                      <a:pt x="11" y="55"/>
                    </a:lnTo>
                    <a:lnTo>
                      <a:pt x="11" y="79"/>
                    </a:lnTo>
                    <a:lnTo>
                      <a:pt x="0" y="79"/>
                    </a:lnTo>
                    <a:close/>
                    <a:moveTo>
                      <a:pt x="0" y="55"/>
                    </a:moveTo>
                    <a:lnTo>
                      <a:pt x="0" y="52"/>
                    </a:lnTo>
                    <a:lnTo>
                      <a:pt x="2" y="50"/>
                    </a:lnTo>
                    <a:lnTo>
                      <a:pt x="7" y="55"/>
                    </a:lnTo>
                    <a:lnTo>
                      <a:pt x="0" y="55"/>
                    </a:lnTo>
                    <a:close/>
                    <a:moveTo>
                      <a:pt x="2" y="50"/>
                    </a:moveTo>
                    <a:lnTo>
                      <a:pt x="3" y="49"/>
                    </a:lnTo>
                    <a:lnTo>
                      <a:pt x="11" y="57"/>
                    </a:lnTo>
                    <a:lnTo>
                      <a:pt x="11" y="58"/>
                    </a:lnTo>
                    <a:lnTo>
                      <a:pt x="2" y="50"/>
                    </a:lnTo>
                    <a:close/>
                    <a:moveTo>
                      <a:pt x="13" y="53"/>
                    </a:moveTo>
                    <a:lnTo>
                      <a:pt x="13" y="55"/>
                    </a:lnTo>
                    <a:lnTo>
                      <a:pt x="11" y="57"/>
                    </a:lnTo>
                    <a:lnTo>
                      <a:pt x="8" y="53"/>
                    </a:lnTo>
                    <a:lnTo>
                      <a:pt x="13" y="53"/>
                    </a:lnTo>
                    <a:close/>
                    <a:moveTo>
                      <a:pt x="2" y="53"/>
                    </a:moveTo>
                    <a:lnTo>
                      <a:pt x="2" y="26"/>
                    </a:lnTo>
                    <a:lnTo>
                      <a:pt x="13" y="26"/>
                    </a:lnTo>
                    <a:lnTo>
                      <a:pt x="13" y="53"/>
                    </a:lnTo>
                    <a:lnTo>
                      <a:pt x="2" y="53"/>
                    </a:lnTo>
                    <a:close/>
                    <a:moveTo>
                      <a:pt x="2" y="26"/>
                    </a:moveTo>
                    <a:lnTo>
                      <a:pt x="2" y="23"/>
                    </a:lnTo>
                    <a:lnTo>
                      <a:pt x="3" y="21"/>
                    </a:lnTo>
                    <a:lnTo>
                      <a:pt x="8" y="26"/>
                    </a:lnTo>
                    <a:lnTo>
                      <a:pt x="2" y="26"/>
                    </a:lnTo>
                    <a:close/>
                    <a:moveTo>
                      <a:pt x="3" y="21"/>
                    </a:moveTo>
                    <a:lnTo>
                      <a:pt x="5" y="19"/>
                    </a:lnTo>
                    <a:lnTo>
                      <a:pt x="13" y="27"/>
                    </a:lnTo>
                    <a:lnTo>
                      <a:pt x="11" y="29"/>
                    </a:lnTo>
                    <a:lnTo>
                      <a:pt x="3" y="21"/>
                    </a:lnTo>
                    <a:close/>
                    <a:moveTo>
                      <a:pt x="15" y="24"/>
                    </a:moveTo>
                    <a:lnTo>
                      <a:pt x="15" y="26"/>
                    </a:lnTo>
                    <a:lnTo>
                      <a:pt x="13" y="27"/>
                    </a:lnTo>
                    <a:lnTo>
                      <a:pt x="8" y="24"/>
                    </a:lnTo>
                    <a:lnTo>
                      <a:pt x="15" y="24"/>
                    </a:lnTo>
                    <a:close/>
                    <a:moveTo>
                      <a:pt x="3" y="24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24"/>
                    </a:lnTo>
                    <a:lnTo>
                      <a:pt x="3" y="24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2036"/>
              <p:cNvSpPr>
                <a:spLocks noEditPoints="1"/>
              </p:cNvSpPr>
              <p:nvPr/>
            </p:nvSpPr>
            <p:spPr bwMode="auto">
              <a:xfrm>
                <a:off x="2395" y="2357"/>
                <a:ext cx="17" cy="78"/>
              </a:xfrm>
              <a:custGeom>
                <a:avLst/>
                <a:gdLst/>
                <a:ahLst/>
                <a:cxnLst>
                  <a:cxn ang="0">
                    <a:pos x="12" y="75"/>
                  </a:cxn>
                  <a:cxn ang="0">
                    <a:pos x="8" y="78"/>
                  </a:cxn>
                  <a:cxn ang="0">
                    <a:pos x="4" y="78"/>
                  </a:cxn>
                  <a:cxn ang="0">
                    <a:pos x="0" y="75"/>
                  </a:cxn>
                  <a:cxn ang="0">
                    <a:pos x="12" y="72"/>
                  </a:cxn>
                  <a:cxn ang="0">
                    <a:pos x="0" y="64"/>
                  </a:cxn>
                  <a:cxn ang="0">
                    <a:pos x="12" y="72"/>
                  </a:cxn>
                  <a:cxn ang="0">
                    <a:pos x="0" y="64"/>
                  </a:cxn>
                  <a:cxn ang="0">
                    <a:pos x="2" y="60"/>
                  </a:cxn>
                  <a:cxn ang="0">
                    <a:pos x="0" y="64"/>
                  </a:cxn>
                  <a:cxn ang="0">
                    <a:pos x="4" y="59"/>
                  </a:cxn>
                  <a:cxn ang="0">
                    <a:pos x="10" y="68"/>
                  </a:cxn>
                  <a:cxn ang="0">
                    <a:pos x="13" y="62"/>
                  </a:cxn>
                  <a:cxn ang="0">
                    <a:pos x="12" y="67"/>
                  </a:cxn>
                  <a:cxn ang="0">
                    <a:pos x="13" y="62"/>
                  </a:cxn>
                  <a:cxn ang="0">
                    <a:pos x="2" y="36"/>
                  </a:cxn>
                  <a:cxn ang="0">
                    <a:pos x="13" y="62"/>
                  </a:cxn>
                  <a:cxn ang="0">
                    <a:pos x="2" y="36"/>
                  </a:cxn>
                  <a:cxn ang="0">
                    <a:pos x="4" y="33"/>
                  </a:cxn>
                  <a:cxn ang="0">
                    <a:pos x="2" y="36"/>
                  </a:cxn>
                  <a:cxn ang="0">
                    <a:pos x="4" y="31"/>
                  </a:cxn>
                  <a:cxn ang="0">
                    <a:pos x="12" y="39"/>
                  </a:cxn>
                  <a:cxn ang="0">
                    <a:pos x="15" y="34"/>
                  </a:cxn>
                  <a:cxn ang="0">
                    <a:pos x="13" y="38"/>
                  </a:cxn>
                  <a:cxn ang="0">
                    <a:pos x="15" y="34"/>
                  </a:cxn>
                  <a:cxn ang="0">
                    <a:pos x="4" y="12"/>
                  </a:cxn>
                  <a:cxn ang="0">
                    <a:pos x="15" y="34"/>
                  </a:cxn>
                  <a:cxn ang="0">
                    <a:pos x="4" y="12"/>
                  </a:cxn>
                  <a:cxn ang="0">
                    <a:pos x="5" y="8"/>
                  </a:cxn>
                  <a:cxn ang="0">
                    <a:pos x="4" y="12"/>
                  </a:cxn>
                  <a:cxn ang="0">
                    <a:pos x="7" y="7"/>
                  </a:cxn>
                  <a:cxn ang="0">
                    <a:pos x="13" y="16"/>
                  </a:cxn>
                  <a:cxn ang="0">
                    <a:pos x="17" y="10"/>
                  </a:cxn>
                  <a:cxn ang="0">
                    <a:pos x="15" y="15"/>
                  </a:cxn>
                  <a:cxn ang="0">
                    <a:pos x="17" y="10"/>
                  </a:cxn>
                  <a:cxn ang="0">
                    <a:pos x="5" y="7"/>
                  </a:cxn>
                  <a:cxn ang="0">
                    <a:pos x="17" y="10"/>
                  </a:cxn>
                  <a:cxn ang="0">
                    <a:pos x="5" y="7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</a:cxnLst>
                <a:rect l="0" t="0" r="r" b="b"/>
                <a:pathLst>
                  <a:path w="17" h="78">
                    <a:moveTo>
                      <a:pt x="12" y="72"/>
                    </a:moveTo>
                    <a:lnTo>
                      <a:pt x="12" y="75"/>
                    </a:lnTo>
                    <a:lnTo>
                      <a:pt x="10" y="77"/>
                    </a:lnTo>
                    <a:lnTo>
                      <a:pt x="8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12" y="72"/>
                    </a:lnTo>
                    <a:close/>
                    <a:moveTo>
                      <a:pt x="0" y="72"/>
                    </a:moveTo>
                    <a:lnTo>
                      <a:pt x="0" y="64"/>
                    </a:lnTo>
                    <a:lnTo>
                      <a:pt x="12" y="64"/>
                    </a:lnTo>
                    <a:lnTo>
                      <a:pt x="12" y="72"/>
                    </a:lnTo>
                    <a:lnTo>
                      <a:pt x="0" y="72"/>
                    </a:lnTo>
                    <a:close/>
                    <a:moveTo>
                      <a:pt x="0" y="64"/>
                    </a:moveTo>
                    <a:lnTo>
                      <a:pt x="0" y="62"/>
                    </a:lnTo>
                    <a:lnTo>
                      <a:pt x="2" y="60"/>
                    </a:lnTo>
                    <a:lnTo>
                      <a:pt x="5" y="64"/>
                    </a:lnTo>
                    <a:lnTo>
                      <a:pt x="0" y="64"/>
                    </a:lnTo>
                    <a:close/>
                    <a:moveTo>
                      <a:pt x="2" y="60"/>
                    </a:moveTo>
                    <a:lnTo>
                      <a:pt x="4" y="59"/>
                    </a:lnTo>
                    <a:lnTo>
                      <a:pt x="12" y="67"/>
                    </a:lnTo>
                    <a:lnTo>
                      <a:pt x="10" y="68"/>
                    </a:lnTo>
                    <a:lnTo>
                      <a:pt x="2" y="60"/>
                    </a:lnTo>
                    <a:close/>
                    <a:moveTo>
                      <a:pt x="13" y="62"/>
                    </a:moveTo>
                    <a:lnTo>
                      <a:pt x="13" y="65"/>
                    </a:lnTo>
                    <a:lnTo>
                      <a:pt x="12" y="67"/>
                    </a:lnTo>
                    <a:lnTo>
                      <a:pt x="7" y="62"/>
                    </a:lnTo>
                    <a:lnTo>
                      <a:pt x="13" y="62"/>
                    </a:lnTo>
                    <a:close/>
                    <a:moveTo>
                      <a:pt x="2" y="62"/>
                    </a:moveTo>
                    <a:lnTo>
                      <a:pt x="2" y="36"/>
                    </a:lnTo>
                    <a:lnTo>
                      <a:pt x="13" y="36"/>
                    </a:lnTo>
                    <a:lnTo>
                      <a:pt x="13" y="62"/>
                    </a:lnTo>
                    <a:lnTo>
                      <a:pt x="2" y="62"/>
                    </a:lnTo>
                    <a:close/>
                    <a:moveTo>
                      <a:pt x="2" y="36"/>
                    </a:moveTo>
                    <a:lnTo>
                      <a:pt x="2" y="34"/>
                    </a:lnTo>
                    <a:lnTo>
                      <a:pt x="4" y="33"/>
                    </a:lnTo>
                    <a:lnTo>
                      <a:pt x="7" y="36"/>
                    </a:lnTo>
                    <a:lnTo>
                      <a:pt x="2" y="36"/>
                    </a:lnTo>
                    <a:close/>
                    <a:moveTo>
                      <a:pt x="4" y="33"/>
                    </a:moveTo>
                    <a:lnTo>
                      <a:pt x="4" y="31"/>
                    </a:lnTo>
                    <a:lnTo>
                      <a:pt x="13" y="38"/>
                    </a:lnTo>
                    <a:lnTo>
                      <a:pt x="12" y="39"/>
                    </a:lnTo>
                    <a:lnTo>
                      <a:pt x="4" y="33"/>
                    </a:lnTo>
                    <a:close/>
                    <a:moveTo>
                      <a:pt x="15" y="34"/>
                    </a:moveTo>
                    <a:lnTo>
                      <a:pt x="15" y="36"/>
                    </a:lnTo>
                    <a:lnTo>
                      <a:pt x="13" y="38"/>
                    </a:lnTo>
                    <a:lnTo>
                      <a:pt x="8" y="34"/>
                    </a:lnTo>
                    <a:lnTo>
                      <a:pt x="15" y="34"/>
                    </a:lnTo>
                    <a:close/>
                    <a:moveTo>
                      <a:pt x="4" y="34"/>
                    </a:moveTo>
                    <a:lnTo>
                      <a:pt x="4" y="12"/>
                    </a:lnTo>
                    <a:lnTo>
                      <a:pt x="15" y="12"/>
                    </a:lnTo>
                    <a:lnTo>
                      <a:pt x="15" y="34"/>
                    </a:lnTo>
                    <a:lnTo>
                      <a:pt x="4" y="34"/>
                    </a:lnTo>
                    <a:close/>
                    <a:moveTo>
                      <a:pt x="4" y="12"/>
                    </a:moveTo>
                    <a:lnTo>
                      <a:pt x="4" y="10"/>
                    </a:lnTo>
                    <a:lnTo>
                      <a:pt x="5" y="8"/>
                    </a:lnTo>
                    <a:lnTo>
                      <a:pt x="8" y="12"/>
                    </a:lnTo>
                    <a:lnTo>
                      <a:pt x="4" y="12"/>
                    </a:lnTo>
                    <a:close/>
                    <a:moveTo>
                      <a:pt x="5" y="8"/>
                    </a:moveTo>
                    <a:lnTo>
                      <a:pt x="7" y="7"/>
                    </a:lnTo>
                    <a:lnTo>
                      <a:pt x="15" y="15"/>
                    </a:lnTo>
                    <a:lnTo>
                      <a:pt x="13" y="16"/>
                    </a:lnTo>
                    <a:lnTo>
                      <a:pt x="5" y="8"/>
                    </a:lnTo>
                    <a:close/>
                    <a:moveTo>
                      <a:pt x="17" y="10"/>
                    </a:moveTo>
                    <a:lnTo>
                      <a:pt x="17" y="13"/>
                    </a:lnTo>
                    <a:lnTo>
                      <a:pt x="15" y="15"/>
                    </a:lnTo>
                    <a:lnTo>
                      <a:pt x="10" y="10"/>
                    </a:lnTo>
                    <a:lnTo>
                      <a:pt x="17" y="10"/>
                    </a:lnTo>
                    <a:close/>
                    <a:moveTo>
                      <a:pt x="5" y="10"/>
                    </a:moveTo>
                    <a:lnTo>
                      <a:pt x="5" y="7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5" y="10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7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2037"/>
              <p:cNvSpPr>
                <a:spLocks noEditPoints="1"/>
              </p:cNvSpPr>
              <p:nvPr/>
            </p:nvSpPr>
            <p:spPr bwMode="auto">
              <a:xfrm>
                <a:off x="2400" y="2335"/>
                <a:ext cx="15" cy="34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10" y="30"/>
                  </a:cxn>
                  <a:cxn ang="0">
                    <a:pos x="10" y="32"/>
                  </a:cxn>
                  <a:cxn ang="0">
                    <a:pos x="8" y="34"/>
                  </a:cxn>
                  <a:cxn ang="0">
                    <a:pos x="5" y="34"/>
                  </a:cxn>
                  <a:cxn ang="0">
                    <a:pos x="3" y="34"/>
                  </a:cxn>
                  <a:cxn ang="0">
                    <a:pos x="2" y="32"/>
                  </a:cxn>
                  <a:cxn ang="0">
                    <a:pos x="0" y="30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0" y="29"/>
                  </a:cxn>
                  <a:cxn ang="0">
                    <a:pos x="0" y="16"/>
                  </a:cxn>
                  <a:cxn ang="0">
                    <a:pos x="12" y="16"/>
                  </a:cxn>
                  <a:cxn ang="0">
                    <a:pos x="12" y="29"/>
                  </a:cxn>
                  <a:cxn ang="0">
                    <a:pos x="0" y="29"/>
                  </a:cxn>
                  <a:cxn ang="0">
                    <a:pos x="0" y="16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16"/>
                  </a:cxn>
                  <a:cxn ang="0">
                    <a:pos x="0" y="16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7" y="21"/>
                  </a:cxn>
                  <a:cxn ang="0">
                    <a:pos x="5" y="21"/>
                  </a:cxn>
                  <a:cxn ang="0">
                    <a:pos x="5" y="9"/>
                  </a:cxn>
                  <a:cxn ang="0">
                    <a:pos x="12" y="16"/>
                  </a:cxn>
                  <a:cxn ang="0">
                    <a:pos x="12" y="21"/>
                  </a:cxn>
                  <a:cxn ang="0">
                    <a:pos x="7" y="21"/>
                  </a:cxn>
                  <a:cxn ang="0">
                    <a:pos x="7" y="16"/>
                  </a:cxn>
                  <a:cxn ang="0">
                    <a:pos x="12" y="16"/>
                  </a:cxn>
                  <a:cxn ang="0">
                    <a:pos x="0" y="1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16"/>
                  </a:cxn>
                  <a:cxn ang="0">
                    <a:pos x="0" y="1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7" y="6"/>
                  </a:cxn>
                  <a:cxn ang="0">
                    <a:pos x="0" y="6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12" y="9"/>
                  </a:cxn>
                  <a:cxn ang="0">
                    <a:pos x="10" y="11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3" y="3"/>
                  </a:cxn>
                  <a:cxn ang="0">
                    <a:pos x="15" y="4"/>
                  </a:cxn>
                  <a:cxn ang="0">
                    <a:pos x="13" y="8"/>
                  </a:cxn>
                  <a:cxn ang="0">
                    <a:pos x="12" y="9"/>
                  </a:cxn>
                  <a:cxn ang="0">
                    <a:pos x="3" y="1"/>
                  </a:cxn>
                </a:cxnLst>
                <a:rect l="0" t="0" r="r" b="b"/>
                <a:pathLst>
                  <a:path w="15" h="34">
                    <a:moveTo>
                      <a:pt x="12" y="29"/>
                    </a:moveTo>
                    <a:lnTo>
                      <a:pt x="10" y="30"/>
                    </a:lnTo>
                    <a:lnTo>
                      <a:pt x="10" y="32"/>
                    </a:lnTo>
                    <a:lnTo>
                      <a:pt x="8" y="34"/>
                    </a:lnTo>
                    <a:lnTo>
                      <a:pt x="5" y="34"/>
                    </a:lnTo>
                    <a:lnTo>
                      <a:pt x="3" y="34"/>
                    </a:lnTo>
                    <a:lnTo>
                      <a:pt x="2" y="32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12" y="29"/>
                    </a:lnTo>
                    <a:close/>
                    <a:moveTo>
                      <a:pt x="0" y="29"/>
                    </a:moveTo>
                    <a:lnTo>
                      <a:pt x="0" y="16"/>
                    </a:lnTo>
                    <a:lnTo>
                      <a:pt x="12" y="16"/>
                    </a:lnTo>
                    <a:lnTo>
                      <a:pt x="12" y="29"/>
                    </a:lnTo>
                    <a:lnTo>
                      <a:pt x="0" y="29"/>
                    </a:lnTo>
                    <a:close/>
                    <a:moveTo>
                      <a:pt x="0" y="16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5" y="9"/>
                    </a:moveTo>
                    <a:lnTo>
                      <a:pt x="7" y="9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9"/>
                    </a:lnTo>
                    <a:close/>
                    <a:moveTo>
                      <a:pt x="12" y="16"/>
                    </a:moveTo>
                    <a:lnTo>
                      <a:pt x="12" y="21"/>
                    </a:lnTo>
                    <a:lnTo>
                      <a:pt x="7" y="21"/>
                    </a:lnTo>
                    <a:lnTo>
                      <a:pt x="7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6"/>
                    </a:moveTo>
                    <a:lnTo>
                      <a:pt x="0" y="4"/>
                    </a:lnTo>
                    <a:lnTo>
                      <a:pt x="2" y="3"/>
                    </a:lnTo>
                    <a:lnTo>
                      <a:pt x="7" y="6"/>
                    </a:lnTo>
                    <a:lnTo>
                      <a:pt x="0" y="6"/>
                    </a:lnTo>
                    <a:close/>
                    <a:moveTo>
                      <a:pt x="2" y="3"/>
                    </a:moveTo>
                    <a:lnTo>
                      <a:pt x="3" y="1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2" y="3"/>
                    </a:lnTo>
                    <a:close/>
                    <a:moveTo>
                      <a:pt x="3" y="1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2038"/>
              <p:cNvSpPr>
                <a:spLocks noEditPoints="1"/>
              </p:cNvSpPr>
              <p:nvPr/>
            </p:nvSpPr>
            <p:spPr bwMode="auto">
              <a:xfrm>
                <a:off x="2402" y="2335"/>
                <a:ext cx="16" cy="50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3" y="6"/>
                  </a:cxn>
                  <a:cxn ang="0">
                    <a:pos x="0" y="4"/>
                  </a:cxn>
                  <a:cxn ang="0">
                    <a:pos x="6" y="13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6"/>
                  </a:cxn>
                  <a:cxn ang="0">
                    <a:pos x="1" y="6"/>
                  </a:cxn>
                  <a:cxn ang="0">
                    <a:pos x="5" y="19"/>
                  </a:cxn>
                  <a:cxn ang="0">
                    <a:pos x="1" y="16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13"/>
                  </a:cxn>
                  <a:cxn ang="0">
                    <a:pos x="14" y="34"/>
                  </a:cxn>
                  <a:cxn ang="0">
                    <a:pos x="3" y="16"/>
                  </a:cxn>
                  <a:cxn ang="0">
                    <a:pos x="5" y="38"/>
                  </a:cxn>
                  <a:cxn ang="0">
                    <a:pos x="3" y="34"/>
                  </a:cxn>
                  <a:cxn ang="0">
                    <a:pos x="5" y="38"/>
                  </a:cxn>
                  <a:cxn ang="0">
                    <a:pos x="14" y="30"/>
                  </a:cxn>
                  <a:cxn ang="0">
                    <a:pos x="5" y="38"/>
                  </a:cxn>
                  <a:cxn ang="0">
                    <a:pos x="14" y="30"/>
                  </a:cxn>
                  <a:cxn ang="0">
                    <a:pos x="16" y="35"/>
                  </a:cxn>
                  <a:cxn ang="0">
                    <a:pos x="14" y="30"/>
                  </a:cxn>
                  <a:cxn ang="0">
                    <a:pos x="16" y="43"/>
                  </a:cxn>
                  <a:cxn ang="0">
                    <a:pos x="5" y="35"/>
                  </a:cxn>
                  <a:cxn ang="0">
                    <a:pos x="16" y="43"/>
                  </a:cxn>
                  <a:cxn ang="0">
                    <a:pos x="14" y="48"/>
                  </a:cxn>
                  <a:cxn ang="0">
                    <a:pos x="11" y="50"/>
                  </a:cxn>
                  <a:cxn ang="0">
                    <a:pos x="6" y="48"/>
                  </a:cxn>
                  <a:cxn ang="0">
                    <a:pos x="5" y="43"/>
                  </a:cxn>
                </a:cxnLst>
                <a:rect l="0" t="0" r="r" b="b"/>
                <a:pathLst>
                  <a:path w="16" h="50">
                    <a:moveTo>
                      <a:pt x="0" y="4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3" y="4"/>
                    </a:lnTo>
                    <a:lnTo>
                      <a:pt x="0" y="4"/>
                    </a:lnTo>
                    <a:close/>
                    <a:moveTo>
                      <a:pt x="13" y="4"/>
                    </a:moveTo>
                    <a:lnTo>
                      <a:pt x="13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3" y="4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6"/>
                    </a:lnTo>
                    <a:lnTo>
                      <a:pt x="1" y="16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5" y="19"/>
                    </a:moveTo>
                    <a:lnTo>
                      <a:pt x="1" y="17"/>
                    </a:lnTo>
                    <a:lnTo>
                      <a:pt x="1" y="16"/>
                    </a:lnTo>
                    <a:lnTo>
                      <a:pt x="8" y="16"/>
                    </a:lnTo>
                    <a:lnTo>
                      <a:pt x="5" y="19"/>
                    </a:lnTo>
                    <a:close/>
                    <a:moveTo>
                      <a:pt x="11" y="11"/>
                    </a:moveTo>
                    <a:lnTo>
                      <a:pt x="13" y="13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11" y="11"/>
                    </a:lnTo>
                    <a:close/>
                    <a:moveTo>
                      <a:pt x="13" y="13"/>
                    </a:moveTo>
                    <a:lnTo>
                      <a:pt x="14" y="14"/>
                    </a:lnTo>
                    <a:lnTo>
                      <a:pt x="14" y="16"/>
                    </a:lnTo>
                    <a:lnTo>
                      <a:pt x="10" y="16"/>
                    </a:lnTo>
                    <a:lnTo>
                      <a:pt x="13" y="13"/>
                    </a:lnTo>
                    <a:close/>
                    <a:moveTo>
                      <a:pt x="14" y="16"/>
                    </a:moveTo>
                    <a:lnTo>
                      <a:pt x="14" y="34"/>
                    </a:lnTo>
                    <a:lnTo>
                      <a:pt x="3" y="34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  <a:moveTo>
                      <a:pt x="5" y="38"/>
                    </a:moveTo>
                    <a:lnTo>
                      <a:pt x="3" y="37"/>
                    </a:lnTo>
                    <a:lnTo>
                      <a:pt x="3" y="34"/>
                    </a:lnTo>
                    <a:lnTo>
                      <a:pt x="10" y="34"/>
                    </a:lnTo>
                    <a:lnTo>
                      <a:pt x="5" y="38"/>
                    </a:lnTo>
                    <a:close/>
                    <a:moveTo>
                      <a:pt x="13" y="30"/>
                    </a:moveTo>
                    <a:lnTo>
                      <a:pt x="14" y="30"/>
                    </a:lnTo>
                    <a:lnTo>
                      <a:pt x="6" y="38"/>
                    </a:lnTo>
                    <a:lnTo>
                      <a:pt x="5" y="38"/>
                    </a:lnTo>
                    <a:lnTo>
                      <a:pt x="13" y="30"/>
                    </a:lnTo>
                    <a:close/>
                    <a:moveTo>
                      <a:pt x="14" y="30"/>
                    </a:moveTo>
                    <a:lnTo>
                      <a:pt x="16" y="32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14" y="30"/>
                    </a:lnTo>
                    <a:close/>
                    <a:moveTo>
                      <a:pt x="16" y="35"/>
                    </a:moveTo>
                    <a:lnTo>
                      <a:pt x="16" y="43"/>
                    </a:lnTo>
                    <a:lnTo>
                      <a:pt x="5" y="43"/>
                    </a:lnTo>
                    <a:lnTo>
                      <a:pt x="5" y="35"/>
                    </a:lnTo>
                    <a:lnTo>
                      <a:pt x="16" y="35"/>
                    </a:lnTo>
                    <a:close/>
                    <a:moveTo>
                      <a:pt x="16" y="43"/>
                    </a:moveTo>
                    <a:lnTo>
                      <a:pt x="16" y="47"/>
                    </a:lnTo>
                    <a:lnTo>
                      <a:pt x="14" y="48"/>
                    </a:lnTo>
                    <a:lnTo>
                      <a:pt x="13" y="50"/>
                    </a:lnTo>
                    <a:lnTo>
                      <a:pt x="11" y="50"/>
                    </a:lnTo>
                    <a:lnTo>
                      <a:pt x="8" y="50"/>
                    </a:lnTo>
                    <a:lnTo>
                      <a:pt x="6" y="48"/>
                    </a:lnTo>
                    <a:lnTo>
                      <a:pt x="5" y="47"/>
                    </a:lnTo>
                    <a:lnTo>
                      <a:pt x="5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2039"/>
              <p:cNvSpPr>
                <a:spLocks noEditPoints="1"/>
              </p:cNvSpPr>
              <p:nvPr/>
            </p:nvSpPr>
            <p:spPr bwMode="auto">
              <a:xfrm>
                <a:off x="2407" y="2373"/>
                <a:ext cx="14" cy="8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20"/>
                  </a:cxn>
                  <a:cxn ang="0">
                    <a:pos x="0" y="5"/>
                  </a:cxn>
                  <a:cxn ang="0">
                    <a:pos x="1" y="25"/>
                  </a:cxn>
                  <a:cxn ang="0">
                    <a:pos x="0" y="20"/>
                  </a:cxn>
                  <a:cxn ang="0">
                    <a:pos x="1" y="25"/>
                  </a:cxn>
                  <a:cxn ang="0">
                    <a:pos x="11" y="17"/>
                  </a:cxn>
                  <a:cxn ang="0">
                    <a:pos x="1" y="25"/>
                  </a:cxn>
                  <a:cxn ang="0">
                    <a:pos x="11" y="17"/>
                  </a:cxn>
                  <a:cxn ang="0">
                    <a:pos x="13" y="22"/>
                  </a:cxn>
                  <a:cxn ang="0">
                    <a:pos x="11" y="17"/>
                  </a:cxn>
                  <a:cxn ang="0">
                    <a:pos x="13" y="48"/>
                  </a:cxn>
                  <a:cxn ang="0">
                    <a:pos x="1" y="22"/>
                  </a:cxn>
                  <a:cxn ang="0">
                    <a:pos x="3" y="52"/>
                  </a:cxn>
                  <a:cxn ang="0">
                    <a:pos x="1" y="48"/>
                  </a:cxn>
                  <a:cxn ang="0">
                    <a:pos x="3" y="52"/>
                  </a:cxn>
                  <a:cxn ang="0">
                    <a:pos x="13" y="44"/>
                  </a:cxn>
                  <a:cxn ang="0">
                    <a:pos x="3" y="52"/>
                  </a:cxn>
                  <a:cxn ang="0">
                    <a:pos x="13" y="44"/>
                  </a:cxn>
                  <a:cxn ang="0">
                    <a:pos x="14" y="49"/>
                  </a:cxn>
                  <a:cxn ang="0">
                    <a:pos x="13" y="44"/>
                  </a:cxn>
                  <a:cxn ang="0">
                    <a:pos x="14" y="77"/>
                  </a:cxn>
                  <a:cxn ang="0">
                    <a:pos x="3" y="49"/>
                  </a:cxn>
                  <a:cxn ang="0">
                    <a:pos x="14" y="77"/>
                  </a:cxn>
                  <a:cxn ang="0">
                    <a:pos x="13" y="80"/>
                  </a:cxn>
                  <a:cxn ang="0">
                    <a:pos x="8" y="82"/>
                  </a:cxn>
                  <a:cxn ang="0">
                    <a:pos x="5" y="80"/>
                  </a:cxn>
                  <a:cxn ang="0">
                    <a:pos x="3" y="77"/>
                  </a:cxn>
                </a:cxnLst>
                <a:rect l="0" t="0" r="r" b="b"/>
                <a:pathLst>
                  <a:path w="14" h="82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20"/>
                    </a:lnTo>
                    <a:lnTo>
                      <a:pt x="0" y="2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25"/>
                    </a:moveTo>
                    <a:lnTo>
                      <a:pt x="0" y="23"/>
                    </a:lnTo>
                    <a:lnTo>
                      <a:pt x="0" y="20"/>
                    </a:lnTo>
                    <a:lnTo>
                      <a:pt x="6" y="20"/>
                    </a:lnTo>
                    <a:lnTo>
                      <a:pt x="1" y="25"/>
                    </a:lnTo>
                    <a:close/>
                    <a:moveTo>
                      <a:pt x="9" y="15"/>
                    </a:moveTo>
                    <a:lnTo>
                      <a:pt x="11" y="17"/>
                    </a:lnTo>
                    <a:lnTo>
                      <a:pt x="3" y="26"/>
                    </a:lnTo>
                    <a:lnTo>
                      <a:pt x="1" y="25"/>
                    </a:lnTo>
                    <a:lnTo>
                      <a:pt x="9" y="15"/>
                    </a:lnTo>
                    <a:close/>
                    <a:moveTo>
                      <a:pt x="11" y="17"/>
                    </a:moveTo>
                    <a:lnTo>
                      <a:pt x="13" y="18"/>
                    </a:lnTo>
                    <a:lnTo>
                      <a:pt x="13" y="22"/>
                    </a:lnTo>
                    <a:lnTo>
                      <a:pt x="8" y="22"/>
                    </a:lnTo>
                    <a:lnTo>
                      <a:pt x="11" y="17"/>
                    </a:lnTo>
                    <a:close/>
                    <a:moveTo>
                      <a:pt x="13" y="22"/>
                    </a:moveTo>
                    <a:lnTo>
                      <a:pt x="13" y="48"/>
                    </a:lnTo>
                    <a:lnTo>
                      <a:pt x="1" y="48"/>
                    </a:lnTo>
                    <a:lnTo>
                      <a:pt x="1" y="22"/>
                    </a:lnTo>
                    <a:lnTo>
                      <a:pt x="13" y="22"/>
                    </a:lnTo>
                    <a:close/>
                    <a:moveTo>
                      <a:pt x="3" y="52"/>
                    </a:moveTo>
                    <a:lnTo>
                      <a:pt x="1" y="51"/>
                    </a:lnTo>
                    <a:lnTo>
                      <a:pt x="1" y="48"/>
                    </a:lnTo>
                    <a:lnTo>
                      <a:pt x="8" y="48"/>
                    </a:lnTo>
                    <a:lnTo>
                      <a:pt x="3" y="52"/>
                    </a:lnTo>
                    <a:close/>
                    <a:moveTo>
                      <a:pt x="11" y="44"/>
                    </a:moveTo>
                    <a:lnTo>
                      <a:pt x="13" y="44"/>
                    </a:lnTo>
                    <a:lnTo>
                      <a:pt x="5" y="52"/>
                    </a:lnTo>
                    <a:lnTo>
                      <a:pt x="3" y="52"/>
                    </a:lnTo>
                    <a:lnTo>
                      <a:pt x="11" y="44"/>
                    </a:lnTo>
                    <a:close/>
                    <a:moveTo>
                      <a:pt x="13" y="44"/>
                    </a:moveTo>
                    <a:lnTo>
                      <a:pt x="14" y="46"/>
                    </a:lnTo>
                    <a:lnTo>
                      <a:pt x="14" y="49"/>
                    </a:lnTo>
                    <a:lnTo>
                      <a:pt x="8" y="49"/>
                    </a:lnTo>
                    <a:lnTo>
                      <a:pt x="13" y="44"/>
                    </a:lnTo>
                    <a:close/>
                    <a:moveTo>
                      <a:pt x="14" y="49"/>
                    </a:moveTo>
                    <a:lnTo>
                      <a:pt x="14" y="77"/>
                    </a:lnTo>
                    <a:lnTo>
                      <a:pt x="3" y="77"/>
                    </a:lnTo>
                    <a:lnTo>
                      <a:pt x="3" y="49"/>
                    </a:lnTo>
                    <a:lnTo>
                      <a:pt x="14" y="49"/>
                    </a:lnTo>
                    <a:close/>
                    <a:moveTo>
                      <a:pt x="14" y="77"/>
                    </a:moveTo>
                    <a:lnTo>
                      <a:pt x="14" y="78"/>
                    </a:lnTo>
                    <a:lnTo>
                      <a:pt x="13" y="80"/>
                    </a:lnTo>
                    <a:lnTo>
                      <a:pt x="11" y="82"/>
                    </a:lnTo>
                    <a:lnTo>
                      <a:pt x="8" y="82"/>
                    </a:lnTo>
                    <a:lnTo>
                      <a:pt x="6" y="82"/>
                    </a:lnTo>
                    <a:lnTo>
                      <a:pt x="5" y="80"/>
                    </a:lnTo>
                    <a:lnTo>
                      <a:pt x="3" y="78"/>
                    </a:lnTo>
                    <a:lnTo>
                      <a:pt x="3" y="77"/>
                    </a:lnTo>
                    <a:lnTo>
                      <a:pt x="14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2040"/>
              <p:cNvSpPr>
                <a:spLocks noEditPoints="1"/>
              </p:cNvSpPr>
              <p:nvPr/>
            </p:nvSpPr>
            <p:spPr bwMode="auto">
              <a:xfrm>
                <a:off x="2410" y="2443"/>
                <a:ext cx="16" cy="8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2" y="10"/>
                  </a:cxn>
                  <a:cxn ang="0">
                    <a:pos x="11" y="4"/>
                  </a:cxn>
                  <a:cxn ang="0">
                    <a:pos x="2" y="10"/>
                  </a:cxn>
                  <a:cxn ang="0">
                    <a:pos x="11" y="4"/>
                  </a:cxn>
                  <a:cxn ang="0">
                    <a:pos x="13" y="8"/>
                  </a:cxn>
                  <a:cxn ang="0">
                    <a:pos x="11" y="4"/>
                  </a:cxn>
                  <a:cxn ang="0">
                    <a:pos x="13" y="36"/>
                  </a:cxn>
                  <a:cxn ang="0">
                    <a:pos x="2" y="8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3" y="39"/>
                  </a:cxn>
                  <a:cxn ang="0">
                    <a:pos x="13" y="33"/>
                  </a:cxn>
                  <a:cxn ang="0">
                    <a:pos x="3" y="39"/>
                  </a:cxn>
                  <a:cxn ang="0">
                    <a:pos x="13" y="33"/>
                  </a:cxn>
                  <a:cxn ang="0">
                    <a:pos x="15" y="36"/>
                  </a:cxn>
                  <a:cxn ang="0">
                    <a:pos x="13" y="33"/>
                  </a:cxn>
                  <a:cxn ang="0">
                    <a:pos x="15" y="64"/>
                  </a:cxn>
                  <a:cxn ang="0">
                    <a:pos x="3" y="36"/>
                  </a:cxn>
                  <a:cxn ang="0">
                    <a:pos x="5" y="69"/>
                  </a:cxn>
                  <a:cxn ang="0">
                    <a:pos x="3" y="64"/>
                  </a:cxn>
                  <a:cxn ang="0">
                    <a:pos x="5" y="69"/>
                  </a:cxn>
                  <a:cxn ang="0">
                    <a:pos x="13" y="60"/>
                  </a:cxn>
                  <a:cxn ang="0">
                    <a:pos x="5" y="69"/>
                  </a:cxn>
                  <a:cxn ang="0">
                    <a:pos x="13" y="60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16" y="80"/>
                  </a:cxn>
                  <a:cxn ang="0">
                    <a:pos x="5" y="65"/>
                  </a:cxn>
                  <a:cxn ang="0">
                    <a:pos x="16" y="80"/>
                  </a:cxn>
                  <a:cxn ang="0">
                    <a:pos x="15" y="83"/>
                  </a:cxn>
                  <a:cxn ang="0">
                    <a:pos x="10" y="85"/>
                  </a:cxn>
                  <a:cxn ang="0">
                    <a:pos x="6" y="83"/>
                  </a:cxn>
                  <a:cxn ang="0">
                    <a:pos x="5" y="80"/>
                  </a:cxn>
                </a:cxnLst>
                <a:rect l="0" t="0" r="r" b="b"/>
                <a:pathLst>
                  <a:path w="16" h="85">
                    <a:moveTo>
                      <a:pt x="2" y="10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2" y="10"/>
                    </a:lnTo>
                    <a:close/>
                    <a:moveTo>
                      <a:pt x="10" y="2"/>
                    </a:moveTo>
                    <a:lnTo>
                      <a:pt x="11" y="4"/>
                    </a:lnTo>
                    <a:lnTo>
                      <a:pt x="3" y="12"/>
                    </a:lnTo>
                    <a:lnTo>
                      <a:pt x="2" y="10"/>
                    </a:lnTo>
                    <a:lnTo>
                      <a:pt x="10" y="2"/>
                    </a:lnTo>
                    <a:close/>
                    <a:moveTo>
                      <a:pt x="11" y="4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11" y="4"/>
                    </a:lnTo>
                    <a:close/>
                    <a:moveTo>
                      <a:pt x="13" y="8"/>
                    </a:moveTo>
                    <a:lnTo>
                      <a:pt x="13" y="36"/>
                    </a:lnTo>
                    <a:lnTo>
                      <a:pt x="2" y="36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3" y="39"/>
                    </a:moveTo>
                    <a:lnTo>
                      <a:pt x="2" y="38"/>
                    </a:lnTo>
                    <a:lnTo>
                      <a:pt x="2" y="36"/>
                    </a:lnTo>
                    <a:lnTo>
                      <a:pt x="6" y="36"/>
                    </a:lnTo>
                    <a:lnTo>
                      <a:pt x="3" y="39"/>
                    </a:lnTo>
                    <a:close/>
                    <a:moveTo>
                      <a:pt x="11" y="31"/>
                    </a:moveTo>
                    <a:lnTo>
                      <a:pt x="13" y="33"/>
                    </a:lnTo>
                    <a:lnTo>
                      <a:pt x="5" y="41"/>
                    </a:lnTo>
                    <a:lnTo>
                      <a:pt x="3" y="39"/>
                    </a:lnTo>
                    <a:lnTo>
                      <a:pt x="11" y="31"/>
                    </a:lnTo>
                    <a:close/>
                    <a:moveTo>
                      <a:pt x="13" y="33"/>
                    </a:moveTo>
                    <a:lnTo>
                      <a:pt x="15" y="34"/>
                    </a:lnTo>
                    <a:lnTo>
                      <a:pt x="15" y="36"/>
                    </a:lnTo>
                    <a:lnTo>
                      <a:pt x="8" y="36"/>
                    </a:lnTo>
                    <a:lnTo>
                      <a:pt x="13" y="33"/>
                    </a:lnTo>
                    <a:close/>
                    <a:moveTo>
                      <a:pt x="15" y="36"/>
                    </a:moveTo>
                    <a:lnTo>
                      <a:pt x="15" y="64"/>
                    </a:lnTo>
                    <a:lnTo>
                      <a:pt x="3" y="64"/>
                    </a:lnTo>
                    <a:lnTo>
                      <a:pt x="3" y="36"/>
                    </a:lnTo>
                    <a:lnTo>
                      <a:pt x="15" y="36"/>
                    </a:lnTo>
                    <a:close/>
                    <a:moveTo>
                      <a:pt x="5" y="69"/>
                    </a:moveTo>
                    <a:lnTo>
                      <a:pt x="3" y="67"/>
                    </a:lnTo>
                    <a:lnTo>
                      <a:pt x="3" y="64"/>
                    </a:lnTo>
                    <a:lnTo>
                      <a:pt x="8" y="64"/>
                    </a:lnTo>
                    <a:lnTo>
                      <a:pt x="5" y="69"/>
                    </a:lnTo>
                    <a:close/>
                    <a:moveTo>
                      <a:pt x="11" y="59"/>
                    </a:moveTo>
                    <a:lnTo>
                      <a:pt x="13" y="60"/>
                    </a:lnTo>
                    <a:lnTo>
                      <a:pt x="6" y="70"/>
                    </a:lnTo>
                    <a:lnTo>
                      <a:pt x="5" y="69"/>
                    </a:lnTo>
                    <a:lnTo>
                      <a:pt x="11" y="59"/>
                    </a:lnTo>
                    <a:close/>
                    <a:moveTo>
                      <a:pt x="13" y="60"/>
                    </a:moveTo>
                    <a:lnTo>
                      <a:pt x="16" y="62"/>
                    </a:lnTo>
                    <a:lnTo>
                      <a:pt x="16" y="65"/>
                    </a:lnTo>
                    <a:lnTo>
                      <a:pt x="10" y="65"/>
                    </a:lnTo>
                    <a:lnTo>
                      <a:pt x="13" y="60"/>
                    </a:lnTo>
                    <a:close/>
                    <a:moveTo>
                      <a:pt x="16" y="65"/>
                    </a:moveTo>
                    <a:lnTo>
                      <a:pt x="16" y="80"/>
                    </a:lnTo>
                    <a:lnTo>
                      <a:pt x="5" y="80"/>
                    </a:lnTo>
                    <a:lnTo>
                      <a:pt x="5" y="65"/>
                    </a:lnTo>
                    <a:lnTo>
                      <a:pt x="16" y="65"/>
                    </a:lnTo>
                    <a:close/>
                    <a:moveTo>
                      <a:pt x="16" y="80"/>
                    </a:moveTo>
                    <a:lnTo>
                      <a:pt x="15" y="82"/>
                    </a:lnTo>
                    <a:lnTo>
                      <a:pt x="15" y="83"/>
                    </a:lnTo>
                    <a:lnTo>
                      <a:pt x="13" y="85"/>
                    </a:lnTo>
                    <a:lnTo>
                      <a:pt x="10" y="85"/>
                    </a:lnTo>
                    <a:lnTo>
                      <a:pt x="8" y="85"/>
                    </a:lnTo>
                    <a:lnTo>
                      <a:pt x="6" y="83"/>
                    </a:lnTo>
                    <a:lnTo>
                      <a:pt x="5" y="82"/>
                    </a:lnTo>
                    <a:lnTo>
                      <a:pt x="5" y="80"/>
                    </a:lnTo>
                    <a:lnTo>
                      <a:pt x="16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2041"/>
              <p:cNvSpPr>
                <a:spLocks noEditPoints="1"/>
              </p:cNvSpPr>
              <p:nvPr/>
            </p:nvSpPr>
            <p:spPr bwMode="auto">
              <a:xfrm>
                <a:off x="2415" y="2516"/>
                <a:ext cx="14" cy="7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1" y="18"/>
                  </a:cxn>
                  <a:cxn ang="0">
                    <a:pos x="0" y="7"/>
                  </a:cxn>
                  <a:cxn ang="0">
                    <a:pos x="1" y="23"/>
                  </a:cxn>
                  <a:cxn ang="0">
                    <a:pos x="0" y="18"/>
                  </a:cxn>
                  <a:cxn ang="0">
                    <a:pos x="1" y="23"/>
                  </a:cxn>
                  <a:cxn ang="0">
                    <a:pos x="10" y="15"/>
                  </a:cxn>
                  <a:cxn ang="0">
                    <a:pos x="1" y="23"/>
                  </a:cxn>
                  <a:cxn ang="0">
                    <a:pos x="10" y="15"/>
                  </a:cxn>
                  <a:cxn ang="0">
                    <a:pos x="11" y="20"/>
                  </a:cxn>
                  <a:cxn ang="0">
                    <a:pos x="10" y="15"/>
                  </a:cxn>
                  <a:cxn ang="0">
                    <a:pos x="11" y="44"/>
                  </a:cxn>
                  <a:cxn ang="0">
                    <a:pos x="0" y="20"/>
                  </a:cxn>
                  <a:cxn ang="0">
                    <a:pos x="1" y="48"/>
                  </a:cxn>
                  <a:cxn ang="0">
                    <a:pos x="0" y="44"/>
                  </a:cxn>
                  <a:cxn ang="0">
                    <a:pos x="1" y="48"/>
                  </a:cxn>
                  <a:cxn ang="0">
                    <a:pos x="11" y="41"/>
                  </a:cxn>
                  <a:cxn ang="0">
                    <a:pos x="1" y="48"/>
                  </a:cxn>
                  <a:cxn ang="0">
                    <a:pos x="11" y="41"/>
                  </a:cxn>
                  <a:cxn ang="0">
                    <a:pos x="13" y="46"/>
                  </a:cxn>
                  <a:cxn ang="0">
                    <a:pos x="11" y="41"/>
                  </a:cxn>
                  <a:cxn ang="0">
                    <a:pos x="13" y="70"/>
                  </a:cxn>
                  <a:cxn ang="0">
                    <a:pos x="1" y="46"/>
                  </a:cxn>
                  <a:cxn ang="0">
                    <a:pos x="3" y="75"/>
                  </a:cxn>
                  <a:cxn ang="0">
                    <a:pos x="1" y="70"/>
                  </a:cxn>
                  <a:cxn ang="0">
                    <a:pos x="3" y="75"/>
                  </a:cxn>
                  <a:cxn ang="0">
                    <a:pos x="13" y="67"/>
                  </a:cxn>
                  <a:cxn ang="0">
                    <a:pos x="3" y="75"/>
                  </a:cxn>
                  <a:cxn ang="0">
                    <a:pos x="13" y="67"/>
                  </a:cxn>
                  <a:cxn ang="0">
                    <a:pos x="14" y="72"/>
                  </a:cxn>
                  <a:cxn ang="0">
                    <a:pos x="13" y="67"/>
                  </a:cxn>
                  <a:cxn ang="0">
                    <a:pos x="14" y="74"/>
                  </a:cxn>
                  <a:cxn ang="0">
                    <a:pos x="3" y="72"/>
                  </a:cxn>
                  <a:cxn ang="0">
                    <a:pos x="14" y="74"/>
                  </a:cxn>
                  <a:cxn ang="0">
                    <a:pos x="13" y="77"/>
                  </a:cxn>
                  <a:cxn ang="0">
                    <a:pos x="10" y="78"/>
                  </a:cxn>
                  <a:cxn ang="0">
                    <a:pos x="5" y="77"/>
                  </a:cxn>
                  <a:cxn ang="0">
                    <a:pos x="3" y="74"/>
                  </a:cxn>
                </a:cxnLst>
                <a:rect l="0" t="0" r="r" b="b"/>
                <a:pathLst>
                  <a:path w="14" h="78">
                    <a:moveTo>
                      <a:pt x="0" y="7"/>
                    </a:move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8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1" y="23"/>
                    </a:moveTo>
                    <a:lnTo>
                      <a:pt x="0" y="22"/>
                    </a:lnTo>
                    <a:lnTo>
                      <a:pt x="0" y="18"/>
                    </a:lnTo>
                    <a:lnTo>
                      <a:pt x="5" y="18"/>
                    </a:lnTo>
                    <a:lnTo>
                      <a:pt x="1" y="23"/>
                    </a:lnTo>
                    <a:close/>
                    <a:moveTo>
                      <a:pt x="10" y="15"/>
                    </a:moveTo>
                    <a:lnTo>
                      <a:pt x="10" y="15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10" y="15"/>
                    </a:lnTo>
                    <a:close/>
                    <a:moveTo>
                      <a:pt x="10" y="15"/>
                    </a:moveTo>
                    <a:lnTo>
                      <a:pt x="11" y="17"/>
                    </a:lnTo>
                    <a:lnTo>
                      <a:pt x="11" y="20"/>
                    </a:lnTo>
                    <a:lnTo>
                      <a:pt x="6" y="20"/>
                    </a:lnTo>
                    <a:lnTo>
                      <a:pt x="10" y="15"/>
                    </a:lnTo>
                    <a:close/>
                    <a:moveTo>
                      <a:pt x="11" y="20"/>
                    </a:moveTo>
                    <a:lnTo>
                      <a:pt x="11" y="44"/>
                    </a:lnTo>
                    <a:lnTo>
                      <a:pt x="0" y="44"/>
                    </a:lnTo>
                    <a:lnTo>
                      <a:pt x="0" y="20"/>
                    </a:lnTo>
                    <a:lnTo>
                      <a:pt x="11" y="20"/>
                    </a:lnTo>
                    <a:close/>
                    <a:moveTo>
                      <a:pt x="1" y="48"/>
                    </a:moveTo>
                    <a:lnTo>
                      <a:pt x="0" y="46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1" y="48"/>
                    </a:lnTo>
                    <a:close/>
                    <a:moveTo>
                      <a:pt x="10" y="39"/>
                    </a:moveTo>
                    <a:lnTo>
                      <a:pt x="11" y="41"/>
                    </a:lnTo>
                    <a:lnTo>
                      <a:pt x="3" y="49"/>
                    </a:lnTo>
                    <a:lnTo>
                      <a:pt x="1" y="48"/>
                    </a:lnTo>
                    <a:lnTo>
                      <a:pt x="10" y="39"/>
                    </a:lnTo>
                    <a:close/>
                    <a:moveTo>
                      <a:pt x="11" y="41"/>
                    </a:moveTo>
                    <a:lnTo>
                      <a:pt x="13" y="43"/>
                    </a:lnTo>
                    <a:lnTo>
                      <a:pt x="13" y="46"/>
                    </a:lnTo>
                    <a:lnTo>
                      <a:pt x="8" y="46"/>
                    </a:lnTo>
                    <a:lnTo>
                      <a:pt x="11" y="41"/>
                    </a:lnTo>
                    <a:close/>
                    <a:moveTo>
                      <a:pt x="13" y="46"/>
                    </a:moveTo>
                    <a:lnTo>
                      <a:pt x="13" y="70"/>
                    </a:lnTo>
                    <a:lnTo>
                      <a:pt x="1" y="70"/>
                    </a:lnTo>
                    <a:lnTo>
                      <a:pt x="1" y="46"/>
                    </a:lnTo>
                    <a:lnTo>
                      <a:pt x="13" y="46"/>
                    </a:lnTo>
                    <a:close/>
                    <a:moveTo>
                      <a:pt x="3" y="75"/>
                    </a:moveTo>
                    <a:lnTo>
                      <a:pt x="1" y="74"/>
                    </a:lnTo>
                    <a:lnTo>
                      <a:pt x="1" y="70"/>
                    </a:lnTo>
                    <a:lnTo>
                      <a:pt x="8" y="70"/>
                    </a:lnTo>
                    <a:lnTo>
                      <a:pt x="3" y="75"/>
                    </a:lnTo>
                    <a:close/>
                    <a:moveTo>
                      <a:pt x="11" y="67"/>
                    </a:moveTo>
                    <a:lnTo>
                      <a:pt x="13" y="67"/>
                    </a:lnTo>
                    <a:lnTo>
                      <a:pt x="5" y="75"/>
                    </a:lnTo>
                    <a:lnTo>
                      <a:pt x="3" y="75"/>
                    </a:lnTo>
                    <a:lnTo>
                      <a:pt x="11" y="67"/>
                    </a:lnTo>
                    <a:close/>
                    <a:moveTo>
                      <a:pt x="13" y="67"/>
                    </a:moveTo>
                    <a:lnTo>
                      <a:pt x="14" y="69"/>
                    </a:lnTo>
                    <a:lnTo>
                      <a:pt x="14" y="72"/>
                    </a:lnTo>
                    <a:lnTo>
                      <a:pt x="10" y="72"/>
                    </a:lnTo>
                    <a:lnTo>
                      <a:pt x="13" y="67"/>
                    </a:lnTo>
                    <a:close/>
                    <a:moveTo>
                      <a:pt x="14" y="72"/>
                    </a:moveTo>
                    <a:lnTo>
                      <a:pt x="14" y="74"/>
                    </a:lnTo>
                    <a:lnTo>
                      <a:pt x="3" y="74"/>
                    </a:lnTo>
                    <a:lnTo>
                      <a:pt x="3" y="72"/>
                    </a:lnTo>
                    <a:lnTo>
                      <a:pt x="14" y="72"/>
                    </a:lnTo>
                    <a:close/>
                    <a:moveTo>
                      <a:pt x="14" y="74"/>
                    </a:moveTo>
                    <a:lnTo>
                      <a:pt x="14" y="75"/>
                    </a:lnTo>
                    <a:lnTo>
                      <a:pt x="13" y="77"/>
                    </a:lnTo>
                    <a:lnTo>
                      <a:pt x="11" y="78"/>
                    </a:lnTo>
                    <a:lnTo>
                      <a:pt x="10" y="78"/>
                    </a:lnTo>
                    <a:lnTo>
                      <a:pt x="6" y="78"/>
                    </a:lnTo>
                    <a:lnTo>
                      <a:pt x="5" y="77"/>
                    </a:lnTo>
                    <a:lnTo>
                      <a:pt x="3" y="75"/>
                    </a:lnTo>
                    <a:lnTo>
                      <a:pt x="3" y="74"/>
                    </a:lnTo>
                    <a:lnTo>
                      <a:pt x="14" y="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2042"/>
              <p:cNvSpPr>
                <a:spLocks noEditPoints="1"/>
              </p:cNvSpPr>
              <p:nvPr/>
            </p:nvSpPr>
            <p:spPr bwMode="auto">
              <a:xfrm>
                <a:off x="2418" y="2583"/>
                <a:ext cx="15" cy="7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26"/>
                  </a:cxn>
                  <a:cxn ang="0">
                    <a:pos x="0" y="7"/>
                  </a:cxn>
                  <a:cxn ang="0">
                    <a:pos x="2" y="31"/>
                  </a:cxn>
                  <a:cxn ang="0">
                    <a:pos x="0" y="26"/>
                  </a:cxn>
                  <a:cxn ang="0">
                    <a:pos x="2" y="31"/>
                  </a:cxn>
                  <a:cxn ang="0">
                    <a:pos x="11" y="24"/>
                  </a:cxn>
                  <a:cxn ang="0">
                    <a:pos x="2" y="31"/>
                  </a:cxn>
                  <a:cxn ang="0">
                    <a:pos x="11" y="24"/>
                  </a:cxn>
                  <a:cxn ang="0">
                    <a:pos x="13" y="28"/>
                  </a:cxn>
                  <a:cxn ang="0">
                    <a:pos x="11" y="24"/>
                  </a:cxn>
                  <a:cxn ang="0">
                    <a:pos x="13" y="49"/>
                  </a:cxn>
                  <a:cxn ang="0">
                    <a:pos x="2" y="28"/>
                  </a:cxn>
                  <a:cxn ang="0">
                    <a:pos x="3" y="54"/>
                  </a:cxn>
                  <a:cxn ang="0">
                    <a:pos x="2" y="49"/>
                  </a:cxn>
                  <a:cxn ang="0">
                    <a:pos x="3" y="54"/>
                  </a:cxn>
                  <a:cxn ang="0">
                    <a:pos x="13" y="47"/>
                  </a:cxn>
                  <a:cxn ang="0">
                    <a:pos x="3" y="54"/>
                  </a:cxn>
                  <a:cxn ang="0">
                    <a:pos x="13" y="47"/>
                  </a:cxn>
                  <a:cxn ang="0">
                    <a:pos x="15" y="50"/>
                  </a:cxn>
                  <a:cxn ang="0">
                    <a:pos x="13" y="47"/>
                  </a:cxn>
                  <a:cxn ang="0">
                    <a:pos x="15" y="63"/>
                  </a:cxn>
                  <a:cxn ang="0">
                    <a:pos x="3" y="50"/>
                  </a:cxn>
                  <a:cxn ang="0">
                    <a:pos x="15" y="63"/>
                  </a:cxn>
                  <a:cxn ang="0">
                    <a:pos x="13" y="68"/>
                  </a:cxn>
                  <a:cxn ang="0">
                    <a:pos x="8" y="70"/>
                  </a:cxn>
                  <a:cxn ang="0">
                    <a:pos x="5" y="68"/>
                  </a:cxn>
                  <a:cxn ang="0">
                    <a:pos x="3" y="63"/>
                  </a:cxn>
                </a:cxnLst>
                <a:rect l="0" t="0" r="r" b="b"/>
                <a:pathLst>
                  <a:path w="15" h="70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26"/>
                    </a:lnTo>
                    <a:lnTo>
                      <a:pt x="0" y="26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2" y="31"/>
                    </a:moveTo>
                    <a:lnTo>
                      <a:pt x="0" y="29"/>
                    </a:lnTo>
                    <a:lnTo>
                      <a:pt x="0" y="26"/>
                    </a:lnTo>
                    <a:lnTo>
                      <a:pt x="7" y="26"/>
                    </a:lnTo>
                    <a:lnTo>
                      <a:pt x="2" y="31"/>
                    </a:lnTo>
                    <a:close/>
                    <a:moveTo>
                      <a:pt x="10" y="23"/>
                    </a:moveTo>
                    <a:lnTo>
                      <a:pt x="11" y="24"/>
                    </a:lnTo>
                    <a:lnTo>
                      <a:pt x="3" y="33"/>
                    </a:lnTo>
                    <a:lnTo>
                      <a:pt x="2" y="31"/>
                    </a:lnTo>
                    <a:lnTo>
                      <a:pt x="10" y="23"/>
                    </a:lnTo>
                    <a:close/>
                    <a:moveTo>
                      <a:pt x="11" y="24"/>
                    </a:moveTo>
                    <a:lnTo>
                      <a:pt x="13" y="26"/>
                    </a:lnTo>
                    <a:lnTo>
                      <a:pt x="13" y="28"/>
                    </a:lnTo>
                    <a:lnTo>
                      <a:pt x="7" y="28"/>
                    </a:lnTo>
                    <a:lnTo>
                      <a:pt x="11" y="24"/>
                    </a:lnTo>
                    <a:close/>
                    <a:moveTo>
                      <a:pt x="13" y="28"/>
                    </a:moveTo>
                    <a:lnTo>
                      <a:pt x="13" y="49"/>
                    </a:lnTo>
                    <a:lnTo>
                      <a:pt x="2" y="49"/>
                    </a:lnTo>
                    <a:lnTo>
                      <a:pt x="2" y="28"/>
                    </a:lnTo>
                    <a:lnTo>
                      <a:pt x="13" y="28"/>
                    </a:lnTo>
                    <a:close/>
                    <a:moveTo>
                      <a:pt x="3" y="54"/>
                    </a:moveTo>
                    <a:lnTo>
                      <a:pt x="2" y="52"/>
                    </a:lnTo>
                    <a:lnTo>
                      <a:pt x="2" y="49"/>
                    </a:lnTo>
                    <a:lnTo>
                      <a:pt x="7" y="49"/>
                    </a:lnTo>
                    <a:lnTo>
                      <a:pt x="3" y="54"/>
                    </a:lnTo>
                    <a:close/>
                    <a:moveTo>
                      <a:pt x="11" y="46"/>
                    </a:moveTo>
                    <a:lnTo>
                      <a:pt x="13" y="47"/>
                    </a:lnTo>
                    <a:lnTo>
                      <a:pt x="5" y="55"/>
                    </a:lnTo>
                    <a:lnTo>
                      <a:pt x="3" y="54"/>
                    </a:lnTo>
                    <a:lnTo>
                      <a:pt x="11" y="46"/>
                    </a:lnTo>
                    <a:close/>
                    <a:moveTo>
                      <a:pt x="13" y="47"/>
                    </a:moveTo>
                    <a:lnTo>
                      <a:pt x="15" y="49"/>
                    </a:lnTo>
                    <a:lnTo>
                      <a:pt x="15" y="50"/>
                    </a:lnTo>
                    <a:lnTo>
                      <a:pt x="8" y="50"/>
                    </a:lnTo>
                    <a:lnTo>
                      <a:pt x="13" y="47"/>
                    </a:lnTo>
                    <a:close/>
                    <a:moveTo>
                      <a:pt x="15" y="50"/>
                    </a:moveTo>
                    <a:lnTo>
                      <a:pt x="15" y="63"/>
                    </a:lnTo>
                    <a:lnTo>
                      <a:pt x="3" y="63"/>
                    </a:lnTo>
                    <a:lnTo>
                      <a:pt x="3" y="50"/>
                    </a:lnTo>
                    <a:lnTo>
                      <a:pt x="15" y="50"/>
                    </a:lnTo>
                    <a:close/>
                    <a:moveTo>
                      <a:pt x="15" y="63"/>
                    </a:moveTo>
                    <a:lnTo>
                      <a:pt x="15" y="67"/>
                    </a:lnTo>
                    <a:lnTo>
                      <a:pt x="13" y="68"/>
                    </a:lnTo>
                    <a:lnTo>
                      <a:pt x="11" y="70"/>
                    </a:lnTo>
                    <a:lnTo>
                      <a:pt x="8" y="70"/>
                    </a:lnTo>
                    <a:lnTo>
                      <a:pt x="7" y="70"/>
                    </a:lnTo>
                    <a:lnTo>
                      <a:pt x="5" y="68"/>
                    </a:lnTo>
                    <a:lnTo>
                      <a:pt x="3" y="67"/>
                    </a:lnTo>
                    <a:lnTo>
                      <a:pt x="3" y="63"/>
                    </a:lnTo>
                    <a:lnTo>
                      <a:pt x="15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2043"/>
              <p:cNvSpPr>
                <a:spLocks noEditPoints="1"/>
              </p:cNvSpPr>
              <p:nvPr/>
            </p:nvSpPr>
            <p:spPr bwMode="auto">
              <a:xfrm>
                <a:off x="2421" y="2642"/>
                <a:ext cx="17" cy="6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13"/>
                  </a:cxn>
                  <a:cxn ang="0">
                    <a:pos x="0" y="4"/>
                  </a:cxn>
                  <a:cxn ang="0">
                    <a:pos x="2" y="16"/>
                  </a:cxn>
                  <a:cxn ang="0">
                    <a:pos x="0" y="13"/>
                  </a:cxn>
                  <a:cxn ang="0">
                    <a:pos x="2" y="16"/>
                  </a:cxn>
                  <a:cxn ang="0">
                    <a:pos x="12" y="11"/>
                  </a:cxn>
                  <a:cxn ang="0">
                    <a:pos x="2" y="16"/>
                  </a:cxn>
                  <a:cxn ang="0">
                    <a:pos x="12" y="11"/>
                  </a:cxn>
                  <a:cxn ang="0">
                    <a:pos x="13" y="14"/>
                  </a:cxn>
                  <a:cxn ang="0">
                    <a:pos x="12" y="11"/>
                  </a:cxn>
                  <a:cxn ang="0">
                    <a:pos x="13" y="32"/>
                  </a:cxn>
                  <a:cxn ang="0">
                    <a:pos x="2" y="14"/>
                  </a:cxn>
                  <a:cxn ang="0">
                    <a:pos x="7" y="38"/>
                  </a:cxn>
                  <a:cxn ang="0">
                    <a:pos x="2" y="32"/>
                  </a:cxn>
                  <a:cxn ang="0">
                    <a:pos x="7" y="38"/>
                  </a:cxn>
                  <a:cxn ang="0">
                    <a:pos x="8" y="27"/>
                  </a:cxn>
                  <a:cxn ang="0">
                    <a:pos x="7" y="38"/>
                  </a:cxn>
                  <a:cxn ang="0">
                    <a:pos x="8" y="27"/>
                  </a:cxn>
                  <a:cxn ang="0">
                    <a:pos x="15" y="32"/>
                  </a:cxn>
                  <a:cxn ang="0">
                    <a:pos x="8" y="27"/>
                  </a:cxn>
                  <a:cxn ang="0">
                    <a:pos x="15" y="51"/>
                  </a:cxn>
                  <a:cxn ang="0">
                    <a:pos x="4" y="32"/>
                  </a:cxn>
                  <a:cxn ang="0">
                    <a:pos x="5" y="55"/>
                  </a:cxn>
                  <a:cxn ang="0">
                    <a:pos x="4" y="51"/>
                  </a:cxn>
                  <a:cxn ang="0">
                    <a:pos x="5" y="55"/>
                  </a:cxn>
                  <a:cxn ang="0">
                    <a:pos x="15" y="48"/>
                  </a:cxn>
                  <a:cxn ang="0">
                    <a:pos x="5" y="55"/>
                  </a:cxn>
                  <a:cxn ang="0">
                    <a:pos x="15" y="48"/>
                  </a:cxn>
                  <a:cxn ang="0">
                    <a:pos x="17" y="51"/>
                  </a:cxn>
                  <a:cxn ang="0">
                    <a:pos x="15" y="48"/>
                  </a:cxn>
                  <a:cxn ang="0">
                    <a:pos x="17" y="55"/>
                  </a:cxn>
                  <a:cxn ang="0">
                    <a:pos x="4" y="51"/>
                  </a:cxn>
                  <a:cxn ang="0">
                    <a:pos x="17" y="55"/>
                  </a:cxn>
                  <a:cxn ang="0">
                    <a:pos x="15" y="60"/>
                  </a:cxn>
                  <a:cxn ang="0">
                    <a:pos x="10" y="61"/>
                  </a:cxn>
                  <a:cxn ang="0">
                    <a:pos x="7" y="60"/>
                  </a:cxn>
                  <a:cxn ang="0">
                    <a:pos x="4" y="55"/>
                  </a:cxn>
                </a:cxnLst>
                <a:rect l="0" t="0" r="r" b="b"/>
                <a:pathLst>
                  <a:path w="17" h="61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13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2" y="16"/>
                    </a:moveTo>
                    <a:lnTo>
                      <a:pt x="0" y="14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2" y="16"/>
                    </a:lnTo>
                    <a:close/>
                    <a:moveTo>
                      <a:pt x="10" y="9"/>
                    </a:moveTo>
                    <a:lnTo>
                      <a:pt x="12" y="11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10" y="9"/>
                    </a:lnTo>
                    <a:close/>
                    <a:moveTo>
                      <a:pt x="12" y="11"/>
                    </a:moveTo>
                    <a:lnTo>
                      <a:pt x="13" y="13"/>
                    </a:lnTo>
                    <a:lnTo>
                      <a:pt x="13" y="14"/>
                    </a:lnTo>
                    <a:lnTo>
                      <a:pt x="7" y="14"/>
                    </a:lnTo>
                    <a:lnTo>
                      <a:pt x="12" y="11"/>
                    </a:lnTo>
                    <a:close/>
                    <a:moveTo>
                      <a:pt x="13" y="14"/>
                    </a:moveTo>
                    <a:lnTo>
                      <a:pt x="13" y="32"/>
                    </a:lnTo>
                    <a:lnTo>
                      <a:pt x="2" y="32"/>
                    </a:lnTo>
                    <a:lnTo>
                      <a:pt x="2" y="14"/>
                    </a:lnTo>
                    <a:lnTo>
                      <a:pt x="13" y="14"/>
                    </a:lnTo>
                    <a:close/>
                    <a:moveTo>
                      <a:pt x="7" y="38"/>
                    </a:moveTo>
                    <a:lnTo>
                      <a:pt x="2" y="38"/>
                    </a:lnTo>
                    <a:lnTo>
                      <a:pt x="2" y="32"/>
                    </a:lnTo>
                    <a:lnTo>
                      <a:pt x="7" y="32"/>
                    </a:lnTo>
                    <a:lnTo>
                      <a:pt x="7" y="38"/>
                    </a:lnTo>
                    <a:close/>
                    <a:moveTo>
                      <a:pt x="7" y="27"/>
                    </a:moveTo>
                    <a:lnTo>
                      <a:pt x="8" y="27"/>
                    </a:lnTo>
                    <a:lnTo>
                      <a:pt x="8" y="38"/>
                    </a:lnTo>
                    <a:lnTo>
                      <a:pt x="7" y="38"/>
                    </a:lnTo>
                    <a:lnTo>
                      <a:pt x="7" y="27"/>
                    </a:lnTo>
                    <a:close/>
                    <a:moveTo>
                      <a:pt x="8" y="27"/>
                    </a:moveTo>
                    <a:lnTo>
                      <a:pt x="15" y="27"/>
                    </a:lnTo>
                    <a:lnTo>
                      <a:pt x="15" y="32"/>
                    </a:lnTo>
                    <a:lnTo>
                      <a:pt x="8" y="32"/>
                    </a:lnTo>
                    <a:lnTo>
                      <a:pt x="8" y="27"/>
                    </a:lnTo>
                    <a:close/>
                    <a:moveTo>
                      <a:pt x="15" y="32"/>
                    </a:moveTo>
                    <a:lnTo>
                      <a:pt x="15" y="51"/>
                    </a:lnTo>
                    <a:lnTo>
                      <a:pt x="4" y="51"/>
                    </a:lnTo>
                    <a:lnTo>
                      <a:pt x="4" y="32"/>
                    </a:lnTo>
                    <a:lnTo>
                      <a:pt x="15" y="32"/>
                    </a:lnTo>
                    <a:close/>
                    <a:moveTo>
                      <a:pt x="5" y="55"/>
                    </a:moveTo>
                    <a:lnTo>
                      <a:pt x="4" y="53"/>
                    </a:lnTo>
                    <a:lnTo>
                      <a:pt x="4" y="51"/>
                    </a:lnTo>
                    <a:lnTo>
                      <a:pt x="8" y="51"/>
                    </a:lnTo>
                    <a:lnTo>
                      <a:pt x="5" y="55"/>
                    </a:lnTo>
                    <a:close/>
                    <a:moveTo>
                      <a:pt x="13" y="47"/>
                    </a:moveTo>
                    <a:lnTo>
                      <a:pt x="15" y="48"/>
                    </a:lnTo>
                    <a:lnTo>
                      <a:pt x="7" y="56"/>
                    </a:lnTo>
                    <a:lnTo>
                      <a:pt x="5" y="55"/>
                    </a:lnTo>
                    <a:lnTo>
                      <a:pt x="13" y="47"/>
                    </a:lnTo>
                    <a:close/>
                    <a:moveTo>
                      <a:pt x="15" y="48"/>
                    </a:moveTo>
                    <a:lnTo>
                      <a:pt x="17" y="50"/>
                    </a:lnTo>
                    <a:lnTo>
                      <a:pt x="17" y="51"/>
                    </a:lnTo>
                    <a:lnTo>
                      <a:pt x="10" y="51"/>
                    </a:lnTo>
                    <a:lnTo>
                      <a:pt x="15" y="48"/>
                    </a:lnTo>
                    <a:close/>
                    <a:moveTo>
                      <a:pt x="17" y="51"/>
                    </a:moveTo>
                    <a:lnTo>
                      <a:pt x="17" y="55"/>
                    </a:lnTo>
                    <a:lnTo>
                      <a:pt x="4" y="55"/>
                    </a:lnTo>
                    <a:lnTo>
                      <a:pt x="4" y="51"/>
                    </a:lnTo>
                    <a:lnTo>
                      <a:pt x="17" y="51"/>
                    </a:lnTo>
                    <a:close/>
                    <a:moveTo>
                      <a:pt x="17" y="55"/>
                    </a:moveTo>
                    <a:lnTo>
                      <a:pt x="15" y="58"/>
                    </a:lnTo>
                    <a:lnTo>
                      <a:pt x="15" y="60"/>
                    </a:lnTo>
                    <a:lnTo>
                      <a:pt x="12" y="61"/>
                    </a:lnTo>
                    <a:lnTo>
                      <a:pt x="10" y="61"/>
                    </a:lnTo>
                    <a:lnTo>
                      <a:pt x="8" y="61"/>
                    </a:lnTo>
                    <a:lnTo>
                      <a:pt x="7" y="60"/>
                    </a:lnTo>
                    <a:lnTo>
                      <a:pt x="5" y="58"/>
                    </a:lnTo>
                    <a:lnTo>
                      <a:pt x="4" y="55"/>
                    </a:lnTo>
                    <a:lnTo>
                      <a:pt x="17" y="5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2044"/>
              <p:cNvSpPr>
                <a:spLocks noEditPoints="1"/>
              </p:cNvSpPr>
              <p:nvPr/>
            </p:nvSpPr>
            <p:spPr bwMode="auto">
              <a:xfrm>
                <a:off x="2425" y="2692"/>
                <a:ext cx="14" cy="5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19"/>
                  </a:cxn>
                  <a:cxn ang="0">
                    <a:pos x="0" y="5"/>
                  </a:cxn>
                  <a:cxn ang="0">
                    <a:pos x="6" y="26"/>
                  </a:cxn>
                  <a:cxn ang="0">
                    <a:pos x="0" y="19"/>
                  </a:cxn>
                  <a:cxn ang="0">
                    <a:pos x="6" y="26"/>
                  </a:cxn>
                  <a:cxn ang="0">
                    <a:pos x="8" y="14"/>
                  </a:cxn>
                  <a:cxn ang="0">
                    <a:pos x="6" y="26"/>
                  </a:cxn>
                  <a:cxn ang="0">
                    <a:pos x="8" y="14"/>
                  </a:cxn>
                  <a:cxn ang="0">
                    <a:pos x="14" y="19"/>
                  </a:cxn>
                  <a:cxn ang="0">
                    <a:pos x="8" y="14"/>
                  </a:cxn>
                  <a:cxn ang="0">
                    <a:pos x="14" y="37"/>
                  </a:cxn>
                  <a:cxn ang="0">
                    <a:pos x="1" y="19"/>
                  </a:cxn>
                  <a:cxn ang="0">
                    <a:pos x="8" y="44"/>
                  </a:cxn>
                  <a:cxn ang="0">
                    <a:pos x="1" y="37"/>
                  </a:cxn>
                  <a:cxn ang="0">
                    <a:pos x="8" y="44"/>
                  </a:cxn>
                  <a:cxn ang="0">
                    <a:pos x="9" y="31"/>
                  </a:cxn>
                  <a:cxn ang="0">
                    <a:pos x="8" y="44"/>
                  </a:cxn>
                  <a:cxn ang="0">
                    <a:pos x="9" y="31"/>
                  </a:cxn>
                  <a:cxn ang="0">
                    <a:pos x="14" y="37"/>
                  </a:cxn>
                  <a:cxn ang="0">
                    <a:pos x="9" y="31"/>
                  </a:cxn>
                  <a:cxn ang="0">
                    <a:pos x="14" y="52"/>
                  </a:cxn>
                  <a:cxn ang="0">
                    <a:pos x="3" y="37"/>
                  </a:cxn>
                  <a:cxn ang="0">
                    <a:pos x="14" y="52"/>
                  </a:cxn>
                  <a:cxn ang="0">
                    <a:pos x="13" y="55"/>
                  </a:cxn>
                  <a:cxn ang="0">
                    <a:pos x="9" y="57"/>
                  </a:cxn>
                  <a:cxn ang="0">
                    <a:pos x="4" y="55"/>
                  </a:cxn>
                  <a:cxn ang="0">
                    <a:pos x="3" y="52"/>
                  </a:cxn>
                </a:cxnLst>
                <a:rect l="0" t="0" r="r" b="b"/>
                <a:pathLst>
                  <a:path w="14" h="57">
                    <a:moveTo>
                      <a:pt x="0" y="5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9"/>
                    </a:lnTo>
                    <a:lnTo>
                      <a:pt x="0" y="19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26"/>
                    </a:moveTo>
                    <a:lnTo>
                      <a:pt x="0" y="26"/>
                    </a:lnTo>
                    <a:lnTo>
                      <a:pt x="0" y="19"/>
                    </a:lnTo>
                    <a:lnTo>
                      <a:pt x="6" y="19"/>
                    </a:lnTo>
                    <a:lnTo>
                      <a:pt x="6" y="26"/>
                    </a:lnTo>
                    <a:close/>
                    <a:moveTo>
                      <a:pt x="6" y="14"/>
                    </a:moveTo>
                    <a:lnTo>
                      <a:pt x="8" y="14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6" y="14"/>
                    </a:lnTo>
                    <a:close/>
                    <a:moveTo>
                      <a:pt x="8" y="14"/>
                    </a:moveTo>
                    <a:lnTo>
                      <a:pt x="14" y="14"/>
                    </a:lnTo>
                    <a:lnTo>
                      <a:pt x="14" y="19"/>
                    </a:lnTo>
                    <a:lnTo>
                      <a:pt x="8" y="19"/>
                    </a:lnTo>
                    <a:lnTo>
                      <a:pt x="8" y="14"/>
                    </a:lnTo>
                    <a:close/>
                    <a:moveTo>
                      <a:pt x="14" y="19"/>
                    </a:moveTo>
                    <a:lnTo>
                      <a:pt x="14" y="37"/>
                    </a:lnTo>
                    <a:lnTo>
                      <a:pt x="1" y="37"/>
                    </a:lnTo>
                    <a:lnTo>
                      <a:pt x="1" y="19"/>
                    </a:lnTo>
                    <a:lnTo>
                      <a:pt x="14" y="19"/>
                    </a:lnTo>
                    <a:close/>
                    <a:moveTo>
                      <a:pt x="8" y="44"/>
                    </a:moveTo>
                    <a:lnTo>
                      <a:pt x="1" y="44"/>
                    </a:lnTo>
                    <a:lnTo>
                      <a:pt x="1" y="37"/>
                    </a:lnTo>
                    <a:lnTo>
                      <a:pt x="8" y="37"/>
                    </a:lnTo>
                    <a:lnTo>
                      <a:pt x="8" y="44"/>
                    </a:lnTo>
                    <a:close/>
                    <a:moveTo>
                      <a:pt x="8" y="31"/>
                    </a:moveTo>
                    <a:lnTo>
                      <a:pt x="9" y="31"/>
                    </a:lnTo>
                    <a:lnTo>
                      <a:pt x="9" y="44"/>
                    </a:lnTo>
                    <a:lnTo>
                      <a:pt x="8" y="44"/>
                    </a:lnTo>
                    <a:lnTo>
                      <a:pt x="8" y="31"/>
                    </a:lnTo>
                    <a:close/>
                    <a:moveTo>
                      <a:pt x="9" y="31"/>
                    </a:moveTo>
                    <a:lnTo>
                      <a:pt x="14" y="31"/>
                    </a:lnTo>
                    <a:lnTo>
                      <a:pt x="14" y="37"/>
                    </a:lnTo>
                    <a:lnTo>
                      <a:pt x="9" y="37"/>
                    </a:lnTo>
                    <a:lnTo>
                      <a:pt x="9" y="31"/>
                    </a:lnTo>
                    <a:close/>
                    <a:moveTo>
                      <a:pt x="14" y="37"/>
                    </a:moveTo>
                    <a:lnTo>
                      <a:pt x="14" y="52"/>
                    </a:lnTo>
                    <a:lnTo>
                      <a:pt x="3" y="52"/>
                    </a:lnTo>
                    <a:lnTo>
                      <a:pt x="3" y="37"/>
                    </a:lnTo>
                    <a:lnTo>
                      <a:pt x="14" y="37"/>
                    </a:lnTo>
                    <a:close/>
                    <a:moveTo>
                      <a:pt x="14" y="52"/>
                    </a:moveTo>
                    <a:lnTo>
                      <a:pt x="14" y="53"/>
                    </a:lnTo>
                    <a:lnTo>
                      <a:pt x="13" y="55"/>
                    </a:lnTo>
                    <a:lnTo>
                      <a:pt x="11" y="57"/>
                    </a:lnTo>
                    <a:lnTo>
                      <a:pt x="9" y="57"/>
                    </a:lnTo>
                    <a:lnTo>
                      <a:pt x="6" y="57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3" y="52"/>
                    </a:lnTo>
                    <a:lnTo>
                      <a:pt x="1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2045"/>
              <p:cNvSpPr>
                <a:spLocks noEditPoints="1"/>
              </p:cNvSpPr>
              <p:nvPr/>
            </p:nvSpPr>
            <p:spPr bwMode="auto">
              <a:xfrm>
                <a:off x="2428" y="2737"/>
                <a:ext cx="16" cy="51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3" y="12"/>
                  </a:cxn>
                  <a:cxn ang="0">
                    <a:pos x="0" y="8"/>
                  </a:cxn>
                  <a:cxn ang="0">
                    <a:pos x="3" y="12"/>
                  </a:cxn>
                  <a:cxn ang="0">
                    <a:pos x="11" y="5"/>
                  </a:cxn>
                  <a:cxn ang="0">
                    <a:pos x="3" y="12"/>
                  </a:cxn>
                  <a:cxn ang="0">
                    <a:pos x="11" y="5"/>
                  </a:cxn>
                  <a:cxn ang="0">
                    <a:pos x="13" y="8"/>
                  </a:cxn>
                  <a:cxn ang="0">
                    <a:pos x="11" y="5"/>
                  </a:cxn>
                  <a:cxn ang="0">
                    <a:pos x="13" y="23"/>
                  </a:cxn>
                  <a:cxn ang="0">
                    <a:pos x="1" y="8"/>
                  </a:cxn>
                  <a:cxn ang="0">
                    <a:pos x="3" y="26"/>
                  </a:cxn>
                  <a:cxn ang="0">
                    <a:pos x="1" y="23"/>
                  </a:cxn>
                  <a:cxn ang="0">
                    <a:pos x="3" y="26"/>
                  </a:cxn>
                  <a:cxn ang="0">
                    <a:pos x="13" y="21"/>
                  </a:cxn>
                  <a:cxn ang="0">
                    <a:pos x="3" y="26"/>
                  </a:cxn>
                  <a:cxn ang="0">
                    <a:pos x="13" y="21"/>
                  </a:cxn>
                  <a:cxn ang="0">
                    <a:pos x="14" y="25"/>
                  </a:cxn>
                  <a:cxn ang="0">
                    <a:pos x="13" y="21"/>
                  </a:cxn>
                  <a:cxn ang="0">
                    <a:pos x="14" y="39"/>
                  </a:cxn>
                  <a:cxn ang="0">
                    <a:pos x="3" y="25"/>
                  </a:cxn>
                  <a:cxn ang="0">
                    <a:pos x="10" y="46"/>
                  </a:cxn>
                  <a:cxn ang="0">
                    <a:pos x="3" y="39"/>
                  </a:cxn>
                  <a:cxn ang="0">
                    <a:pos x="10" y="46"/>
                  </a:cxn>
                  <a:cxn ang="0">
                    <a:pos x="11" y="34"/>
                  </a:cxn>
                  <a:cxn ang="0">
                    <a:pos x="10" y="46"/>
                  </a:cxn>
                  <a:cxn ang="0">
                    <a:pos x="11" y="34"/>
                  </a:cxn>
                  <a:cxn ang="0">
                    <a:pos x="16" y="39"/>
                  </a:cxn>
                  <a:cxn ang="0">
                    <a:pos x="11" y="34"/>
                  </a:cxn>
                  <a:cxn ang="0">
                    <a:pos x="16" y="46"/>
                  </a:cxn>
                  <a:cxn ang="0">
                    <a:pos x="5" y="39"/>
                  </a:cxn>
                  <a:cxn ang="0">
                    <a:pos x="16" y="46"/>
                  </a:cxn>
                  <a:cxn ang="0">
                    <a:pos x="14" y="49"/>
                  </a:cxn>
                  <a:cxn ang="0">
                    <a:pos x="11" y="51"/>
                  </a:cxn>
                  <a:cxn ang="0">
                    <a:pos x="6" y="49"/>
                  </a:cxn>
                  <a:cxn ang="0">
                    <a:pos x="5" y="46"/>
                  </a:cxn>
                </a:cxnLst>
                <a:rect l="0" t="0" r="r" b="b"/>
                <a:pathLst>
                  <a:path w="16" h="51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3" y="12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3" y="12"/>
                    </a:lnTo>
                    <a:close/>
                    <a:moveTo>
                      <a:pt x="10" y="4"/>
                    </a:moveTo>
                    <a:lnTo>
                      <a:pt x="11" y="5"/>
                    </a:lnTo>
                    <a:lnTo>
                      <a:pt x="5" y="13"/>
                    </a:lnTo>
                    <a:lnTo>
                      <a:pt x="3" y="12"/>
                    </a:lnTo>
                    <a:lnTo>
                      <a:pt x="10" y="4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1" y="5"/>
                    </a:lnTo>
                    <a:close/>
                    <a:moveTo>
                      <a:pt x="13" y="8"/>
                    </a:moveTo>
                    <a:lnTo>
                      <a:pt x="13" y="23"/>
                    </a:lnTo>
                    <a:lnTo>
                      <a:pt x="1" y="2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3" y="26"/>
                    </a:moveTo>
                    <a:lnTo>
                      <a:pt x="1" y="26"/>
                    </a:lnTo>
                    <a:lnTo>
                      <a:pt x="1" y="23"/>
                    </a:lnTo>
                    <a:lnTo>
                      <a:pt x="8" y="23"/>
                    </a:lnTo>
                    <a:lnTo>
                      <a:pt x="3" y="26"/>
                    </a:lnTo>
                    <a:close/>
                    <a:moveTo>
                      <a:pt x="13" y="20"/>
                    </a:moveTo>
                    <a:lnTo>
                      <a:pt x="13" y="21"/>
                    </a:lnTo>
                    <a:lnTo>
                      <a:pt x="5" y="30"/>
                    </a:lnTo>
                    <a:lnTo>
                      <a:pt x="3" y="26"/>
                    </a:lnTo>
                    <a:lnTo>
                      <a:pt x="13" y="20"/>
                    </a:lnTo>
                    <a:close/>
                    <a:moveTo>
                      <a:pt x="13" y="21"/>
                    </a:moveTo>
                    <a:lnTo>
                      <a:pt x="14" y="23"/>
                    </a:lnTo>
                    <a:lnTo>
                      <a:pt x="14" y="25"/>
                    </a:lnTo>
                    <a:lnTo>
                      <a:pt x="10" y="25"/>
                    </a:lnTo>
                    <a:lnTo>
                      <a:pt x="13" y="21"/>
                    </a:lnTo>
                    <a:close/>
                    <a:moveTo>
                      <a:pt x="14" y="25"/>
                    </a:moveTo>
                    <a:lnTo>
                      <a:pt x="14" y="39"/>
                    </a:lnTo>
                    <a:lnTo>
                      <a:pt x="3" y="39"/>
                    </a:lnTo>
                    <a:lnTo>
                      <a:pt x="3" y="25"/>
                    </a:lnTo>
                    <a:lnTo>
                      <a:pt x="14" y="25"/>
                    </a:lnTo>
                    <a:close/>
                    <a:moveTo>
                      <a:pt x="10" y="46"/>
                    </a:moveTo>
                    <a:lnTo>
                      <a:pt x="3" y="46"/>
                    </a:lnTo>
                    <a:lnTo>
                      <a:pt x="3" y="39"/>
                    </a:lnTo>
                    <a:lnTo>
                      <a:pt x="10" y="39"/>
                    </a:lnTo>
                    <a:lnTo>
                      <a:pt x="10" y="46"/>
                    </a:lnTo>
                    <a:close/>
                    <a:moveTo>
                      <a:pt x="10" y="34"/>
                    </a:moveTo>
                    <a:lnTo>
                      <a:pt x="11" y="34"/>
                    </a:lnTo>
                    <a:lnTo>
                      <a:pt x="11" y="46"/>
                    </a:lnTo>
                    <a:lnTo>
                      <a:pt x="10" y="46"/>
                    </a:lnTo>
                    <a:lnTo>
                      <a:pt x="10" y="34"/>
                    </a:lnTo>
                    <a:close/>
                    <a:moveTo>
                      <a:pt x="11" y="34"/>
                    </a:moveTo>
                    <a:lnTo>
                      <a:pt x="16" y="34"/>
                    </a:lnTo>
                    <a:lnTo>
                      <a:pt x="16" y="39"/>
                    </a:lnTo>
                    <a:lnTo>
                      <a:pt x="11" y="39"/>
                    </a:lnTo>
                    <a:lnTo>
                      <a:pt x="11" y="34"/>
                    </a:lnTo>
                    <a:close/>
                    <a:moveTo>
                      <a:pt x="16" y="39"/>
                    </a:moveTo>
                    <a:lnTo>
                      <a:pt x="16" y="46"/>
                    </a:lnTo>
                    <a:lnTo>
                      <a:pt x="5" y="46"/>
                    </a:lnTo>
                    <a:lnTo>
                      <a:pt x="5" y="39"/>
                    </a:lnTo>
                    <a:lnTo>
                      <a:pt x="16" y="39"/>
                    </a:lnTo>
                    <a:close/>
                    <a:moveTo>
                      <a:pt x="16" y="46"/>
                    </a:moveTo>
                    <a:lnTo>
                      <a:pt x="16" y="47"/>
                    </a:lnTo>
                    <a:lnTo>
                      <a:pt x="14" y="49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49"/>
                    </a:lnTo>
                    <a:lnTo>
                      <a:pt x="5" y="47"/>
                    </a:lnTo>
                    <a:lnTo>
                      <a:pt x="5" y="4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2046"/>
              <p:cNvSpPr>
                <a:spLocks noEditPoints="1"/>
              </p:cNvSpPr>
              <p:nvPr/>
            </p:nvSpPr>
            <p:spPr bwMode="auto">
              <a:xfrm>
                <a:off x="2433" y="2776"/>
                <a:ext cx="14" cy="4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5"/>
                  </a:cxn>
                  <a:cxn ang="0">
                    <a:pos x="0" y="7"/>
                  </a:cxn>
                  <a:cxn ang="0">
                    <a:pos x="1" y="18"/>
                  </a:cxn>
                  <a:cxn ang="0">
                    <a:pos x="0" y="15"/>
                  </a:cxn>
                  <a:cxn ang="0">
                    <a:pos x="1" y="18"/>
                  </a:cxn>
                  <a:cxn ang="0">
                    <a:pos x="11" y="13"/>
                  </a:cxn>
                  <a:cxn ang="0">
                    <a:pos x="1" y="18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1" y="13"/>
                  </a:cxn>
                  <a:cxn ang="0">
                    <a:pos x="13" y="30"/>
                  </a:cxn>
                  <a:cxn ang="0">
                    <a:pos x="1" y="17"/>
                  </a:cxn>
                  <a:cxn ang="0">
                    <a:pos x="6" y="36"/>
                  </a:cxn>
                  <a:cxn ang="0">
                    <a:pos x="1" y="30"/>
                  </a:cxn>
                  <a:cxn ang="0">
                    <a:pos x="6" y="36"/>
                  </a:cxn>
                  <a:cxn ang="0">
                    <a:pos x="8" y="23"/>
                  </a:cxn>
                  <a:cxn ang="0">
                    <a:pos x="6" y="36"/>
                  </a:cxn>
                  <a:cxn ang="0">
                    <a:pos x="8" y="23"/>
                  </a:cxn>
                  <a:cxn ang="0">
                    <a:pos x="14" y="30"/>
                  </a:cxn>
                  <a:cxn ang="0">
                    <a:pos x="8" y="23"/>
                  </a:cxn>
                  <a:cxn ang="0">
                    <a:pos x="14" y="43"/>
                  </a:cxn>
                  <a:cxn ang="0">
                    <a:pos x="3" y="30"/>
                  </a:cxn>
                  <a:cxn ang="0">
                    <a:pos x="14" y="43"/>
                  </a:cxn>
                  <a:cxn ang="0">
                    <a:pos x="13" y="46"/>
                  </a:cxn>
                  <a:cxn ang="0">
                    <a:pos x="8" y="47"/>
                  </a:cxn>
                  <a:cxn ang="0">
                    <a:pos x="5" y="46"/>
                  </a:cxn>
                  <a:cxn ang="0">
                    <a:pos x="3" y="43"/>
                  </a:cxn>
                </a:cxnLst>
                <a:rect l="0" t="0" r="r" b="b"/>
                <a:pathLst>
                  <a:path w="14" h="47">
                    <a:moveTo>
                      <a:pt x="0" y="7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1" y="18"/>
                    </a:moveTo>
                    <a:lnTo>
                      <a:pt x="0" y="17"/>
                    </a:lnTo>
                    <a:lnTo>
                      <a:pt x="0" y="15"/>
                    </a:lnTo>
                    <a:lnTo>
                      <a:pt x="6" y="15"/>
                    </a:lnTo>
                    <a:lnTo>
                      <a:pt x="1" y="18"/>
                    </a:lnTo>
                    <a:close/>
                    <a:moveTo>
                      <a:pt x="9" y="12"/>
                    </a:moveTo>
                    <a:lnTo>
                      <a:pt x="11" y="13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9" y="12"/>
                    </a:lnTo>
                    <a:close/>
                    <a:moveTo>
                      <a:pt x="11" y="13"/>
                    </a:moveTo>
                    <a:lnTo>
                      <a:pt x="13" y="15"/>
                    </a:lnTo>
                    <a:lnTo>
                      <a:pt x="13" y="17"/>
                    </a:lnTo>
                    <a:lnTo>
                      <a:pt x="6" y="17"/>
                    </a:lnTo>
                    <a:lnTo>
                      <a:pt x="11" y="13"/>
                    </a:lnTo>
                    <a:close/>
                    <a:moveTo>
                      <a:pt x="13" y="17"/>
                    </a:moveTo>
                    <a:lnTo>
                      <a:pt x="13" y="30"/>
                    </a:lnTo>
                    <a:lnTo>
                      <a:pt x="1" y="30"/>
                    </a:lnTo>
                    <a:lnTo>
                      <a:pt x="1" y="17"/>
                    </a:lnTo>
                    <a:lnTo>
                      <a:pt x="13" y="17"/>
                    </a:lnTo>
                    <a:close/>
                    <a:moveTo>
                      <a:pt x="6" y="36"/>
                    </a:moveTo>
                    <a:lnTo>
                      <a:pt x="1" y="36"/>
                    </a:lnTo>
                    <a:lnTo>
                      <a:pt x="1" y="30"/>
                    </a:lnTo>
                    <a:lnTo>
                      <a:pt x="6" y="30"/>
                    </a:lnTo>
                    <a:lnTo>
                      <a:pt x="6" y="36"/>
                    </a:lnTo>
                    <a:close/>
                    <a:moveTo>
                      <a:pt x="6" y="23"/>
                    </a:moveTo>
                    <a:lnTo>
                      <a:pt x="8" y="23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6" y="23"/>
                    </a:lnTo>
                    <a:close/>
                    <a:moveTo>
                      <a:pt x="8" y="23"/>
                    </a:moveTo>
                    <a:lnTo>
                      <a:pt x="14" y="23"/>
                    </a:lnTo>
                    <a:lnTo>
                      <a:pt x="14" y="30"/>
                    </a:lnTo>
                    <a:lnTo>
                      <a:pt x="8" y="30"/>
                    </a:lnTo>
                    <a:lnTo>
                      <a:pt x="8" y="23"/>
                    </a:lnTo>
                    <a:close/>
                    <a:moveTo>
                      <a:pt x="14" y="30"/>
                    </a:moveTo>
                    <a:lnTo>
                      <a:pt x="14" y="43"/>
                    </a:lnTo>
                    <a:lnTo>
                      <a:pt x="3" y="43"/>
                    </a:lnTo>
                    <a:lnTo>
                      <a:pt x="3" y="30"/>
                    </a:lnTo>
                    <a:lnTo>
                      <a:pt x="14" y="30"/>
                    </a:lnTo>
                    <a:close/>
                    <a:moveTo>
                      <a:pt x="14" y="43"/>
                    </a:moveTo>
                    <a:lnTo>
                      <a:pt x="14" y="44"/>
                    </a:lnTo>
                    <a:lnTo>
                      <a:pt x="13" y="46"/>
                    </a:lnTo>
                    <a:lnTo>
                      <a:pt x="11" y="47"/>
                    </a:lnTo>
                    <a:lnTo>
                      <a:pt x="8" y="47"/>
                    </a:lnTo>
                    <a:lnTo>
                      <a:pt x="6" y="47"/>
                    </a:lnTo>
                    <a:lnTo>
                      <a:pt x="5" y="46"/>
                    </a:lnTo>
                    <a:lnTo>
                      <a:pt x="3" y="44"/>
                    </a:lnTo>
                    <a:lnTo>
                      <a:pt x="3" y="43"/>
                    </a:lnTo>
                    <a:lnTo>
                      <a:pt x="1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2047"/>
              <p:cNvSpPr>
                <a:spLocks noEditPoints="1"/>
              </p:cNvSpPr>
              <p:nvPr/>
            </p:nvSpPr>
            <p:spPr bwMode="auto">
              <a:xfrm>
                <a:off x="2436" y="2812"/>
                <a:ext cx="16" cy="4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2" y="10"/>
                  </a:cxn>
                  <a:cxn ang="0">
                    <a:pos x="11" y="3"/>
                  </a:cxn>
                  <a:cxn ang="0">
                    <a:pos x="2" y="10"/>
                  </a:cxn>
                  <a:cxn ang="0">
                    <a:pos x="11" y="3"/>
                  </a:cxn>
                  <a:cxn ang="0">
                    <a:pos x="13" y="8"/>
                  </a:cxn>
                  <a:cxn ang="0">
                    <a:pos x="11" y="3"/>
                  </a:cxn>
                  <a:cxn ang="0">
                    <a:pos x="13" y="20"/>
                  </a:cxn>
                  <a:cxn ang="0">
                    <a:pos x="2" y="8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3" y="23"/>
                  </a:cxn>
                  <a:cxn ang="0">
                    <a:pos x="13" y="16"/>
                  </a:cxn>
                  <a:cxn ang="0">
                    <a:pos x="3" y="23"/>
                  </a:cxn>
                  <a:cxn ang="0">
                    <a:pos x="13" y="16"/>
                  </a:cxn>
                  <a:cxn ang="0">
                    <a:pos x="15" y="21"/>
                  </a:cxn>
                  <a:cxn ang="0">
                    <a:pos x="13" y="16"/>
                  </a:cxn>
                  <a:cxn ang="0">
                    <a:pos x="15" y="33"/>
                  </a:cxn>
                  <a:cxn ang="0">
                    <a:pos x="3" y="21"/>
                  </a:cxn>
                  <a:cxn ang="0">
                    <a:pos x="8" y="39"/>
                  </a:cxn>
                  <a:cxn ang="0">
                    <a:pos x="3" y="33"/>
                  </a:cxn>
                  <a:cxn ang="0">
                    <a:pos x="8" y="39"/>
                  </a:cxn>
                  <a:cxn ang="0">
                    <a:pos x="10" y="26"/>
                  </a:cxn>
                  <a:cxn ang="0">
                    <a:pos x="8" y="39"/>
                  </a:cxn>
                  <a:cxn ang="0">
                    <a:pos x="10" y="26"/>
                  </a:cxn>
                  <a:cxn ang="0">
                    <a:pos x="16" y="33"/>
                  </a:cxn>
                  <a:cxn ang="0">
                    <a:pos x="10" y="26"/>
                  </a:cxn>
                  <a:cxn ang="0">
                    <a:pos x="16" y="39"/>
                  </a:cxn>
                  <a:cxn ang="0">
                    <a:pos x="3" y="33"/>
                  </a:cxn>
                  <a:cxn ang="0">
                    <a:pos x="16" y="39"/>
                  </a:cxn>
                  <a:cxn ang="0">
                    <a:pos x="13" y="44"/>
                  </a:cxn>
                  <a:cxn ang="0">
                    <a:pos x="10" y="46"/>
                  </a:cxn>
                  <a:cxn ang="0">
                    <a:pos x="5" y="44"/>
                  </a:cxn>
                  <a:cxn ang="0">
                    <a:pos x="3" y="39"/>
                  </a:cxn>
                </a:cxnLst>
                <a:rect l="0" t="0" r="r" b="b"/>
                <a:pathLst>
                  <a:path w="16" h="46">
                    <a:moveTo>
                      <a:pt x="2" y="10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2" y="10"/>
                    </a:lnTo>
                    <a:close/>
                    <a:moveTo>
                      <a:pt x="10" y="2"/>
                    </a:moveTo>
                    <a:lnTo>
                      <a:pt x="11" y="3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0" y="2"/>
                    </a:lnTo>
                    <a:close/>
                    <a:moveTo>
                      <a:pt x="11" y="3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11" y="3"/>
                    </a:lnTo>
                    <a:close/>
                    <a:moveTo>
                      <a:pt x="13" y="8"/>
                    </a:moveTo>
                    <a:lnTo>
                      <a:pt x="13" y="20"/>
                    </a:lnTo>
                    <a:lnTo>
                      <a:pt x="2" y="20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3" y="23"/>
                    </a:moveTo>
                    <a:lnTo>
                      <a:pt x="2" y="21"/>
                    </a:lnTo>
                    <a:lnTo>
                      <a:pt x="2" y="20"/>
                    </a:lnTo>
                    <a:lnTo>
                      <a:pt x="6" y="20"/>
                    </a:lnTo>
                    <a:lnTo>
                      <a:pt x="3" y="23"/>
                    </a:lnTo>
                    <a:close/>
                    <a:moveTo>
                      <a:pt x="11" y="15"/>
                    </a:moveTo>
                    <a:lnTo>
                      <a:pt x="13" y="16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11" y="15"/>
                    </a:lnTo>
                    <a:close/>
                    <a:moveTo>
                      <a:pt x="13" y="16"/>
                    </a:moveTo>
                    <a:lnTo>
                      <a:pt x="15" y="18"/>
                    </a:lnTo>
                    <a:lnTo>
                      <a:pt x="15" y="21"/>
                    </a:lnTo>
                    <a:lnTo>
                      <a:pt x="8" y="21"/>
                    </a:lnTo>
                    <a:lnTo>
                      <a:pt x="13" y="16"/>
                    </a:lnTo>
                    <a:close/>
                    <a:moveTo>
                      <a:pt x="15" y="21"/>
                    </a:moveTo>
                    <a:lnTo>
                      <a:pt x="15" y="33"/>
                    </a:lnTo>
                    <a:lnTo>
                      <a:pt x="3" y="33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  <a:moveTo>
                      <a:pt x="8" y="39"/>
                    </a:moveTo>
                    <a:lnTo>
                      <a:pt x="3" y="39"/>
                    </a:lnTo>
                    <a:lnTo>
                      <a:pt x="3" y="33"/>
                    </a:lnTo>
                    <a:lnTo>
                      <a:pt x="8" y="33"/>
                    </a:lnTo>
                    <a:lnTo>
                      <a:pt x="8" y="39"/>
                    </a:lnTo>
                    <a:close/>
                    <a:moveTo>
                      <a:pt x="8" y="26"/>
                    </a:moveTo>
                    <a:lnTo>
                      <a:pt x="10" y="26"/>
                    </a:lnTo>
                    <a:lnTo>
                      <a:pt x="10" y="39"/>
                    </a:lnTo>
                    <a:lnTo>
                      <a:pt x="8" y="39"/>
                    </a:lnTo>
                    <a:lnTo>
                      <a:pt x="8" y="26"/>
                    </a:lnTo>
                    <a:close/>
                    <a:moveTo>
                      <a:pt x="10" y="26"/>
                    </a:moveTo>
                    <a:lnTo>
                      <a:pt x="16" y="26"/>
                    </a:lnTo>
                    <a:lnTo>
                      <a:pt x="16" y="33"/>
                    </a:lnTo>
                    <a:lnTo>
                      <a:pt x="10" y="33"/>
                    </a:lnTo>
                    <a:lnTo>
                      <a:pt x="10" y="26"/>
                    </a:lnTo>
                    <a:close/>
                    <a:moveTo>
                      <a:pt x="16" y="33"/>
                    </a:moveTo>
                    <a:lnTo>
                      <a:pt x="16" y="39"/>
                    </a:lnTo>
                    <a:lnTo>
                      <a:pt x="3" y="39"/>
                    </a:lnTo>
                    <a:lnTo>
                      <a:pt x="3" y="33"/>
                    </a:lnTo>
                    <a:lnTo>
                      <a:pt x="16" y="33"/>
                    </a:lnTo>
                    <a:close/>
                    <a:moveTo>
                      <a:pt x="16" y="39"/>
                    </a:moveTo>
                    <a:lnTo>
                      <a:pt x="15" y="42"/>
                    </a:lnTo>
                    <a:lnTo>
                      <a:pt x="13" y="44"/>
                    </a:lnTo>
                    <a:lnTo>
                      <a:pt x="11" y="46"/>
                    </a:lnTo>
                    <a:lnTo>
                      <a:pt x="10" y="46"/>
                    </a:lnTo>
                    <a:lnTo>
                      <a:pt x="8" y="46"/>
                    </a:lnTo>
                    <a:lnTo>
                      <a:pt x="5" y="44"/>
                    </a:lnTo>
                    <a:lnTo>
                      <a:pt x="5" y="42"/>
                    </a:lnTo>
                    <a:lnTo>
                      <a:pt x="3" y="39"/>
                    </a:lnTo>
                    <a:lnTo>
                      <a:pt x="16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2048"/>
              <p:cNvSpPr>
                <a:spLocks noEditPoints="1"/>
              </p:cNvSpPr>
              <p:nvPr/>
            </p:nvSpPr>
            <p:spPr bwMode="auto">
              <a:xfrm>
                <a:off x="2439" y="2846"/>
                <a:ext cx="16" cy="4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3" y="10"/>
                  </a:cxn>
                  <a:cxn ang="0">
                    <a:pos x="0" y="5"/>
                  </a:cxn>
                  <a:cxn ang="0">
                    <a:pos x="2" y="13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13" y="7"/>
                  </a:cxn>
                  <a:cxn ang="0">
                    <a:pos x="2" y="13"/>
                  </a:cxn>
                  <a:cxn ang="0">
                    <a:pos x="13" y="7"/>
                  </a:cxn>
                  <a:cxn ang="0">
                    <a:pos x="15" y="12"/>
                  </a:cxn>
                  <a:cxn ang="0">
                    <a:pos x="13" y="7"/>
                  </a:cxn>
                  <a:cxn ang="0">
                    <a:pos x="15" y="21"/>
                  </a:cxn>
                  <a:cxn ang="0">
                    <a:pos x="2" y="12"/>
                  </a:cxn>
                  <a:cxn ang="0">
                    <a:pos x="3" y="25"/>
                  </a:cxn>
                  <a:cxn ang="0">
                    <a:pos x="2" y="21"/>
                  </a:cxn>
                  <a:cxn ang="0">
                    <a:pos x="3" y="25"/>
                  </a:cxn>
                  <a:cxn ang="0">
                    <a:pos x="15" y="20"/>
                  </a:cxn>
                  <a:cxn ang="0">
                    <a:pos x="3" y="25"/>
                  </a:cxn>
                  <a:cxn ang="0">
                    <a:pos x="15" y="20"/>
                  </a:cxn>
                  <a:cxn ang="0">
                    <a:pos x="15" y="23"/>
                  </a:cxn>
                  <a:cxn ang="0">
                    <a:pos x="15" y="20"/>
                  </a:cxn>
                  <a:cxn ang="0">
                    <a:pos x="15" y="33"/>
                  </a:cxn>
                  <a:cxn ang="0">
                    <a:pos x="3" y="23"/>
                  </a:cxn>
                  <a:cxn ang="0">
                    <a:pos x="10" y="39"/>
                  </a:cxn>
                  <a:cxn ang="0">
                    <a:pos x="3" y="33"/>
                  </a:cxn>
                  <a:cxn ang="0">
                    <a:pos x="10" y="39"/>
                  </a:cxn>
                  <a:cxn ang="0">
                    <a:pos x="12" y="28"/>
                  </a:cxn>
                  <a:cxn ang="0">
                    <a:pos x="10" y="39"/>
                  </a:cxn>
                  <a:cxn ang="0">
                    <a:pos x="12" y="28"/>
                  </a:cxn>
                  <a:cxn ang="0">
                    <a:pos x="16" y="33"/>
                  </a:cxn>
                  <a:cxn ang="0">
                    <a:pos x="12" y="28"/>
                  </a:cxn>
                  <a:cxn ang="0">
                    <a:pos x="16" y="34"/>
                  </a:cxn>
                  <a:cxn ang="0">
                    <a:pos x="5" y="33"/>
                  </a:cxn>
                  <a:cxn ang="0">
                    <a:pos x="16" y="34"/>
                  </a:cxn>
                  <a:cxn ang="0">
                    <a:pos x="15" y="38"/>
                  </a:cxn>
                  <a:cxn ang="0">
                    <a:pos x="12" y="41"/>
                  </a:cxn>
                  <a:cxn ang="0">
                    <a:pos x="7" y="38"/>
                  </a:cxn>
                  <a:cxn ang="0">
                    <a:pos x="5" y="34"/>
                  </a:cxn>
                </a:cxnLst>
                <a:rect l="0" t="0" r="r" b="b"/>
                <a:pathLst>
                  <a:path w="16" h="41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2" y="13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2" y="13"/>
                    </a:lnTo>
                    <a:close/>
                    <a:moveTo>
                      <a:pt x="10" y="5"/>
                    </a:moveTo>
                    <a:lnTo>
                      <a:pt x="13" y="7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10" y="5"/>
                    </a:lnTo>
                    <a:close/>
                    <a:moveTo>
                      <a:pt x="13" y="7"/>
                    </a:moveTo>
                    <a:lnTo>
                      <a:pt x="15" y="8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13" y="7"/>
                    </a:lnTo>
                    <a:close/>
                    <a:moveTo>
                      <a:pt x="15" y="12"/>
                    </a:moveTo>
                    <a:lnTo>
                      <a:pt x="15" y="21"/>
                    </a:lnTo>
                    <a:lnTo>
                      <a:pt x="2" y="21"/>
                    </a:lnTo>
                    <a:lnTo>
                      <a:pt x="2" y="12"/>
                    </a:lnTo>
                    <a:lnTo>
                      <a:pt x="15" y="12"/>
                    </a:lnTo>
                    <a:close/>
                    <a:moveTo>
                      <a:pt x="3" y="25"/>
                    </a:moveTo>
                    <a:lnTo>
                      <a:pt x="2" y="23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3" y="25"/>
                    </a:lnTo>
                    <a:close/>
                    <a:moveTo>
                      <a:pt x="13" y="18"/>
                    </a:moveTo>
                    <a:lnTo>
                      <a:pt x="15" y="20"/>
                    </a:lnTo>
                    <a:lnTo>
                      <a:pt x="5" y="26"/>
                    </a:lnTo>
                    <a:lnTo>
                      <a:pt x="3" y="25"/>
                    </a:lnTo>
                    <a:lnTo>
                      <a:pt x="13" y="18"/>
                    </a:lnTo>
                    <a:close/>
                    <a:moveTo>
                      <a:pt x="15" y="20"/>
                    </a:moveTo>
                    <a:lnTo>
                      <a:pt x="15" y="21"/>
                    </a:lnTo>
                    <a:lnTo>
                      <a:pt x="15" y="23"/>
                    </a:lnTo>
                    <a:lnTo>
                      <a:pt x="10" y="23"/>
                    </a:lnTo>
                    <a:lnTo>
                      <a:pt x="15" y="20"/>
                    </a:lnTo>
                    <a:close/>
                    <a:moveTo>
                      <a:pt x="15" y="23"/>
                    </a:moveTo>
                    <a:lnTo>
                      <a:pt x="15" y="33"/>
                    </a:lnTo>
                    <a:lnTo>
                      <a:pt x="3" y="33"/>
                    </a:lnTo>
                    <a:lnTo>
                      <a:pt x="3" y="23"/>
                    </a:lnTo>
                    <a:lnTo>
                      <a:pt x="15" y="23"/>
                    </a:lnTo>
                    <a:close/>
                    <a:moveTo>
                      <a:pt x="10" y="39"/>
                    </a:moveTo>
                    <a:lnTo>
                      <a:pt x="3" y="39"/>
                    </a:lnTo>
                    <a:lnTo>
                      <a:pt x="3" y="33"/>
                    </a:lnTo>
                    <a:lnTo>
                      <a:pt x="10" y="33"/>
                    </a:lnTo>
                    <a:lnTo>
                      <a:pt x="10" y="39"/>
                    </a:lnTo>
                    <a:close/>
                    <a:moveTo>
                      <a:pt x="10" y="28"/>
                    </a:moveTo>
                    <a:lnTo>
                      <a:pt x="12" y="28"/>
                    </a:lnTo>
                    <a:lnTo>
                      <a:pt x="12" y="39"/>
                    </a:lnTo>
                    <a:lnTo>
                      <a:pt x="10" y="39"/>
                    </a:lnTo>
                    <a:lnTo>
                      <a:pt x="10" y="28"/>
                    </a:lnTo>
                    <a:close/>
                    <a:moveTo>
                      <a:pt x="12" y="28"/>
                    </a:moveTo>
                    <a:lnTo>
                      <a:pt x="16" y="28"/>
                    </a:lnTo>
                    <a:lnTo>
                      <a:pt x="16" y="33"/>
                    </a:lnTo>
                    <a:lnTo>
                      <a:pt x="12" y="33"/>
                    </a:lnTo>
                    <a:lnTo>
                      <a:pt x="12" y="28"/>
                    </a:lnTo>
                    <a:close/>
                    <a:moveTo>
                      <a:pt x="16" y="33"/>
                    </a:moveTo>
                    <a:lnTo>
                      <a:pt x="16" y="34"/>
                    </a:lnTo>
                    <a:lnTo>
                      <a:pt x="5" y="34"/>
                    </a:lnTo>
                    <a:lnTo>
                      <a:pt x="5" y="33"/>
                    </a:lnTo>
                    <a:lnTo>
                      <a:pt x="16" y="33"/>
                    </a:lnTo>
                    <a:close/>
                    <a:moveTo>
                      <a:pt x="16" y="34"/>
                    </a:moveTo>
                    <a:lnTo>
                      <a:pt x="16" y="36"/>
                    </a:lnTo>
                    <a:lnTo>
                      <a:pt x="15" y="38"/>
                    </a:lnTo>
                    <a:lnTo>
                      <a:pt x="13" y="39"/>
                    </a:lnTo>
                    <a:lnTo>
                      <a:pt x="12" y="41"/>
                    </a:lnTo>
                    <a:lnTo>
                      <a:pt x="8" y="39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5" y="34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2049"/>
              <p:cNvSpPr>
                <a:spLocks noEditPoints="1"/>
              </p:cNvSpPr>
              <p:nvPr/>
            </p:nvSpPr>
            <p:spPr bwMode="auto">
              <a:xfrm>
                <a:off x="2444" y="2874"/>
                <a:ext cx="15" cy="3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1" y="5"/>
                  </a:cxn>
                  <a:cxn ang="0">
                    <a:pos x="0" y="6"/>
                  </a:cxn>
                  <a:cxn ang="0">
                    <a:pos x="11" y="16"/>
                  </a:cxn>
                  <a:cxn ang="0">
                    <a:pos x="0" y="6"/>
                  </a:cxn>
                  <a:cxn ang="0">
                    <a:pos x="7" y="23"/>
                  </a:cxn>
                  <a:cxn ang="0">
                    <a:pos x="0" y="16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13" y="16"/>
                  </a:cxn>
                  <a:cxn ang="0">
                    <a:pos x="8" y="11"/>
                  </a:cxn>
                  <a:cxn ang="0">
                    <a:pos x="13" y="27"/>
                  </a:cxn>
                  <a:cxn ang="0">
                    <a:pos x="2" y="16"/>
                  </a:cxn>
                  <a:cxn ang="0">
                    <a:pos x="8" y="32"/>
                  </a:cxn>
                  <a:cxn ang="0">
                    <a:pos x="2" y="27"/>
                  </a:cxn>
                  <a:cxn ang="0">
                    <a:pos x="8" y="32"/>
                  </a:cxn>
                  <a:cxn ang="0">
                    <a:pos x="8" y="21"/>
                  </a:cxn>
                  <a:cxn ang="0">
                    <a:pos x="8" y="32"/>
                  </a:cxn>
                  <a:cxn ang="0">
                    <a:pos x="8" y="21"/>
                  </a:cxn>
                  <a:cxn ang="0">
                    <a:pos x="15" y="27"/>
                  </a:cxn>
                  <a:cxn ang="0">
                    <a:pos x="8" y="21"/>
                  </a:cxn>
                  <a:cxn ang="0">
                    <a:pos x="15" y="34"/>
                  </a:cxn>
                  <a:cxn ang="0">
                    <a:pos x="3" y="27"/>
                  </a:cxn>
                  <a:cxn ang="0">
                    <a:pos x="15" y="34"/>
                  </a:cxn>
                  <a:cxn ang="0">
                    <a:pos x="13" y="37"/>
                  </a:cxn>
                  <a:cxn ang="0">
                    <a:pos x="8" y="39"/>
                  </a:cxn>
                  <a:cxn ang="0">
                    <a:pos x="5" y="37"/>
                  </a:cxn>
                  <a:cxn ang="0">
                    <a:pos x="3" y="34"/>
                  </a:cxn>
                </a:cxnLst>
                <a:rect l="0" t="0" r="r" b="b"/>
                <a:pathLst>
                  <a:path w="15" h="39">
                    <a:moveTo>
                      <a:pt x="0" y="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6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7" y="23"/>
                    </a:moveTo>
                    <a:lnTo>
                      <a:pt x="0" y="23"/>
                    </a:lnTo>
                    <a:lnTo>
                      <a:pt x="0" y="16"/>
                    </a:lnTo>
                    <a:lnTo>
                      <a:pt x="7" y="16"/>
                    </a:lnTo>
                    <a:lnTo>
                      <a:pt x="7" y="23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1"/>
                    </a:lnTo>
                    <a:close/>
                    <a:moveTo>
                      <a:pt x="8" y="11"/>
                    </a:moveTo>
                    <a:lnTo>
                      <a:pt x="13" y="11"/>
                    </a:ln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close/>
                    <a:moveTo>
                      <a:pt x="13" y="16"/>
                    </a:moveTo>
                    <a:lnTo>
                      <a:pt x="13" y="27"/>
                    </a:lnTo>
                    <a:lnTo>
                      <a:pt x="2" y="27"/>
                    </a:lnTo>
                    <a:lnTo>
                      <a:pt x="2" y="16"/>
                    </a:lnTo>
                    <a:lnTo>
                      <a:pt x="13" y="16"/>
                    </a:lnTo>
                    <a:close/>
                    <a:moveTo>
                      <a:pt x="8" y="32"/>
                    </a:moveTo>
                    <a:lnTo>
                      <a:pt x="2" y="32"/>
                    </a:lnTo>
                    <a:lnTo>
                      <a:pt x="2" y="27"/>
                    </a:lnTo>
                    <a:lnTo>
                      <a:pt x="8" y="27"/>
                    </a:lnTo>
                    <a:lnTo>
                      <a:pt x="8" y="32"/>
                    </a:lnTo>
                    <a:close/>
                    <a:moveTo>
                      <a:pt x="8" y="21"/>
                    </a:moveTo>
                    <a:lnTo>
                      <a:pt x="8" y="21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1"/>
                    </a:lnTo>
                    <a:close/>
                    <a:moveTo>
                      <a:pt x="8" y="21"/>
                    </a:moveTo>
                    <a:lnTo>
                      <a:pt x="15" y="21"/>
                    </a:lnTo>
                    <a:lnTo>
                      <a:pt x="15" y="27"/>
                    </a:lnTo>
                    <a:lnTo>
                      <a:pt x="8" y="27"/>
                    </a:lnTo>
                    <a:lnTo>
                      <a:pt x="8" y="21"/>
                    </a:lnTo>
                    <a:close/>
                    <a:moveTo>
                      <a:pt x="15" y="27"/>
                    </a:moveTo>
                    <a:lnTo>
                      <a:pt x="15" y="34"/>
                    </a:lnTo>
                    <a:lnTo>
                      <a:pt x="3" y="34"/>
                    </a:lnTo>
                    <a:lnTo>
                      <a:pt x="3" y="27"/>
                    </a:lnTo>
                    <a:lnTo>
                      <a:pt x="15" y="27"/>
                    </a:lnTo>
                    <a:close/>
                    <a:moveTo>
                      <a:pt x="15" y="34"/>
                    </a:moveTo>
                    <a:lnTo>
                      <a:pt x="15" y="36"/>
                    </a:lnTo>
                    <a:lnTo>
                      <a:pt x="13" y="37"/>
                    </a:lnTo>
                    <a:lnTo>
                      <a:pt x="11" y="39"/>
                    </a:lnTo>
                    <a:lnTo>
                      <a:pt x="8" y="39"/>
                    </a:lnTo>
                    <a:lnTo>
                      <a:pt x="7" y="39"/>
                    </a:lnTo>
                    <a:lnTo>
                      <a:pt x="5" y="37"/>
                    </a:lnTo>
                    <a:lnTo>
                      <a:pt x="3" y="36"/>
                    </a:lnTo>
                    <a:lnTo>
                      <a:pt x="3" y="34"/>
                    </a:lnTo>
                    <a:lnTo>
                      <a:pt x="15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2050"/>
              <p:cNvSpPr>
                <a:spLocks noEditPoints="1"/>
              </p:cNvSpPr>
              <p:nvPr/>
            </p:nvSpPr>
            <p:spPr bwMode="auto">
              <a:xfrm>
                <a:off x="2447" y="2901"/>
                <a:ext cx="15" cy="3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10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20"/>
                  </a:cxn>
                  <a:cxn ang="0">
                    <a:pos x="2" y="10"/>
                  </a:cxn>
                  <a:cxn ang="0">
                    <a:pos x="7" y="26"/>
                  </a:cxn>
                  <a:cxn ang="0">
                    <a:pos x="2" y="20"/>
                  </a:cxn>
                  <a:cxn ang="0">
                    <a:pos x="7" y="26"/>
                  </a:cxn>
                  <a:cxn ang="0">
                    <a:pos x="8" y="13"/>
                  </a:cxn>
                  <a:cxn ang="0">
                    <a:pos x="7" y="26"/>
                  </a:cxn>
                  <a:cxn ang="0">
                    <a:pos x="8" y="13"/>
                  </a:cxn>
                  <a:cxn ang="0">
                    <a:pos x="15" y="20"/>
                  </a:cxn>
                  <a:cxn ang="0">
                    <a:pos x="8" y="13"/>
                  </a:cxn>
                  <a:cxn ang="0">
                    <a:pos x="15" y="25"/>
                  </a:cxn>
                  <a:cxn ang="0">
                    <a:pos x="4" y="20"/>
                  </a:cxn>
                  <a:cxn ang="0">
                    <a:pos x="15" y="25"/>
                  </a:cxn>
                  <a:cxn ang="0">
                    <a:pos x="13" y="30"/>
                  </a:cxn>
                  <a:cxn ang="0">
                    <a:pos x="8" y="31"/>
                  </a:cxn>
                  <a:cxn ang="0">
                    <a:pos x="5" y="30"/>
                  </a:cxn>
                  <a:cxn ang="0">
                    <a:pos x="4" y="25"/>
                  </a:cxn>
                </a:cxnLst>
                <a:rect l="0" t="0" r="r" b="b"/>
                <a:pathLst>
                  <a:path w="15" h="31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20"/>
                    </a:lnTo>
                    <a:lnTo>
                      <a:pt x="2" y="20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6"/>
                    </a:moveTo>
                    <a:lnTo>
                      <a:pt x="2" y="26"/>
                    </a:lnTo>
                    <a:lnTo>
                      <a:pt x="2" y="20"/>
                    </a:lnTo>
                    <a:lnTo>
                      <a:pt x="7" y="20"/>
                    </a:lnTo>
                    <a:lnTo>
                      <a:pt x="7" y="26"/>
                    </a:lnTo>
                    <a:close/>
                    <a:moveTo>
                      <a:pt x="7" y="13"/>
                    </a:moveTo>
                    <a:lnTo>
                      <a:pt x="8" y="13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7" y="13"/>
                    </a:lnTo>
                    <a:close/>
                    <a:moveTo>
                      <a:pt x="8" y="13"/>
                    </a:moveTo>
                    <a:lnTo>
                      <a:pt x="15" y="13"/>
                    </a:lnTo>
                    <a:lnTo>
                      <a:pt x="15" y="20"/>
                    </a:lnTo>
                    <a:lnTo>
                      <a:pt x="8" y="20"/>
                    </a:lnTo>
                    <a:lnTo>
                      <a:pt x="8" y="13"/>
                    </a:lnTo>
                    <a:close/>
                    <a:moveTo>
                      <a:pt x="15" y="20"/>
                    </a:moveTo>
                    <a:lnTo>
                      <a:pt x="15" y="25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15" y="20"/>
                    </a:lnTo>
                    <a:close/>
                    <a:moveTo>
                      <a:pt x="15" y="25"/>
                    </a:moveTo>
                    <a:lnTo>
                      <a:pt x="13" y="28"/>
                    </a:lnTo>
                    <a:lnTo>
                      <a:pt x="13" y="30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7" y="31"/>
                    </a:lnTo>
                    <a:lnTo>
                      <a:pt x="5" y="30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15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2051"/>
              <p:cNvSpPr>
                <a:spLocks noEditPoints="1"/>
              </p:cNvSpPr>
              <p:nvPr/>
            </p:nvSpPr>
            <p:spPr bwMode="auto">
              <a:xfrm>
                <a:off x="2298" y="2864"/>
                <a:ext cx="14" cy="70"/>
              </a:xfrm>
              <a:custGeom>
                <a:avLst/>
                <a:gdLst/>
                <a:ahLst/>
                <a:cxnLst>
                  <a:cxn ang="0">
                    <a:pos x="6" y="70"/>
                  </a:cxn>
                  <a:cxn ang="0">
                    <a:pos x="3" y="70"/>
                  </a:cxn>
                  <a:cxn ang="0">
                    <a:pos x="0" y="67"/>
                  </a:cxn>
                  <a:cxn ang="0">
                    <a:pos x="0" y="62"/>
                  </a:cxn>
                  <a:cxn ang="0">
                    <a:pos x="10" y="68"/>
                  </a:cxn>
                  <a:cxn ang="0">
                    <a:pos x="3" y="59"/>
                  </a:cxn>
                  <a:cxn ang="0">
                    <a:pos x="10" y="68"/>
                  </a:cxn>
                  <a:cxn ang="0">
                    <a:pos x="13" y="62"/>
                  </a:cxn>
                  <a:cxn ang="0">
                    <a:pos x="11" y="67"/>
                  </a:cxn>
                  <a:cxn ang="0">
                    <a:pos x="13" y="62"/>
                  </a:cxn>
                  <a:cxn ang="0">
                    <a:pos x="1" y="42"/>
                  </a:cxn>
                  <a:cxn ang="0">
                    <a:pos x="13" y="62"/>
                  </a:cxn>
                  <a:cxn ang="0">
                    <a:pos x="1" y="42"/>
                  </a:cxn>
                  <a:cxn ang="0">
                    <a:pos x="1" y="39"/>
                  </a:cxn>
                  <a:cxn ang="0">
                    <a:pos x="1" y="42"/>
                  </a:cxn>
                  <a:cxn ang="0">
                    <a:pos x="3" y="37"/>
                  </a:cxn>
                  <a:cxn ang="0">
                    <a:pos x="11" y="46"/>
                  </a:cxn>
                  <a:cxn ang="0">
                    <a:pos x="13" y="41"/>
                  </a:cxn>
                  <a:cxn ang="0">
                    <a:pos x="13" y="44"/>
                  </a:cxn>
                  <a:cxn ang="0">
                    <a:pos x="13" y="41"/>
                  </a:cxn>
                  <a:cxn ang="0">
                    <a:pos x="1" y="20"/>
                  </a:cxn>
                  <a:cxn ang="0">
                    <a:pos x="13" y="41"/>
                  </a:cxn>
                  <a:cxn ang="0">
                    <a:pos x="1" y="20"/>
                  </a:cxn>
                  <a:cxn ang="0">
                    <a:pos x="5" y="15"/>
                  </a:cxn>
                  <a:cxn ang="0">
                    <a:pos x="1" y="20"/>
                  </a:cxn>
                  <a:cxn ang="0">
                    <a:pos x="6" y="13"/>
                  </a:cxn>
                  <a:cxn ang="0">
                    <a:pos x="11" y="24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14" y="18"/>
                  </a:cxn>
                  <a:cxn ang="0">
                    <a:pos x="3" y="7"/>
                  </a:cxn>
                  <a:cxn ang="0">
                    <a:pos x="14" y="1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70">
                    <a:moveTo>
                      <a:pt x="10" y="68"/>
                    </a:moveTo>
                    <a:lnTo>
                      <a:pt x="6" y="70"/>
                    </a:lnTo>
                    <a:lnTo>
                      <a:pt x="5" y="70"/>
                    </a:lnTo>
                    <a:lnTo>
                      <a:pt x="3" y="70"/>
                    </a:lnTo>
                    <a:lnTo>
                      <a:pt x="1" y="68"/>
                    </a:lnTo>
                    <a:lnTo>
                      <a:pt x="0" y="67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1" y="60"/>
                    </a:lnTo>
                    <a:lnTo>
                      <a:pt x="10" y="68"/>
                    </a:lnTo>
                    <a:close/>
                    <a:moveTo>
                      <a:pt x="1" y="60"/>
                    </a:moveTo>
                    <a:lnTo>
                      <a:pt x="3" y="59"/>
                    </a:lnTo>
                    <a:lnTo>
                      <a:pt x="11" y="67"/>
                    </a:lnTo>
                    <a:lnTo>
                      <a:pt x="10" y="68"/>
                    </a:lnTo>
                    <a:lnTo>
                      <a:pt x="1" y="60"/>
                    </a:lnTo>
                    <a:close/>
                    <a:moveTo>
                      <a:pt x="13" y="62"/>
                    </a:moveTo>
                    <a:lnTo>
                      <a:pt x="13" y="65"/>
                    </a:lnTo>
                    <a:lnTo>
                      <a:pt x="11" y="67"/>
                    </a:lnTo>
                    <a:lnTo>
                      <a:pt x="6" y="62"/>
                    </a:lnTo>
                    <a:lnTo>
                      <a:pt x="13" y="62"/>
                    </a:lnTo>
                    <a:close/>
                    <a:moveTo>
                      <a:pt x="1" y="62"/>
                    </a:moveTo>
                    <a:lnTo>
                      <a:pt x="1" y="42"/>
                    </a:lnTo>
                    <a:lnTo>
                      <a:pt x="13" y="42"/>
                    </a:lnTo>
                    <a:lnTo>
                      <a:pt x="13" y="62"/>
                    </a:lnTo>
                    <a:lnTo>
                      <a:pt x="1" y="62"/>
                    </a:lnTo>
                    <a:close/>
                    <a:moveTo>
                      <a:pt x="1" y="42"/>
                    </a:moveTo>
                    <a:lnTo>
                      <a:pt x="1" y="41"/>
                    </a:lnTo>
                    <a:lnTo>
                      <a:pt x="1" y="39"/>
                    </a:lnTo>
                    <a:lnTo>
                      <a:pt x="6" y="42"/>
                    </a:lnTo>
                    <a:lnTo>
                      <a:pt x="1" y="42"/>
                    </a:lnTo>
                    <a:close/>
                    <a:moveTo>
                      <a:pt x="1" y="39"/>
                    </a:moveTo>
                    <a:lnTo>
                      <a:pt x="3" y="37"/>
                    </a:lnTo>
                    <a:lnTo>
                      <a:pt x="13" y="44"/>
                    </a:lnTo>
                    <a:lnTo>
                      <a:pt x="11" y="46"/>
                    </a:lnTo>
                    <a:lnTo>
                      <a:pt x="1" y="39"/>
                    </a:lnTo>
                    <a:close/>
                    <a:moveTo>
                      <a:pt x="13" y="41"/>
                    </a:moveTo>
                    <a:lnTo>
                      <a:pt x="13" y="42"/>
                    </a:lnTo>
                    <a:lnTo>
                      <a:pt x="13" y="44"/>
                    </a:lnTo>
                    <a:lnTo>
                      <a:pt x="8" y="41"/>
                    </a:lnTo>
                    <a:lnTo>
                      <a:pt x="13" y="41"/>
                    </a:lnTo>
                    <a:close/>
                    <a:moveTo>
                      <a:pt x="1" y="41"/>
                    </a:moveTo>
                    <a:lnTo>
                      <a:pt x="1" y="20"/>
                    </a:lnTo>
                    <a:lnTo>
                      <a:pt x="13" y="20"/>
                    </a:lnTo>
                    <a:lnTo>
                      <a:pt x="13" y="41"/>
                    </a:lnTo>
                    <a:lnTo>
                      <a:pt x="1" y="41"/>
                    </a:lnTo>
                    <a:close/>
                    <a:moveTo>
                      <a:pt x="1" y="20"/>
                    </a:moveTo>
                    <a:lnTo>
                      <a:pt x="1" y="16"/>
                    </a:lnTo>
                    <a:lnTo>
                      <a:pt x="5" y="15"/>
                    </a:lnTo>
                    <a:lnTo>
                      <a:pt x="8" y="20"/>
                    </a:lnTo>
                    <a:lnTo>
                      <a:pt x="1" y="20"/>
                    </a:lnTo>
                    <a:close/>
                    <a:moveTo>
                      <a:pt x="5" y="15"/>
                    </a:moveTo>
                    <a:lnTo>
                      <a:pt x="6" y="13"/>
                    </a:lnTo>
                    <a:lnTo>
                      <a:pt x="13" y="23"/>
                    </a:lnTo>
                    <a:lnTo>
                      <a:pt x="11" y="24"/>
                    </a:lnTo>
                    <a:lnTo>
                      <a:pt x="5" y="15"/>
                    </a:lnTo>
                    <a:close/>
                    <a:moveTo>
                      <a:pt x="14" y="18"/>
                    </a:moveTo>
                    <a:lnTo>
                      <a:pt x="14" y="21"/>
                    </a:lnTo>
                    <a:lnTo>
                      <a:pt x="13" y="23"/>
                    </a:lnTo>
                    <a:lnTo>
                      <a:pt x="10" y="18"/>
                    </a:lnTo>
                    <a:lnTo>
                      <a:pt x="14" y="18"/>
                    </a:lnTo>
                    <a:close/>
                    <a:moveTo>
                      <a:pt x="3" y="1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8"/>
                    </a:lnTo>
                    <a:lnTo>
                      <a:pt x="3" y="18"/>
                    </a:lnTo>
                    <a:close/>
                    <a:moveTo>
                      <a:pt x="3" y="7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2052"/>
              <p:cNvSpPr>
                <a:spLocks noEditPoints="1"/>
              </p:cNvSpPr>
              <p:nvPr/>
            </p:nvSpPr>
            <p:spPr bwMode="auto">
              <a:xfrm>
                <a:off x="2301" y="2796"/>
                <a:ext cx="16" cy="79"/>
              </a:xfrm>
              <a:custGeom>
                <a:avLst/>
                <a:gdLst/>
                <a:ahLst/>
                <a:cxnLst>
                  <a:cxn ang="0">
                    <a:pos x="11" y="76"/>
                  </a:cxn>
                  <a:cxn ang="0">
                    <a:pos x="8" y="79"/>
                  </a:cxn>
                  <a:cxn ang="0">
                    <a:pos x="3" y="79"/>
                  </a:cxn>
                  <a:cxn ang="0">
                    <a:pos x="2" y="76"/>
                  </a:cxn>
                  <a:cxn ang="0">
                    <a:pos x="11" y="75"/>
                  </a:cxn>
                  <a:cxn ang="0">
                    <a:pos x="0" y="65"/>
                  </a:cxn>
                  <a:cxn ang="0">
                    <a:pos x="11" y="75"/>
                  </a:cxn>
                  <a:cxn ang="0">
                    <a:pos x="0" y="65"/>
                  </a:cxn>
                  <a:cxn ang="0">
                    <a:pos x="2" y="62"/>
                  </a:cxn>
                  <a:cxn ang="0">
                    <a:pos x="0" y="65"/>
                  </a:cxn>
                  <a:cxn ang="0">
                    <a:pos x="3" y="60"/>
                  </a:cxn>
                  <a:cxn ang="0">
                    <a:pos x="11" y="68"/>
                  </a:cxn>
                  <a:cxn ang="0">
                    <a:pos x="13" y="63"/>
                  </a:cxn>
                  <a:cxn ang="0">
                    <a:pos x="11" y="66"/>
                  </a:cxn>
                  <a:cxn ang="0">
                    <a:pos x="13" y="63"/>
                  </a:cxn>
                  <a:cxn ang="0">
                    <a:pos x="2" y="39"/>
                  </a:cxn>
                  <a:cxn ang="0">
                    <a:pos x="13" y="63"/>
                  </a:cxn>
                  <a:cxn ang="0">
                    <a:pos x="2" y="39"/>
                  </a:cxn>
                  <a:cxn ang="0">
                    <a:pos x="3" y="34"/>
                  </a:cxn>
                  <a:cxn ang="0">
                    <a:pos x="2" y="39"/>
                  </a:cxn>
                  <a:cxn ang="0">
                    <a:pos x="7" y="32"/>
                  </a:cxn>
                  <a:cxn ang="0">
                    <a:pos x="11" y="42"/>
                  </a:cxn>
                  <a:cxn ang="0">
                    <a:pos x="15" y="37"/>
                  </a:cxn>
                  <a:cxn ang="0">
                    <a:pos x="13" y="42"/>
                  </a:cxn>
                  <a:cxn ang="0">
                    <a:pos x="15" y="37"/>
                  </a:cxn>
                  <a:cxn ang="0">
                    <a:pos x="3" y="10"/>
                  </a:cxn>
                  <a:cxn ang="0">
                    <a:pos x="15" y="37"/>
                  </a:cxn>
                  <a:cxn ang="0">
                    <a:pos x="3" y="10"/>
                  </a:cxn>
                  <a:cxn ang="0">
                    <a:pos x="5" y="6"/>
                  </a:cxn>
                  <a:cxn ang="0">
                    <a:pos x="3" y="10"/>
                  </a:cxn>
                  <a:cxn ang="0">
                    <a:pos x="7" y="5"/>
                  </a:cxn>
                  <a:cxn ang="0">
                    <a:pos x="13" y="13"/>
                  </a:cxn>
                  <a:cxn ang="0">
                    <a:pos x="16" y="8"/>
                  </a:cxn>
                  <a:cxn ang="0">
                    <a:pos x="15" y="11"/>
                  </a:cxn>
                  <a:cxn ang="0">
                    <a:pos x="16" y="8"/>
                  </a:cxn>
                  <a:cxn ang="0">
                    <a:pos x="5" y="5"/>
                  </a:cxn>
                  <a:cxn ang="0">
                    <a:pos x="16" y="8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79">
                    <a:moveTo>
                      <a:pt x="11" y="75"/>
                    </a:moveTo>
                    <a:lnTo>
                      <a:pt x="11" y="76"/>
                    </a:lnTo>
                    <a:lnTo>
                      <a:pt x="10" y="78"/>
                    </a:lnTo>
                    <a:lnTo>
                      <a:pt x="8" y="79"/>
                    </a:lnTo>
                    <a:lnTo>
                      <a:pt x="7" y="79"/>
                    </a:lnTo>
                    <a:lnTo>
                      <a:pt x="3" y="79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0" y="75"/>
                    </a:lnTo>
                    <a:lnTo>
                      <a:pt x="11" y="75"/>
                    </a:lnTo>
                    <a:close/>
                    <a:moveTo>
                      <a:pt x="0" y="75"/>
                    </a:moveTo>
                    <a:lnTo>
                      <a:pt x="0" y="65"/>
                    </a:lnTo>
                    <a:lnTo>
                      <a:pt x="11" y="65"/>
                    </a:lnTo>
                    <a:lnTo>
                      <a:pt x="11" y="75"/>
                    </a:lnTo>
                    <a:lnTo>
                      <a:pt x="0" y="75"/>
                    </a:lnTo>
                    <a:close/>
                    <a:moveTo>
                      <a:pt x="0" y="65"/>
                    </a:moveTo>
                    <a:lnTo>
                      <a:pt x="0" y="63"/>
                    </a:lnTo>
                    <a:lnTo>
                      <a:pt x="2" y="62"/>
                    </a:lnTo>
                    <a:lnTo>
                      <a:pt x="7" y="65"/>
                    </a:lnTo>
                    <a:lnTo>
                      <a:pt x="0" y="65"/>
                    </a:lnTo>
                    <a:close/>
                    <a:moveTo>
                      <a:pt x="2" y="62"/>
                    </a:moveTo>
                    <a:lnTo>
                      <a:pt x="3" y="60"/>
                    </a:lnTo>
                    <a:lnTo>
                      <a:pt x="11" y="66"/>
                    </a:lnTo>
                    <a:lnTo>
                      <a:pt x="11" y="68"/>
                    </a:lnTo>
                    <a:lnTo>
                      <a:pt x="2" y="62"/>
                    </a:lnTo>
                    <a:close/>
                    <a:moveTo>
                      <a:pt x="13" y="63"/>
                    </a:moveTo>
                    <a:lnTo>
                      <a:pt x="13" y="65"/>
                    </a:lnTo>
                    <a:lnTo>
                      <a:pt x="11" y="66"/>
                    </a:lnTo>
                    <a:lnTo>
                      <a:pt x="8" y="63"/>
                    </a:lnTo>
                    <a:lnTo>
                      <a:pt x="13" y="63"/>
                    </a:lnTo>
                    <a:close/>
                    <a:moveTo>
                      <a:pt x="2" y="63"/>
                    </a:moveTo>
                    <a:lnTo>
                      <a:pt x="2" y="39"/>
                    </a:lnTo>
                    <a:lnTo>
                      <a:pt x="13" y="39"/>
                    </a:lnTo>
                    <a:lnTo>
                      <a:pt x="13" y="63"/>
                    </a:lnTo>
                    <a:lnTo>
                      <a:pt x="2" y="63"/>
                    </a:lnTo>
                    <a:close/>
                    <a:moveTo>
                      <a:pt x="2" y="39"/>
                    </a:moveTo>
                    <a:lnTo>
                      <a:pt x="2" y="36"/>
                    </a:lnTo>
                    <a:lnTo>
                      <a:pt x="3" y="34"/>
                    </a:lnTo>
                    <a:lnTo>
                      <a:pt x="8" y="39"/>
                    </a:lnTo>
                    <a:lnTo>
                      <a:pt x="2" y="39"/>
                    </a:lnTo>
                    <a:close/>
                    <a:moveTo>
                      <a:pt x="3" y="34"/>
                    </a:moveTo>
                    <a:lnTo>
                      <a:pt x="7" y="32"/>
                    </a:lnTo>
                    <a:lnTo>
                      <a:pt x="13" y="42"/>
                    </a:lnTo>
                    <a:lnTo>
                      <a:pt x="11" y="42"/>
                    </a:lnTo>
                    <a:lnTo>
                      <a:pt x="3" y="34"/>
                    </a:lnTo>
                    <a:close/>
                    <a:moveTo>
                      <a:pt x="15" y="37"/>
                    </a:moveTo>
                    <a:lnTo>
                      <a:pt x="15" y="40"/>
                    </a:lnTo>
                    <a:lnTo>
                      <a:pt x="13" y="42"/>
                    </a:lnTo>
                    <a:lnTo>
                      <a:pt x="10" y="37"/>
                    </a:lnTo>
                    <a:lnTo>
                      <a:pt x="15" y="37"/>
                    </a:lnTo>
                    <a:close/>
                    <a:moveTo>
                      <a:pt x="3" y="37"/>
                    </a:moveTo>
                    <a:lnTo>
                      <a:pt x="3" y="10"/>
                    </a:lnTo>
                    <a:lnTo>
                      <a:pt x="15" y="10"/>
                    </a:lnTo>
                    <a:lnTo>
                      <a:pt x="15" y="37"/>
                    </a:lnTo>
                    <a:lnTo>
                      <a:pt x="3" y="37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5" y="6"/>
                    </a:lnTo>
                    <a:lnTo>
                      <a:pt x="10" y="10"/>
                    </a:lnTo>
                    <a:lnTo>
                      <a:pt x="3" y="10"/>
                    </a:lnTo>
                    <a:close/>
                    <a:moveTo>
                      <a:pt x="5" y="6"/>
                    </a:moveTo>
                    <a:lnTo>
                      <a:pt x="7" y="5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5" y="6"/>
                    </a:lnTo>
                    <a:close/>
                    <a:moveTo>
                      <a:pt x="16" y="8"/>
                    </a:moveTo>
                    <a:lnTo>
                      <a:pt x="16" y="10"/>
                    </a:lnTo>
                    <a:lnTo>
                      <a:pt x="15" y="11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2053"/>
              <p:cNvSpPr>
                <a:spLocks noEditPoints="1"/>
              </p:cNvSpPr>
              <p:nvPr/>
            </p:nvSpPr>
            <p:spPr bwMode="auto">
              <a:xfrm>
                <a:off x="2306" y="2708"/>
                <a:ext cx="15" cy="99"/>
              </a:xfrm>
              <a:custGeom>
                <a:avLst/>
                <a:gdLst/>
                <a:ahLst/>
                <a:cxnLst>
                  <a:cxn ang="0">
                    <a:pos x="11" y="96"/>
                  </a:cxn>
                  <a:cxn ang="0">
                    <a:pos x="8" y="98"/>
                  </a:cxn>
                  <a:cxn ang="0">
                    <a:pos x="3" y="98"/>
                  </a:cxn>
                  <a:cxn ang="0">
                    <a:pos x="0" y="96"/>
                  </a:cxn>
                  <a:cxn ang="0">
                    <a:pos x="11" y="93"/>
                  </a:cxn>
                  <a:cxn ang="0">
                    <a:pos x="0" y="67"/>
                  </a:cxn>
                  <a:cxn ang="0">
                    <a:pos x="11" y="93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0" y="67"/>
                  </a:cxn>
                  <a:cxn ang="0">
                    <a:pos x="2" y="62"/>
                  </a:cxn>
                  <a:cxn ang="0">
                    <a:pos x="10" y="70"/>
                  </a:cxn>
                  <a:cxn ang="0">
                    <a:pos x="13" y="65"/>
                  </a:cxn>
                  <a:cxn ang="0">
                    <a:pos x="13" y="67"/>
                  </a:cxn>
                  <a:cxn ang="0">
                    <a:pos x="13" y="65"/>
                  </a:cxn>
                  <a:cxn ang="0">
                    <a:pos x="2" y="33"/>
                  </a:cxn>
                  <a:cxn ang="0">
                    <a:pos x="13" y="65"/>
                  </a:cxn>
                  <a:cxn ang="0">
                    <a:pos x="2" y="33"/>
                  </a:cxn>
                  <a:cxn ang="0">
                    <a:pos x="3" y="29"/>
                  </a:cxn>
                  <a:cxn ang="0">
                    <a:pos x="2" y="33"/>
                  </a:cxn>
                  <a:cxn ang="0">
                    <a:pos x="3" y="28"/>
                  </a:cxn>
                  <a:cxn ang="0">
                    <a:pos x="11" y="36"/>
                  </a:cxn>
                  <a:cxn ang="0">
                    <a:pos x="15" y="31"/>
                  </a:cxn>
                  <a:cxn ang="0">
                    <a:pos x="13" y="34"/>
                  </a:cxn>
                  <a:cxn ang="0">
                    <a:pos x="15" y="31"/>
                  </a:cxn>
                  <a:cxn ang="0">
                    <a:pos x="3" y="5"/>
                  </a:cxn>
                  <a:cxn ang="0">
                    <a:pos x="15" y="31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99">
                    <a:moveTo>
                      <a:pt x="11" y="93"/>
                    </a:moveTo>
                    <a:lnTo>
                      <a:pt x="11" y="96"/>
                    </a:lnTo>
                    <a:lnTo>
                      <a:pt x="10" y="98"/>
                    </a:lnTo>
                    <a:lnTo>
                      <a:pt x="8" y="98"/>
                    </a:lnTo>
                    <a:lnTo>
                      <a:pt x="5" y="99"/>
                    </a:lnTo>
                    <a:lnTo>
                      <a:pt x="3" y="98"/>
                    </a:lnTo>
                    <a:lnTo>
                      <a:pt x="2" y="98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11" y="93"/>
                    </a:lnTo>
                    <a:close/>
                    <a:moveTo>
                      <a:pt x="0" y="93"/>
                    </a:moveTo>
                    <a:lnTo>
                      <a:pt x="0" y="67"/>
                    </a:lnTo>
                    <a:lnTo>
                      <a:pt x="11" y="67"/>
                    </a:lnTo>
                    <a:lnTo>
                      <a:pt x="11" y="93"/>
                    </a:lnTo>
                    <a:lnTo>
                      <a:pt x="0" y="93"/>
                    </a:lnTo>
                    <a:close/>
                    <a:moveTo>
                      <a:pt x="0" y="67"/>
                    </a:moveTo>
                    <a:lnTo>
                      <a:pt x="0" y="65"/>
                    </a:lnTo>
                    <a:lnTo>
                      <a:pt x="0" y="65"/>
                    </a:lnTo>
                    <a:lnTo>
                      <a:pt x="5" y="67"/>
                    </a:lnTo>
                    <a:lnTo>
                      <a:pt x="0" y="67"/>
                    </a:lnTo>
                    <a:close/>
                    <a:moveTo>
                      <a:pt x="0" y="65"/>
                    </a:moveTo>
                    <a:lnTo>
                      <a:pt x="2" y="62"/>
                    </a:lnTo>
                    <a:lnTo>
                      <a:pt x="13" y="67"/>
                    </a:lnTo>
                    <a:lnTo>
                      <a:pt x="10" y="70"/>
                    </a:lnTo>
                    <a:lnTo>
                      <a:pt x="0" y="65"/>
                    </a:lnTo>
                    <a:close/>
                    <a:moveTo>
                      <a:pt x="13" y="65"/>
                    </a:moveTo>
                    <a:lnTo>
                      <a:pt x="13" y="65"/>
                    </a:lnTo>
                    <a:lnTo>
                      <a:pt x="13" y="67"/>
                    </a:lnTo>
                    <a:lnTo>
                      <a:pt x="6" y="65"/>
                    </a:lnTo>
                    <a:lnTo>
                      <a:pt x="13" y="65"/>
                    </a:lnTo>
                    <a:close/>
                    <a:moveTo>
                      <a:pt x="2" y="65"/>
                    </a:moveTo>
                    <a:lnTo>
                      <a:pt x="2" y="33"/>
                    </a:lnTo>
                    <a:lnTo>
                      <a:pt x="13" y="33"/>
                    </a:lnTo>
                    <a:lnTo>
                      <a:pt x="13" y="65"/>
                    </a:lnTo>
                    <a:lnTo>
                      <a:pt x="2" y="65"/>
                    </a:lnTo>
                    <a:close/>
                    <a:moveTo>
                      <a:pt x="2" y="33"/>
                    </a:moveTo>
                    <a:lnTo>
                      <a:pt x="2" y="31"/>
                    </a:lnTo>
                    <a:lnTo>
                      <a:pt x="3" y="29"/>
                    </a:lnTo>
                    <a:lnTo>
                      <a:pt x="6" y="33"/>
                    </a:lnTo>
                    <a:lnTo>
                      <a:pt x="2" y="33"/>
                    </a:lnTo>
                    <a:close/>
                    <a:moveTo>
                      <a:pt x="3" y="29"/>
                    </a:moveTo>
                    <a:lnTo>
                      <a:pt x="3" y="28"/>
                    </a:lnTo>
                    <a:lnTo>
                      <a:pt x="13" y="34"/>
                    </a:lnTo>
                    <a:lnTo>
                      <a:pt x="11" y="36"/>
                    </a:lnTo>
                    <a:lnTo>
                      <a:pt x="3" y="29"/>
                    </a:lnTo>
                    <a:close/>
                    <a:moveTo>
                      <a:pt x="15" y="31"/>
                    </a:moveTo>
                    <a:lnTo>
                      <a:pt x="15" y="33"/>
                    </a:lnTo>
                    <a:lnTo>
                      <a:pt x="13" y="34"/>
                    </a:lnTo>
                    <a:lnTo>
                      <a:pt x="8" y="31"/>
                    </a:lnTo>
                    <a:lnTo>
                      <a:pt x="15" y="31"/>
                    </a:lnTo>
                    <a:close/>
                    <a:moveTo>
                      <a:pt x="3" y="31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31"/>
                    </a:lnTo>
                    <a:lnTo>
                      <a:pt x="3" y="31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2054"/>
              <p:cNvSpPr>
                <a:spLocks noEditPoints="1"/>
              </p:cNvSpPr>
              <p:nvPr/>
            </p:nvSpPr>
            <p:spPr bwMode="auto">
              <a:xfrm>
                <a:off x="2309" y="2590"/>
                <a:ext cx="16" cy="129"/>
              </a:xfrm>
              <a:custGeom>
                <a:avLst/>
                <a:gdLst/>
                <a:ahLst/>
                <a:cxnLst>
                  <a:cxn ang="0">
                    <a:pos x="10" y="126"/>
                  </a:cxn>
                  <a:cxn ang="0">
                    <a:pos x="8" y="129"/>
                  </a:cxn>
                  <a:cxn ang="0">
                    <a:pos x="3" y="129"/>
                  </a:cxn>
                  <a:cxn ang="0">
                    <a:pos x="0" y="126"/>
                  </a:cxn>
                  <a:cxn ang="0">
                    <a:pos x="12" y="123"/>
                  </a:cxn>
                  <a:cxn ang="0">
                    <a:pos x="0" y="113"/>
                  </a:cxn>
                  <a:cxn ang="0">
                    <a:pos x="12" y="123"/>
                  </a:cxn>
                  <a:cxn ang="0">
                    <a:pos x="0" y="113"/>
                  </a:cxn>
                  <a:cxn ang="0">
                    <a:pos x="0" y="110"/>
                  </a:cxn>
                  <a:cxn ang="0">
                    <a:pos x="0" y="113"/>
                  </a:cxn>
                  <a:cxn ang="0">
                    <a:pos x="2" y="107"/>
                  </a:cxn>
                  <a:cxn ang="0">
                    <a:pos x="10" y="116"/>
                  </a:cxn>
                  <a:cxn ang="0">
                    <a:pos x="13" y="110"/>
                  </a:cxn>
                  <a:cxn ang="0">
                    <a:pos x="12" y="113"/>
                  </a:cxn>
                  <a:cxn ang="0">
                    <a:pos x="13" y="110"/>
                  </a:cxn>
                  <a:cxn ang="0">
                    <a:pos x="2" y="69"/>
                  </a:cxn>
                  <a:cxn ang="0">
                    <a:pos x="13" y="110"/>
                  </a:cxn>
                  <a:cxn ang="0">
                    <a:pos x="2" y="69"/>
                  </a:cxn>
                  <a:cxn ang="0">
                    <a:pos x="3" y="66"/>
                  </a:cxn>
                  <a:cxn ang="0">
                    <a:pos x="2" y="69"/>
                  </a:cxn>
                  <a:cxn ang="0">
                    <a:pos x="3" y="65"/>
                  </a:cxn>
                  <a:cxn ang="0">
                    <a:pos x="12" y="74"/>
                  </a:cxn>
                  <a:cxn ang="0">
                    <a:pos x="15" y="69"/>
                  </a:cxn>
                  <a:cxn ang="0">
                    <a:pos x="12" y="73"/>
                  </a:cxn>
                  <a:cxn ang="0">
                    <a:pos x="15" y="69"/>
                  </a:cxn>
                  <a:cxn ang="0">
                    <a:pos x="2" y="22"/>
                  </a:cxn>
                  <a:cxn ang="0">
                    <a:pos x="15" y="69"/>
                  </a:cxn>
                  <a:cxn ang="0">
                    <a:pos x="2" y="22"/>
                  </a:cxn>
                  <a:cxn ang="0">
                    <a:pos x="3" y="19"/>
                  </a:cxn>
                  <a:cxn ang="0">
                    <a:pos x="2" y="22"/>
                  </a:cxn>
                  <a:cxn ang="0">
                    <a:pos x="5" y="16"/>
                  </a:cxn>
                  <a:cxn ang="0">
                    <a:pos x="13" y="26"/>
                  </a:cxn>
                  <a:cxn ang="0">
                    <a:pos x="16" y="19"/>
                  </a:cxn>
                  <a:cxn ang="0">
                    <a:pos x="15" y="22"/>
                  </a:cxn>
                  <a:cxn ang="0">
                    <a:pos x="16" y="19"/>
                  </a:cxn>
                  <a:cxn ang="0">
                    <a:pos x="3" y="4"/>
                  </a:cxn>
                  <a:cxn ang="0">
                    <a:pos x="16" y="19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129">
                    <a:moveTo>
                      <a:pt x="12" y="123"/>
                    </a:moveTo>
                    <a:lnTo>
                      <a:pt x="10" y="126"/>
                    </a:lnTo>
                    <a:lnTo>
                      <a:pt x="10" y="128"/>
                    </a:lnTo>
                    <a:lnTo>
                      <a:pt x="8" y="129"/>
                    </a:lnTo>
                    <a:lnTo>
                      <a:pt x="5" y="129"/>
                    </a:lnTo>
                    <a:lnTo>
                      <a:pt x="3" y="129"/>
                    </a:lnTo>
                    <a:lnTo>
                      <a:pt x="2" y="128"/>
                    </a:lnTo>
                    <a:lnTo>
                      <a:pt x="0" y="126"/>
                    </a:lnTo>
                    <a:lnTo>
                      <a:pt x="0" y="123"/>
                    </a:lnTo>
                    <a:lnTo>
                      <a:pt x="12" y="123"/>
                    </a:lnTo>
                    <a:close/>
                    <a:moveTo>
                      <a:pt x="0" y="123"/>
                    </a:moveTo>
                    <a:lnTo>
                      <a:pt x="0" y="113"/>
                    </a:lnTo>
                    <a:lnTo>
                      <a:pt x="12" y="113"/>
                    </a:lnTo>
                    <a:lnTo>
                      <a:pt x="12" y="123"/>
                    </a:lnTo>
                    <a:lnTo>
                      <a:pt x="0" y="123"/>
                    </a:lnTo>
                    <a:close/>
                    <a:moveTo>
                      <a:pt x="0" y="113"/>
                    </a:moveTo>
                    <a:lnTo>
                      <a:pt x="0" y="112"/>
                    </a:lnTo>
                    <a:lnTo>
                      <a:pt x="0" y="110"/>
                    </a:lnTo>
                    <a:lnTo>
                      <a:pt x="5" y="113"/>
                    </a:lnTo>
                    <a:lnTo>
                      <a:pt x="0" y="113"/>
                    </a:lnTo>
                    <a:close/>
                    <a:moveTo>
                      <a:pt x="0" y="110"/>
                    </a:moveTo>
                    <a:lnTo>
                      <a:pt x="2" y="107"/>
                    </a:lnTo>
                    <a:lnTo>
                      <a:pt x="12" y="113"/>
                    </a:lnTo>
                    <a:lnTo>
                      <a:pt x="10" y="116"/>
                    </a:lnTo>
                    <a:lnTo>
                      <a:pt x="0" y="110"/>
                    </a:lnTo>
                    <a:close/>
                    <a:moveTo>
                      <a:pt x="13" y="110"/>
                    </a:moveTo>
                    <a:lnTo>
                      <a:pt x="13" y="112"/>
                    </a:lnTo>
                    <a:lnTo>
                      <a:pt x="12" y="113"/>
                    </a:lnTo>
                    <a:lnTo>
                      <a:pt x="7" y="110"/>
                    </a:lnTo>
                    <a:lnTo>
                      <a:pt x="13" y="110"/>
                    </a:lnTo>
                    <a:close/>
                    <a:moveTo>
                      <a:pt x="2" y="110"/>
                    </a:moveTo>
                    <a:lnTo>
                      <a:pt x="2" y="69"/>
                    </a:lnTo>
                    <a:lnTo>
                      <a:pt x="13" y="69"/>
                    </a:lnTo>
                    <a:lnTo>
                      <a:pt x="13" y="110"/>
                    </a:lnTo>
                    <a:lnTo>
                      <a:pt x="2" y="110"/>
                    </a:lnTo>
                    <a:close/>
                    <a:moveTo>
                      <a:pt x="2" y="69"/>
                    </a:moveTo>
                    <a:lnTo>
                      <a:pt x="2" y="68"/>
                    </a:lnTo>
                    <a:lnTo>
                      <a:pt x="3" y="66"/>
                    </a:lnTo>
                    <a:lnTo>
                      <a:pt x="7" y="69"/>
                    </a:lnTo>
                    <a:lnTo>
                      <a:pt x="2" y="69"/>
                    </a:lnTo>
                    <a:close/>
                    <a:moveTo>
                      <a:pt x="3" y="66"/>
                    </a:moveTo>
                    <a:lnTo>
                      <a:pt x="3" y="65"/>
                    </a:lnTo>
                    <a:lnTo>
                      <a:pt x="12" y="73"/>
                    </a:lnTo>
                    <a:lnTo>
                      <a:pt x="12" y="74"/>
                    </a:lnTo>
                    <a:lnTo>
                      <a:pt x="3" y="66"/>
                    </a:lnTo>
                    <a:close/>
                    <a:moveTo>
                      <a:pt x="15" y="69"/>
                    </a:moveTo>
                    <a:lnTo>
                      <a:pt x="15" y="71"/>
                    </a:lnTo>
                    <a:lnTo>
                      <a:pt x="12" y="73"/>
                    </a:lnTo>
                    <a:lnTo>
                      <a:pt x="8" y="69"/>
                    </a:lnTo>
                    <a:lnTo>
                      <a:pt x="15" y="69"/>
                    </a:lnTo>
                    <a:close/>
                    <a:moveTo>
                      <a:pt x="2" y="69"/>
                    </a:moveTo>
                    <a:lnTo>
                      <a:pt x="2" y="22"/>
                    </a:lnTo>
                    <a:lnTo>
                      <a:pt x="15" y="22"/>
                    </a:lnTo>
                    <a:lnTo>
                      <a:pt x="15" y="69"/>
                    </a:lnTo>
                    <a:lnTo>
                      <a:pt x="2" y="69"/>
                    </a:lnTo>
                    <a:close/>
                    <a:moveTo>
                      <a:pt x="2" y="22"/>
                    </a:moveTo>
                    <a:lnTo>
                      <a:pt x="2" y="21"/>
                    </a:lnTo>
                    <a:lnTo>
                      <a:pt x="3" y="19"/>
                    </a:lnTo>
                    <a:lnTo>
                      <a:pt x="8" y="22"/>
                    </a:lnTo>
                    <a:lnTo>
                      <a:pt x="2" y="22"/>
                    </a:lnTo>
                    <a:close/>
                    <a:moveTo>
                      <a:pt x="3" y="19"/>
                    </a:moveTo>
                    <a:lnTo>
                      <a:pt x="5" y="16"/>
                    </a:lnTo>
                    <a:lnTo>
                      <a:pt x="15" y="22"/>
                    </a:lnTo>
                    <a:lnTo>
                      <a:pt x="13" y="26"/>
                    </a:lnTo>
                    <a:lnTo>
                      <a:pt x="3" y="19"/>
                    </a:lnTo>
                    <a:close/>
                    <a:moveTo>
                      <a:pt x="16" y="19"/>
                    </a:moveTo>
                    <a:lnTo>
                      <a:pt x="16" y="21"/>
                    </a:lnTo>
                    <a:lnTo>
                      <a:pt x="15" y="22"/>
                    </a:lnTo>
                    <a:lnTo>
                      <a:pt x="10" y="19"/>
                    </a:lnTo>
                    <a:lnTo>
                      <a:pt x="16" y="19"/>
                    </a:lnTo>
                    <a:close/>
                    <a:moveTo>
                      <a:pt x="3" y="19"/>
                    </a:moveTo>
                    <a:lnTo>
                      <a:pt x="3" y="4"/>
                    </a:lnTo>
                    <a:lnTo>
                      <a:pt x="16" y="4"/>
                    </a:lnTo>
                    <a:lnTo>
                      <a:pt x="16" y="19"/>
                    </a:lnTo>
                    <a:lnTo>
                      <a:pt x="3" y="19"/>
                    </a:lnTo>
                    <a:close/>
                    <a:moveTo>
                      <a:pt x="3" y="4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2055"/>
              <p:cNvSpPr>
                <a:spLocks noEditPoints="1"/>
              </p:cNvSpPr>
              <p:nvPr/>
            </p:nvSpPr>
            <p:spPr bwMode="auto">
              <a:xfrm>
                <a:off x="2312" y="2409"/>
                <a:ext cx="15" cy="192"/>
              </a:xfrm>
              <a:custGeom>
                <a:avLst/>
                <a:gdLst/>
                <a:ahLst/>
                <a:cxnLst>
                  <a:cxn ang="0">
                    <a:pos x="12" y="189"/>
                  </a:cxn>
                  <a:cxn ang="0">
                    <a:pos x="9" y="192"/>
                  </a:cxn>
                  <a:cxn ang="0">
                    <a:pos x="5" y="192"/>
                  </a:cxn>
                  <a:cxn ang="0">
                    <a:pos x="2" y="189"/>
                  </a:cxn>
                  <a:cxn ang="0">
                    <a:pos x="13" y="185"/>
                  </a:cxn>
                  <a:cxn ang="0">
                    <a:pos x="0" y="146"/>
                  </a:cxn>
                  <a:cxn ang="0">
                    <a:pos x="13" y="185"/>
                  </a:cxn>
                  <a:cxn ang="0">
                    <a:pos x="0" y="146"/>
                  </a:cxn>
                  <a:cxn ang="0">
                    <a:pos x="2" y="145"/>
                  </a:cxn>
                  <a:cxn ang="0">
                    <a:pos x="0" y="146"/>
                  </a:cxn>
                  <a:cxn ang="0">
                    <a:pos x="2" y="142"/>
                  </a:cxn>
                  <a:cxn ang="0">
                    <a:pos x="12" y="148"/>
                  </a:cxn>
                  <a:cxn ang="0">
                    <a:pos x="13" y="143"/>
                  </a:cxn>
                  <a:cxn ang="0">
                    <a:pos x="13" y="145"/>
                  </a:cxn>
                  <a:cxn ang="0">
                    <a:pos x="13" y="143"/>
                  </a:cxn>
                  <a:cxn ang="0">
                    <a:pos x="2" y="80"/>
                  </a:cxn>
                  <a:cxn ang="0">
                    <a:pos x="13" y="143"/>
                  </a:cxn>
                  <a:cxn ang="0">
                    <a:pos x="2" y="80"/>
                  </a:cxn>
                  <a:cxn ang="0">
                    <a:pos x="2" y="78"/>
                  </a:cxn>
                  <a:cxn ang="0">
                    <a:pos x="2" y="80"/>
                  </a:cxn>
                  <a:cxn ang="0">
                    <a:pos x="4" y="73"/>
                  </a:cxn>
                  <a:cxn ang="0">
                    <a:pos x="13" y="81"/>
                  </a:cxn>
                  <a:cxn ang="0">
                    <a:pos x="15" y="75"/>
                  </a:cxn>
                  <a:cxn ang="0">
                    <a:pos x="15" y="77"/>
                  </a:cxn>
                  <a:cxn ang="0">
                    <a:pos x="15" y="75"/>
                  </a:cxn>
                  <a:cxn ang="0">
                    <a:pos x="4" y="5"/>
                  </a:cxn>
                  <a:cxn ang="0">
                    <a:pos x="15" y="75"/>
                  </a:cxn>
                  <a:cxn ang="0">
                    <a:pos x="4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192">
                    <a:moveTo>
                      <a:pt x="13" y="185"/>
                    </a:moveTo>
                    <a:lnTo>
                      <a:pt x="12" y="189"/>
                    </a:lnTo>
                    <a:lnTo>
                      <a:pt x="12" y="190"/>
                    </a:lnTo>
                    <a:lnTo>
                      <a:pt x="9" y="192"/>
                    </a:lnTo>
                    <a:lnTo>
                      <a:pt x="7" y="192"/>
                    </a:lnTo>
                    <a:lnTo>
                      <a:pt x="5" y="192"/>
                    </a:lnTo>
                    <a:lnTo>
                      <a:pt x="2" y="190"/>
                    </a:lnTo>
                    <a:lnTo>
                      <a:pt x="2" y="189"/>
                    </a:lnTo>
                    <a:lnTo>
                      <a:pt x="0" y="185"/>
                    </a:lnTo>
                    <a:lnTo>
                      <a:pt x="13" y="185"/>
                    </a:lnTo>
                    <a:close/>
                    <a:moveTo>
                      <a:pt x="0" y="185"/>
                    </a:moveTo>
                    <a:lnTo>
                      <a:pt x="0" y="146"/>
                    </a:lnTo>
                    <a:lnTo>
                      <a:pt x="13" y="146"/>
                    </a:lnTo>
                    <a:lnTo>
                      <a:pt x="13" y="185"/>
                    </a:lnTo>
                    <a:lnTo>
                      <a:pt x="0" y="185"/>
                    </a:lnTo>
                    <a:close/>
                    <a:moveTo>
                      <a:pt x="0" y="146"/>
                    </a:moveTo>
                    <a:lnTo>
                      <a:pt x="0" y="146"/>
                    </a:lnTo>
                    <a:lnTo>
                      <a:pt x="2" y="145"/>
                    </a:lnTo>
                    <a:lnTo>
                      <a:pt x="7" y="146"/>
                    </a:lnTo>
                    <a:lnTo>
                      <a:pt x="0" y="146"/>
                    </a:lnTo>
                    <a:close/>
                    <a:moveTo>
                      <a:pt x="2" y="145"/>
                    </a:moveTo>
                    <a:lnTo>
                      <a:pt x="2" y="142"/>
                    </a:lnTo>
                    <a:lnTo>
                      <a:pt x="13" y="145"/>
                    </a:lnTo>
                    <a:lnTo>
                      <a:pt x="12" y="148"/>
                    </a:lnTo>
                    <a:lnTo>
                      <a:pt x="2" y="145"/>
                    </a:lnTo>
                    <a:close/>
                    <a:moveTo>
                      <a:pt x="13" y="143"/>
                    </a:moveTo>
                    <a:lnTo>
                      <a:pt x="13" y="143"/>
                    </a:lnTo>
                    <a:lnTo>
                      <a:pt x="13" y="145"/>
                    </a:lnTo>
                    <a:lnTo>
                      <a:pt x="9" y="143"/>
                    </a:lnTo>
                    <a:lnTo>
                      <a:pt x="13" y="143"/>
                    </a:lnTo>
                    <a:close/>
                    <a:moveTo>
                      <a:pt x="2" y="143"/>
                    </a:moveTo>
                    <a:lnTo>
                      <a:pt x="2" y="80"/>
                    </a:lnTo>
                    <a:lnTo>
                      <a:pt x="13" y="80"/>
                    </a:lnTo>
                    <a:lnTo>
                      <a:pt x="13" y="143"/>
                    </a:lnTo>
                    <a:lnTo>
                      <a:pt x="2" y="143"/>
                    </a:lnTo>
                    <a:close/>
                    <a:moveTo>
                      <a:pt x="2" y="80"/>
                    </a:moveTo>
                    <a:lnTo>
                      <a:pt x="2" y="78"/>
                    </a:lnTo>
                    <a:lnTo>
                      <a:pt x="2" y="78"/>
                    </a:lnTo>
                    <a:lnTo>
                      <a:pt x="9" y="80"/>
                    </a:lnTo>
                    <a:lnTo>
                      <a:pt x="2" y="80"/>
                    </a:lnTo>
                    <a:close/>
                    <a:moveTo>
                      <a:pt x="2" y="78"/>
                    </a:moveTo>
                    <a:lnTo>
                      <a:pt x="4" y="73"/>
                    </a:lnTo>
                    <a:lnTo>
                      <a:pt x="15" y="77"/>
                    </a:lnTo>
                    <a:lnTo>
                      <a:pt x="13" y="81"/>
                    </a:lnTo>
                    <a:lnTo>
                      <a:pt x="2" y="78"/>
                    </a:lnTo>
                    <a:close/>
                    <a:moveTo>
                      <a:pt x="15" y="75"/>
                    </a:moveTo>
                    <a:lnTo>
                      <a:pt x="15" y="75"/>
                    </a:lnTo>
                    <a:lnTo>
                      <a:pt x="15" y="77"/>
                    </a:lnTo>
                    <a:lnTo>
                      <a:pt x="10" y="75"/>
                    </a:lnTo>
                    <a:lnTo>
                      <a:pt x="15" y="75"/>
                    </a:lnTo>
                    <a:close/>
                    <a:moveTo>
                      <a:pt x="4" y="75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75"/>
                    </a:lnTo>
                    <a:lnTo>
                      <a:pt x="4" y="75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2056"/>
              <p:cNvSpPr>
                <a:spLocks noEditPoints="1"/>
              </p:cNvSpPr>
              <p:nvPr/>
            </p:nvSpPr>
            <p:spPr bwMode="auto">
              <a:xfrm>
                <a:off x="2316" y="2123"/>
                <a:ext cx="16" cy="298"/>
              </a:xfrm>
              <a:custGeom>
                <a:avLst/>
                <a:gdLst/>
                <a:ahLst/>
                <a:cxnLst>
                  <a:cxn ang="0">
                    <a:pos x="11" y="294"/>
                  </a:cxn>
                  <a:cxn ang="0">
                    <a:pos x="8" y="298"/>
                  </a:cxn>
                  <a:cxn ang="0">
                    <a:pos x="3" y="298"/>
                  </a:cxn>
                  <a:cxn ang="0">
                    <a:pos x="0" y="294"/>
                  </a:cxn>
                  <a:cxn ang="0">
                    <a:pos x="11" y="291"/>
                  </a:cxn>
                  <a:cxn ang="0">
                    <a:pos x="0" y="283"/>
                  </a:cxn>
                  <a:cxn ang="0">
                    <a:pos x="11" y="291"/>
                  </a:cxn>
                  <a:cxn ang="0">
                    <a:pos x="0" y="283"/>
                  </a:cxn>
                  <a:cxn ang="0">
                    <a:pos x="0" y="281"/>
                  </a:cxn>
                  <a:cxn ang="0">
                    <a:pos x="0" y="283"/>
                  </a:cxn>
                  <a:cxn ang="0">
                    <a:pos x="1" y="276"/>
                  </a:cxn>
                  <a:cxn ang="0">
                    <a:pos x="11" y="285"/>
                  </a:cxn>
                  <a:cxn ang="0">
                    <a:pos x="13" y="278"/>
                  </a:cxn>
                  <a:cxn ang="0">
                    <a:pos x="13" y="278"/>
                  </a:cxn>
                  <a:cxn ang="0">
                    <a:pos x="13" y="278"/>
                  </a:cxn>
                  <a:cxn ang="0">
                    <a:pos x="1" y="181"/>
                  </a:cxn>
                  <a:cxn ang="0">
                    <a:pos x="13" y="278"/>
                  </a:cxn>
                  <a:cxn ang="0">
                    <a:pos x="1" y="181"/>
                  </a:cxn>
                  <a:cxn ang="0">
                    <a:pos x="1" y="179"/>
                  </a:cxn>
                  <a:cxn ang="0">
                    <a:pos x="1" y="181"/>
                  </a:cxn>
                  <a:cxn ang="0">
                    <a:pos x="3" y="173"/>
                  </a:cxn>
                  <a:cxn ang="0">
                    <a:pos x="13" y="182"/>
                  </a:cxn>
                  <a:cxn ang="0">
                    <a:pos x="14" y="174"/>
                  </a:cxn>
                  <a:cxn ang="0">
                    <a:pos x="14" y="174"/>
                  </a:cxn>
                  <a:cxn ang="0">
                    <a:pos x="14" y="174"/>
                  </a:cxn>
                  <a:cxn ang="0">
                    <a:pos x="3" y="59"/>
                  </a:cxn>
                  <a:cxn ang="0">
                    <a:pos x="14" y="174"/>
                  </a:cxn>
                  <a:cxn ang="0">
                    <a:pos x="3" y="59"/>
                  </a:cxn>
                  <a:cxn ang="0">
                    <a:pos x="3" y="57"/>
                  </a:cxn>
                  <a:cxn ang="0">
                    <a:pos x="3" y="59"/>
                  </a:cxn>
                  <a:cxn ang="0">
                    <a:pos x="5" y="51"/>
                  </a:cxn>
                  <a:cxn ang="0">
                    <a:pos x="14" y="60"/>
                  </a:cxn>
                  <a:cxn ang="0">
                    <a:pos x="16" y="52"/>
                  </a:cxn>
                  <a:cxn ang="0">
                    <a:pos x="16" y="54"/>
                  </a:cxn>
                  <a:cxn ang="0">
                    <a:pos x="16" y="52"/>
                  </a:cxn>
                  <a:cxn ang="0">
                    <a:pos x="5" y="7"/>
                  </a:cxn>
                  <a:cxn ang="0">
                    <a:pos x="16" y="52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98">
                    <a:moveTo>
                      <a:pt x="11" y="291"/>
                    </a:moveTo>
                    <a:lnTo>
                      <a:pt x="11" y="294"/>
                    </a:lnTo>
                    <a:lnTo>
                      <a:pt x="9" y="296"/>
                    </a:lnTo>
                    <a:lnTo>
                      <a:pt x="8" y="298"/>
                    </a:lnTo>
                    <a:lnTo>
                      <a:pt x="6" y="298"/>
                    </a:lnTo>
                    <a:lnTo>
                      <a:pt x="3" y="298"/>
                    </a:lnTo>
                    <a:lnTo>
                      <a:pt x="1" y="296"/>
                    </a:lnTo>
                    <a:lnTo>
                      <a:pt x="0" y="294"/>
                    </a:lnTo>
                    <a:lnTo>
                      <a:pt x="0" y="291"/>
                    </a:lnTo>
                    <a:lnTo>
                      <a:pt x="11" y="291"/>
                    </a:lnTo>
                    <a:close/>
                    <a:moveTo>
                      <a:pt x="0" y="291"/>
                    </a:moveTo>
                    <a:lnTo>
                      <a:pt x="0" y="283"/>
                    </a:lnTo>
                    <a:lnTo>
                      <a:pt x="11" y="283"/>
                    </a:lnTo>
                    <a:lnTo>
                      <a:pt x="11" y="291"/>
                    </a:lnTo>
                    <a:lnTo>
                      <a:pt x="0" y="291"/>
                    </a:lnTo>
                    <a:close/>
                    <a:moveTo>
                      <a:pt x="0" y="283"/>
                    </a:moveTo>
                    <a:lnTo>
                      <a:pt x="0" y="283"/>
                    </a:lnTo>
                    <a:lnTo>
                      <a:pt x="0" y="281"/>
                    </a:lnTo>
                    <a:lnTo>
                      <a:pt x="6" y="283"/>
                    </a:lnTo>
                    <a:lnTo>
                      <a:pt x="0" y="283"/>
                    </a:lnTo>
                    <a:close/>
                    <a:moveTo>
                      <a:pt x="0" y="281"/>
                    </a:moveTo>
                    <a:lnTo>
                      <a:pt x="1" y="276"/>
                    </a:lnTo>
                    <a:lnTo>
                      <a:pt x="13" y="278"/>
                    </a:lnTo>
                    <a:lnTo>
                      <a:pt x="11" y="285"/>
                    </a:lnTo>
                    <a:lnTo>
                      <a:pt x="0" y="281"/>
                    </a:lnTo>
                    <a:close/>
                    <a:moveTo>
                      <a:pt x="13" y="278"/>
                    </a:moveTo>
                    <a:lnTo>
                      <a:pt x="13" y="278"/>
                    </a:lnTo>
                    <a:lnTo>
                      <a:pt x="13" y="278"/>
                    </a:lnTo>
                    <a:lnTo>
                      <a:pt x="8" y="278"/>
                    </a:lnTo>
                    <a:lnTo>
                      <a:pt x="13" y="278"/>
                    </a:lnTo>
                    <a:close/>
                    <a:moveTo>
                      <a:pt x="1" y="278"/>
                    </a:moveTo>
                    <a:lnTo>
                      <a:pt x="1" y="181"/>
                    </a:lnTo>
                    <a:lnTo>
                      <a:pt x="13" y="181"/>
                    </a:lnTo>
                    <a:lnTo>
                      <a:pt x="13" y="278"/>
                    </a:lnTo>
                    <a:lnTo>
                      <a:pt x="1" y="278"/>
                    </a:lnTo>
                    <a:close/>
                    <a:moveTo>
                      <a:pt x="1" y="181"/>
                    </a:moveTo>
                    <a:lnTo>
                      <a:pt x="1" y="181"/>
                    </a:lnTo>
                    <a:lnTo>
                      <a:pt x="1" y="179"/>
                    </a:lnTo>
                    <a:lnTo>
                      <a:pt x="8" y="181"/>
                    </a:lnTo>
                    <a:lnTo>
                      <a:pt x="1" y="181"/>
                    </a:lnTo>
                    <a:close/>
                    <a:moveTo>
                      <a:pt x="1" y="179"/>
                    </a:moveTo>
                    <a:lnTo>
                      <a:pt x="3" y="173"/>
                    </a:lnTo>
                    <a:lnTo>
                      <a:pt x="14" y="174"/>
                    </a:lnTo>
                    <a:lnTo>
                      <a:pt x="13" y="182"/>
                    </a:lnTo>
                    <a:lnTo>
                      <a:pt x="1" y="179"/>
                    </a:lnTo>
                    <a:close/>
                    <a:moveTo>
                      <a:pt x="14" y="174"/>
                    </a:moveTo>
                    <a:lnTo>
                      <a:pt x="14" y="174"/>
                    </a:lnTo>
                    <a:lnTo>
                      <a:pt x="14" y="174"/>
                    </a:lnTo>
                    <a:lnTo>
                      <a:pt x="8" y="174"/>
                    </a:lnTo>
                    <a:lnTo>
                      <a:pt x="14" y="174"/>
                    </a:lnTo>
                    <a:close/>
                    <a:moveTo>
                      <a:pt x="3" y="174"/>
                    </a:moveTo>
                    <a:lnTo>
                      <a:pt x="3" y="59"/>
                    </a:lnTo>
                    <a:lnTo>
                      <a:pt x="14" y="59"/>
                    </a:lnTo>
                    <a:lnTo>
                      <a:pt x="14" y="174"/>
                    </a:lnTo>
                    <a:lnTo>
                      <a:pt x="3" y="174"/>
                    </a:lnTo>
                    <a:close/>
                    <a:moveTo>
                      <a:pt x="3" y="59"/>
                    </a:moveTo>
                    <a:lnTo>
                      <a:pt x="3" y="57"/>
                    </a:lnTo>
                    <a:lnTo>
                      <a:pt x="3" y="57"/>
                    </a:lnTo>
                    <a:lnTo>
                      <a:pt x="8" y="59"/>
                    </a:lnTo>
                    <a:lnTo>
                      <a:pt x="3" y="59"/>
                    </a:lnTo>
                    <a:close/>
                    <a:moveTo>
                      <a:pt x="3" y="57"/>
                    </a:moveTo>
                    <a:lnTo>
                      <a:pt x="5" y="51"/>
                    </a:lnTo>
                    <a:lnTo>
                      <a:pt x="16" y="54"/>
                    </a:lnTo>
                    <a:lnTo>
                      <a:pt x="14" y="60"/>
                    </a:lnTo>
                    <a:lnTo>
                      <a:pt x="3" y="57"/>
                    </a:lnTo>
                    <a:close/>
                    <a:moveTo>
                      <a:pt x="16" y="52"/>
                    </a:moveTo>
                    <a:lnTo>
                      <a:pt x="16" y="52"/>
                    </a:lnTo>
                    <a:lnTo>
                      <a:pt x="16" y="54"/>
                    </a:lnTo>
                    <a:lnTo>
                      <a:pt x="9" y="52"/>
                    </a:lnTo>
                    <a:lnTo>
                      <a:pt x="16" y="52"/>
                    </a:lnTo>
                    <a:close/>
                    <a:moveTo>
                      <a:pt x="5" y="52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52"/>
                    </a:lnTo>
                    <a:lnTo>
                      <a:pt x="5" y="52"/>
                    </a:lnTo>
                    <a:close/>
                    <a:moveTo>
                      <a:pt x="5" y="7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2057"/>
              <p:cNvSpPr>
                <a:spLocks noEditPoints="1"/>
              </p:cNvSpPr>
              <p:nvPr/>
            </p:nvSpPr>
            <p:spPr bwMode="auto">
              <a:xfrm>
                <a:off x="2321" y="2097"/>
                <a:ext cx="14" cy="212"/>
              </a:xfrm>
              <a:custGeom>
                <a:avLst/>
                <a:gdLst/>
                <a:ahLst/>
                <a:cxnLst>
                  <a:cxn ang="0">
                    <a:pos x="11" y="34"/>
                  </a:cxn>
                  <a:cxn ang="0">
                    <a:pos x="8" y="38"/>
                  </a:cxn>
                  <a:cxn ang="0">
                    <a:pos x="3" y="38"/>
                  </a:cxn>
                  <a:cxn ang="0">
                    <a:pos x="0" y="34"/>
                  </a:cxn>
                  <a:cxn ang="0">
                    <a:pos x="11" y="33"/>
                  </a:cxn>
                  <a:cxn ang="0">
                    <a:pos x="0" y="7"/>
                  </a:cxn>
                  <a:cxn ang="0">
                    <a:pos x="11" y="33"/>
                  </a:cxn>
                  <a:cxn ang="0">
                    <a:pos x="0" y="7"/>
                  </a:cxn>
                  <a:cxn ang="0">
                    <a:pos x="4" y="0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4" y="12"/>
                  </a:cxn>
                  <a:cxn ang="0">
                    <a:pos x="6" y="0"/>
                  </a:cxn>
                  <a:cxn ang="0">
                    <a:pos x="13" y="7"/>
                  </a:cxn>
                  <a:cxn ang="0">
                    <a:pos x="6" y="0"/>
                  </a:cxn>
                  <a:cxn ang="0">
                    <a:pos x="13" y="77"/>
                  </a:cxn>
                  <a:cxn ang="0">
                    <a:pos x="1" y="7"/>
                  </a:cxn>
                  <a:cxn ang="0">
                    <a:pos x="1" y="78"/>
                  </a:cxn>
                  <a:cxn ang="0">
                    <a:pos x="1" y="77"/>
                  </a:cxn>
                  <a:cxn ang="0">
                    <a:pos x="1" y="78"/>
                  </a:cxn>
                  <a:cxn ang="0">
                    <a:pos x="14" y="83"/>
                  </a:cxn>
                  <a:cxn ang="0">
                    <a:pos x="1" y="78"/>
                  </a:cxn>
                  <a:cxn ang="0">
                    <a:pos x="14" y="83"/>
                  </a:cxn>
                  <a:cxn ang="0">
                    <a:pos x="14" y="85"/>
                  </a:cxn>
                  <a:cxn ang="0">
                    <a:pos x="14" y="83"/>
                  </a:cxn>
                  <a:cxn ang="0">
                    <a:pos x="14" y="200"/>
                  </a:cxn>
                  <a:cxn ang="0">
                    <a:pos x="3" y="85"/>
                  </a:cxn>
                  <a:cxn ang="0">
                    <a:pos x="3" y="200"/>
                  </a:cxn>
                  <a:cxn ang="0">
                    <a:pos x="3" y="200"/>
                  </a:cxn>
                  <a:cxn ang="0">
                    <a:pos x="3" y="200"/>
                  </a:cxn>
                  <a:cxn ang="0">
                    <a:pos x="14" y="203"/>
                  </a:cxn>
                  <a:cxn ang="0">
                    <a:pos x="3" y="200"/>
                  </a:cxn>
                  <a:cxn ang="0">
                    <a:pos x="14" y="203"/>
                  </a:cxn>
                  <a:cxn ang="0">
                    <a:pos x="14" y="208"/>
                  </a:cxn>
                  <a:cxn ang="0">
                    <a:pos x="11" y="212"/>
                  </a:cxn>
                  <a:cxn ang="0">
                    <a:pos x="6" y="210"/>
                  </a:cxn>
                  <a:cxn ang="0">
                    <a:pos x="3" y="207"/>
                  </a:cxn>
                </a:cxnLst>
                <a:rect l="0" t="0" r="r" b="b"/>
                <a:pathLst>
                  <a:path w="14" h="212">
                    <a:moveTo>
                      <a:pt x="11" y="33"/>
                    </a:moveTo>
                    <a:lnTo>
                      <a:pt x="11" y="34"/>
                    </a:lnTo>
                    <a:lnTo>
                      <a:pt x="9" y="36"/>
                    </a:lnTo>
                    <a:lnTo>
                      <a:pt x="8" y="38"/>
                    </a:lnTo>
                    <a:lnTo>
                      <a:pt x="4" y="38"/>
                    </a:lnTo>
                    <a:lnTo>
                      <a:pt x="3" y="38"/>
                    </a:lnTo>
                    <a:lnTo>
                      <a:pt x="1" y="36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11" y="33"/>
                    </a:lnTo>
                    <a:close/>
                    <a:moveTo>
                      <a:pt x="0" y="33"/>
                    </a:moveTo>
                    <a:lnTo>
                      <a:pt x="0" y="7"/>
                    </a:lnTo>
                    <a:lnTo>
                      <a:pt x="11" y="7"/>
                    </a:lnTo>
                    <a:lnTo>
                      <a:pt x="11" y="33"/>
                    </a:lnTo>
                    <a:lnTo>
                      <a:pt x="0" y="33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0" y="7"/>
                    </a:lnTo>
                    <a:close/>
                    <a:moveTo>
                      <a:pt x="4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4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3" y="7"/>
                    </a:moveTo>
                    <a:lnTo>
                      <a:pt x="13" y="77"/>
                    </a:lnTo>
                    <a:lnTo>
                      <a:pt x="1" y="77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1" y="78"/>
                    </a:moveTo>
                    <a:lnTo>
                      <a:pt x="1" y="78"/>
                    </a:lnTo>
                    <a:lnTo>
                      <a:pt x="1" y="77"/>
                    </a:lnTo>
                    <a:lnTo>
                      <a:pt x="6" y="77"/>
                    </a:lnTo>
                    <a:lnTo>
                      <a:pt x="1" y="78"/>
                    </a:lnTo>
                    <a:close/>
                    <a:moveTo>
                      <a:pt x="13" y="75"/>
                    </a:moveTo>
                    <a:lnTo>
                      <a:pt x="14" y="83"/>
                    </a:lnTo>
                    <a:lnTo>
                      <a:pt x="3" y="85"/>
                    </a:lnTo>
                    <a:lnTo>
                      <a:pt x="1" y="78"/>
                    </a:lnTo>
                    <a:lnTo>
                      <a:pt x="13" y="75"/>
                    </a:lnTo>
                    <a:close/>
                    <a:moveTo>
                      <a:pt x="14" y="83"/>
                    </a:moveTo>
                    <a:lnTo>
                      <a:pt x="14" y="83"/>
                    </a:lnTo>
                    <a:lnTo>
                      <a:pt x="14" y="85"/>
                    </a:lnTo>
                    <a:lnTo>
                      <a:pt x="8" y="85"/>
                    </a:lnTo>
                    <a:lnTo>
                      <a:pt x="14" y="83"/>
                    </a:lnTo>
                    <a:close/>
                    <a:moveTo>
                      <a:pt x="14" y="85"/>
                    </a:moveTo>
                    <a:lnTo>
                      <a:pt x="14" y="200"/>
                    </a:lnTo>
                    <a:lnTo>
                      <a:pt x="3" y="200"/>
                    </a:lnTo>
                    <a:lnTo>
                      <a:pt x="3" y="85"/>
                    </a:lnTo>
                    <a:lnTo>
                      <a:pt x="14" y="85"/>
                    </a:lnTo>
                    <a:close/>
                    <a:moveTo>
                      <a:pt x="3" y="200"/>
                    </a:moveTo>
                    <a:lnTo>
                      <a:pt x="3" y="200"/>
                    </a:lnTo>
                    <a:lnTo>
                      <a:pt x="3" y="200"/>
                    </a:lnTo>
                    <a:lnTo>
                      <a:pt x="8" y="200"/>
                    </a:lnTo>
                    <a:lnTo>
                      <a:pt x="3" y="200"/>
                    </a:lnTo>
                    <a:close/>
                    <a:moveTo>
                      <a:pt x="14" y="199"/>
                    </a:moveTo>
                    <a:lnTo>
                      <a:pt x="14" y="203"/>
                    </a:lnTo>
                    <a:lnTo>
                      <a:pt x="3" y="207"/>
                    </a:lnTo>
                    <a:lnTo>
                      <a:pt x="3" y="200"/>
                    </a:lnTo>
                    <a:lnTo>
                      <a:pt x="14" y="199"/>
                    </a:lnTo>
                    <a:close/>
                    <a:moveTo>
                      <a:pt x="14" y="203"/>
                    </a:moveTo>
                    <a:lnTo>
                      <a:pt x="14" y="207"/>
                    </a:lnTo>
                    <a:lnTo>
                      <a:pt x="14" y="208"/>
                    </a:lnTo>
                    <a:lnTo>
                      <a:pt x="13" y="210"/>
                    </a:lnTo>
                    <a:lnTo>
                      <a:pt x="11" y="212"/>
                    </a:lnTo>
                    <a:lnTo>
                      <a:pt x="8" y="212"/>
                    </a:lnTo>
                    <a:lnTo>
                      <a:pt x="6" y="210"/>
                    </a:lnTo>
                    <a:lnTo>
                      <a:pt x="4" y="208"/>
                    </a:lnTo>
                    <a:lnTo>
                      <a:pt x="3" y="207"/>
                    </a:lnTo>
                    <a:lnTo>
                      <a:pt x="14" y="20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Freeform 2058"/>
              <p:cNvSpPr>
                <a:spLocks noEditPoints="1"/>
              </p:cNvSpPr>
              <p:nvPr/>
            </p:nvSpPr>
            <p:spPr bwMode="auto">
              <a:xfrm>
                <a:off x="2324" y="2297"/>
                <a:ext cx="14" cy="237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4"/>
                  </a:cxn>
                  <a:cxn ang="0">
                    <a:pos x="0" y="5"/>
                  </a:cxn>
                  <a:cxn ang="0">
                    <a:pos x="1" y="104"/>
                  </a:cxn>
                  <a:cxn ang="0">
                    <a:pos x="0" y="104"/>
                  </a:cxn>
                  <a:cxn ang="0">
                    <a:pos x="1" y="104"/>
                  </a:cxn>
                  <a:cxn ang="0">
                    <a:pos x="13" y="107"/>
                  </a:cxn>
                  <a:cxn ang="0">
                    <a:pos x="1" y="104"/>
                  </a:cxn>
                  <a:cxn ang="0">
                    <a:pos x="13" y="107"/>
                  </a:cxn>
                  <a:cxn ang="0">
                    <a:pos x="13" y="109"/>
                  </a:cxn>
                  <a:cxn ang="0">
                    <a:pos x="13" y="107"/>
                  </a:cxn>
                  <a:cxn ang="0">
                    <a:pos x="13" y="187"/>
                  </a:cxn>
                  <a:cxn ang="0">
                    <a:pos x="1" y="109"/>
                  </a:cxn>
                  <a:cxn ang="0">
                    <a:pos x="3" y="189"/>
                  </a:cxn>
                  <a:cxn ang="0">
                    <a:pos x="1" y="187"/>
                  </a:cxn>
                  <a:cxn ang="0">
                    <a:pos x="3" y="189"/>
                  </a:cxn>
                  <a:cxn ang="0">
                    <a:pos x="14" y="190"/>
                  </a:cxn>
                  <a:cxn ang="0">
                    <a:pos x="3" y="189"/>
                  </a:cxn>
                  <a:cxn ang="0">
                    <a:pos x="14" y="190"/>
                  </a:cxn>
                  <a:cxn ang="0">
                    <a:pos x="14" y="192"/>
                  </a:cxn>
                  <a:cxn ang="0">
                    <a:pos x="14" y="190"/>
                  </a:cxn>
                  <a:cxn ang="0">
                    <a:pos x="14" y="232"/>
                  </a:cxn>
                  <a:cxn ang="0">
                    <a:pos x="3" y="192"/>
                  </a:cxn>
                  <a:cxn ang="0">
                    <a:pos x="14" y="232"/>
                  </a:cxn>
                  <a:cxn ang="0">
                    <a:pos x="13" y="236"/>
                  </a:cxn>
                  <a:cxn ang="0">
                    <a:pos x="10" y="237"/>
                  </a:cxn>
                  <a:cxn ang="0">
                    <a:pos x="5" y="236"/>
                  </a:cxn>
                  <a:cxn ang="0">
                    <a:pos x="3" y="232"/>
                  </a:cxn>
                </a:cxnLst>
                <a:rect l="0" t="0" r="r" b="b"/>
                <a:pathLst>
                  <a:path w="14" h="237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4"/>
                    </a:lnTo>
                    <a:lnTo>
                      <a:pt x="0" y="104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04"/>
                    </a:moveTo>
                    <a:lnTo>
                      <a:pt x="0" y="104"/>
                    </a:lnTo>
                    <a:lnTo>
                      <a:pt x="0" y="104"/>
                    </a:lnTo>
                    <a:lnTo>
                      <a:pt x="6" y="104"/>
                    </a:lnTo>
                    <a:lnTo>
                      <a:pt x="1" y="104"/>
                    </a:lnTo>
                    <a:close/>
                    <a:moveTo>
                      <a:pt x="11" y="102"/>
                    </a:moveTo>
                    <a:lnTo>
                      <a:pt x="13" y="107"/>
                    </a:lnTo>
                    <a:lnTo>
                      <a:pt x="3" y="111"/>
                    </a:lnTo>
                    <a:lnTo>
                      <a:pt x="1" y="104"/>
                    </a:lnTo>
                    <a:lnTo>
                      <a:pt x="11" y="102"/>
                    </a:lnTo>
                    <a:close/>
                    <a:moveTo>
                      <a:pt x="13" y="107"/>
                    </a:moveTo>
                    <a:lnTo>
                      <a:pt x="13" y="109"/>
                    </a:lnTo>
                    <a:lnTo>
                      <a:pt x="13" y="109"/>
                    </a:lnTo>
                    <a:lnTo>
                      <a:pt x="8" y="109"/>
                    </a:lnTo>
                    <a:lnTo>
                      <a:pt x="13" y="107"/>
                    </a:lnTo>
                    <a:close/>
                    <a:moveTo>
                      <a:pt x="13" y="109"/>
                    </a:moveTo>
                    <a:lnTo>
                      <a:pt x="13" y="187"/>
                    </a:lnTo>
                    <a:lnTo>
                      <a:pt x="1" y="187"/>
                    </a:lnTo>
                    <a:lnTo>
                      <a:pt x="1" y="109"/>
                    </a:lnTo>
                    <a:lnTo>
                      <a:pt x="13" y="109"/>
                    </a:lnTo>
                    <a:close/>
                    <a:moveTo>
                      <a:pt x="3" y="189"/>
                    </a:moveTo>
                    <a:lnTo>
                      <a:pt x="1" y="187"/>
                    </a:lnTo>
                    <a:lnTo>
                      <a:pt x="1" y="187"/>
                    </a:lnTo>
                    <a:lnTo>
                      <a:pt x="8" y="187"/>
                    </a:lnTo>
                    <a:lnTo>
                      <a:pt x="3" y="189"/>
                    </a:lnTo>
                    <a:close/>
                    <a:moveTo>
                      <a:pt x="13" y="185"/>
                    </a:moveTo>
                    <a:lnTo>
                      <a:pt x="14" y="190"/>
                    </a:lnTo>
                    <a:lnTo>
                      <a:pt x="3" y="193"/>
                    </a:lnTo>
                    <a:lnTo>
                      <a:pt x="3" y="189"/>
                    </a:lnTo>
                    <a:lnTo>
                      <a:pt x="13" y="185"/>
                    </a:lnTo>
                    <a:close/>
                    <a:moveTo>
                      <a:pt x="14" y="190"/>
                    </a:moveTo>
                    <a:lnTo>
                      <a:pt x="14" y="190"/>
                    </a:lnTo>
                    <a:lnTo>
                      <a:pt x="14" y="192"/>
                    </a:lnTo>
                    <a:lnTo>
                      <a:pt x="10" y="192"/>
                    </a:lnTo>
                    <a:lnTo>
                      <a:pt x="14" y="190"/>
                    </a:lnTo>
                    <a:close/>
                    <a:moveTo>
                      <a:pt x="14" y="192"/>
                    </a:moveTo>
                    <a:lnTo>
                      <a:pt x="14" y="232"/>
                    </a:lnTo>
                    <a:lnTo>
                      <a:pt x="3" y="232"/>
                    </a:lnTo>
                    <a:lnTo>
                      <a:pt x="3" y="192"/>
                    </a:lnTo>
                    <a:lnTo>
                      <a:pt x="14" y="192"/>
                    </a:lnTo>
                    <a:close/>
                    <a:moveTo>
                      <a:pt x="14" y="232"/>
                    </a:moveTo>
                    <a:lnTo>
                      <a:pt x="14" y="234"/>
                    </a:lnTo>
                    <a:lnTo>
                      <a:pt x="13" y="236"/>
                    </a:lnTo>
                    <a:lnTo>
                      <a:pt x="11" y="237"/>
                    </a:lnTo>
                    <a:lnTo>
                      <a:pt x="10" y="237"/>
                    </a:lnTo>
                    <a:lnTo>
                      <a:pt x="6" y="237"/>
                    </a:lnTo>
                    <a:lnTo>
                      <a:pt x="5" y="236"/>
                    </a:lnTo>
                    <a:lnTo>
                      <a:pt x="3" y="234"/>
                    </a:lnTo>
                    <a:lnTo>
                      <a:pt x="3" y="232"/>
                    </a:lnTo>
                    <a:lnTo>
                      <a:pt x="14" y="23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2059"/>
              <p:cNvSpPr>
                <a:spLocks noEditPoints="1"/>
              </p:cNvSpPr>
              <p:nvPr/>
            </p:nvSpPr>
            <p:spPr bwMode="auto">
              <a:xfrm>
                <a:off x="2327" y="2523"/>
                <a:ext cx="16" cy="14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32"/>
                  </a:cxn>
                  <a:cxn ang="0">
                    <a:pos x="0" y="6"/>
                  </a:cxn>
                  <a:cxn ang="0">
                    <a:pos x="0" y="34"/>
                  </a:cxn>
                  <a:cxn ang="0">
                    <a:pos x="0" y="32"/>
                  </a:cxn>
                  <a:cxn ang="0">
                    <a:pos x="0" y="34"/>
                  </a:cxn>
                  <a:cxn ang="0">
                    <a:pos x="13" y="34"/>
                  </a:cxn>
                  <a:cxn ang="0">
                    <a:pos x="0" y="34"/>
                  </a:cxn>
                  <a:cxn ang="0">
                    <a:pos x="13" y="34"/>
                  </a:cxn>
                  <a:cxn ang="0">
                    <a:pos x="13" y="36"/>
                  </a:cxn>
                  <a:cxn ang="0">
                    <a:pos x="13" y="34"/>
                  </a:cxn>
                  <a:cxn ang="0">
                    <a:pos x="13" y="89"/>
                  </a:cxn>
                  <a:cxn ang="0">
                    <a:pos x="2" y="36"/>
                  </a:cxn>
                  <a:cxn ang="0">
                    <a:pos x="2" y="91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15" y="89"/>
                  </a:cxn>
                  <a:cxn ang="0">
                    <a:pos x="2" y="91"/>
                  </a:cxn>
                  <a:cxn ang="0">
                    <a:pos x="15" y="89"/>
                  </a:cxn>
                  <a:cxn ang="0">
                    <a:pos x="15" y="93"/>
                  </a:cxn>
                  <a:cxn ang="0">
                    <a:pos x="15" y="89"/>
                  </a:cxn>
                  <a:cxn ang="0">
                    <a:pos x="15" y="136"/>
                  </a:cxn>
                  <a:cxn ang="0">
                    <a:pos x="3" y="93"/>
                  </a:cxn>
                  <a:cxn ang="0">
                    <a:pos x="3" y="140"/>
                  </a:cxn>
                  <a:cxn ang="0">
                    <a:pos x="3" y="136"/>
                  </a:cxn>
                  <a:cxn ang="0">
                    <a:pos x="3" y="140"/>
                  </a:cxn>
                  <a:cxn ang="0">
                    <a:pos x="16" y="136"/>
                  </a:cxn>
                  <a:cxn ang="0">
                    <a:pos x="3" y="140"/>
                  </a:cxn>
                  <a:cxn ang="0">
                    <a:pos x="16" y="136"/>
                  </a:cxn>
                  <a:cxn ang="0">
                    <a:pos x="16" y="140"/>
                  </a:cxn>
                  <a:cxn ang="0">
                    <a:pos x="16" y="136"/>
                  </a:cxn>
                  <a:cxn ang="0">
                    <a:pos x="16" y="144"/>
                  </a:cxn>
                  <a:cxn ang="0">
                    <a:pos x="5" y="140"/>
                  </a:cxn>
                  <a:cxn ang="0">
                    <a:pos x="16" y="144"/>
                  </a:cxn>
                  <a:cxn ang="0">
                    <a:pos x="15" y="148"/>
                  </a:cxn>
                  <a:cxn ang="0">
                    <a:pos x="11" y="149"/>
                  </a:cxn>
                  <a:cxn ang="0">
                    <a:pos x="7" y="148"/>
                  </a:cxn>
                  <a:cxn ang="0">
                    <a:pos x="5" y="144"/>
                  </a:cxn>
                </a:cxnLst>
                <a:rect l="0" t="0" r="r" b="b"/>
                <a:pathLst>
                  <a:path w="16" h="149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32"/>
                    </a:lnTo>
                    <a:lnTo>
                      <a:pt x="0" y="32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34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7" y="32"/>
                    </a:lnTo>
                    <a:lnTo>
                      <a:pt x="0" y="34"/>
                    </a:lnTo>
                    <a:close/>
                    <a:moveTo>
                      <a:pt x="11" y="29"/>
                    </a:moveTo>
                    <a:lnTo>
                      <a:pt x="13" y="34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11" y="29"/>
                    </a:lnTo>
                    <a:close/>
                    <a:moveTo>
                      <a:pt x="13" y="34"/>
                    </a:moveTo>
                    <a:lnTo>
                      <a:pt x="13" y="34"/>
                    </a:lnTo>
                    <a:lnTo>
                      <a:pt x="13" y="36"/>
                    </a:lnTo>
                    <a:lnTo>
                      <a:pt x="8" y="36"/>
                    </a:lnTo>
                    <a:lnTo>
                      <a:pt x="13" y="34"/>
                    </a:lnTo>
                    <a:close/>
                    <a:moveTo>
                      <a:pt x="13" y="36"/>
                    </a:moveTo>
                    <a:lnTo>
                      <a:pt x="13" y="89"/>
                    </a:lnTo>
                    <a:lnTo>
                      <a:pt x="2" y="89"/>
                    </a:lnTo>
                    <a:lnTo>
                      <a:pt x="2" y="36"/>
                    </a:lnTo>
                    <a:lnTo>
                      <a:pt x="13" y="36"/>
                    </a:lnTo>
                    <a:close/>
                    <a:moveTo>
                      <a:pt x="2" y="91"/>
                    </a:moveTo>
                    <a:lnTo>
                      <a:pt x="2" y="91"/>
                    </a:lnTo>
                    <a:lnTo>
                      <a:pt x="2" y="89"/>
                    </a:lnTo>
                    <a:lnTo>
                      <a:pt x="8" y="89"/>
                    </a:lnTo>
                    <a:lnTo>
                      <a:pt x="2" y="91"/>
                    </a:lnTo>
                    <a:close/>
                    <a:moveTo>
                      <a:pt x="13" y="86"/>
                    </a:moveTo>
                    <a:lnTo>
                      <a:pt x="15" y="89"/>
                    </a:lnTo>
                    <a:lnTo>
                      <a:pt x="3" y="94"/>
                    </a:lnTo>
                    <a:lnTo>
                      <a:pt x="2" y="91"/>
                    </a:lnTo>
                    <a:lnTo>
                      <a:pt x="13" y="86"/>
                    </a:lnTo>
                    <a:close/>
                    <a:moveTo>
                      <a:pt x="15" y="89"/>
                    </a:moveTo>
                    <a:lnTo>
                      <a:pt x="15" y="91"/>
                    </a:lnTo>
                    <a:lnTo>
                      <a:pt x="15" y="93"/>
                    </a:lnTo>
                    <a:lnTo>
                      <a:pt x="8" y="93"/>
                    </a:lnTo>
                    <a:lnTo>
                      <a:pt x="15" y="89"/>
                    </a:lnTo>
                    <a:close/>
                    <a:moveTo>
                      <a:pt x="15" y="93"/>
                    </a:moveTo>
                    <a:lnTo>
                      <a:pt x="15" y="136"/>
                    </a:lnTo>
                    <a:lnTo>
                      <a:pt x="3" y="136"/>
                    </a:lnTo>
                    <a:lnTo>
                      <a:pt x="3" y="93"/>
                    </a:lnTo>
                    <a:lnTo>
                      <a:pt x="15" y="93"/>
                    </a:lnTo>
                    <a:close/>
                    <a:moveTo>
                      <a:pt x="3" y="140"/>
                    </a:moveTo>
                    <a:lnTo>
                      <a:pt x="3" y="138"/>
                    </a:lnTo>
                    <a:lnTo>
                      <a:pt x="3" y="136"/>
                    </a:lnTo>
                    <a:lnTo>
                      <a:pt x="8" y="136"/>
                    </a:lnTo>
                    <a:lnTo>
                      <a:pt x="3" y="140"/>
                    </a:lnTo>
                    <a:close/>
                    <a:moveTo>
                      <a:pt x="15" y="135"/>
                    </a:moveTo>
                    <a:lnTo>
                      <a:pt x="16" y="136"/>
                    </a:lnTo>
                    <a:lnTo>
                      <a:pt x="5" y="143"/>
                    </a:lnTo>
                    <a:lnTo>
                      <a:pt x="3" y="140"/>
                    </a:lnTo>
                    <a:lnTo>
                      <a:pt x="15" y="135"/>
                    </a:lnTo>
                    <a:close/>
                    <a:moveTo>
                      <a:pt x="16" y="136"/>
                    </a:moveTo>
                    <a:lnTo>
                      <a:pt x="16" y="138"/>
                    </a:lnTo>
                    <a:lnTo>
                      <a:pt x="16" y="140"/>
                    </a:lnTo>
                    <a:lnTo>
                      <a:pt x="11" y="140"/>
                    </a:lnTo>
                    <a:lnTo>
                      <a:pt x="16" y="136"/>
                    </a:lnTo>
                    <a:close/>
                    <a:moveTo>
                      <a:pt x="16" y="140"/>
                    </a:moveTo>
                    <a:lnTo>
                      <a:pt x="16" y="144"/>
                    </a:lnTo>
                    <a:lnTo>
                      <a:pt x="5" y="144"/>
                    </a:lnTo>
                    <a:lnTo>
                      <a:pt x="5" y="140"/>
                    </a:lnTo>
                    <a:lnTo>
                      <a:pt x="16" y="140"/>
                    </a:lnTo>
                    <a:close/>
                    <a:moveTo>
                      <a:pt x="16" y="144"/>
                    </a:moveTo>
                    <a:lnTo>
                      <a:pt x="16" y="146"/>
                    </a:lnTo>
                    <a:lnTo>
                      <a:pt x="15" y="148"/>
                    </a:lnTo>
                    <a:lnTo>
                      <a:pt x="13" y="149"/>
                    </a:lnTo>
                    <a:lnTo>
                      <a:pt x="11" y="149"/>
                    </a:lnTo>
                    <a:lnTo>
                      <a:pt x="8" y="149"/>
                    </a:lnTo>
                    <a:lnTo>
                      <a:pt x="7" y="148"/>
                    </a:lnTo>
                    <a:lnTo>
                      <a:pt x="5" y="146"/>
                    </a:lnTo>
                    <a:lnTo>
                      <a:pt x="5" y="144"/>
                    </a:lnTo>
                    <a:lnTo>
                      <a:pt x="16" y="1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2060"/>
              <p:cNvSpPr>
                <a:spLocks noEditPoints="1"/>
              </p:cNvSpPr>
              <p:nvPr/>
            </p:nvSpPr>
            <p:spPr bwMode="auto">
              <a:xfrm>
                <a:off x="2332" y="2661"/>
                <a:ext cx="15" cy="1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42"/>
                  </a:cxn>
                  <a:cxn ang="0">
                    <a:pos x="0" y="6"/>
                  </a:cxn>
                  <a:cxn ang="0">
                    <a:pos x="2" y="45"/>
                  </a:cxn>
                  <a:cxn ang="0">
                    <a:pos x="0" y="42"/>
                  </a:cxn>
                  <a:cxn ang="0">
                    <a:pos x="2" y="45"/>
                  </a:cxn>
                  <a:cxn ang="0">
                    <a:pos x="11" y="41"/>
                  </a:cxn>
                  <a:cxn ang="0">
                    <a:pos x="2" y="45"/>
                  </a:cxn>
                  <a:cxn ang="0">
                    <a:pos x="11" y="41"/>
                  </a:cxn>
                  <a:cxn ang="0">
                    <a:pos x="13" y="44"/>
                  </a:cxn>
                  <a:cxn ang="0">
                    <a:pos x="11" y="41"/>
                  </a:cxn>
                  <a:cxn ang="0">
                    <a:pos x="13" y="80"/>
                  </a:cxn>
                  <a:cxn ang="0">
                    <a:pos x="2" y="44"/>
                  </a:cxn>
                  <a:cxn ang="0">
                    <a:pos x="3" y="84"/>
                  </a:cxn>
                  <a:cxn ang="0">
                    <a:pos x="2" y="80"/>
                  </a:cxn>
                  <a:cxn ang="0">
                    <a:pos x="3" y="84"/>
                  </a:cxn>
                  <a:cxn ang="0">
                    <a:pos x="11" y="76"/>
                  </a:cxn>
                  <a:cxn ang="0">
                    <a:pos x="3" y="84"/>
                  </a:cxn>
                  <a:cxn ang="0">
                    <a:pos x="11" y="76"/>
                  </a:cxn>
                  <a:cxn ang="0">
                    <a:pos x="15" y="81"/>
                  </a:cxn>
                  <a:cxn ang="0">
                    <a:pos x="11" y="76"/>
                  </a:cxn>
                  <a:cxn ang="0">
                    <a:pos x="15" y="106"/>
                  </a:cxn>
                  <a:cxn ang="0">
                    <a:pos x="3" y="81"/>
                  </a:cxn>
                  <a:cxn ang="0">
                    <a:pos x="15" y="106"/>
                  </a:cxn>
                  <a:cxn ang="0">
                    <a:pos x="13" y="109"/>
                  </a:cxn>
                  <a:cxn ang="0">
                    <a:pos x="8" y="112"/>
                  </a:cxn>
                  <a:cxn ang="0">
                    <a:pos x="5" y="109"/>
                  </a:cxn>
                  <a:cxn ang="0">
                    <a:pos x="3" y="106"/>
                  </a:cxn>
                </a:cxnLst>
                <a:rect l="0" t="0" r="r" b="b"/>
                <a:pathLst>
                  <a:path w="15" h="112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42"/>
                    </a:lnTo>
                    <a:lnTo>
                      <a:pt x="0" y="42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2" y="45"/>
                    </a:moveTo>
                    <a:lnTo>
                      <a:pt x="0" y="44"/>
                    </a:lnTo>
                    <a:lnTo>
                      <a:pt x="0" y="42"/>
                    </a:lnTo>
                    <a:lnTo>
                      <a:pt x="6" y="42"/>
                    </a:lnTo>
                    <a:lnTo>
                      <a:pt x="2" y="45"/>
                    </a:lnTo>
                    <a:close/>
                    <a:moveTo>
                      <a:pt x="10" y="39"/>
                    </a:moveTo>
                    <a:lnTo>
                      <a:pt x="11" y="41"/>
                    </a:lnTo>
                    <a:lnTo>
                      <a:pt x="2" y="47"/>
                    </a:lnTo>
                    <a:lnTo>
                      <a:pt x="2" y="45"/>
                    </a:lnTo>
                    <a:lnTo>
                      <a:pt x="10" y="39"/>
                    </a:lnTo>
                    <a:close/>
                    <a:moveTo>
                      <a:pt x="11" y="41"/>
                    </a:moveTo>
                    <a:lnTo>
                      <a:pt x="13" y="42"/>
                    </a:lnTo>
                    <a:lnTo>
                      <a:pt x="13" y="44"/>
                    </a:lnTo>
                    <a:lnTo>
                      <a:pt x="6" y="44"/>
                    </a:lnTo>
                    <a:lnTo>
                      <a:pt x="11" y="41"/>
                    </a:lnTo>
                    <a:close/>
                    <a:moveTo>
                      <a:pt x="13" y="44"/>
                    </a:moveTo>
                    <a:lnTo>
                      <a:pt x="13" y="80"/>
                    </a:lnTo>
                    <a:lnTo>
                      <a:pt x="2" y="80"/>
                    </a:lnTo>
                    <a:lnTo>
                      <a:pt x="2" y="44"/>
                    </a:lnTo>
                    <a:lnTo>
                      <a:pt x="13" y="44"/>
                    </a:lnTo>
                    <a:close/>
                    <a:moveTo>
                      <a:pt x="3" y="84"/>
                    </a:moveTo>
                    <a:lnTo>
                      <a:pt x="2" y="83"/>
                    </a:lnTo>
                    <a:lnTo>
                      <a:pt x="2" y="80"/>
                    </a:lnTo>
                    <a:lnTo>
                      <a:pt x="6" y="80"/>
                    </a:lnTo>
                    <a:lnTo>
                      <a:pt x="3" y="84"/>
                    </a:lnTo>
                    <a:close/>
                    <a:moveTo>
                      <a:pt x="10" y="75"/>
                    </a:moveTo>
                    <a:lnTo>
                      <a:pt x="11" y="76"/>
                    </a:lnTo>
                    <a:lnTo>
                      <a:pt x="5" y="86"/>
                    </a:lnTo>
                    <a:lnTo>
                      <a:pt x="3" y="84"/>
                    </a:lnTo>
                    <a:lnTo>
                      <a:pt x="10" y="75"/>
                    </a:lnTo>
                    <a:close/>
                    <a:moveTo>
                      <a:pt x="11" y="76"/>
                    </a:moveTo>
                    <a:lnTo>
                      <a:pt x="15" y="78"/>
                    </a:lnTo>
                    <a:lnTo>
                      <a:pt x="15" y="81"/>
                    </a:lnTo>
                    <a:lnTo>
                      <a:pt x="8" y="81"/>
                    </a:lnTo>
                    <a:lnTo>
                      <a:pt x="11" y="76"/>
                    </a:lnTo>
                    <a:close/>
                    <a:moveTo>
                      <a:pt x="15" y="81"/>
                    </a:moveTo>
                    <a:lnTo>
                      <a:pt x="15" y="106"/>
                    </a:lnTo>
                    <a:lnTo>
                      <a:pt x="3" y="106"/>
                    </a:lnTo>
                    <a:lnTo>
                      <a:pt x="3" y="81"/>
                    </a:lnTo>
                    <a:lnTo>
                      <a:pt x="15" y="81"/>
                    </a:lnTo>
                    <a:close/>
                    <a:moveTo>
                      <a:pt x="15" y="106"/>
                    </a:moveTo>
                    <a:lnTo>
                      <a:pt x="15" y="107"/>
                    </a:lnTo>
                    <a:lnTo>
                      <a:pt x="13" y="109"/>
                    </a:lnTo>
                    <a:lnTo>
                      <a:pt x="11" y="110"/>
                    </a:lnTo>
                    <a:lnTo>
                      <a:pt x="8" y="112"/>
                    </a:lnTo>
                    <a:lnTo>
                      <a:pt x="6" y="110"/>
                    </a:lnTo>
                    <a:lnTo>
                      <a:pt x="5" y="109"/>
                    </a:lnTo>
                    <a:lnTo>
                      <a:pt x="3" y="107"/>
                    </a:lnTo>
                    <a:lnTo>
                      <a:pt x="3" y="106"/>
                    </a:lnTo>
                    <a:lnTo>
                      <a:pt x="15" y="10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2061"/>
              <p:cNvSpPr>
                <a:spLocks noEditPoints="1"/>
              </p:cNvSpPr>
              <p:nvPr/>
            </p:nvSpPr>
            <p:spPr bwMode="auto">
              <a:xfrm>
                <a:off x="2335" y="2760"/>
                <a:ext cx="15" cy="8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15"/>
                  </a:cxn>
                  <a:cxn ang="0">
                    <a:pos x="0" y="7"/>
                  </a:cxn>
                  <a:cxn ang="0">
                    <a:pos x="2" y="20"/>
                  </a:cxn>
                  <a:cxn ang="0">
                    <a:pos x="0" y="15"/>
                  </a:cxn>
                  <a:cxn ang="0">
                    <a:pos x="2" y="20"/>
                  </a:cxn>
                  <a:cxn ang="0">
                    <a:pos x="12" y="13"/>
                  </a:cxn>
                  <a:cxn ang="0">
                    <a:pos x="2" y="20"/>
                  </a:cxn>
                  <a:cxn ang="0">
                    <a:pos x="12" y="13"/>
                  </a:cxn>
                  <a:cxn ang="0">
                    <a:pos x="13" y="16"/>
                  </a:cxn>
                  <a:cxn ang="0">
                    <a:pos x="12" y="13"/>
                  </a:cxn>
                  <a:cxn ang="0">
                    <a:pos x="13" y="46"/>
                  </a:cxn>
                  <a:cxn ang="0">
                    <a:pos x="2" y="16"/>
                  </a:cxn>
                  <a:cxn ang="0">
                    <a:pos x="3" y="50"/>
                  </a:cxn>
                  <a:cxn ang="0">
                    <a:pos x="2" y="46"/>
                  </a:cxn>
                  <a:cxn ang="0">
                    <a:pos x="3" y="50"/>
                  </a:cxn>
                  <a:cxn ang="0">
                    <a:pos x="12" y="42"/>
                  </a:cxn>
                  <a:cxn ang="0">
                    <a:pos x="3" y="50"/>
                  </a:cxn>
                  <a:cxn ang="0">
                    <a:pos x="12" y="42"/>
                  </a:cxn>
                  <a:cxn ang="0">
                    <a:pos x="15" y="47"/>
                  </a:cxn>
                  <a:cxn ang="0">
                    <a:pos x="12" y="42"/>
                  </a:cxn>
                  <a:cxn ang="0">
                    <a:pos x="15" y="73"/>
                  </a:cxn>
                  <a:cxn ang="0">
                    <a:pos x="3" y="47"/>
                  </a:cxn>
                  <a:cxn ang="0">
                    <a:pos x="5" y="76"/>
                  </a:cxn>
                  <a:cxn ang="0">
                    <a:pos x="3" y="73"/>
                  </a:cxn>
                  <a:cxn ang="0">
                    <a:pos x="5" y="76"/>
                  </a:cxn>
                  <a:cxn ang="0">
                    <a:pos x="13" y="70"/>
                  </a:cxn>
                  <a:cxn ang="0">
                    <a:pos x="5" y="76"/>
                  </a:cxn>
                  <a:cxn ang="0">
                    <a:pos x="13" y="70"/>
                  </a:cxn>
                  <a:cxn ang="0">
                    <a:pos x="15" y="75"/>
                  </a:cxn>
                  <a:cxn ang="0">
                    <a:pos x="13" y="70"/>
                  </a:cxn>
                  <a:cxn ang="0">
                    <a:pos x="15" y="81"/>
                  </a:cxn>
                  <a:cxn ang="0">
                    <a:pos x="3" y="75"/>
                  </a:cxn>
                  <a:cxn ang="0">
                    <a:pos x="15" y="81"/>
                  </a:cxn>
                  <a:cxn ang="0">
                    <a:pos x="13" y="86"/>
                  </a:cxn>
                  <a:cxn ang="0">
                    <a:pos x="10" y="88"/>
                  </a:cxn>
                  <a:cxn ang="0">
                    <a:pos x="5" y="86"/>
                  </a:cxn>
                  <a:cxn ang="0">
                    <a:pos x="3" y="81"/>
                  </a:cxn>
                </a:cxnLst>
                <a:rect l="0" t="0" r="r" b="b"/>
                <a:pathLst>
                  <a:path w="15" h="88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20"/>
                    </a:moveTo>
                    <a:lnTo>
                      <a:pt x="0" y="18"/>
                    </a:lnTo>
                    <a:lnTo>
                      <a:pt x="0" y="15"/>
                    </a:lnTo>
                    <a:lnTo>
                      <a:pt x="5" y="15"/>
                    </a:lnTo>
                    <a:lnTo>
                      <a:pt x="2" y="20"/>
                    </a:lnTo>
                    <a:close/>
                    <a:moveTo>
                      <a:pt x="10" y="11"/>
                    </a:moveTo>
                    <a:lnTo>
                      <a:pt x="12" y="13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10" y="11"/>
                    </a:lnTo>
                    <a:close/>
                    <a:moveTo>
                      <a:pt x="12" y="13"/>
                    </a:moveTo>
                    <a:lnTo>
                      <a:pt x="13" y="15"/>
                    </a:lnTo>
                    <a:lnTo>
                      <a:pt x="13" y="16"/>
                    </a:lnTo>
                    <a:lnTo>
                      <a:pt x="7" y="16"/>
                    </a:lnTo>
                    <a:lnTo>
                      <a:pt x="12" y="13"/>
                    </a:lnTo>
                    <a:close/>
                    <a:moveTo>
                      <a:pt x="13" y="16"/>
                    </a:moveTo>
                    <a:lnTo>
                      <a:pt x="13" y="46"/>
                    </a:lnTo>
                    <a:lnTo>
                      <a:pt x="2" y="46"/>
                    </a:lnTo>
                    <a:lnTo>
                      <a:pt x="2" y="16"/>
                    </a:lnTo>
                    <a:lnTo>
                      <a:pt x="13" y="16"/>
                    </a:lnTo>
                    <a:close/>
                    <a:moveTo>
                      <a:pt x="3" y="50"/>
                    </a:moveTo>
                    <a:lnTo>
                      <a:pt x="2" y="49"/>
                    </a:lnTo>
                    <a:lnTo>
                      <a:pt x="2" y="46"/>
                    </a:lnTo>
                    <a:lnTo>
                      <a:pt x="7" y="46"/>
                    </a:lnTo>
                    <a:lnTo>
                      <a:pt x="3" y="50"/>
                    </a:lnTo>
                    <a:close/>
                    <a:moveTo>
                      <a:pt x="10" y="41"/>
                    </a:moveTo>
                    <a:lnTo>
                      <a:pt x="12" y="42"/>
                    </a:lnTo>
                    <a:lnTo>
                      <a:pt x="5" y="52"/>
                    </a:lnTo>
                    <a:lnTo>
                      <a:pt x="3" y="50"/>
                    </a:lnTo>
                    <a:lnTo>
                      <a:pt x="10" y="41"/>
                    </a:lnTo>
                    <a:close/>
                    <a:moveTo>
                      <a:pt x="12" y="42"/>
                    </a:moveTo>
                    <a:lnTo>
                      <a:pt x="15" y="44"/>
                    </a:lnTo>
                    <a:lnTo>
                      <a:pt x="15" y="47"/>
                    </a:lnTo>
                    <a:lnTo>
                      <a:pt x="8" y="47"/>
                    </a:lnTo>
                    <a:lnTo>
                      <a:pt x="12" y="42"/>
                    </a:lnTo>
                    <a:close/>
                    <a:moveTo>
                      <a:pt x="15" y="47"/>
                    </a:moveTo>
                    <a:lnTo>
                      <a:pt x="15" y="73"/>
                    </a:lnTo>
                    <a:lnTo>
                      <a:pt x="3" y="73"/>
                    </a:lnTo>
                    <a:lnTo>
                      <a:pt x="3" y="47"/>
                    </a:lnTo>
                    <a:lnTo>
                      <a:pt x="15" y="47"/>
                    </a:lnTo>
                    <a:close/>
                    <a:moveTo>
                      <a:pt x="5" y="76"/>
                    </a:moveTo>
                    <a:lnTo>
                      <a:pt x="3" y="75"/>
                    </a:lnTo>
                    <a:lnTo>
                      <a:pt x="3" y="73"/>
                    </a:lnTo>
                    <a:lnTo>
                      <a:pt x="8" y="73"/>
                    </a:lnTo>
                    <a:lnTo>
                      <a:pt x="5" y="76"/>
                    </a:lnTo>
                    <a:close/>
                    <a:moveTo>
                      <a:pt x="13" y="68"/>
                    </a:moveTo>
                    <a:lnTo>
                      <a:pt x="13" y="70"/>
                    </a:lnTo>
                    <a:lnTo>
                      <a:pt x="5" y="78"/>
                    </a:lnTo>
                    <a:lnTo>
                      <a:pt x="5" y="76"/>
                    </a:lnTo>
                    <a:lnTo>
                      <a:pt x="13" y="68"/>
                    </a:lnTo>
                    <a:close/>
                    <a:moveTo>
                      <a:pt x="13" y="70"/>
                    </a:moveTo>
                    <a:lnTo>
                      <a:pt x="15" y="72"/>
                    </a:lnTo>
                    <a:lnTo>
                      <a:pt x="15" y="75"/>
                    </a:lnTo>
                    <a:lnTo>
                      <a:pt x="10" y="75"/>
                    </a:lnTo>
                    <a:lnTo>
                      <a:pt x="13" y="70"/>
                    </a:lnTo>
                    <a:close/>
                    <a:moveTo>
                      <a:pt x="15" y="75"/>
                    </a:moveTo>
                    <a:lnTo>
                      <a:pt x="15" y="81"/>
                    </a:lnTo>
                    <a:lnTo>
                      <a:pt x="3" y="81"/>
                    </a:lnTo>
                    <a:lnTo>
                      <a:pt x="3" y="75"/>
                    </a:lnTo>
                    <a:lnTo>
                      <a:pt x="15" y="75"/>
                    </a:lnTo>
                    <a:close/>
                    <a:moveTo>
                      <a:pt x="15" y="81"/>
                    </a:moveTo>
                    <a:lnTo>
                      <a:pt x="15" y="85"/>
                    </a:lnTo>
                    <a:lnTo>
                      <a:pt x="13" y="86"/>
                    </a:lnTo>
                    <a:lnTo>
                      <a:pt x="12" y="86"/>
                    </a:lnTo>
                    <a:lnTo>
                      <a:pt x="10" y="88"/>
                    </a:lnTo>
                    <a:lnTo>
                      <a:pt x="7" y="86"/>
                    </a:lnTo>
                    <a:lnTo>
                      <a:pt x="5" y="86"/>
                    </a:lnTo>
                    <a:lnTo>
                      <a:pt x="5" y="85"/>
                    </a:lnTo>
                    <a:lnTo>
                      <a:pt x="3" y="81"/>
                    </a:lnTo>
                    <a:lnTo>
                      <a:pt x="15" y="8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2062"/>
              <p:cNvSpPr>
                <a:spLocks noEditPoints="1"/>
              </p:cNvSpPr>
              <p:nvPr/>
            </p:nvSpPr>
            <p:spPr bwMode="auto">
              <a:xfrm>
                <a:off x="2338" y="2836"/>
                <a:ext cx="15" cy="7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4"/>
                  </a:cxn>
                  <a:cxn ang="0">
                    <a:pos x="0" y="5"/>
                  </a:cxn>
                  <a:cxn ang="0">
                    <a:pos x="12" y="25"/>
                  </a:cxn>
                  <a:cxn ang="0">
                    <a:pos x="0" y="5"/>
                  </a:cxn>
                  <a:cxn ang="0">
                    <a:pos x="7" y="30"/>
                  </a:cxn>
                  <a:cxn ang="0">
                    <a:pos x="0" y="25"/>
                  </a:cxn>
                  <a:cxn ang="0">
                    <a:pos x="7" y="30"/>
                  </a:cxn>
                  <a:cxn ang="0">
                    <a:pos x="9" y="18"/>
                  </a:cxn>
                  <a:cxn ang="0">
                    <a:pos x="7" y="30"/>
                  </a:cxn>
                  <a:cxn ang="0">
                    <a:pos x="9" y="18"/>
                  </a:cxn>
                  <a:cxn ang="0">
                    <a:pos x="13" y="25"/>
                  </a:cxn>
                  <a:cxn ang="0">
                    <a:pos x="9" y="18"/>
                  </a:cxn>
                  <a:cxn ang="0">
                    <a:pos x="13" y="48"/>
                  </a:cxn>
                  <a:cxn ang="0">
                    <a:pos x="2" y="25"/>
                  </a:cxn>
                  <a:cxn ang="0">
                    <a:pos x="4" y="51"/>
                  </a:cxn>
                  <a:cxn ang="0">
                    <a:pos x="2" y="48"/>
                  </a:cxn>
                  <a:cxn ang="0">
                    <a:pos x="4" y="51"/>
                  </a:cxn>
                  <a:cxn ang="0">
                    <a:pos x="13" y="46"/>
                  </a:cxn>
                  <a:cxn ang="0">
                    <a:pos x="4" y="51"/>
                  </a:cxn>
                  <a:cxn ang="0">
                    <a:pos x="13" y="46"/>
                  </a:cxn>
                  <a:cxn ang="0">
                    <a:pos x="15" y="49"/>
                  </a:cxn>
                  <a:cxn ang="0">
                    <a:pos x="13" y="46"/>
                  </a:cxn>
                  <a:cxn ang="0">
                    <a:pos x="15" y="67"/>
                  </a:cxn>
                  <a:cxn ang="0">
                    <a:pos x="4" y="49"/>
                  </a:cxn>
                  <a:cxn ang="0">
                    <a:pos x="15" y="67"/>
                  </a:cxn>
                  <a:cxn ang="0">
                    <a:pos x="13" y="72"/>
                  </a:cxn>
                  <a:cxn ang="0">
                    <a:pos x="10" y="74"/>
                  </a:cxn>
                  <a:cxn ang="0">
                    <a:pos x="5" y="72"/>
                  </a:cxn>
                  <a:cxn ang="0">
                    <a:pos x="4" y="67"/>
                  </a:cxn>
                </a:cxnLst>
                <a:rect l="0" t="0" r="r" b="b"/>
                <a:pathLst>
                  <a:path w="15" h="74">
                    <a:moveTo>
                      <a:pt x="0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25"/>
                    </a:lnTo>
                    <a:lnTo>
                      <a:pt x="0" y="25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30"/>
                    </a:moveTo>
                    <a:lnTo>
                      <a:pt x="0" y="30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0"/>
                    </a:lnTo>
                    <a:close/>
                    <a:moveTo>
                      <a:pt x="7" y="18"/>
                    </a:moveTo>
                    <a:lnTo>
                      <a:pt x="9" y="18"/>
                    </a:lnTo>
                    <a:lnTo>
                      <a:pt x="9" y="30"/>
                    </a:lnTo>
                    <a:lnTo>
                      <a:pt x="7" y="30"/>
                    </a:lnTo>
                    <a:lnTo>
                      <a:pt x="7" y="18"/>
                    </a:lnTo>
                    <a:close/>
                    <a:moveTo>
                      <a:pt x="9" y="18"/>
                    </a:moveTo>
                    <a:lnTo>
                      <a:pt x="13" y="18"/>
                    </a:lnTo>
                    <a:lnTo>
                      <a:pt x="13" y="25"/>
                    </a:lnTo>
                    <a:lnTo>
                      <a:pt x="9" y="25"/>
                    </a:lnTo>
                    <a:lnTo>
                      <a:pt x="9" y="18"/>
                    </a:lnTo>
                    <a:close/>
                    <a:moveTo>
                      <a:pt x="13" y="25"/>
                    </a:moveTo>
                    <a:lnTo>
                      <a:pt x="13" y="48"/>
                    </a:lnTo>
                    <a:lnTo>
                      <a:pt x="2" y="48"/>
                    </a:lnTo>
                    <a:lnTo>
                      <a:pt x="2" y="25"/>
                    </a:lnTo>
                    <a:lnTo>
                      <a:pt x="13" y="25"/>
                    </a:lnTo>
                    <a:close/>
                    <a:moveTo>
                      <a:pt x="4" y="51"/>
                    </a:moveTo>
                    <a:lnTo>
                      <a:pt x="2" y="49"/>
                    </a:lnTo>
                    <a:lnTo>
                      <a:pt x="2" y="48"/>
                    </a:lnTo>
                    <a:lnTo>
                      <a:pt x="9" y="48"/>
                    </a:lnTo>
                    <a:lnTo>
                      <a:pt x="4" y="51"/>
                    </a:lnTo>
                    <a:close/>
                    <a:moveTo>
                      <a:pt x="13" y="44"/>
                    </a:moveTo>
                    <a:lnTo>
                      <a:pt x="13" y="46"/>
                    </a:lnTo>
                    <a:lnTo>
                      <a:pt x="5" y="52"/>
                    </a:lnTo>
                    <a:lnTo>
                      <a:pt x="4" y="51"/>
                    </a:lnTo>
                    <a:lnTo>
                      <a:pt x="13" y="44"/>
                    </a:lnTo>
                    <a:close/>
                    <a:moveTo>
                      <a:pt x="13" y="46"/>
                    </a:moveTo>
                    <a:lnTo>
                      <a:pt x="15" y="48"/>
                    </a:lnTo>
                    <a:lnTo>
                      <a:pt x="15" y="49"/>
                    </a:lnTo>
                    <a:lnTo>
                      <a:pt x="10" y="49"/>
                    </a:lnTo>
                    <a:lnTo>
                      <a:pt x="13" y="46"/>
                    </a:lnTo>
                    <a:close/>
                    <a:moveTo>
                      <a:pt x="15" y="49"/>
                    </a:moveTo>
                    <a:lnTo>
                      <a:pt x="15" y="67"/>
                    </a:lnTo>
                    <a:lnTo>
                      <a:pt x="4" y="67"/>
                    </a:lnTo>
                    <a:lnTo>
                      <a:pt x="4" y="49"/>
                    </a:lnTo>
                    <a:lnTo>
                      <a:pt x="15" y="49"/>
                    </a:lnTo>
                    <a:close/>
                    <a:moveTo>
                      <a:pt x="15" y="67"/>
                    </a:moveTo>
                    <a:lnTo>
                      <a:pt x="15" y="70"/>
                    </a:lnTo>
                    <a:lnTo>
                      <a:pt x="13" y="72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7" y="74"/>
                    </a:lnTo>
                    <a:lnTo>
                      <a:pt x="5" y="72"/>
                    </a:lnTo>
                    <a:lnTo>
                      <a:pt x="4" y="70"/>
                    </a:lnTo>
                    <a:lnTo>
                      <a:pt x="4" y="67"/>
                    </a:lnTo>
                    <a:lnTo>
                      <a:pt x="15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Freeform 2063"/>
              <p:cNvSpPr>
                <a:spLocks noEditPoints="1"/>
              </p:cNvSpPr>
              <p:nvPr/>
            </p:nvSpPr>
            <p:spPr bwMode="auto">
              <a:xfrm>
                <a:off x="2342" y="2898"/>
                <a:ext cx="13" cy="3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9" y="2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1" y="13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1" y="13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3" y="13"/>
                  </a:cxn>
                  <a:cxn ang="0">
                    <a:pos x="1" y="13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3" y="7"/>
                  </a:cxn>
                  <a:cxn ang="0">
                    <a:pos x="13" y="10"/>
                  </a:cxn>
                  <a:cxn ang="0">
                    <a:pos x="6" y="10"/>
                  </a:cxn>
                  <a:cxn ang="0">
                    <a:pos x="11" y="5"/>
                  </a:cxn>
                  <a:cxn ang="0">
                    <a:pos x="13" y="10"/>
                  </a:cxn>
                  <a:cxn ang="0">
                    <a:pos x="13" y="28"/>
                  </a:cxn>
                  <a:cxn ang="0">
                    <a:pos x="1" y="28"/>
                  </a:cxn>
                  <a:cxn ang="0">
                    <a:pos x="1" y="10"/>
                  </a:cxn>
                  <a:cxn ang="0">
                    <a:pos x="13" y="10"/>
                  </a:cxn>
                  <a:cxn ang="0">
                    <a:pos x="13" y="28"/>
                  </a:cxn>
                  <a:cxn ang="0">
                    <a:pos x="13" y="31"/>
                  </a:cxn>
                  <a:cxn ang="0">
                    <a:pos x="11" y="33"/>
                  </a:cxn>
                  <a:cxn ang="0">
                    <a:pos x="9" y="34"/>
                  </a:cxn>
                  <a:cxn ang="0">
                    <a:pos x="6" y="34"/>
                  </a:cxn>
                  <a:cxn ang="0">
                    <a:pos x="5" y="34"/>
                  </a:cxn>
                  <a:cxn ang="0">
                    <a:pos x="3" y="33"/>
                  </a:cxn>
                  <a:cxn ang="0">
                    <a:pos x="1" y="31"/>
                  </a:cxn>
                  <a:cxn ang="0">
                    <a:pos x="1" y="28"/>
                  </a:cxn>
                  <a:cxn ang="0">
                    <a:pos x="13" y="28"/>
                  </a:cxn>
                </a:cxnLst>
                <a:rect l="0" t="0" r="r" b="b"/>
                <a:pathLst>
                  <a:path w="13" h="34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3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" y="13"/>
                    </a:lnTo>
                    <a:close/>
                    <a:moveTo>
                      <a:pt x="9" y="5"/>
                    </a:moveTo>
                    <a:lnTo>
                      <a:pt x="11" y="5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9" y="5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6" y="10"/>
                    </a:lnTo>
                    <a:lnTo>
                      <a:pt x="11" y="5"/>
                    </a:lnTo>
                    <a:close/>
                    <a:moveTo>
                      <a:pt x="13" y="10"/>
                    </a:moveTo>
                    <a:lnTo>
                      <a:pt x="13" y="28"/>
                    </a:lnTo>
                    <a:lnTo>
                      <a:pt x="1" y="28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13" y="28"/>
                    </a:moveTo>
                    <a:lnTo>
                      <a:pt x="13" y="31"/>
                    </a:lnTo>
                    <a:lnTo>
                      <a:pt x="11" y="33"/>
                    </a:lnTo>
                    <a:lnTo>
                      <a:pt x="9" y="34"/>
                    </a:lnTo>
                    <a:lnTo>
                      <a:pt x="6" y="34"/>
                    </a:lnTo>
                    <a:lnTo>
                      <a:pt x="5" y="34"/>
                    </a:lnTo>
                    <a:lnTo>
                      <a:pt x="3" y="33"/>
                    </a:lnTo>
                    <a:lnTo>
                      <a:pt x="1" y="31"/>
                    </a:lnTo>
                    <a:lnTo>
                      <a:pt x="1" y="28"/>
                    </a:lnTo>
                    <a:lnTo>
                      <a:pt x="13" y="2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2064"/>
              <p:cNvSpPr>
                <a:spLocks noEditPoints="1"/>
              </p:cNvSpPr>
              <p:nvPr/>
            </p:nvSpPr>
            <p:spPr bwMode="auto">
              <a:xfrm>
                <a:off x="933" y="2908"/>
                <a:ext cx="15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7" y="19"/>
                  </a:cxn>
                  <a:cxn ang="0">
                    <a:pos x="13" y="15"/>
                  </a:cxn>
                  <a:cxn ang="0">
                    <a:pos x="7" y="19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5" y="10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4">
                    <a:moveTo>
                      <a:pt x="11" y="18"/>
                    </a:moveTo>
                    <a:lnTo>
                      <a:pt x="11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7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5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2065"/>
              <p:cNvSpPr>
                <a:spLocks noEditPoints="1"/>
              </p:cNvSpPr>
              <p:nvPr/>
            </p:nvSpPr>
            <p:spPr bwMode="auto">
              <a:xfrm>
                <a:off x="936" y="2895"/>
                <a:ext cx="17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1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5" y="11"/>
                  </a:cxn>
                  <a:cxn ang="0">
                    <a:pos x="0" y="18"/>
                  </a:cxn>
                  <a:cxn ang="0">
                    <a:pos x="7" y="11"/>
                  </a:cxn>
                  <a:cxn ang="0">
                    <a:pos x="5" y="23"/>
                  </a:cxn>
                  <a:cxn ang="0">
                    <a:pos x="13" y="18"/>
                  </a:cxn>
                  <a:cxn ang="0">
                    <a:pos x="7" y="2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7" y="6"/>
                  </a:cxn>
                  <a:cxn ang="0">
                    <a:pos x="2" y="13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15" y="13"/>
                  </a:cxn>
                  <a:cxn ang="0">
                    <a:pos x="8" y="18"/>
                  </a:cxn>
                  <a:cxn ang="0">
                    <a:pos x="15" y="13"/>
                  </a:cxn>
                  <a:cxn ang="0">
                    <a:pos x="4" y="6"/>
                  </a:cxn>
                  <a:cxn ang="0">
                    <a:pos x="15" y="13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7" y="6"/>
                  </a:cxn>
                  <a:cxn ang="0">
                    <a:pos x="10" y="13"/>
                  </a:cxn>
                  <a:cxn ang="0">
                    <a:pos x="17" y="6"/>
                  </a:cxn>
                  <a:cxn ang="0">
                    <a:pos x="4" y="6"/>
                  </a:cxn>
                  <a:cxn ang="0">
                    <a:pos x="17" y="6"/>
                  </a:cxn>
                  <a:cxn ang="0">
                    <a:pos x="4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7" y="6"/>
                  </a:cxn>
                </a:cxnLst>
                <a:rect l="0" t="0" r="r" b="b"/>
                <a:pathLst>
                  <a:path w="17" h="24">
                    <a:moveTo>
                      <a:pt x="12" y="18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8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5" y="11"/>
                    </a:moveTo>
                    <a:lnTo>
                      <a:pt x="7" y="11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5" y="11"/>
                    </a:lnTo>
                    <a:close/>
                    <a:moveTo>
                      <a:pt x="13" y="18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3"/>
                    </a:moveTo>
                    <a:lnTo>
                      <a:pt x="2" y="6"/>
                    </a:lnTo>
                    <a:lnTo>
                      <a:pt x="7" y="6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4" y="13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3"/>
                    </a:lnTo>
                    <a:lnTo>
                      <a:pt x="4" y="13"/>
                    </a:lnTo>
                    <a:close/>
                    <a:moveTo>
                      <a:pt x="4" y="6"/>
                    </a:moveTo>
                    <a:lnTo>
                      <a:pt x="4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4" y="6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7" y="6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7" y="6"/>
                    </a:lnTo>
                    <a:close/>
                    <a:moveTo>
                      <a:pt x="4" y="6"/>
                    </a:moveTo>
                    <a:lnTo>
                      <a:pt x="4" y="6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4" y="6"/>
                    </a:lnTo>
                    <a:close/>
                    <a:moveTo>
                      <a:pt x="4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2066"/>
              <p:cNvSpPr>
                <a:spLocks noEditPoints="1"/>
              </p:cNvSpPr>
              <p:nvPr/>
            </p:nvSpPr>
            <p:spPr bwMode="auto">
              <a:xfrm>
                <a:off x="940" y="2880"/>
                <a:ext cx="14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4" y="26"/>
                  </a:cxn>
                  <a:cxn ang="0">
                    <a:pos x="1" y="23"/>
                  </a:cxn>
                  <a:cxn ang="0">
                    <a:pos x="13" y="21"/>
                  </a:cxn>
                  <a:cxn ang="0">
                    <a:pos x="0" y="18"/>
                  </a:cxn>
                  <a:cxn ang="0">
                    <a:pos x="13" y="21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0" y="18"/>
                  </a:cxn>
                  <a:cxn ang="0">
                    <a:pos x="3" y="12"/>
                  </a:cxn>
                  <a:cxn ang="0">
                    <a:pos x="9" y="21"/>
                  </a:cxn>
                  <a:cxn ang="0">
                    <a:pos x="13" y="17"/>
                  </a:cxn>
                  <a:cxn ang="0">
                    <a:pos x="11" y="20"/>
                  </a:cxn>
                  <a:cxn ang="0">
                    <a:pos x="13" y="17"/>
                  </a:cxn>
                  <a:cxn ang="0">
                    <a:pos x="1" y="12"/>
                  </a:cxn>
                  <a:cxn ang="0">
                    <a:pos x="13" y="17"/>
                  </a:cxn>
                  <a:cxn ang="0">
                    <a:pos x="1" y="12"/>
                  </a:cxn>
                  <a:cxn ang="0">
                    <a:pos x="8" y="7"/>
                  </a:cxn>
                  <a:cxn ang="0">
                    <a:pos x="1" y="12"/>
                  </a:cxn>
                  <a:cxn ang="0">
                    <a:pos x="9" y="7"/>
                  </a:cxn>
                  <a:cxn ang="0">
                    <a:pos x="8" y="18"/>
                  </a:cxn>
                  <a:cxn ang="0">
                    <a:pos x="14" y="12"/>
                  </a:cxn>
                  <a:cxn ang="0">
                    <a:pos x="9" y="18"/>
                  </a:cxn>
                  <a:cxn ang="0">
                    <a:pos x="14" y="12"/>
                  </a:cxn>
                  <a:cxn ang="0">
                    <a:pos x="3" y="7"/>
                  </a:cxn>
                  <a:cxn ang="0">
                    <a:pos x="14" y="12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6">
                    <a:moveTo>
                      <a:pt x="13" y="21"/>
                    </a:moveTo>
                    <a:lnTo>
                      <a:pt x="11" y="23"/>
                    </a:lnTo>
                    <a:lnTo>
                      <a:pt x="9" y="25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1" y="25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13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3" y="18"/>
                    </a:lnTo>
                    <a:lnTo>
                      <a:pt x="13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" y="13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  <a:moveTo>
                      <a:pt x="1" y="13"/>
                    </a:moveTo>
                    <a:lnTo>
                      <a:pt x="3" y="12"/>
                    </a:lnTo>
                    <a:lnTo>
                      <a:pt x="11" y="20"/>
                    </a:lnTo>
                    <a:lnTo>
                      <a:pt x="9" y="21"/>
                    </a:lnTo>
                    <a:lnTo>
                      <a:pt x="1" y="13"/>
                    </a:lnTo>
                    <a:close/>
                    <a:moveTo>
                      <a:pt x="13" y="17"/>
                    </a:moveTo>
                    <a:lnTo>
                      <a:pt x="13" y="18"/>
                    </a:lnTo>
                    <a:lnTo>
                      <a:pt x="11" y="20"/>
                    </a:lnTo>
                    <a:lnTo>
                      <a:pt x="8" y="17"/>
                    </a:lnTo>
                    <a:lnTo>
                      <a:pt x="13" y="17"/>
                    </a:lnTo>
                    <a:close/>
                    <a:moveTo>
                      <a:pt x="1" y="17"/>
                    </a:moveTo>
                    <a:lnTo>
                      <a:pt x="1" y="12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" y="17"/>
                    </a:lnTo>
                    <a:close/>
                    <a:moveTo>
                      <a:pt x="1" y="12"/>
                    </a:moveTo>
                    <a:lnTo>
                      <a:pt x="1" y="7"/>
                    </a:lnTo>
                    <a:lnTo>
                      <a:pt x="8" y="7"/>
                    </a:lnTo>
                    <a:lnTo>
                      <a:pt x="8" y="12"/>
                    </a:lnTo>
                    <a:lnTo>
                      <a:pt x="1" y="12"/>
                    </a:lnTo>
                    <a:close/>
                    <a:moveTo>
                      <a:pt x="8" y="7"/>
                    </a:moveTo>
                    <a:lnTo>
                      <a:pt x="9" y="7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4" y="12"/>
                    </a:moveTo>
                    <a:lnTo>
                      <a:pt x="14" y="18"/>
                    </a:lnTo>
                    <a:lnTo>
                      <a:pt x="9" y="18"/>
                    </a:lnTo>
                    <a:lnTo>
                      <a:pt x="9" y="12"/>
                    </a:lnTo>
                    <a:lnTo>
                      <a:pt x="14" y="12"/>
                    </a:lnTo>
                    <a:close/>
                    <a:moveTo>
                      <a:pt x="3" y="12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2"/>
                    </a:lnTo>
                    <a:lnTo>
                      <a:pt x="3" y="12"/>
                    </a:lnTo>
                    <a:close/>
                    <a:moveTo>
                      <a:pt x="3" y="7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Freeform 2067"/>
              <p:cNvSpPr>
                <a:spLocks noEditPoints="1"/>
              </p:cNvSpPr>
              <p:nvPr/>
            </p:nvSpPr>
            <p:spPr bwMode="auto">
              <a:xfrm>
                <a:off x="943" y="2866"/>
                <a:ext cx="16" cy="26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1" y="22"/>
                  </a:cxn>
                  <a:cxn ang="0">
                    <a:pos x="1" y="18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14"/>
                  </a:cxn>
                  <a:cxn ang="0">
                    <a:pos x="6" y="26"/>
                  </a:cxn>
                  <a:cxn ang="0">
                    <a:pos x="13" y="21"/>
                  </a:cxn>
                  <a:cxn ang="0">
                    <a:pos x="8" y="26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8" y="8"/>
                  </a:cxn>
                  <a:cxn ang="0">
                    <a:pos x="1" y="14"/>
                  </a:cxn>
                  <a:cxn ang="0">
                    <a:pos x="10" y="8"/>
                  </a:cxn>
                  <a:cxn ang="0">
                    <a:pos x="8" y="21"/>
                  </a:cxn>
                  <a:cxn ang="0">
                    <a:pos x="14" y="14"/>
                  </a:cxn>
                  <a:cxn ang="0">
                    <a:pos x="10" y="21"/>
                  </a:cxn>
                  <a:cxn ang="0">
                    <a:pos x="14" y="14"/>
                  </a:cxn>
                  <a:cxn ang="0">
                    <a:pos x="3" y="8"/>
                  </a:cxn>
                  <a:cxn ang="0">
                    <a:pos x="14" y="14"/>
                  </a:cxn>
                  <a:cxn ang="0">
                    <a:pos x="3" y="8"/>
                  </a:cxn>
                  <a:cxn ang="0">
                    <a:pos x="10" y="3"/>
                  </a:cxn>
                  <a:cxn ang="0">
                    <a:pos x="3" y="8"/>
                  </a:cxn>
                  <a:cxn ang="0">
                    <a:pos x="10" y="3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6">
                    <a:moveTo>
                      <a:pt x="6" y="26"/>
                    </a:moveTo>
                    <a:lnTo>
                      <a:pt x="3" y="26"/>
                    </a:lnTo>
                    <a:lnTo>
                      <a:pt x="1" y="24"/>
                    </a:lnTo>
                    <a:lnTo>
                      <a:pt x="1" y="22"/>
                    </a:lnTo>
                    <a:lnTo>
                      <a:pt x="0" y="21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3" y="14"/>
                    </a:lnTo>
                    <a:lnTo>
                      <a:pt x="6" y="14"/>
                    </a:lnTo>
                    <a:lnTo>
                      <a:pt x="6" y="26"/>
                    </a:lnTo>
                    <a:close/>
                    <a:moveTo>
                      <a:pt x="6" y="14"/>
                    </a:moveTo>
                    <a:lnTo>
                      <a:pt x="8" y="14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6" y="14"/>
                    </a:lnTo>
                    <a:close/>
                    <a:moveTo>
                      <a:pt x="13" y="21"/>
                    </a:moveTo>
                    <a:lnTo>
                      <a:pt x="13" y="26"/>
                    </a:lnTo>
                    <a:lnTo>
                      <a:pt x="8" y="26"/>
                    </a:lnTo>
                    <a:lnTo>
                      <a:pt x="8" y="21"/>
                    </a:lnTo>
                    <a:lnTo>
                      <a:pt x="13" y="21"/>
                    </a:lnTo>
                    <a:close/>
                    <a:moveTo>
                      <a:pt x="1" y="21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21"/>
                    </a:lnTo>
                    <a:lnTo>
                      <a:pt x="1" y="21"/>
                    </a:lnTo>
                    <a:close/>
                    <a:moveTo>
                      <a:pt x="1" y="14"/>
                    </a:moveTo>
                    <a:lnTo>
                      <a:pt x="1" y="8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1" y="14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8"/>
                    </a:lnTo>
                    <a:close/>
                    <a:moveTo>
                      <a:pt x="14" y="14"/>
                    </a:moveTo>
                    <a:lnTo>
                      <a:pt x="14" y="21"/>
                    </a:lnTo>
                    <a:lnTo>
                      <a:pt x="10" y="21"/>
                    </a:lnTo>
                    <a:lnTo>
                      <a:pt x="10" y="14"/>
                    </a:lnTo>
                    <a:lnTo>
                      <a:pt x="14" y="14"/>
                    </a:lnTo>
                    <a:close/>
                    <a:moveTo>
                      <a:pt x="3" y="14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3" y="14"/>
                    </a:lnTo>
                    <a:close/>
                    <a:moveTo>
                      <a:pt x="3" y="8"/>
                    </a:moveTo>
                    <a:lnTo>
                      <a:pt x="3" y="3"/>
                    </a:lnTo>
                    <a:lnTo>
                      <a:pt x="10" y="3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10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3"/>
                    </a:lnTo>
                    <a:close/>
                    <a:moveTo>
                      <a:pt x="16" y="8"/>
                    </a:moveTo>
                    <a:lnTo>
                      <a:pt x="16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2068"/>
              <p:cNvSpPr>
                <a:spLocks noEditPoints="1"/>
              </p:cNvSpPr>
              <p:nvPr/>
            </p:nvSpPr>
            <p:spPr bwMode="auto">
              <a:xfrm>
                <a:off x="948" y="2851"/>
                <a:ext cx="16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5" y="24"/>
                  </a:cxn>
                  <a:cxn ang="0">
                    <a:pos x="13" y="18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6" y="7"/>
                  </a:cxn>
                  <a:cxn ang="0">
                    <a:pos x="1" y="13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4" y="13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8" y="0"/>
                  </a:cxn>
                  <a:cxn ang="0">
                    <a:pos x="3" y="7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  <a:cxn ang="0">
                    <a:pos x="9" y="11"/>
                  </a:cxn>
                </a:cxnLst>
                <a:rect l="0" t="0" r="r" b="b"/>
                <a:pathLst>
                  <a:path w="16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9" y="24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5" y="13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5" y="13"/>
                    </a:moveTo>
                    <a:lnTo>
                      <a:pt x="6" y="13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5" y="13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1" y="18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" y="18"/>
                    </a:lnTo>
                    <a:close/>
                    <a:moveTo>
                      <a:pt x="1" y="13"/>
                    </a:moveTo>
                    <a:lnTo>
                      <a:pt x="1" y="7"/>
                    </a:lnTo>
                    <a:lnTo>
                      <a:pt x="6" y="7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3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2069"/>
              <p:cNvSpPr>
                <a:spLocks noEditPoints="1"/>
              </p:cNvSpPr>
              <p:nvPr/>
            </p:nvSpPr>
            <p:spPr bwMode="auto">
              <a:xfrm>
                <a:off x="953" y="2836"/>
                <a:ext cx="13" cy="26"/>
              </a:xfrm>
              <a:custGeom>
                <a:avLst/>
                <a:gdLst/>
                <a:ahLst/>
                <a:cxnLst>
                  <a:cxn ang="0">
                    <a:pos x="9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2"/>
                  </a:cxn>
                  <a:cxn ang="0">
                    <a:pos x="0" y="15"/>
                  </a:cxn>
                  <a:cxn ang="0">
                    <a:pos x="11" y="22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0" y="15"/>
                  </a:cxn>
                  <a:cxn ang="0">
                    <a:pos x="6" y="10"/>
                  </a:cxn>
                  <a:cxn ang="0">
                    <a:pos x="4" y="22"/>
                  </a:cxn>
                  <a:cxn ang="0">
                    <a:pos x="11" y="15"/>
                  </a:cxn>
                  <a:cxn ang="0">
                    <a:pos x="6" y="22"/>
                  </a:cxn>
                  <a:cxn ang="0">
                    <a:pos x="11" y="15"/>
                  </a:cxn>
                  <a:cxn ang="0">
                    <a:pos x="0" y="10"/>
                  </a:cxn>
                  <a:cxn ang="0">
                    <a:pos x="11" y="15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0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3" y="10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" y="5"/>
                  </a:cxn>
                  <a:cxn ang="0">
                    <a:pos x="13" y="10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26">
                    <a:moveTo>
                      <a:pt x="11" y="22"/>
                    </a:moveTo>
                    <a:lnTo>
                      <a:pt x="9" y="23"/>
                    </a:lnTo>
                    <a:lnTo>
                      <a:pt x="9" y="25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3" y="26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  <a:moveTo>
                      <a:pt x="0" y="22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22"/>
                    </a:lnTo>
                    <a:lnTo>
                      <a:pt x="0" y="22"/>
                    </a:lnTo>
                    <a:close/>
                    <a:moveTo>
                      <a:pt x="0" y="15"/>
                    </a:moveTo>
                    <a:lnTo>
                      <a:pt x="0" y="10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0" y="15"/>
                    </a:lnTo>
                    <a:close/>
                    <a:moveTo>
                      <a:pt x="4" y="10"/>
                    </a:moveTo>
                    <a:lnTo>
                      <a:pt x="6" y="10"/>
                    </a:lnTo>
                    <a:lnTo>
                      <a:pt x="6" y="22"/>
                    </a:lnTo>
                    <a:lnTo>
                      <a:pt x="4" y="22"/>
                    </a:lnTo>
                    <a:lnTo>
                      <a:pt x="4" y="10"/>
                    </a:lnTo>
                    <a:close/>
                    <a:moveTo>
                      <a:pt x="11" y="15"/>
                    </a:moveTo>
                    <a:lnTo>
                      <a:pt x="11" y="22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13" y="5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5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Freeform 2070"/>
              <p:cNvSpPr>
                <a:spLocks noEditPoints="1"/>
              </p:cNvSpPr>
              <p:nvPr/>
            </p:nvSpPr>
            <p:spPr bwMode="auto">
              <a:xfrm>
                <a:off x="954" y="2820"/>
                <a:ext cx="16" cy="28"/>
              </a:xfrm>
              <a:custGeom>
                <a:avLst/>
                <a:gdLst/>
                <a:ahLst/>
                <a:cxnLst>
                  <a:cxn ang="0">
                    <a:pos x="12" y="25"/>
                  </a:cxn>
                  <a:cxn ang="0">
                    <a:pos x="8" y="26"/>
                  </a:cxn>
                  <a:cxn ang="0">
                    <a:pos x="5" y="26"/>
                  </a:cxn>
                  <a:cxn ang="0">
                    <a:pos x="2" y="25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7" y="15"/>
                  </a:cxn>
                  <a:cxn ang="0">
                    <a:pos x="0" y="20"/>
                  </a:cxn>
                  <a:cxn ang="0">
                    <a:pos x="8" y="15"/>
                  </a:cxn>
                  <a:cxn ang="0">
                    <a:pos x="7" y="26"/>
                  </a:cxn>
                  <a:cxn ang="0">
                    <a:pos x="13" y="20"/>
                  </a:cxn>
                  <a:cxn ang="0">
                    <a:pos x="8" y="26"/>
                  </a:cxn>
                  <a:cxn ang="0">
                    <a:pos x="13" y="20"/>
                  </a:cxn>
                  <a:cxn ang="0">
                    <a:pos x="2" y="15"/>
                  </a:cxn>
                  <a:cxn ang="0">
                    <a:pos x="13" y="20"/>
                  </a:cxn>
                  <a:cxn ang="0">
                    <a:pos x="2" y="15"/>
                  </a:cxn>
                  <a:cxn ang="0">
                    <a:pos x="5" y="10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12" y="18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8">
                    <a:moveTo>
                      <a:pt x="12" y="21"/>
                    </a:moveTo>
                    <a:lnTo>
                      <a:pt x="12" y="25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2" y="26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7" y="15"/>
                    </a:lnTo>
                    <a:lnTo>
                      <a:pt x="7" y="20"/>
                    </a:lnTo>
                    <a:lnTo>
                      <a:pt x="0" y="20"/>
                    </a:lnTo>
                    <a:close/>
                    <a:moveTo>
                      <a:pt x="7" y="15"/>
                    </a:moveTo>
                    <a:lnTo>
                      <a:pt x="8" y="15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7" y="15"/>
                    </a:lnTo>
                    <a:close/>
                    <a:moveTo>
                      <a:pt x="13" y="20"/>
                    </a:moveTo>
                    <a:lnTo>
                      <a:pt x="13" y="26"/>
                    </a:lnTo>
                    <a:lnTo>
                      <a:pt x="8" y="26"/>
                    </a:lnTo>
                    <a:lnTo>
                      <a:pt x="8" y="20"/>
                    </a:lnTo>
                    <a:lnTo>
                      <a:pt x="13" y="20"/>
                    </a:lnTo>
                    <a:close/>
                    <a:moveTo>
                      <a:pt x="2" y="20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0"/>
                    </a:lnTo>
                    <a:lnTo>
                      <a:pt x="2" y="20"/>
                    </a:lnTo>
                    <a:close/>
                    <a:moveTo>
                      <a:pt x="2" y="15"/>
                    </a:moveTo>
                    <a:lnTo>
                      <a:pt x="2" y="12"/>
                    </a:lnTo>
                    <a:lnTo>
                      <a:pt x="5" y="10"/>
                    </a:lnTo>
                    <a:lnTo>
                      <a:pt x="8" y="15"/>
                    </a:lnTo>
                    <a:lnTo>
                      <a:pt x="2" y="15"/>
                    </a:lnTo>
                    <a:close/>
                    <a:moveTo>
                      <a:pt x="5" y="10"/>
                    </a:moveTo>
                    <a:lnTo>
                      <a:pt x="7" y="8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5" y="10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0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2071"/>
              <p:cNvSpPr>
                <a:spLocks noEditPoints="1"/>
              </p:cNvSpPr>
              <p:nvPr/>
            </p:nvSpPr>
            <p:spPr bwMode="auto">
              <a:xfrm>
                <a:off x="959" y="2802"/>
                <a:ext cx="15" cy="30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30"/>
                  </a:cxn>
                  <a:cxn ang="0">
                    <a:pos x="3" y="30"/>
                  </a:cxn>
                  <a:cxn ang="0">
                    <a:pos x="0" y="26"/>
                  </a:cxn>
                  <a:cxn ang="0">
                    <a:pos x="11" y="23"/>
                  </a:cxn>
                  <a:cxn ang="0">
                    <a:pos x="0" y="20"/>
                  </a:cxn>
                  <a:cxn ang="0">
                    <a:pos x="11" y="23"/>
                  </a:cxn>
                  <a:cxn ang="0">
                    <a:pos x="0" y="20"/>
                  </a:cxn>
                  <a:cxn ang="0">
                    <a:pos x="5" y="13"/>
                  </a:cxn>
                  <a:cxn ang="0">
                    <a:pos x="0" y="20"/>
                  </a:cxn>
                  <a:cxn ang="0">
                    <a:pos x="8" y="13"/>
                  </a:cxn>
                  <a:cxn ang="0">
                    <a:pos x="5" y="25"/>
                  </a:cxn>
                  <a:cxn ang="0">
                    <a:pos x="13" y="20"/>
                  </a:cxn>
                  <a:cxn ang="0">
                    <a:pos x="8" y="25"/>
                  </a:cxn>
                  <a:cxn ang="0">
                    <a:pos x="13" y="20"/>
                  </a:cxn>
                  <a:cxn ang="0">
                    <a:pos x="2" y="12"/>
                  </a:cxn>
                  <a:cxn ang="0">
                    <a:pos x="13" y="20"/>
                  </a:cxn>
                  <a:cxn ang="0">
                    <a:pos x="2" y="12"/>
                  </a:cxn>
                  <a:cxn ang="0">
                    <a:pos x="8" y="7"/>
                  </a:cxn>
                  <a:cxn ang="0">
                    <a:pos x="2" y="12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15" y="12"/>
                  </a:cxn>
                  <a:cxn ang="0">
                    <a:pos x="8" y="18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30">
                    <a:moveTo>
                      <a:pt x="11" y="23"/>
                    </a:moveTo>
                    <a:lnTo>
                      <a:pt x="11" y="26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5" y="30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20"/>
                    </a:lnTo>
                    <a:lnTo>
                      <a:pt x="11" y="20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20"/>
                    </a:moveTo>
                    <a:lnTo>
                      <a:pt x="0" y="13"/>
                    </a:lnTo>
                    <a:lnTo>
                      <a:pt x="5" y="13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  <a:moveTo>
                      <a:pt x="5" y="13"/>
                    </a:moveTo>
                    <a:lnTo>
                      <a:pt x="8" y="13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5" y="13"/>
                    </a:lnTo>
                    <a:close/>
                    <a:moveTo>
                      <a:pt x="13" y="20"/>
                    </a:moveTo>
                    <a:lnTo>
                      <a:pt x="13" y="25"/>
                    </a:lnTo>
                    <a:lnTo>
                      <a:pt x="8" y="25"/>
                    </a:lnTo>
                    <a:lnTo>
                      <a:pt x="8" y="20"/>
                    </a:lnTo>
                    <a:lnTo>
                      <a:pt x="13" y="20"/>
                    </a:lnTo>
                    <a:close/>
                    <a:moveTo>
                      <a:pt x="2" y="20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20"/>
                    </a:lnTo>
                    <a:lnTo>
                      <a:pt x="2" y="20"/>
                    </a:lnTo>
                    <a:close/>
                    <a:moveTo>
                      <a:pt x="2" y="12"/>
                    </a:moveTo>
                    <a:lnTo>
                      <a:pt x="2" y="7"/>
                    </a:lnTo>
                    <a:lnTo>
                      <a:pt x="8" y="7"/>
                    </a:lnTo>
                    <a:lnTo>
                      <a:pt x="8" y="12"/>
                    </a:lnTo>
                    <a:lnTo>
                      <a:pt x="2" y="12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5" y="12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2072"/>
              <p:cNvSpPr>
                <a:spLocks noEditPoints="1"/>
              </p:cNvSpPr>
              <p:nvPr/>
            </p:nvSpPr>
            <p:spPr bwMode="auto">
              <a:xfrm>
                <a:off x="962" y="2784"/>
                <a:ext cx="15" cy="30"/>
              </a:xfrm>
              <a:custGeom>
                <a:avLst/>
                <a:gdLst/>
                <a:ahLst/>
                <a:cxnLst>
                  <a:cxn ang="0">
                    <a:pos x="8" y="30"/>
                  </a:cxn>
                  <a:cxn ang="0">
                    <a:pos x="4" y="30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10" y="28"/>
                  </a:cxn>
                  <a:cxn ang="0">
                    <a:pos x="4" y="18"/>
                  </a:cxn>
                  <a:cxn ang="0">
                    <a:pos x="10" y="28"/>
                  </a:cxn>
                  <a:cxn ang="0">
                    <a:pos x="13" y="23"/>
                  </a:cxn>
                  <a:cxn ang="0">
                    <a:pos x="12" y="26"/>
                  </a:cxn>
                  <a:cxn ang="0">
                    <a:pos x="13" y="23"/>
                  </a:cxn>
                  <a:cxn ang="0">
                    <a:pos x="2" y="17"/>
                  </a:cxn>
                  <a:cxn ang="0">
                    <a:pos x="13" y="23"/>
                  </a:cxn>
                  <a:cxn ang="0">
                    <a:pos x="2" y="17"/>
                  </a:cxn>
                  <a:cxn ang="0">
                    <a:pos x="7" y="12"/>
                  </a:cxn>
                  <a:cxn ang="0">
                    <a:pos x="2" y="17"/>
                  </a:cxn>
                  <a:cxn ang="0">
                    <a:pos x="8" y="12"/>
                  </a:cxn>
                  <a:cxn ang="0">
                    <a:pos x="7" y="23"/>
                  </a:cxn>
                  <a:cxn ang="0">
                    <a:pos x="15" y="17"/>
                  </a:cxn>
                  <a:cxn ang="0">
                    <a:pos x="8" y="23"/>
                  </a:cxn>
                  <a:cxn ang="0">
                    <a:pos x="15" y="17"/>
                  </a:cxn>
                  <a:cxn ang="0">
                    <a:pos x="4" y="10"/>
                  </a:cxn>
                  <a:cxn ang="0">
                    <a:pos x="15" y="17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4" y="10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10" y="0"/>
                  </a:cxn>
                  <a:cxn ang="0">
                    <a:pos x="13" y="4"/>
                  </a:cxn>
                  <a:cxn ang="0">
                    <a:pos x="15" y="7"/>
                  </a:cxn>
                </a:cxnLst>
                <a:rect l="0" t="0" r="r" b="b"/>
                <a:pathLst>
                  <a:path w="15" h="30">
                    <a:moveTo>
                      <a:pt x="10" y="28"/>
                    </a:moveTo>
                    <a:lnTo>
                      <a:pt x="8" y="30"/>
                    </a:lnTo>
                    <a:lnTo>
                      <a:pt x="5" y="30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2" y="20"/>
                    </a:lnTo>
                    <a:lnTo>
                      <a:pt x="10" y="28"/>
                    </a:lnTo>
                    <a:close/>
                    <a:moveTo>
                      <a:pt x="2" y="20"/>
                    </a:moveTo>
                    <a:lnTo>
                      <a:pt x="4" y="18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2" y="20"/>
                    </a:lnTo>
                    <a:close/>
                    <a:moveTo>
                      <a:pt x="13" y="23"/>
                    </a:moveTo>
                    <a:lnTo>
                      <a:pt x="13" y="25"/>
                    </a:lnTo>
                    <a:lnTo>
                      <a:pt x="12" y="26"/>
                    </a:lnTo>
                    <a:lnTo>
                      <a:pt x="7" y="23"/>
                    </a:lnTo>
                    <a:lnTo>
                      <a:pt x="13" y="23"/>
                    </a:lnTo>
                    <a:close/>
                    <a:moveTo>
                      <a:pt x="2" y="23"/>
                    </a:moveTo>
                    <a:lnTo>
                      <a:pt x="2" y="17"/>
                    </a:lnTo>
                    <a:lnTo>
                      <a:pt x="13" y="17"/>
                    </a:lnTo>
                    <a:lnTo>
                      <a:pt x="13" y="23"/>
                    </a:lnTo>
                    <a:lnTo>
                      <a:pt x="2" y="23"/>
                    </a:lnTo>
                    <a:close/>
                    <a:moveTo>
                      <a:pt x="2" y="17"/>
                    </a:moveTo>
                    <a:lnTo>
                      <a:pt x="2" y="12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2" y="17"/>
                    </a:lnTo>
                    <a:close/>
                    <a:moveTo>
                      <a:pt x="7" y="12"/>
                    </a:moveTo>
                    <a:lnTo>
                      <a:pt x="8" y="12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2"/>
                    </a:lnTo>
                    <a:close/>
                    <a:moveTo>
                      <a:pt x="15" y="17"/>
                    </a:moveTo>
                    <a:lnTo>
                      <a:pt x="15" y="23"/>
                    </a:lnTo>
                    <a:lnTo>
                      <a:pt x="8" y="23"/>
                    </a:lnTo>
                    <a:lnTo>
                      <a:pt x="8" y="17"/>
                    </a:lnTo>
                    <a:lnTo>
                      <a:pt x="15" y="17"/>
                    </a:lnTo>
                    <a:close/>
                    <a:moveTo>
                      <a:pt x="4" y="17"/>
                    </a:moveTo>
                    <a:lnTo>
                      <a:pt x="4" y="10"/>
                    </a:lnTo>
                    <a:lnTo>
                      <a:pt x="15" y="10"/>
                    </a:lnTo>
                    <a:lnTo>
                      <a:pt x="15" y="17"/>
                    </a:lnTo>
                    <a:lnTo>
                      <a:pt x="4" y="17"/>
                    </a:lnTo>
                    <a:close/>
                    <a:moveTo>
                      <a:pt x="4" y="10"/>
                    </a:moveTo>
                    <a:lnTo>
                      <a:pt x="4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4" y="10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7"/>
                    </a:moveTo>
                    <a:lnTo>
                      <a:pt x="5" y="5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2073"/>
              <p:cNvSpPr>
                <a:spLocks noEditPoints="1"/>
              </p:cNvSpPr>
              <p:nvPr/>
            </p:nvSpPr>
            <p:spPr bwMode="auto">
              <a:xfrm>
                <a:off x="966" y="2768"/>
                <a:ext cx="14" cy="29"/>
              </a:xfrm>
              <a:custGeom>
                <a:avLst/>
                <a:gdLst/>
                <a:ahLst/>
                <a:cxnLst>
                  <a:cxn ang="0">
                    <a:pos x="11" y="25"/>
                  </a:cxn>
                  <a:cxn ang="0">
                    <a:pos x="8" y="28"/>
                  </a:cxn>
                  <a:cxn ang="0">
                    <a:pos x="3" y="28"/>
                  </a:cxn>
                  <a:cxn ang="0">
                    <a:pos x="1" y="25"/>
                  </a:cxn>
                  <a:cxn ang="0">
                    <a:pos x="11" y="23"/>
                  </a:cxn>
                  <a:cxn ang="0">
                    <a:pos x="0" y="20"/>
                  </a:cxn>
                  <a:cxn ang="0">
                    <a:pos x="11" y="23"/>
                  </a:cxn>
                  <a:cxn ang="0">
                    <a:pos x="0" y="20"/>
                  </a:cxn>
                  <a:cxn ang="0">
                    <a:pos x="3" y="15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9" y="25"/>
                  </a:cxn>
                  <a:cxn ang="0">
                    <a:pos x="13" y="18"/>
                  </a:cxn>
                  <a:cxn ang="0">
                    <a:pos x="11" y="2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3" y="10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13" y="16"/>
                  </a:cxn>
                  <a:cxn ang="0">
                    <a:pos x="14" y="12"/>
                  </a:cxn>
                  <a:cxn ang="0">
                    <a:pos x="13" y="15"/>
                  </a:cxn>
                  <a:cxn ang="0">
                    <a:pos x="14" y="12"/>
                  </a:cxn>
                  <a:cxn ang="0">
                    <a:pos x="3" y="5"/>
                  </a:cxn>
                  <a:cxn ang="0">
                    <a:pos x="14" y="12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9">
                    <a:moveTo>
                      <a:pt x="11" y="23"/>
                    </a:moveTo>
                    <a:lnTo>
                      <a:pt x="11" y="25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6" y="29"/>
                    </a:lnTo>
                    <a:lnTo>
                      <a:pt x="3" y="28"/>
                    </a:lnTo>
                    <a:lnTo>
                      <a:pt x="1" y="28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20"/>
                    </a:lnTo>
                    <a:lnTo>
                      <a:pt x="11" y="20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20"/>
                    </a:moveTo>
                    <a:lnTo>
                      <a:pt x="0" y="16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0" y="20"/>
                    </a:lnTo>
                    <a:close/>
                    <a:moveTo>
                      <a:pt x="3" y="15"/>
                    </a:moveTo>
                    <a:lnTo>
                      <a:pt x="4" y="15"/>
                    </a:lnTo>
                    <a:lnTo>
                      <a:pt x="11" y="23"/>
                    </a:lnTo>
                    <a:lnTo>
                      <a:pt x="9" y="25"/>
                    </a:lnTo>
                    <a:lnTo>
                      <a:pt x="3" y="15"/>
                    </a:lnTo>
                    <a:close/>
                    <a:moveTo>
                      <a:pt x="13" y="18"/>
                    </a:moveTo>
                    <a:lnTo>
                      <a:pt x="13" y="21"/>
                    </a:lnTo>
                    <a:lnTo>
                      <a:pt x="11" y="23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1" y="18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" y="18"/>
                    </a:lnTo>
                    <a:close/>
                    <a:moveTo>
                      <a:pt x="1" y="13"/>
                    </a:moveTo>
                    <a:lnTo>
                      <a:pt x="1" y="12"/>
                    </a:lnTo>
                    <a:lnTo>
                      <a:pt x="3" y="10"/>
                    </a:lnTo>
                    <a:lnTo>
                      <a:pt x="8" y="13"/>
                    </a:lnTo>
                    <a:lnTo>
                      <a:pt x="1" y="13"/>
                    </a:lnTo>
                    <a:close/>
                    <a:moveTo>
                      <a:pt x="3" y="10"/>
                    </a:moveTo>
                    <a:lnTo>
                      <a:pt x="4" y="8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3" y="10"/>
                    </a:lnTo>
                    <a:close/>
                    <a:moveTo>
                      <a:pt x="14" y="12"/>
                    </a:moveTo>
                    <a:lnTo>
                      <a:pt x="14" y="13"/>
                    </a:lnTo>
                    <a:lnTo>
                      <a:pt x="13" y="15"/>
                    </a:lnTo>
                    <a:lnTo>
                      <a:pt x="9" y="12"/>
                    </a:lnTo>
                    <a:lnTo>
                      <a:pt x="14" y="12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12"/>
                    </a:lnTo>
                    <a:lnTo>
                      <a:pt x="3" y="12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2074"/>
              <p:cNvSpPr>
                <a:spLocks noEditPoints="1"/>
              </p:cNvSpPr>
              <p:nvPr/>
            </p:nvSpPr>
            <p:spPr bwMode="auto">
              <a:xfrm>
                <a:off x="969" y="2749"/>
                <a:ext cx="16" cy="31"/>
              </a:xfrm>
              <a:custGeom>
                <a:avLst/>
                <a:gdLst/>
                <a:ahLst/>
                <a:cxnLst>
                  <a:cxn ang="0">
                    <a:pos x="6" y="31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" y="22"/>
                  </a:cxn>
                  <a:cxn ang="0">
                    <a:pos x="10" y="29"/>
                  </a:cxn>
                  <a:cxn ang="0">
                    <a:pos x="5" y="19"/>
                  </a:cxn>
                  <a:cxn ang="0">
                    <a:pos x="10" y="29"/>
                  </a:cxn>
                  <a:cxn ang="0">
                    <a:pos x="13" y="24"/>
                  </a:cxn>
                  <a:cxn ang="0">
                    <a:pos x="11" y="27"/>
                  </a:cxn>
                  <a:cxn ang="0">
                    <a:pos x="13" y="24"/>
                  </a:cxn>
                  <a:cxn ang="0">
                    <a:pos x="1" y="18"/>
                  </a:cxn>
                  <a:cxn ang="0">
                    <a:pos x="13" y="24"/>
                  </a:cxn>
                  <a:cxn ang="0">
                    <a:pos x="1" y="18"/>
                  </a:cxn>
                  <a:cxn ang="0">
                    <a:pos x="3" y="13"/>
                  </a:cxn>
                  <a:cxn ang="0">
                    <a:pos x="1" y="18"/>
                  </a:cxn>
                  <a:cxn ang="0">
                    <a:pos x="5" y="13"/>
                  </a:cxn>
                  <a:cxn ang="0">
                    <a:pos x="11" y="21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5" y="6"/>
                  </a:cxn>
                  <a:cxn ang="0">
                    <a:pos x="3" y="11"/>
                  </a:cxn>
                  <a:cxn ang="0">
                    <a:pos x="6" y="5"/>
                  </a:cxn>
                  <a:cxn ang="0">
                    <a:pos x="13" y="14"/>
                  </a:cxn>
                  <a:cxn ang="0">
                    <a:pos x="16" y="9"/>
                  </a:cxn>
                  <a:cxn ang="0">
                    <a:pos x="14" y="13"/>
                  </a:cxn>
                  <a:cxn ang="0">
                    <a:pos x="16" y="9"/>
                  </a:cxn>
                  <a:cxn ang="0">
                    <a:pos x="5" y="6"/>
                  </a:cxn>
                  <a:cxn ang="0">
                    <a:pos x="16" y="9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31">
                    <a:moveTo>
                      <a:pt x="10" y="29"/>
                    </a:moveTo>
                    <a:lnTo>
                      <a:pt x="6" y="31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1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10" y="29"/>
                    </a:lnTo>
                    <a:close/>
                    <a:moveTo>
                      <a:pt x="1" y="19"/>
                    </a:moveTo>
                    <a:lnTo>
                      <a:pt x="5" y="19"/>
                    </a:lnTo>
                    <a:lnTo>
                      <a:pt x="11" y="27"/>
                    </a:lnTo>
                    <a:lnTo>
                      <a:pt x="10" y="29"/>
                    </a:lnTo>
                    <a:lnTo>
                      <a:pt x="1" y="19"/>
                    </a:lnTo>
                    <a:close/>
                    <a:moveTo>
                      <a:pt x="13" y="24"/>
                    </a:moveTo>
                    <a:lnTo>
                      <a:pt x="13" y="26"/>
                    </a:lnTo>
                    <a:lnTo>
                      <a:pt x="11" y="27"/>
                    </a:lnTo>
                    <a:lnTo>
                      <a:pt x="8" y="24"/>
                    </a:lnTo>
                    <a:lnTo>
                      <a:pt x="13" y="24"/>
                    </a:lnTo>
                    <a:close/>
                    <a:moveTo>
                      <a:pt x="1" y="24"/>
                    </a:moveTo>
                    <a:lnTo>
                      <a:pt x="1" y="18"/>
                    </a:lnTo>
                    <a:lnTo>
                      <a:pt x="13" y="18"/>
                    </a:lnTo>
                    <a:lnTo>
                      <a:pt x="13" y="24"/>
                    </a:lnTo>
                    <a:lnTo>
                      <a:pt x="1" y="24"/>
                    </a:lnTo>
                    <a:close/>
                    <a:moveTo>
                      <a:pt x="1" y="18"/>
                    </a:moveTo>
                    <a:lnTo>
                      <a:pt x="1" y="14"/>
                    </a:lnTo>
                    <a:lnTo>
                      <a:pt x="3" y="13"/>
                    </a:lnTo>
                    <a:lnTo>
                      <a:pt x="8" y="18"/>
                    </a:lnTo>
                    <a:lnTo>
                      <a:pt x="1" y="18"/>
                    </a:lnTo>
                    <a:close/>
                    <a:moveTo>
                      <a:pt x="3" y="13"/>
                    </a:moveTo>
                    <a:lnTo>
                      <a:pt x="5" y="13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3" y="13"/>
                    </a:lnTo>
                    <a:close/>
                    <a:moveTo>
                      <a:pt x="14" y="16"/>
                    </a:moveTo>
                    <a:lnTo>
                      <a:pt x="14" y="19"/>
                    </a:lnTo>
                    <a:lnTo>
                      <a:pt x="13" y="21"/>
                    </a:lnTo>
                    <a:lnTo>
                      <a:pt x="8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11"/>
                    </a:lnTo>
                    <a:lnTo>
                      <a:pt x="14" y="11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11"/>
                    </a:moveTo>
                    <a:lnTo>
                      <a:pt x="3" y="8"/>
                    </a:lnTo>
                    <a:lnTo>
                      <a:pt x="5" y="6"/>
                    </a:lnTo>
                    <a:lnTo>
                      <a:pt x="8" y="11"/>
                    </a:lnTo>
                    <a:lnTo>
                      <a:pt x="3" y="11"/>
                    </a:lnTo>
                    <a:close/>
                    <a:moveTo>
                      <a:pt x="5" y="6"/>
                    </a:moveTo>
                    <a:lnTo>
                      <a:pt x="6" y="5"/>
                    </a:lnTo>
                    <a:lnTo>
                      <a:pt x="14" y="13"/>
                    </a:lnTo>
                    <a:lnTo>
                      <a:pt x="13" y="14"/>
                    </a:lnTo>
                    <a:lnTo>
                      <a:pt x="5" y="6"/>
                    </a:lnTo>
                    <a:close/>
                    <a:moveTo>
                      <a:pt x="16" y="9"/>
                    </a:moveTo>
                    <a:lnTo>
                      <a:pt x="16" y="11"/>
                    </a:lnTo>
                    <a:lnTo>
                      <a:pt x="14" y="13"/>
                    </a:lnTo>
                    <a:lnTo>
                      <a:pt x="10" y="9"/>
                    </a:lnTo>
                    <a:lnTo>
                      <a:pt x="16" y="9"/>
                    </a:lnTo>
                    <a:close/>
                    <a:moveTo>
                      <a:pt x="5" y="9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9"/>
                    </a:lnTo>
                    <a:lnTo>
                      <a:pt x="5" y="9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2075"/>
              <p:cNvSpPr>
                <a:spLocks noEditPoints="1"/>
              </p:cNvSpPr>
              <p:nvPr/>
            </p:nvSpPr>
            <p:spPr bwMode="auto">
              <a:xfrm>
                <a:off x="974" y="2729"/>
                <a:ext cx="16" cy="31"/>
              </a:xfrm>
              <a:custGeom>
                <a:avLst/>
                <a:gdLst/>
                <a:ahLst/>
                <a:cxnLst>
                  <a:cxn ang="0">
                    <a:pos x="11" y="28"/>
                  </a:cxn>
                  <a:cxn ang="0">
                    <a:pos x="8" y="31"/>
                  </a:cxn>
                  <a:cxn ang="0">
                    <a:pos x="3" y="31"/>
                  </a:cxn>
                  <a:cxn ang="0">
                    <a:pos x="0" y="28"/>
                  </a:cxn>
                  <a:cxn ang="0">
                    <a:pos x="11" y="26"/>
                  </a:cxn>
                  <a:cxn ang="0">
                    <a:pos x="0" y="23"/>
                  </a:cxn>
                  <a:cxn ang="0">
                    <a:pos x="11" y="26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0" y="23"/>
                  </a:cxn>
                  <a:cxn ang="0">
                    <a:pos x="3" y="18"/>
                  </a:cxn>
                  <a:cxn ang="0">
                    <a:pos x="9" y="28"/>
                  </a:cxn>
                  <a:cxn ang="0">
                    <a:pos x="13" y="21"/>
                  </a:cxn>
                  <a:cxn ang="0">
                    <a:pos x="11" y="26"/>
                  </a:cxn>
                  <a:cxn ang="0">
                    <a:pos x="13" y="21"/>
                  </a:cxn>
                  <a:cxn ang="0">
                    <a:pos x="1" y="15"/>
                  </a:cxn>
                  <a:cxn ang="0">
                    <a:pos x="13" y="21"/>
                  </a:cxn>
                  <a:cxn ang="0">
                    <a:pos x="1" y="15"/>
                  </a:cxn>
                  <a:cxn ang="0">
                    <a:pos x="6" y="8"/>
                  </a:cxn>
                  <a:cxn ang="0">
                    <a:pos x="1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4" y="15"/>
                  </a:cxn>
                  <a:cxn ang="0">
                    <a:pos x="8" y="20"/>
                  </a:cxn>
                  <a:cxn ang="0">
                    <a:pos x="14" y="15"/>
                  </a:cxn>
                  <a:cxn ang="0">
                    <a:pos x="3" y="7"/>
                  </a:cxn>
                  <a:cxn ang="0">
                    <a:pos x="14" y="15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6" y="7"/>
                  </a:cxn>
                  <a:cxn ang="0">
                    <a:pos x="9" y="13"/>
                  </a:cxn>
                  <a:cxn ang="0">
                    <a:pos x="16" y="7"/>
                  </a:cxn>
                  <a:cxn ang="0">
                    <a:pos x="3" y="7"/>
                  </a:cxn>
                  <a:cxn ang="0">
                    <a:pos x="16" y="7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1">
                    <a:moveTo>
                      <a:pt x="11" y="26"/>
                    </a:moveTo>
                    <a:lnTo>
                      <a:pt x="11" y="28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3"/>
                    </a:moveTo>
                    <a:lnTo>
                      <a:pt x="0" y="21"/>
                    </a:lnTo>
                    <a:lnTo>
                      <a:pt x="1" y="20"/>
                    </a:lnTo>
                    <a:lnTo>
                      <a:pt x="5" y="23"/>
                    </a:lnTo>
                    <a:lnTo>
                      <a:pt x="0" y="23"/>
                    </a:lnTo>
                    <a:close/>
                    <a:moveTo>
                      <a:pt x="1" y="20"/>
                    </a:moveTo>
                    <a:lnTo>
                      <a:pt x="3" y="18"/>
                    </a:lnTo>
                    <a:lnTo>
                      <a:pt x="11" y="26"/>
                    </a:lnTo>
                    <a:lnTo>
                      <a:pt x="9" y="28"/>
                    </a:lnTo>
                    <a:lnTo>
                      <a:pt x="1" y="20"/>
                    </a:lnTo>
                    <a:close/>
                    <a:moveTo>
                      <a:pt x="13" y="21"/>
                    </a:moveTo>
                    <a:lnTo>
                      <a:pt x="13" y="25"/>
                    </a:lnTo>
                    <a:lnTo>
                      <a:pt x="11" y="26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1" y="21"/>
                    </a:moveTo>
                    <a:lnTo>
                      <a:pt x="1" y="15"/>
                    </a:lnTo>
                    <a:lnTo>
                      <a:pt x="13" y="15"/>
                    </a:lnTo>
                    <a:lnTo>
                      <a:pt x="13" y="21"/>
                    </a:lnTo>
                    <a:lnTo>
                      <a:pt x="1" y="21"/>
                    </a:lnTo>
                    <a:close/>
                    <a:moveTo>
                      <a:pt x="1" y="15"/>
                    </a:moveTo>
                    <a:lnTo>
                      <a:pt x="1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1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4" y="15"/>
                    </a:moveTo>
                    <a:lnTo>
                      <a:pt x="14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3" y="15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3" y="15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6" y="7"/>
                    </a:lnTo>
                    <a:close/>
                    <a:moveTo>
                      <a:pt x="3" y="7"/>
                    </a:moveTo>
                    <a:lnTo>
                      <a:pt x="3" y="7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3" y="7"/>
                    </a:lnTo>
                    <a:close/>
                    <a:moveTo>
                      <a:pt x="3" y="7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6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2076"/>
              <p:cNvSpPr>
                <a:spLocks noEditPoints="1"/>
              </p:cNvSpPr>
              <p:nvPr/>
            </p:nvSpPr>
            <p:spPr bwMode="auto">
              <a:xfrm>
                <a:off x="977" y="2708"/>
                <a:ext cx="15" cy="33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8" y="33"/>
                  </a:cxn>
                  <a:cxn ang="0">
                    <a:pos x="5" y="33"/>
                  </a:cxn>
                  <a:cxn ang="0">
                    <a:pos x="2" y="29"/>
                  </a:cxn>
                  <a:cxn ang="0">
                    <a:pos x="13" y="28"/>
                  </a:cxn>
                  <a:cxn ang="0">
                    <a:pos x="0" y="21"/>
                  </a:cxn>
                  <a:cxn ang="0">
                    <a:pos x="13" y="28"/>
                  </a:cxn>
                  <a:cxn ang="0">
                    <a:pos x="0" y="21"/>
                  </a:cxn>
                  <a:cxn ang="0">
                    <a:pos x="2" y="16"/>
                  </a:cxn>
                  <a:cxn ang="0">
                    <a:pos x="0" y="21"/>
                  </a:cxn>
                  <a:cxn ang="0">
                    <a:pos x="3" y="15"/>
                  </a:cxn>
                  <a:cxn ang="0">
                    <a:pos x="10" y="24"/>
                  </a:cxn>
                  <a:cxn ang="0">
                    <a:pos x="15" y="20"/>
                  </a:cxn>
                  <a:cxn ang="0">
                    <a:pos x="13" y="23"/>
                  </a:cxn>
                  <a:cxn ang="0">
                    <a:pos x="15" y="20"/>
                  </a:cxn>
                  <a:cxn ang="0">
                    <a:pos x="2" y="13"/>
                  </a:cxn>
                  <a:cxn ang="0">
                    <a:pos x="15" y="20"/>
                  </a:cxn>
                  <a:cxn ang="0">
                    <a:pos x="2" y="13"/>
                  </a:cxn>
                  <a:cxn ang="0">
                    <a:pos x="8" y="7"/>
                  </a:cxn>
                  <a:cxn ang="0">
                    <a:pos x="2" y="13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5" y="13"/>
                  </a:cxn>
                  <a:cxn ang="0">
                    <a:pos x="10" y="18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33">
                    <a:moveTo>
                      <a:pt x="13" y="28"/>
                    </a:moveTo>
                    <a:lnTo>
                      <a:pt x="11" y="29"/>
                    </a:lnTo>
                    <a:lnTo>
                      <a:pt x="10" y="31"/>
                    </a:lnTo>
                    <a:lnTo>
                      <a:pt x="8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0" y="28"/>
                    </a:lnTo>
                    <a:lnTo>
                      <a:pt x="13" y="28"/>
                    </a:lnTo>
                    <a:close/>
                    <a:moveTo>
                      <a:pt x="0" y="28"/>
                    </a:moveTo>
                    <a:lnTo>
                      <a:pt x="0" y="21"/>
                    </a:lnTo>
                    <a:lnTo>
                      <a:pt x="13" y="21"/>
                    </a:lnTo>
                    <a:lnTo>
                      <a:pt x="13" y="28"/>
                    </a:lnTo>
                    <a:lnTo>
                      <a:pt x="0" y="28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2" y="16"/>
                    </a:lnTo>
                    <a:lnTo>
                      <a:pt x="6" y="21"/>
                    </a:lnTo>
                    <a:lnTo>
                      <a:pt x="0" y="21"/>
                    </a:lnTo>
                    <a:close/>
                    <a:moveTo>
                      <a:pt x="2" y="16"/>
                    </a:moveTo>
                    <a:lnTo>
                      <a:pt x="3" y="15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2" y="16"/>
                    </a:lnTo>
                    <a:close/>
                    <a:moveTo>
                      <a:pt x="15" y="20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8" y="20"/>
                    </a:lnTo>
                    <a:lnTo>
                      <a:pt x="15" y="20"/>
                    </a:lnTo>
                    <a:close/>
                    <a:moveTo>
                      <a:pt x="2" y="20"/>
                    </a:moveTo>
                    <a:lnTo>
                      <a:pt x="2" y="13"/>
                    </a:lnTo>
                    <a:lnTo>
                      <a:pt x="15" y="13"/>
                    </a:lnTo>
                    <a:lnTo>
                      <a:pt x="15" y="20"/>
                    </a:lnTo>
                    <a:lnTo>
                      <a:pt x="2" y="20"/>
                    </a:lnTo>
                    <a:close/>
                    <a:moveTo>
                      <a:pt x="2" y="13"/>
                    </a:moveTo>
                    <a:lnTo>
                      <a:pt x="2" y="7"/>
                    </a:lnTo>
                    <a:lnTo>
                      <a:pt x="8" y="7"/>
                    </a:lnTo>
                    <a:lnTo>
                      <a:pt x="8" y="13"/>
                    </a:lnTo>
                    <a:lnTo>
                      <a:pt x="2" y="13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10" y="18"/>
                    </a:lnTo>
                    <a:lnTo>
                      <a:pt x="10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5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2077"/>
              <p:cNvSpPr>
                <a:spLocks noEditPoints="1"/>
              </p:cNvSpPr>
              <p:nvPr/>
            </p:nvSpPr>
            <p:spPr bwMode="auto">
              <a:xfrm>
                <a:off x="980" y="2689"/>
                <a:ext cx="16" cy="32"/>
              </a:xfrm>
              <a:custGeom>
                <a:avLst/>
                <a:gdLst/>
                <a:ahLst/>
                <a:cxnLst>
                  <a:cxn ang="0">
                    <a:pos x="12" y="27"/>
                  </a:cxn>
                  <a:cxn ang="0">
                    <a:pos x="8" y="30"/>
                  </a:cxn>
                  <a:cxn ang="0">
                    <a:pos x="3" y="30"/>
                  </a:cxn>
                  <a:cxn ang="0">
                    <a:pos x="2" y="27"/>
                  </a:cxn>
                  <a:cxn ang="0">
                    <a:pos x="12" y="26"/>
                  </a:cxn>
                  <a:cxn ang="0">
                    <a:pos x="0" y="24"/>
                  </a:cxn>
                  <a:cxn ang="0">
                    <a:pos x="12" y="26"/>
                  </a:cxn>
                  <a:cxn ang="0">
                    <a:pos x="0" y="24"/>
                  </a:cxn>
                  <a:cxn ang="0">
                    <a:pos x="2" y="21"/>
                  </a:cxn>
                  <a:cxn ang="0">
                    <a:pos x="0" y="24"/>
                  </a:cxn>
                  <a:cxn ang="0">
                    <a:pos x="3" y="19"/>
                  </a:cxn>
                  <a:cxn ang="0">
                    <a:pos x="10" y="29"/>
                  </a:cxn>
                  <a:cxn ang="0">
                    <a:pos x="13" y="22"/>
                  </a:cxn>
                  <a:cxn ang="0">
                    <a:pos x="12" y="27"/>
                  </a:cxn>
                  <a:cxn ang="0">
                    <a:pos x="13" y="22"/>
                  </a:cxn>
                  <a:cxn ang="0">
                    <a:pos x="2" y="16"/>
                  </a:cxn>
                  <a:cxn ang="0">
                    <a:pos x="13" y="22"/>
                  </a:cxn>
                  <a:cxn ang="0">
                    <a:pos x="2" y="16"/>
                  </a:cxn>
                  <a:cxn ang="0">
                    <a:pos x="8" y="9"/>
                  </a:cxn>
                  <a:cxn ang="0">
                    <a:pos x="2" y="16"/>
                  </a:cxn>
                  <a:cxn ang="0">
                    <a:pos x="10" y="9"/>
                  </a:cxn>
                  <a:cxn ang="0">
                    <a:pos x="8" y="21"/>
                  </a:cxn>
                  <a:cxn ang="0">
                    <a:pos x="15" y="16"/>
                  </a:cxn>
                  <a:cxn ang="0">
                    <a:pos x="10" y="21"/>
                  </a:cxn>
                  <a:cxn ang="0">
                    <a:pos x="15" y="16"/>
                  </a:cxn>
                  <a:cxn ang="0">
                    <a:pos x="3" y="8"/>
                  </a:cxn>
                  <a:cxn ang="0">
                    <a:pos x="15" y="16"/>
                  </a:cxn>
                  <a:cxn ang="0">
                    <a:pos x="3" y="8"/>
                  </a:cxn>
                  <a:cxn ang="0">
                    <a:pos x="5" y="3"/>
                  </a:cxn>
                  <a:cxn ang="0">
                    <a:pos x="3" y="8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16" y="8"/>
                  </a:cxn>
                  <a:cxn ang="0">
                    <a:pos x="15" y="11"/>
                  </a:cxn>
                  <a:cxn ang="0">
                    <a:pos x="16" y="8"/>
                  </a:cxn>
                  <a:cxn ang="0">
                    <a:pos x="5" y="4"/>
                  </a:cxn>
                  <a:cxn ang="0">
                    <a:pos x="16" y="8"/>
                  </a:cxn>
                  <a:cxn ang="0">
                    <a:pos x="5" y="4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5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32">
                    <a:moveTo>
                      <a:pt x="12" y="26"/>
                    </a:moveTo>
                    <a:lnTo>
                      <a:pt x="12" y="27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7" y="32"/>
                    </a:lnTo>
                    <a:lnTo>
                      <a:pt x="3" y="30"/>
                    </a:lnTo>
                    <a:lnTo>
                      <a:pt x="2" y="30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12" y="26"/>
                    </a:lnTo>
                    <a:close/>
                    <a:moveTo>
                      <a:pt x="0" y="26"/>
                    </a:moveTo>
                    <a:lnTo>
                      <a:pt x="0" y="24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0" y="26"/>
                    </a:lnTo>
                    <a:close/>
                    <a:moveTo>
                      <a:pt x="0" y="24"/>
                    </a:moveTo>
                    <a:lnTo>
                      <a:pt x="0" y="22"/>
                    </a:lnTo>
                    <a:lnTo>
                      <a:pt x="2" y="21"/>
                    </a:lnTo>
                    <a:lnTo>
                      <a:pt x="7" y="24"/>
                    </a:lnTo>
                    <a:lnTo>
                      <a:pt x="0" y="24"/>
                    </a:lnTo>
                    <a:close/>
                    <a:moveTo>
                      <a:pt x="2" y="21"/>
                    </a:moveTo>
                    <a:lnTo>
                      <a:pt x="3" y="19"/>
                    </a:lnTo>
                    <a:lnTo>
                      <a:pt x="12" y="27"/>
                    </a:lnTo>
                    <a:lnTo>
                      <a:pt x="10" y="29"/>
                    </a:lnTo>
                    <a:lnTo>
                      <a:pt x="2" y="21"/>
                    </a:lnTo>
                    <a:close/>
                    <a:moveTo>
                      <a:pt x="13" y="22"/>
                    </a:moveTo>
                    <a:lnTo>
                      <a:pt x="13" y="26"/>
                    </a:lnTo>
                    <a:lnTo>
                      <a:pt x="12" y="27"/>
                    </a:lnTo>
                    <a:lnTo>
                      <a:pt x="8" y="22"/>
                    </a:lnTo>
                    <a:lnTo>
                      <a:pt x="13" y="22"/>
                    </a:lnTo>
                    <a:close/>
                    <a:moveTo>
                      <a:pt x="2" y="22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22"/>
                    </a:lnTo>
                    <a:lnTo>
                      <a:pt x="2" y="22"/>
                    </a:lnTo>
                    <a:close/>
                    <a:moveTo>
                      <a:pt x="2" y="16"/>
                    </a:moveTo>
                    <a:lnTo>
                      <a:pt x="2" y="9"/>
                    </a:lnTo>
                    <a:lnTo>
                      <a:pt x="8" y="9"/>
                    </a:lnTo>
                    <a:lnTo>
                      <a:pt x="8" y="16"/>
                    </a:lnTo>
                    <a:lnTo>
                      <a:pt x="2" y="16"/>
                    </a:lnTo>
                    <a:close/>
                    <a:moveTo>
                      <a:pt x="8" y="9"/>
                    </a:moveTo>
                    <a:lnTo>
                      <a:pt x="10" y="9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9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10" y="21"/>
                    </a:lnTo>
                    <a:lnTo>
                      <a:pt x="10" y="16"/>
                    </a:lnTo>
                    <a:lnTo>
                      <a:pt x="15" y="16"/>
                    </a:lnTo>
                    <a:close/>
                    <a:moveTo>
                      <a:pt x="3" y="16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3" y="16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5" y="3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5" y="3"/>
                    </a:lnTo>
                    <a:close/>
                    <a:moveTo>
                      <a:pt x="16" y="8"/>
                    </a:moveTo>
                    <a:lnTo>
                      <a:pt x="16" y="9"/>
                    </a:lnTo>
                    <a:lnTo>
                      <a:pt x="15" y="11"/>
                    </a:lnTo>
                    <a:lnTo>
                      <a:pt x="12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4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2078"/>
              <p:cNvSpPr>
                <a:spLocks noEditPoints="1"/>
              </p:cNvSpPr>
              <p:nvPr/>
            </p:nvSpPr>
            <p:spPr bwMode="auto">
              <a:xfrm>
                <a:off x="985" y="2667"/>
                <a:ext cx="15" cy="33"/>
              </a:xfrm>
              <a:custGeom>
                <a:avLst/>
                <a:gdLst/>
                <a:ahLst/>
                <a:cxnLst>
                  <a:cxn ang="0">
                    <a:pos x="11" y="30"/>
                  </a:cxn>
                  <a:cxn ang="0">
                    <a:pos x="8" y="33"/>
                  </a:cxn>
                  <a:cxn ang="0">
                    <a:pos x="3" y="33"/>
                  </a:cxn>
                  <a:cxn ang="0">
                    <a:pos x="0" y="30"/>
                  </a:cxn>
                  <a:cxn ang="0">
                    <a:pos x="11" y="26"/>
                  </a:cxn>
                  <a:cxn ang="0">
                    <a:pos x="0" y="22"/>
                  </a:cxn>
                  <a:cxn ang="0">
                    <a:pos x="11" y="26"/>
                  </a:cxn>
                  <a:cxn ang="0">
                    <a:pos x="0" y="22"/>
                  </a:cxn>
                  <a:cxn ang="0">
                    <a:pos x="7" y="17"/>
                  </a:cxn>
                  <a:cxn ang="0">
                    <a:pos x="0" y="22"/>
                  </a:cxn>
                  <a:cxn ang="0">
                    <a:pos x="7" y="17"/>
                  </a:cxn>
                  <a:cxn ang="0">
                    <a:pos x="7" y="28"/>
                  </a:cxn>
                  <a:cxn ang="0">
                    <a:pos x="13" y="22"/>
                  </a:cxn>
                  <a:cxn ang="0">
                    <a:pos x="7" y="28"/>
                  </a:cxn>
                  <a:cxn ang="0">
                    <a:pos x="13" y="22"/>
                  </a:cxn>
                  <a:cxn ang="0">
                    <a:pos x="2" y="13"/>
                  </a:cxn>
                  <a:cxn ang="0">
                    <a:pos x="13" y="22"/>
                  </a:cxn>
                  <a:cxn ang="0">
                    <a:pos x="2" y="13"/>
                  </a:cxn>
                  <a:cxn ang="0">
                    <a:pos x="7" y="7"/>
                  </a:cxn>
                  <a:cxn ang="0">
                    <a:pos x="2" y="13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15" y="13"/>
                  </a:cxn>
                  <a:cxn ang="0">
                    <a:pos x="8" y="18"/>
                  </a:cxn>
                  <a:cxn ang="0">
                    <a:pos x="15" y="13"/>
                  </a:cxn>
                  <a:cxn ang="0">
                    <a:pos x="3" y="5"/>
                  </a:cxn>
                  <a:cxn ang="0">
                    <a:pos x="15" y="13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33">
                    <a:moveTo>
                      <a:pt x="11" y="26"/>
                    </a:moveTo>
                    <a:lnTo>
                      <a:pt x="11" y="30"/>
                    </a:lnTo>
                    <a:lnTo>
                      <a:pt x="10" y="31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3" y="33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2"/>
                    </a:moveTo>
                    <a:lnTo>
                      <a:pt x="0" y="17"/>
                    </a:lnTo>
                    <a:lnTo>
                      <a:pt x="7" y="17"/>
                    </a:lnTo>
                    <a:lnTo>
                      <a:pt x="7" y="22"/>
                    </a:lnTo>
                    <a:lnTo>
                      <a:pt x="0" y="22"/>
                    </a:lnTo>
                    <a:close/>
                    <a:moveTo>
                      <a:pt x="7" y="17"/>
                    </a:moveTo>
                    <a:lnTo>
                      <a:pt x="7" y="17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17"/>
                    </a:lnTo>
                    <a:close/>
                    <a:moveTo>
                      <a:pt x="13" y="22"/>
                    </a:moveTo>
                    <a:lnTo>
                      <a:pt x="13" y="28"/>
                    </a:lnTo>
                    <a:lnTo>
                      <a:pt x="7" y="28"/>
                    </a:lnTo>
                    <a:lnTo>
                      <a:pt x="7" y="22"/>
                    </a:lnTo>
                    <a:lnTo>
                      <a:pt x="13" y="22"/>
                    </a:lnTo>
                    <a:close/>
                    <a:moveTo>
                      <a:pt x="2" y="22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2"/>
                    </a:lnTo>
                    <a:lnTo>
                      <a:pt x="2" y="22"/>
                    </a:lnTo>
                    <a:close/>
                    <a:moveTo>
                      <a:pt x="2" y="13"/>
                    </a:moveTo>
                    <a:lnTo>
                      <a:pt x="2" y="7"/>
                    </a:lnTo>
                    <a:lnTo>
                      <a:pt x="7" y="7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2079"/>
              <p:cNvSpPr>
                <a:spLocks noEditPoints="1"/>
              </p:cNvSpPr>
              <p:nvPr/>
            </p:nvSpPr>
            <p:spPr bwMode="auto">
              <a:xfrm>
                <a:off x="988" y="2645"/>
                <a:ext cx="15" cy="34"/>
              </a:xfrm>
              <a:custGeom>
                <a:avLst/>
                <a:gdLst/>
                <a:ahLst/>
                <a:cxnLst>
                  <a:cxn ang="0">
                    <a:pos x="12" y="31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0" y="31"/>
                  </a:cxn>
                  <a:cxn ang="0">
                    <a:pos x="12" y="27"/>
                  </a:cxn>
                  <a:cxn ang="0">
                    <a:pos x="0" y="26"/>
                  </a:cxn>
                  <a:cxn ang="0">
                    <a:pos x="12" y="27"/>
                  </a:cxn>
                  <a:cxn ang="0">
                    <a:pos x="0" y="26"/>
                  </a:cxn>
                  <a:cxn ang="0">
                    <a:pos x="5" y="21"/>
                  </a:cxn>
                  <a:cxn ang="0">
                    <a:pos x="0" y="26"/>
                  </a:cxn>
                  <a:cxn ang="0">
                    <a:pos x="7" y="21"/>
                  </a:cxn>
                  <a:cxn ang="0">
                    <a:pos x="5" y="32"/>
                  </a:cxn>
                  <a:cxn ang="0">
                    <a:pos x="13" y="26"/>
                  </a:cxn>
                  <a:cxn ang="0">
                    <a:pos x="7" y="32"/>
                  </a:cxn>
                  <a:cxn ang="0">
                    <a:pos x="13" y="26"/>
                  </a:cxn>
                  <a:cxn ang="0">
                    <a:pos x="2" y="19"/>
                  </a:cxn>
                  <a:cxn ang="0">
                    <a:pos x="13" y="26"/>
                  </a:cxn>
                  <a:cxn ang="0">
                    <a:pos x="2" y="19"/>
                  </a:cxn>
                  <a:cxn ang="0">
                    <a:pos x="4" y="14"/>
                  </a:cxn>
                  <a:cxn ang="0">
                    <a:pos x="2" y="19"/>
                  </a:cxn>
                  <a:cxn ang="0">
                    <a:pos x="5" y="13"/>
                  </a:cxn>
                  <a:cxn ang="0">
                    <a:pos x="10" y="24"/>
                  </a:cxn>
                  <a:cxn ang="0">
                    <a:pos x="15" y="18"/>
                  </a:cxn>
                  <a:cxn ang="0">
                    <a:pos x="12" y="22"/>
                  </a:cxn>
                  <a:cxn ang="0">
                    <a:pos x="15" y="18"/>
                  </a:cxn>
                  <a:cxn ang="0">
                    <a:pos x="4" y="11"/>
                  </a:cxn>
                  <a:cxn ang="0">
                    <a:pos x="15" y="18"/>
                  </a:cxn>
                  <a:cxn ang="0">
                    <a:pos x="4" y="11"/>
                  </a:cxn>
                  <a:cxn ang="0">
                    <a:pos x="8" y="5"/>
                  </a:cxn>
                  <a:cxn ang="0">
                    <a:pos x="4" y="11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10" y="1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34">
                    <a:moveTo>
                      <a:pt x="12" y="27"/>
                    </a:moveTo>
                    <a:lnTo>
                      <a:pt x="12" y="31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5" y="34"/>
                    </a:lnTo>
                    <a:lnTo>
                      <a:pt x="4" y="32"/>
                    </a:lnTo>
                    <a:lnTo>
                      <a:pt x="2" y="32"/>
                    </a:lnTo>
                    <a:lnTo>
                      <a:pt x="0" y="31"/>
                    </a:lnTo>
                    <a:lnTo>
                      <a:pt x="0" y="27"/>
                    </a:lnTo>
                    <a:lnTo>
                      <a:pt x="12" y="27"/>
                    </a:lnTo>
                    <a:close/>
                    <a:moveTo>
                      <a:pt x="0" y="27"/>
                    </a:moveTo>
                    <a:lnTo>
                      <a:pt x="0" y="26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0" y="27"/>
                    </a:lnTo>
                    <a:close/>
                    <a:moveTo>
                      <a:pt x="0" y="26"/>
                    </a:moveTo>
                    <a:lnTo>
                      <a:pt x="0" y="21"/>
                    </a:lnTo>
                    <a:lnTo>
                      <a:pt x="5" y="21"/>
                    </a:lnTo>
                    <a:lnTo>
                      <a:pt x="5" y="26"/>
                    </a:lnTo>
                    <a:lnTo>
                      <a:pt x="0" y="26"/>
                    </a:lnTo>
                    <a:close/>
                    <a:moveTo>
                      <a:pt x="5" y="21"/>
                    </a:moveTo>
                    <a:lnTo>
                      <a:pt x="7" y="21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5" y="21"/>
                    </a:lnTo>
                    <a:close/>
                    <a:moveTo>
                      <a:pt x="13" y="26"/>
                    </a:moveTo>
                    <a:lnTo>
                      <a:pt x="13" y="32"/>
                    </a:lnTo>
                    <a:lnTo>
                      <a:pt x="7" y="32"/>
                    </a:lnTo>
                    <a:lnTo>
                      <a:pt x="7" y="26"/>
                    </a:lnTo>
                    <a:lnTo>
                      <a:pt x="13" y="26"/>
                    </a:lnTo>
                    <a:close/>
                    <a:moveTo>
                      <a:pt x="2" y="26"/>
                    </a:moveTo>
                    <a:lnTo>
                      <a:pt x="2" y="19"/>
                    </a:lnTo>
                    <a:lnTo>
                      <a:pt x="13" y="19"/>
                    </a:lnTo>
                    <a:lnTo>
                      <a:pt x="13" y="26"/>
                    </a:lnTo>
                    <a:lnTo>
                      <a:pt x="2" y="26"/>
                    </a:lnTo>
                    <a:close/>
                    <a:moveTo>
                      <a:pt x="2" y="19"/>
                    </a:moveTo>
                    <a:lnTo>
                      <a:pt x="2" y="16"/>
                    </a:lnTo>
                    <a:lnTo>
                      <a:pt x="4" y="14"/>
                    </a:lnTo>
                    <a:lnTo>
                      <a:pt x="7" y="19"/>
                    </a:lnTo>
                    <a:lnTo>
                      <a:pt x="2" y="19"/>
                    </a:lnTo>
                    <a:close/>
                    <a:moveTo>
                      <a:pt x="4" y="14"/>
                    </a:moveTo>
                    <a:lnTo>
                      <a:pt x="5" y="13"/>
                    </a:lnTo>
                    <a:lnTo>
                      <a:pt x="12" y="22"/>
                    </a:lnTo>
                    <a:lnTo>
                      <a:pt x="10" y="24"/>
                    </a:lnTo>
                    <a:lnTo>
                      <a:pt x="4" y="14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12" y="22"/>
                    </a:lnTo>
                    <a:lnTo>
                      <a:pt x="8" y="18"/>
                    </a:lnTo>
                    <a:lnTo>
                      <a:pt x="15" y="18"/>
                    </a:lnTo>
                    <a:close/>
                    <a:moveTo>
                      <a:pt x="4" y="18"/>
                    </a:moveTo>
                    <a:lnTo>
                      <a:pt x="4" y="11"/>
                    </a:lnTo>
                    <a:lnTo>
                      <a:pt x="15" y="11"/>
                    </a:lnTo>
                    <a:lnTo>
                      <a:pt x="15" y="18"/>
                    </a:lnTo>
                    <a:lnTo>
                      <a:pt x="4" y="18"/>
                    </a:lnTo>
                    <a:close/>
                    <a:moveTo>
                      <a:pt x="4" y="11"/>
                    </a:moveTo>
                    <a:lnTo>
                      <a:pt x="4" y="5"/>
                    </a:lnTo>
                    <a:lnTo>
                      <a:pt x="8" y="5"/>
                    </a:lnTo>
                    <a:lnTo>
                      <a:pt x="8" y="11"/>
                    </a:lnTo>
                    <a:lnTo>
                      <a:pt x="4" y="11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6"/>
                    </a:moveTo>
                    <a:lnTo>
                      <a:pt x="5" y="5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2080"/>
              <p:cNvSpPr>
                <a:spLocks noEditPoints="1"/>
              </p:cNvSpPr>
              <p:nvPr/>
            </p:nvSpPr>
            <p:spPr bwMode="auto">
              <a:xfrm>
                <a:off x="992" y="2624"/>
                <a:ext cx="14" cy="32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1" y="29"/>
                  </a:cxn>
                  <a:cxn ang="0">
                    <a:pos x="11" y="27"/>
                  </a:cxn>
                  <a:cxn ang="0">
                    <a:pos x="0" y="22"/>
                  </a:cxn>
                  <a:cxn ang="0">
                    <a:pos x="11" y="27"/>
                  </a:cxn>
                  <a:cxn ang="0">
                    <a:pos x="0" y="22"/>
                  </a:cxn>
                  <a:cxn ang="0">
                    <a:pos x="6" y="18"/>
                  </a:cxn>
                  <a:cxn ang="0">
                    <a:pos x="0" y="22"/>
                  </a:cxn>
                  <a:cxn ang="0">
                    <a:pos x="8" y="18"/>
                  </a:cxn>
                  <a:cxn ang="0">
                    <a:pos x="6" y="29"/>
                  </a:cxn>
                  <a:cxn ang="0">
                    <a:pos x="13" y="22"/>
                  </a:cxn>
                  <a:cxn ang="0">
                    <a:pos x="8" y="29"/>
                  </a:cxn>
                  <a:cxn ang="0">
                    <a:pos x="13" y="22"/>
                  </a:cxn>
                  <a:cxn ang="0">
                    <a:pos x="1" y="14"/>
                  </a:cxn>
                  <a:cxn ang="0">
                    <a:pos x="13" y="22"/>
                  </a:cxn>
                  <a:cxn ang="0">
                    <a:pos x="1" y="14"/>
                  </a:cxn>
                  <a:cxn ang="0">
                    <a:pos x="8" y="8"/>
                  </a:cxn>
                  <a:cxn ang="0">
                    <a:pos x="1" y="14"/>
                  </a:cxn>
                  <a:cxn ang="0">
                    <a:pos x="9" y="8"/>
                  </a:cxn>
                  <a:cxn ang="0">
                    <a:pos x="8" y="21"/>
                  </a:cxn>
                  <a:cxn ang="0">
                    <a:pos x="14" y="14"/>
                  </a:cxn>
                  <a:cxn ang="0">
                    <a:pos x="9" y="21"/>
                  </a:cxn>
                  <a:cxn ang="0">
                    <a:pos x="14" y="14"/>
                  </a:cxn>
                  <a:cxn ang="0">
                    <a:pos x="3" y="6"/>
                  </a:cxn>
                  <a:cxn ang="0">
                    <a:pos x="14" y="14"/>
                  </a:cxn>
                  <a:cxn ang="0">
                    <a:pos x="3" y="6"/>
                  </a:cxn>
                  <a:cxn ang="0">
                    <a:pos x="4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32">
                    <a:moveTo>
                      <a:pt x="11" y="27"/>
                    </a:moveTo>
                    <a:lnTo>
                      <a:pt x="11" y="29"/>
                    </a:lnTo>
                    <a:lnTo>
                      <a:pt x="9" y="31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1" y="31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11" y="27"/>
                    </a:lnTo>
                    <a:close/>
                    <a:moveTo>
                      <a:pt x="0" y="27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11" y="27"/>
                    </a:lnTo>
                    <a:lnTo>
                      <a:pt x="0" y="27"/>
                    </a:lnTo>
                    <a:close/>
                    <a:moveTo>
                      <a:pt x="0" y="22"/>
                    </a:moveTo>
                    <a:lnTo>
                      <a:pt x="0" y="18"/>
                    </a:lnTo>
                    <a:lnTo>
                      <a:pt x="6" y="18"/>
                    </a:lnTo>
                    <a:lnTo>
                      <a:pt x="6" y="22"/>
                    </a:lnTo>
                    <a:lnTo>
                      <a:pt x="0" y="22"/>
                    </a:lnTo>
                    <a:close/>
                    <a:moveTo>
                      <a:pt x="6" y="18"/>
                    </a:moveTo>
                    <a:lnTo>
                      <a:pt x="8" y="18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6" y="18"/>
                    </a:lnTo>
                    <a:close/>
                    <a:moveTo>
                      <a:pt x="13" y="22"/>
                    </a:moveTo>
                    <a:lnTo>
                      <a:pt x="13" y="29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13" y="22"/>
                    </a:lnTo>
                    <a:close/>
                    <a:moveTo>
                      <a:pt x="1" y="22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22"/>
                    </a:lnTo>
                    <a:lnTo>
                      <a:pt x="1" y="22"/>
                    </a:lnTo>
                    <a:close/>
                    <a:moveTo>
                      <a:pt x="1" y="14"/>
                    </a:moveTo>
                    <a:lnTo>
                      <a:pt x="1" y="8"/>
                    </a:lnTo>
                    <a:lnTo>
                      <a:pt x="8" y="8"/>
                    </a:lnTo>
                    <a:lnTo>
                      <a:pt x="8" y="14"/>
                    </a:lnTo>
                    <a:lnTo>
                      <a:pt x="1" y="14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8"/>
                    </a:lnTo>
                    <a:close/>
                    <a:moveTo>
                      <a:pt x="14" y="14"/>
                    </a:moveTo>
                    <a:lnTo>
                      <a:pt x="14" y="21"/>
                    </a:lnTo>
                    <a:lnTo>
                      <a:pt x="9" y="21"/>
                    </a:lnTo>
                    <a:lnTo>
                      <a:pt x="9" y="14"/>
                    </a:lnTo>
                    <a:lnTo>
                      <a:pt x="14" y="14"/>
                    </a:lnTo>
                    <a:close/>
                    <a:moveTo>
                      <a:pt x="3" y="14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4"/>
                    </a:lnTo>
                    <a:lnTo>
                      <a:pt x="3" y="14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2081"/>
              <p:cNvSpPr>
                <a:spLocks noEditPoints="1"/>
              </p:cNvSpPr>
              <p:nvPr/>
            </p:nvSpPr>
            <p:spPr bwMode="auto">
              <a:xfrm>
                <a:off x="995" y="2604"/>
                <a:ext cx="16" cy="31"/>
              </a:xfrm>
              <a:custGeom>
                <a:avLst/>
                <a:gdLst/>
                <a:ahLst/>
                <a:cxnLst>
                  <a:cxn ang="0">
                    <a:pos x="3" y="31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3" y="20"/>
                  </a:cxn>
                  <a:cxn ang="0">
                    <a:pos x="6" y="31"/>
                  </a:cxn>
                  <a:cxn ang="0">
                    <a:pos x="6" y="20"/>
                  </a:cxn>
                  <a:cxn ang="0">
                    <a:pos x="6" y="31"/>
                  </a:cxn>
                  <a:cxn ang="0">
                    <a:pos x="13" y="26"/>
                  </a:cxn>
                  <a:cxn ang="0">
                    <a:pos x="6" y="31"/>
                  </a:cxn>
                  <a:cxn ang="0">
                    <a:pos x="13" y="26"/>
                  </a:cxn>
                  <a:cxn ang="0">
                    <a:pos x="1" y="18"/>
                  </a:cxn>
                  <a:cxn ang="0">
                    <a:pos x="13" y="26"/>
                  </a:cxn>
                  <a:cxn ang="0">
                    <a:pos x="1" y="18"/>
                  </a:cxn>
                  <a:cxn ang="0">
                    <a:pos x="3" y="15"/>
                  </a:cxn>
                  <a:cxn ang="0">
                    <a:pos x="1" y="18"/>
                  </a:cxn>
                  <a:cxn ang="0">
                    <a:pos x="5" y="13"/>
                  </a:cxn>
                  <a:cxn ang="0">
                    <a:pos x="11" y="23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14" y="16"/>
                  </a:cxn>
                  <a:cxn ang="0">
                    <a:pos x="3" y="10"/>
                  </a:cxn>
                  <a:cxn ang="0">
                    <a:pos x="14" y="16"/>
                  </a:cxn>
                  <a:cxn ang="0">
                    <a:pos x="3" y="10"/>
                  </a:cxn>
                  <a:cxn ang="0">
                    <a:pos x="10" y="3"/>
                  </a:cxn>
                  <a:cxn ang="0">
                    <a:pos x="3" y="10"/>
                  </a:cxn>
                  <a:cxn ang="0">
                    <a:pos x="10" y="3"/>
                  </a:cxn>
                  <a:cxn ang="0">
                    <a:pos x="10" y="15"/>
                  </a:cxn>
                  <a:cxn ang="0">
                    <a:pos x="16" y="10"/>
                  </a:cxn>
                  <a:cxn ang="0">
                    <a:pos x="10" y="15"/>
                  </a:cxn>
                  <a:cxn ang="0">
                    <a:pos x="16" y="10"/>
                  </a:cxn>
                  <a:cxn ang="0">
                    <a:pos x="5" y="5"/>
                  </a:cxn>
                  <a:cxn ang="0">
                    <a:pos x="16" y="10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31">
                    <a:moveTo>
                      <a:pt x="6" y="31"/>
                    </a:moveTo>
                    <a:lnTo>
                      <a:pt x="3" y="31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3" y="20"/>
                    </a:lnTo>
                    <a:lnTo>
                      <a:pt x="6" y="20"/>
                    </a:lnTo>
                    <a:lnTo>
                      <a:pt x="6" y="31"/>
                    </a:lnTo>
                    <a:close/>
                    <a:moveTo>
                      <a:pt x="6" y="20"/>
                    </a:moveTo>
                    <a:lnTo>
                      <a:pt x="6" y="20"/>
                    </a:lnTo>
                    <a:lnTo>
                      <a:pt x="6" y="31"/>
                    </a:lnTo>
                    <a:lnTo>
                      <a:pt x="6" y="31"/>
                    </a:lnTo>
                    <a:lnTo>
                      <a:pt x="6" y="20"/>
                    </a:lnTo>
                    <a:close/>
                    <a:moveTo>
                      <a:pt x="13" y="26"/>
                    </a:moveTo>
                    <a:lnTo>
                      <a:pt x="13" y="31"/>
                    </a:lnTo>
                    <a:lnTo>
                      <a:pt x="6" y="31"/>
                    </a:lnTo>
                    <a:lnTo>
                      <a:pt x="6" y="26"/>
                    </a:lnTo>
                    <a:lnTo>
                      <a:pt x="13" y="26"/>
                    </a:lnTo>
                    <a:close/>
                    <a:moveTo>
                      <a:pt x="1" y="26"/>
                    </a:moveTo>
                    <a:lnTo>
                      <a:pt x="1" y="18"/>
                    </a:lnTo>
                    <a:lnTo>
                      <a:pt x="13" y="18"/>
                    </a:lnTo>
                    <a:lnTo>
                      <a:pt x="13" y="26"/>
                    </a:lnTo>
                    <a:lnTo>
                      <a:pt x="1" y="26"/>
                    </a:lnTo>
                    <a:close/>
                    <a:moveTo>
                      <a:pt x="1" y="18"/>
                    </a:moveTo>
                    <a:lnTo>
                      <a:pt x="1" y="16"/>
                    </a:lnTo>
                    <a:lnTo>
                      <a:pt x="3" y="15"/>
                    </a:lnTo>
                    <a:lnTo>
                      <a:pt x="6" y="18"/>
                    </a:lnTo>
                    <a:lnTo>
                      <a:pt x="1" y="18"/>
                    </a:lnTo>
                    <a:close/>
                    <a:moveTo>
                      <a:pt x="3" y="15"/>
                    </a:moveTo>
                    <a:lnTo>
                      <a:pt x="5" y="13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3" y="15"/>
                    </a:lnTo>
                    <a:close/>
                    <a:moveTo>
                      <a:pt x="14" y="16"/>
                    </a:moveTo>
                    <a:lnTo>
                      <a:pt x="14" y="20"/>
                    </a:lnTo>
                    <a:lnTo>
                      <a:pt x="13" y="21"/>
                    </a:lnTo>
                    <a:lnTo>
                      <a:pt x="10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10"/>
                    </a:lnTo>
                    <a:lnTo>
                      <a:pt x="14" y="10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10"/>
                    </a:moveTo>
                    <a:lnTo>
                      <a:pt x="3" y="3"/>
                    </a:lnTo>
                    <a:lnTo>
                      <a:pt x="10" y="3"/>
                    </a:lnTo>
                    <a:lnTo>
                      <a:pt x="10" y="10"/>
                    </a:lnTo>
                    <a:lnTo>
                      <a:pt x="3" y="10"/>
                    </a:lnTo>
                    <a:close/>
                    <a:moveTo>
                      <a:pt x="10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3"/>
                    </a:lnTo>
                    <a:close/>
                    <a:moveTo>
                      <a:pt x="16" y="10"/>
                    </a:moveTo>
                    <a:lnTo>
                      <a:pt x="16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6" y="10"/>
                    </a:lnTo>
                    <a:close/>
                    <a:moveTo>
                      <a:pt x="5" y="10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10"/>
                    </a:lnTo>
                    <a:lnTo>
                      <a:pt x="5" y="10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2082"/>
              <p:cNvSpPr>
                <a:spLocks noEditPoints="1"/>
              </p:cNvSpPr>
              <p:nvPr/>
            </p:nvSpPr>
            <p:spPr bwMode="auto">
              <a:xfrm>
                <a:off x="1000" y="2583"/>
                <a:ext cx="16" cy="33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8" y="33"/>
                  </a:cxn>
                  <a:cxn ang="0">
                    <a:pos x="3" y="33"/>
                  </a:cxn>
                  <a:cxn ang="0">
                    <a:pos x="0" y="29"/>
                  </a:cxn>
                  <a:cxn ang="0">
                    <a:pos x="11" y="26"/>
                  </a:cxn>
                  <a:cxn ang="0">
                    <a:pos x="0" y="24"/>
                  </a:cxn>
                  <a:cxn ang="0">
                    <a:pos x="11" y="26"/>
                  </a:cxn>
                  <a:cxn ang="0">
                    <a:pos x="0" y="24"/>
                  </a:cxn>
                  <a:cxn ang="0">
                    <a:pos x="1" y="20"/>
                  </a:cxn>
                  <a:cxn ang="0">
                    <a:pos x="0" y="24"/>
                  </a:cxn>
                  <a:cxn ang="0">
                    <a:pos x="3" y="18"/>
                  </a:cxn>
                  <a:cxn ang="0">
                    <a:pos x="9" y="28"/>
                  </a:cxn>
                  <a:cxn ang="0">
                    <a:pos x="13" y="23"/>
                  </a:cxn>
                  <a:cxn ang="0">
                    <a:pos x="11" y="26"/>
                  </a:cxn>
                  <a:cxn ang="0">
                    <a:pos x="13" y="23"/>
                  </a:cxn>
                  <a:cxn ang="0">
                    <a:pos x="1" y="15"/>
                  </a:cxn>
                  <a:cxn ang="0">
                    <a:pos x="13" y="23"/>
                  </a:cxn>
                  <a:cxn ang="0">
                    <a:pos x="1" y="15"/>
                  </a:cxn>
                  <a:cxn ang="0">
                    <a:pos x="6" y="10"/>
                  </a:cxn>
                  <a:cxn ang="0">
                    <a:pos x="1" y="15"/>
                  </a:cxn>
                  <a:cxn ang="0">
                    <a:pos x="8" y="10"/>
                  </a:cxn>
                  <a:cxn ang="0">
                    <a:pos x="6" y="21"/>
                  </a:cxn>
                  <a:cxn ang="0">
                    <a:pos x="14" y="15"/>
                  </a:cxn>
                  <a:cxn ang="0">
                    <a:pos x="8" y="21"/>
                  </a:cxn>
                  <a:cxn ang="0">
                    <a:pos x="14" y="15"/>
                  </a:cxn>
                  <a:cxn ang="0">
                    <a:pos x="3" y="8"/>
                  </a:cxn>
                  <a:cxn ang="0">
                    <a:pos x="14" y="15"/>
                  </a:cxn>
                  <a:cxn ang="0">
                    <a:pos x="3" y="8"/>
                  </a:cxn>
                  <a:cxn ang="0">
                    <a:pos x="8" y="2"/>
                  </a:cxn>
                  <a:cxn ang="0">
                    <a:pos x="3" y="8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3">
                    <a:moveTo>
                      <a:pt x="11" y="26"/>
                    </a:moveTo>
                    <a:lnTo>
                      <a:pt x="11" y="29"/>
                    </a:lnTo>
                    <a:lnTo>
                      <a:pt x="9" y="31"/>
                    </a:lnTo>
                    <a:lnTo>
                      <a:pt x="8" y="33"/>
                    </a:lnTo>
                    <a:lnTo>
                      <a:pt x="5" y="33"/>
                    </a:lnTo>
                    <a:lnTo>
                      <a:pt x="3" y="33"/>
                    </a:lnTo>
                    <a:lnTo>
                      <a:pt x="1" y="31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4"/>
                    </a:lnTo>
                    <a:lnTo>
                      <a:pt x="11" y="24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4"/>
                    </a:moveTo>
                    <a:lnTo>
                      <a:pt x="0" y="21"/>
                    </a:lnTo>
                    <a:lnTo>
                      <a:pt x="1" y="20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  <a:moveTo>
                      <a:pt x="1" y="20"/>
                    </a:moveTo>
                    <a:lnTo>
                      <a:pt x="3" y="18"/>
                    </a:lnTo>
                    <a:lnTo>
                      <a:pt x="11" y="26"/>
                    </a:lnTo>
                    <a:lnTo>
                      <a:pt x="9" y="28"/>
                    </a:lnTo>
                    <a:lnTo>
                      <a:pt x="1" y="20"/>
                    </a:lnTo>
                    <a:close/>
                    <a:moveTo>
                      <a:pt x="13" y="23"/>
                    </a:moveTo>
                    <a:lnTo>
                      <a:pt x="13" y="24"/>
                    </a:lnTo>
                    <a:lnTo>
                      <a:pt x="11" y="26"/>
                    </a:lnTo>
                    <a:lnTo>
                      <a:pt x="6" y="23"/>
                    </a:lnTo>
                    <a:lnTo>
                      <a:pt x="13" y="23"/>
                    </a:lnTo>
                    <a:close/>
                    <a:moveTo>
                      <a:pt x="1" y="23"/>
                    </a:moveTo>
                    <a:lnTo>
                      <a:pt x="1" y="15"/>
                    </a:lnTo>
                    <a:lnTo>
                      <a:pt x="13" y="15"/>
                    </a:lnTo>
                    <a:lnTo>
                      <a:pt x="13" y="23"/>
                    </a:lnTo>
                    <a:lnTo>
                      <a:pt x="1" y="23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1" y="15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0"/>
                    </a:lnTo>
                    <a:close/>
                    <a:moveTo>
                      <a:pt x="14" y="15"/>
                    </a:moveTo>
                    <a:lnTo>
                      <a:pt x="14" y="21"/>
                    </a:lnTo>
                    <a:lnTo>
                      <a:pt x="8" y="21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3" y="15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5"/>
                    </a:lnTo>
                    <a:lnTo>
                      <a:pt x="3" y="15"/>
                    </a:lnTo>
                    <a:close/>
                    <a:moveTo>
                      <a:pt x="3" y="8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2083"/>
              <p:cNvSpPr>
                <a:spLocks noEditPoints="1"/>
              </p:cNvSpPr>
              <p:nvPr/>
            </p:nvSpPr>
            <p:spPr bwMode="auto">
              <a:xfrm>
                <a:off x="1005" y="2567"/>
                <a:ext cx="13" cy="27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6" y="27"/>
                  </a:cxn>
                  <a:cxn ang="0">
                    <a:pos x="3" y="27"/>
                  </a:cxn>
                  <a:cxn ang="0">
                    <a:pos x="0" y="24"/>
                  </a:cxn>
                  <a:cxn ang="0">
                    <a:pos x="11" y="23"/>
                  </a:cxn>
                  <a:cxn ang="0">
                    <a:pos x="0" y="16"/>
                  </a:cxn>
                  <a:cxn ang="0">
                    <a:pos x="11" y="23"/>
                  </a:cxn>
                  <a:cxn ang="0">
                    <a:pos x="0" y="16"/>
                  </a:cxn>
                  <a:cxn ang="0">
                    <a:pos x="4" y="11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4" y="23"/>
                  </a:cxn>
                  <a:cxn ang="0">
                    <a:pos x="11" y="16"/>
                  </a:cxn>
                  <a:cxn ang="0">
                    <a:pos x="6" y="23"/>
                  </a:cxn>
                  <a:cxn ang="0">
                    <a:pos x="11" y="16"/>
                  </a:cxn>
                  <a:cxn ang="0">
                    <a:pos x="0" y="10"/>
                  </a:cxn>
                  <a:cxn ang="0">
                    <a:pos x="11" y="16"/>
                  </a:cxn>
                  <a:cxn ang="0">
                    <a:pos x="0" y="10"/>
                  </a:cxn>
                  <a:cxn ang="0">
                    <a:pos x="6" y="3"/>
                  </a:cxn>
                  <a:cxn ang="0">
                    <a:pos x="0" y="10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3" y="10"/>
                  </a:cxn>
                  <a:cxn ang="0">
                    <a:pos x="8" y="14"/>
                  </a:cxn>
                  <a:cxn ang="0">
                    <a:pos x="13" y="10"/>
                  </a:cxn>
                  <a:cxn ang="0">
                    <a:pos x="1" y="5"/>
                  </a:cxn>
                  <a:cxn ang="0">
                    <a:pos x="13" y="10"/>
                  </a:cxn>
                  <a:cxn ang="0">
                    <a:pos x="1" y="5"/>
                  </a:cxn>
                  <a:cxn ang="0">
                    <a:pos x="3" y="1"/>
                  </a:cxn>
                  <a:cxn ang="0">
                    <a:pos x="8" y="0"/>
                  </a:cxn>
                  <a:cxn ang="0">
                    <a:pos x="11" y="1"/>
                  </a:cxn>
                  <a:cxn ang="0">
                    <a:pos x="13" y="5"/>
                  </a:cxn>
                </a:cxnLst>
                <a:rect l="0" t="0" r="r" b="b"/>
                <a:pathLst>
                  <a:path w="13" h="27">
                    <a:moveTo>
                      <a:pt x="11" y="23"/>
                    </a:moveTo>
                    <a:lnTo>
                      <a:pt x="9" y="24"/>
                    </a:lnTo>
                    <a:lnTo>
                      <a:pt x="9" y="26"/>
                    </a:lnTo>
                    <a:lnTo>
                      <a:pt x="6" y="27"/>
                    </a:lnTo>
                    <a:lnTo>
                      <a:pt x="4" y="27"/>
                    </a:lnTo>
                    <a:lnTo>
                      <a:pt x="3" y="27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0" y="16"/>
                    </a:lnTo>
                    <a:close/>
                    <a:moveTo>
                      <a:pt x="4" y="11"/>
                    </a:moveTo>
                    <a:lnTo>
                      <a:pt x="6" y="11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4" y="11"/>
                    </a:lnTo>
                    <a:close/>
                    <a:moveTo>
                      <a:pt x="11" y="16"/>
                    </a:moveTo>
                    <a:lnTo>
                      <a:pt x="11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3" y="10"/>
                    </a:moveTo>
                    <a:lnTo>
                      <a:pt x="13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13" y="5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5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2084"/>
              <p:cNvSpPr>
                <a:spLocks noEditPoints="1"/>
              </p:cNvSpPr>
              <p:nvPr/>
            </p:nvSpPr>
            <p:spPr bwMode="auto">
              <a:xfrm>
                <a:off x="1006" y="2552"/>
                <a:ext cx="16" cy="26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5"/>
                  </a:cxn>
                  <a:cxn ang="0">
                    <a:pos x="3" y="25"/>
                  </a:cxn>
                  <a:cxn ang="0">
                    <a:pos x="2" y="21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7" y="13"/>
                  </a:cxn>
                  <a:cxn ang="0">
                    <a:pos x="0" y="18"/>
                  </a:cxn>
                  <a:cxn ang="0">
                    <a:pos x="8" y="13"/>
                  </a:cxn>
                  <a:cxn ang="0">
                    <a:pos x="7" y="25"/>
                  </a:cxn>
                  <a:cxn ang="0">
                    <a:pos x="13" y="18"/>
                  </a:cxn>
                  <a:cxn ang="0">
                    <a:pos x="8" y="25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8" y="7"/>
                  </a:cxn>
                  <a:cxn ang="0">
                    <a:pos x="2" y="13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5" y="13"/>
                  </a:cxn>
                  <a:cxn ang="0">
                    <a:pos x="10" y="18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15" y="13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6">
                    <a:moveTo>
                      <a:pt x="12" y="20"/>
                    </a:moveTo>
                    <a:lnTo>
                      <a:pt x="12" y="21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7" y="26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7" y="13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  <a:moveTo>
                      <a:pt x="7" y="13"/>
                    </a:moveTo>
                    <a:lnTo>
                      <a:pt x="8" y="13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13"/>
                    </a:lnTo>
                    <a:close/>
                    <a:moveTo>
                      <a:pt x="13" y="18"/>
                    </a:moveTo>
                    <a:lnTo>
                      <a:pt x="13" y="25"/>
                    </a:lnTo>
                    <a:lnTo>
                      <a:pt x="8" y="25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3"/>
                    </a:moveTo>
                    <a:lnTo>
                      <a:pt x="2" y="7"/>
                    </a:lnTo>
                    <a:lnTo>
                      <a:pt x="8" y="7"/>
                    </a:lnTo>
                    <a:lnTo>
                      <a:pt x="8" y="13"/>
                    </a:lnTo>
                    <a:lnTo>
                      <a:pt x="2" y="13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10" y="18"/>
                    </a:lnTo>
                    <a:lnTo>
                      <a:pt x="10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2085"/>
              <p:cNvSpPr>
                <a:spLocks noEditPoints="1"/>
              </p:cNvSpPr>
              <p:nvPr/>
            </p:nvSpPr>
            <p:spPr bwMode="auto">
              <a:xfrm>
                <a:off x="1011" y="2541"/>
                <a:ext cx="15" cy="23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19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5" y="8"/>
                  </a:cxn>
                  <a:cxn ang="0">
                    <a:pos x="0" y="14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13" y="14"/>
                  </a:cxn>
                  <a:cxn ang="0">
                    <a:pos x="2" y="10"/>
                  </a:cxn>
                  <a:cxn ang="0">
                    <a:pos x="13" y="14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5" y="10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8" y="0"/>
                  </a:cxn>
                  <a:cxn ang="0">
                    <a:pos x="13" y="3"/>
                  </a:cxn>
                  <a:cxn ang="0">
                    <a:pos x="15" y="6"/>
                  </a:cxn>
                </a:cxnLst>
                <a:rect l="0" t="0" r="r" b="b"/>
                <a:pathLst>
                  <a:path w="15" h="23">
                    <a:moveTo>
                      <a:pt x="11" y="16"/>
                    </a:moveTo>
                    <a:lnTo>
                      <a:pt x="11" y="19"/>
                    </a:lnTo>
                    <a:lnTo>
                      <a:pt x="10" y="21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4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4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2086"/>
              <p:cNvSpPr>
                <a:spLocks noEditPoints="1"/>
              </p:cNvSpPr>
              <p:nvPr/>
            </p:nvSpPr>
            <p:spPr bwMode="auto">
              <a:xfrm>
                <a:off x="1014" y="2536"/>
                <a:ext cx="15" cy="18"/>
              </a:xfrm>
              <a:custGeom>
                <a:avLst/>
                <a:gdLst/>
                <a:ahLst/>
                <a:cxnLst>
                  <a:cxn ang="0">
                    <a:pos x="7" y="16"/>
                  </a:cxn>
                  <a:cxn ang="0">
                    <a:pos x="2" y="16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8" y="16"/>
                  </a:cxn>
                  <a:cxn ang="0">
                    <a:pos x="4" y="5"/>
                  </a:cxn>
                  <a:cxn ang="0">
                    <a:pos x="8" y="16"/>
                  </a:cxn>
                  <a:cxn ang="0">
                    <a:pos x="13" y="10"/>
                  </a:cxn>
                  <a:cxn ang="0">
                    <a:pos x="10" y="15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7" y="3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2" y="5"/>
                  </a:cxn>
                  <a:cxn ang="0">
                    <a:pos x="15" y="8"/>
                  </a:cxn>
                  <a:cxn ang="0">
                    <a:pos x="2" y="5"/>
                  </a:cxn>
                  <a:cxn ang="0">
                    <a:pos x="8" y="0"/>
                  </a:cxn>
                  <a:cxn ang="0">
                    <a:pos x="2" y="5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  <a:cxn ang="0">
                    <a:pos x="13" y="10"/>
                  </a:cxn>
                  <a:cxn ang="0">
                    <a:pos x="10" y="11"/>
                  </a:cxn>
                </a:cxnLst>
                <a:rect l="0" t="0" r="r" b="b"/>
                <a:pathLst>
                  <a:path w="15" h="18">
                    <a:moveTo>
                      <a:pt x="8" y="16"/>
                    </a:moveTo>
                    <a:lnTo>
                      <a:pt x="7" y="16"/>
                    </a:lnTo>
                    <a:lnTo>
                      <a:pt x="5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8" y="16"/>
                    </a:lnTo>
                    <a:close/>
                    <a:moveTo>
                      <a:pt x="2" y="6"/>
                    </a:moveTo>
                    <a:lnTo>
                      <a:pt x="4" y="5"/>
                    </a:lnTo>
                    <a:lnTo>
                      <a:pt x="10" y="15"/>
                    </a:lnTo>
                    <a:lnTo>
                      <a:pt x="8" y="16"/>
                    </a:lnTo>
                    <a:lnTo>
                      <a:pt x="2" y="6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0" y="15"/>
                    </a:lnTo>
                    <a:lnTo>
                      <a:pt x="7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2" y="8"/>
                    </a:moveTo>
                    <a:lnTo>
                      <a:pt x="2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2" y="8"/>
                    </a:lnTo>
                    <a:close/>
                    <a:moveTo>
                      <a:pt x="2" y="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2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2087"/>
              <p:cNvSpPr>
                <a:spLocks noEditPoints="1"/>
              </p:cNvSpPr>
              <p:nvPr/>
            </p:nvSpPr>
            <p:spPr bwMode="auto">
              <a:xfrm>
                <a:off x="1018" y="2536"/>
                <a:ext cx="16" cy="1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11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1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1"/>
                  </a:cxn>
                  <a:cxn ang="0">
                    <a:pos x="11" y="11"/>
                  </a:cxn>
                  <a:cxn ang="0">
                    <a:pos x="11" y="0"/>
                  </a:cxn>
                </a:cxnLst>
                <a:rect l="0" t="0" r="r" b="b"/>
                <a:pathLst>
                  <a:path w="16" h="11">
                    <a:moveTo>
                      <a:pt x="6" y="11"/>
                    </a:moveTo>
                    <a:lnTo>
                      <a:pt x="3" y="11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11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2088"/>
              <p:cNvSpPr>
                <a:spLocks noEditPoints="1"/>
              </p:cNvSpPr>
              <p:nvPr/>
            </p:nvSpPr>
            <p:spPr bwMode="auto">
              <a:xfrm>
                <a:off x="1022" y="2536"/>
                <a:ext cx="15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6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10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15" y="10"/>
                  </a:cxn>
                  <a:cxn ang="0">
                    <a:pos x="9" y="5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15" y="11"/>
                  </a:cxn>
                  <a:cxn ang="0">
                    <a:pos x="13" y="16"/>
                  </a:cxn>
                  <a:cxn ang="0">
                    <a:pos x="9" y="18"/>
                  </a:cxn>
                  <a:cxn ang="0">
                    <a:pos x="5" y="16"/>
                  </a:cxn>
                  <a:cxn ang="0">
                    <a:pos x="4" y="11"/>
                  </a:cxn>
                </a:cxnLst>
                <a:rect l="0" t="0" r="r" b="b"/>
                <a:pathLst>
                  <a:path w="15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2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9" y="18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2089"/>
              <p:cNvSpPr>
                <a:spLocks noEditPoints="1"/>
              </p:cNvSpPr>
              <p:nvPr/>
            </p:nvSpPr>
            <p:spPr bwMode="auto">
              <a:xfrm>
                <a:off x="1026" y="2541"/>
                <a:ext cx="14" cy="2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1" y="5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5" y="14"/>
                  </a:cxn>
                  <a:cxn ang="0">
                    <a:pos x="0" y="8"/>
                  </a:cxn>
                  <a:cxn ang="0">
                    <a:pos x="5" y="14"/>
                  </a:cxn>
                  <a:cxn ang="0">
                    <a:pos x="6" y="1"/>
                  </a:cxn>
                  <a:cxn ang="0">
                    <a:pos x="5" y="14"/>
                  </a:cxn>
                  <a:cxn ang="0">
                    <a:pos x="6" y="1"/>
                  </a:cxn>
                  <a:cxn ang="0">
                    <a:pos x="13" y="8"/>
                  </a:cxn>
                  <a:cxn ang="0">
                    <a:pos x="6" y="1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3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4" y="13"/>
                  </a:cxn>
                  <a:cxn ang="0">
                    <a:pos x="8" y="6"/>
                  </a:cxn>
                  <a:cxn ang="0">
                    <a:pos x="14" y="16"/>
                  </a:cxn>
                  <a:cxn ang="0">
                    <a:pos x="3" y="13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9" y="23"/>
                  </a:cxn>
                </a:cxnLst>
                <a:rect l="0" t="0" r="r" b="b"/>
                <a:pathLst>
                  <a:path w="14" h="23">
                    <a:moveTo>
                      <a:pt x="0" y="6"/>
                    </a:move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4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9" y="11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9" y="11"/>
                    </a:moveTo>
                    <a:lnTo>
                      <a:pt x="11" y="11"/>
                    </a:lnTo>
                    <a:lnTo>
                      <a:pt x="13" y="13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9" y="23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2090"/>
              <p:cNvSpPr>
                <a:spLocks noEditPoints="1"/>
              </p:cNvSpPr>
              <p:nvPr/>
            </p:nvSpPr>
            <p:spPr bwMode="auto">
              <a:xfrm>
                <a:off x="1029" y="2552"/>
                <a:ext cx="15" cy="28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6" y="16"/>
                  </a:cxn>
                  <a:cxn ang="0">
                    <a:pos x="0" y="10"/>
                  </a:cxn>
                  <a:cxn ang="0">
                    <a:pos x="6" y="16"/>
                  </a:cxn>
                  <a:cxn ang="0">
                    <a:pos x="8" y="3"/>
                  </a:cxn>
                  <a:cxn ang="0">
                    <a:pos x="6" y="16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6"/>
                  </a:cxn>
                  <a:cxn ang="0">
                    <a:pos x="2" y="10"/>
                  </a:cxn>
                  <a:cxn ang="0">
                    <a:pos x="8" y="21"/>
                  </a:cxn>
                  <a:cxn ang="0">
                    <a:pos x="2" y="16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15" y="16"/>
                  </a:cxn>
                  <a:cxn ang="0">
                    <a:pos x="10" y="10"/>
                  </a:cxn>
                  <a:cxn ang="0">
                    <a:pos x="15" y="21"/>
                  </a:cxn>
                  <a:cxn ang="0">
                    <a:pos x="3" y="16"/>
                  </a:cxn>
                  <a:cxn ang="0">
                    <a:pos x="15" y="21"/>
                  </a:cxn>
                  <a:cxn ang="0">
                    <a:pos x="13" y="26"/>
                  </a:cxn>
                  <a:cxn ang="0">
                    <a:pos x="10" y="28"/>
                  </a:cxn>
                  <a:cxn ang="0">
                    <a:pos x="5" y="26"/>
                  </a:cxn>
                  <a:cxn ang="0">
                    <a:pos x="3" y="21"/>
                  </a:cxn>
                </a:cxnLst>
                <a:rect l="0" t="0" r="r" b="b"/>
                <a:pathLst>
                  <a:path w="15" h="28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6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2" y="16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8" y="21"/>
                    </a:moveTo>
                    <a:lnTo>
                      <a:pt x="2" y="21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5" y="10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10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3" y="21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21"/>
                    </a:moveTo>
                    <a:lnTo>
                      <a:pt x="15" y="23"/>
                    </a:lnTo>
                    <a:lnTo>
                      <a:pt x="13" y="26"/>
                    </a:lnTo>
                    <a:lnTo>
                      <a:pt x="11" y="26"/>
                    </a:lnTo>
                    <a:lnTo>
                      <a:pt x="10" y="28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Freeform 2091"/>
              <p:cNvSpPr>
                <a:spLocks noEditPoints="1"/>
              </p:cNvSpPr>
              <p:nvPr/>
            </p:nvSpPr>
            <p:spPr bwMode="auto">
              <a:xfrm>
                <a:off x="1032" y="2568"/>
                <a:ext cx="16" cy="28"/>
              </a:xfrm>
              <a:custGeom>
                <a:avLst/>
                <a:gdLst/>
                <a:ahLst/>
                <a:cxnLst>
                  <a:cxn ang="0">
                    <a:pos x="2" y="9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3" y="10"/>
                  </a:cxn>
                  <a:cxn ang="0">
                    <a:pos x="12" y="2"/>
                  </a:cxn>
                  <a:cxn ang="0">
                    <a:pos x="3" y="10"/>
                  </a:cxn>
                  <a:cxn ang="0">
                    <a:pos x="12" y="2"/>
                  </a:cxn>
                  <a:cxn ang="0">
                    <a:pos x="13" y="7"/>
                  </a:cxn>
                  <a:cxn ang="0">
                    <a:pos x="12" y="2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8" y="1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2"/>
                  </a:cxn>
                  <a:cxn ang="0">
                    <a:pos x="10" y="7"/>
                  </a:cxn>
                  <a:cxn ang="0">
                    <a:pos x="15" y="20"/>
                  </a:cxn>
                  <a:cxn ang="0">
                    <a:pos x="3" y="12"/>
                  </a:cxn>
                  <a:cxn ang="0">
                    <a:pos x="10" y="25"/>
                  </a:cxn>
                  <a:cxn ang="0">
                    <a:pos x="3" y="20"/>
                  </a:cxn>
                  <a:cxn ang="0">
                    <a:pos x="10" y="25"/>
                  </a:cxn>
                  <a:cxn ang="0">
                    <a:pos x="12" y="13"/>
                  </a:cxn>
                  <a:cxn ang="0">
                    <a:pos x="10" y="25"/>
                  </a:cxn>
                  <a:cxn ang="0">
                    <a:pos x="12" y="13"/>
                  </a:cxn>
                  <a:cxn ang="0">
                    <a:pos x="16" y="20"/>
                  </a:cxn>
                  <a:cxn ang="0">
                    <a:pos x="12" y="13"/>
                  </a:cxn>
                  <a:cxn ang="0">
                    <a:pos x="16" y="23"/>
                  </a:cxn>
                  <a:cxn ang="0">
                    <a:pos x="5" y="20"/>
                  </a:cxn>
                  <a:cxn ang="0">
                    <a:pos x="16" y="23"/>
                  </a:cxn>
                  <a:cxn ang="0">
                    <a:pos x="15" y="26"/>
                  </a:cxn>
                  <a:cxn ang="0">
                    <a:pos x="12" y="28"/>
                  </a:cxn>
                  <a:cxn ang="0">
                    <a:pos x="7" y="26"/>
                  </a:cxn>
                  <a:cxn ang="0">
                    <a:pos x="5" y="23"/>
                  </a:cxn>
                </a:cxnLst>
                <a:rect l="0" t="0" r="r" b="b"/>
                <a:pathLst>
                  <a:path w="16" h="28">
                    <a:moveTo>
                      <a:pt x="3" y="10"/>
                    </a:moveTo>
                    <a:lnTo>
                      <a:pt x="2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" y="10"/>
                    </a:lnTo>
                    <a:close/>
                    <a:moveTo>
                      <a:pt x="10" y="0"/>
                    </a:moveTo>
                    <a:lnTo>
                      <a:pt x="12" y="2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10" y="0"/>
                    </a:lnTo>
                    <a:close/>
                    <a:moveTo>
                      <a:pt x="12" y="2"/>
                    </a:moveTo>
                    <a:lnTo>
                      <a:pt x="13" y="4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12" y="2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2"/>
                    </a:lnTo>
                    <a:lnTo>
                      <a:pt x="8" y="12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2"/>
                    </a:lnTo>
                    <a:lnTo>
                      <a:pt x="10" y="12"/>
                    </a:lnTo>
                    <a:lnTo>
                      <a:pt x="10" y="7"/>
                    </a:lnTo>
                    <a:close/>
                    <a:moveTo>
                      <a:pt x="15" y="12"/>
                    </a:moveTo>
                    <a:lnTo>
                      <a:pt x="15" y="20"/>
                    </a:lnTo>
                    <a:lnTo>
                      <a:pt x="3" y="20"/>
                    </a:lnTo>
                    <a:lnTo>
                      <a:pt x="3" y="12"/>
                    </a:lnTo>
                    <a:lnTo>
                      <a:pt x="15" y="12"/>
                    </a:lnTo>
                    <a:close/>
                    <a:moveTo>
                      <a:pt x="10" y="25"/>
                    </a:moveTo>
                    <a:lnTo>
                      <a:pt x="3" y="25"/>
                    </a:lnTo>
                    <a:lnTo>
                      <a:pt x="3" y="20"/>
                    </a:lnTo>
                    <a:lnTo>
                      <a:pt x="10" y="20"/>
                    </a:lnTo>
                    <a:lnTo>
                      <a:pt x="10" y="25"/>
                    </a:lnTo>
                    <a:close/>
                    <a:moveTo>
                      <a:pt x="10" y="13"/>
                    </a:moveTo>
                    <a:lnTo>
                      <a:pt x="12" y="13"/>
                    </a:lnTo>
                    <a:lnTo>
                      <a:pt x="12" y="25"/>
                    </a:lnTo>
                    <a:lnTo>
                      <a:pt x="10" y="25"/>
                    </a:lnTo>
                    <a:lnTo>
                      <a:pt x="10" y="13"/>
                    </a:lnTo>
                    <a:close/>
                    <a:moveTo>
                      <a:pt x="12" y="13"/>
                    </a:moveTo>
                    <a:lnTo>
                      <a:pt x="16" y="13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12" y="13"/>
                    </a:lnTo>
                    <a:close/>
                    <a:moveTo>
                      <a:pt x="16" y="20"/>
                    </a:moveTo>
                    <a:lnTo>
                      <a:pt x="16" y="23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  <a:moveTo>
                      <a:pt x="16" y="23"/>
                    </a:moveTo>
                    <a:lnTo>
                      <a:pt x="16" y="25"/>
                    </a:lnTo>
                    <a:lnTo>
                      <a:pt x="15" y="26"/>
                    </a:lnTo>
                    <a:lnTo>
                      <a:pt x="13" y="28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1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2092"/>
              <p:cNvSpPr>
                <a:spLocks noEditPoints="1"/>
              </p:cNvSpPr>
              <p:nvPr/>
            </p:nvSpPr>
            <p:spPr bwMode="auto">
              <a:xfrm>
                <a:off x="1037" y="2585"/>
                <a:ext cx="15" cy="3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9"/>
                  </a:cxn>
                  <a:cxn ang="0">
                    <a:pos x="0" y="6"/>
                  </a:cxn>
                  <a:cxn ang="0">
                    <a:pos x="7" y="16"/>
                  </a:cxn>
                  <a:cxn ang="0">
                    <a:pos x="0" y="9"/>
                  </a:cxn>
                  <a:cxn ang="0">
                    <a:pos x="7" y="16"/>
                  </a:cxn>
                  <a:cxn ang="0">
                    <a:pos x="7" y="5"/>
                  </a:cxn>
                  <a:cxn ang="0">
                    <a:pos x="7" y="16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7" y="5"/>
                  </a:cxn>
                  <a:cxn ang="0">
                    <a:pos x="13" y="18"/>
                  </a:cxn>
                  <a:cxn ang="0">
                    <a:pos x="2" y="9"/>
                  </a:cxn>
                  <a:cxn ang="0">
                    <a:pos x="3" y="21"/>
                  </a:cxn>
                  <a:cxn ang="0">
                    <a:pos x="2" y="18"/>
                  </a:cxn>
                  <a:cxn ang="0">
                    <a:pos x="3" y="21"/>
                  </a:cxn>
                  <a:cxn ang="0">
                    <a:pos x="13" y="14"/>
                  </a:cxn>
                  <a:cxn ang="0">
                    <a:pos x="3" y="21"/>
                  </a:cxn>
                  <a:cxn ang="0">
                    <a:pos x="13" y="14"/>
                  </a:cxn>
                  <a:cxn ang="0">
                    <a:pos x="15" y="19"/>
                  </a:cxn>
                  <a:cxn ang="0">
                    <a:pos x="13" y="14"/>
                  </a:cxn>
                  <a:cxn ang="0">
                    <a:pos x="15" y="24"/>
                  </a:cxn>
                  <a:cxn ang="0">
                    <a:pos x="3" y="19"/>
                  </a:cxn>
                  <a:cxn ang="0">
                    <a:pos x="15" y="24"/>
                  </a:cxn>
                  <a:cxn ang="0">
                    <a:pos x="13" y="29"/>
                  </a:cxn>
                  <a:cxn ang="0">
                    <a:pos x="8" y="31"/>
                  </a:cxn>
                  <a:cxn ang="0">
                    <a:pos x="5" y="29"/>
                  </a:cxn>
                  <a:cxn ang="0">
                    <a:pos x="3" y="24"/>
                  </a:cxn>
                </a:cxnLst>
                <a:rect l="0" t="0" r="r" b="b"/>
                <a:pathLst>
                  <a:path w="15" h="31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7" y="16"/>
                    </a:moveTo>
                    <a:lnTo>
                      <a:pt x="0" y="16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5"/>
                    </a:lnTo>
                    <a:close/>
                    <a:moveTo>
                      <a:pt x="13" y="9"/>
                    </a:moveTo>
                    <a:lnTo>
                      <a:pt x="13" y="18"/>
                    </a:lnTo>
                    <a:lnTo>
                      <a:pt x="2" y="18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3" y="21"/>
                    </a:moveTo>
                    <a:lnTo>
                      <a:pt x="2" y="19"/>
                    </a:lnTo>
                    <a:lnTo>
                      <a:pt x="2" y="18"/>
                    </a:lnTo>
                    <a:lnTo>
                      <a:pt x="7" y="18"/>
                    </a:lnTo>
                    <a:lnTo>
                      <a:pt x="3" y="21"/>
                    </a:lnTo>
                    <a:close/>
                    <a:moveTo>
                      <a:pt x="11" y="13"/>
                    </a:moveTo>
                    <a:lnTo>
                      <a:pt x="13" y="14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1" y="13"/>
                    </a:lnTo>
                    <a:close/>
                    <a:moveTo>
                      <a:pt x="13" y="14"/>
                    </a:moveTo>
                    <a:lnTo>
                      <a:pt x="15" y="16"/>
                    </a:lnTo>
                    <a:lnTo>
                      <a:pt x="15" y="19"/>
                    </a:lnTo>
                    <a:lnTo>
                      <a:pt x="8" y="19"/>
                    </a:lnTo>
                    <a:lnTo>
                      <a:pt x="13" y="14"/>
                    </a:lnTo>
                    <a:close/>
                    <a:moveTo>
                      <a:pt x="15" y="19"/>
                    </a:moveTo>
                    <a:lnTo>
                      <a:pt x="15" y="24"/>
                    </a:lnTo>
                    <a:lnTo>
                      <a:pt x="3" y="24"/>
                    </a:lnTo>
                    <a:lnTo>
                      <a:pt x="3" y="19"/>
                    </a:lnTo>
                    <a:lnTo>
                      <a:pt x="15" y="19"/>
                    </a:lnTo>
                    <a:close/>
                    <a:moveTo>
                      <a:pt x="15" y="24"/>
                    </a:moveTo>
                    <a:lnTo>
                      <a:pt x="15" y="27"/>
                    </a:lnTo>
                    <a:lnTo>
                      <a:pt x="13" y="29"/>
                    </a:lnTo>
                    <a:lnTo>
                      <a:pt x="11" y="31"/>
                    </a:lnTo>
                    <a:lnTo>
                      <a:pt x="8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3" y="27"/>
                    </a:lnTo>
                    <a:lnTo>
                      <a:pt x="3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2093"/>
              <p:cNvSpPr>
                <a:spLocks noEditPoints="1"/>
              </p:cNvSpPr>
              <p:nvPr/>
            </p:nvSpPr>
            <p:spPr bwMode="auto">
              <a:xfrm>
                <a:off x="1040" y="2604"/>
                <a:ext cx="15" cy="3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3"/>
                  </a:cxn>
                  <a:cxn ang="0">
                    <a:pos x="2" y="7"/>
                  </a:cxn>
                  <a:cxn ang="0">
                    <a:pos x="4" y="18"/>
                  </a:cxn>
                  <a:cxn ang="0">
                    <a:pos x="2" y="13"/>
                  </a:cxn>
                  <a:cxn ang="0">
                    <a:pos x="4" y="18"/>
                  </a:cxn>
                  <a:cxn ang="0">
                    <a:pos x="13" y="12"/>
                  </a:cxn>
                  <a:cxn ang="0">
                    <a:pos x="4" y="18"/>
                  </a:cxn>
                  <a:cxn ang="0">
                    <a:pos x="13" y="12"/>
                  </a:cxn>
                  <a:cxn ang="0">
                    <a:pos x="15" y="15"/>
                  </a:cxn>
                  <a:cxn ang="0">
                    <a:pos x="13" y="12"/>
                  </a:cxn>
                  <a:cxn ang="0">
                    <a:pos x="15" y="23"/>
                  </a:cxn>
                  <a:cxn ang="0">
                    <a:pos x="4" y="15"/>
                  </a:cxn>
                  <a:cxn ang="0">
                    <a:pos x="8" y="28"/>
                  </a:cxn>
                  <a:cxn ang="0">
                    <a:pos x="4" y="23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15" y="23"/>
                  </a:cxn>
                  <a:cxn ang="0">
                    <a:pos x="10" y="16"/>
                  </a:cxn>
                  <a:cxn ang="0">
                    <a:pos x="15" y="28"/>
                  </a:cxn>
                  <a:cxn ang="0">
                    <a:pos x="4" y="23"/>
                  </a:cxn>
                  <a:cxn ang="0">
                    <a:pos x="15" y="28"/>
                  </a:cxn>
                  <a:cxn ang="0">
                    <a:pos x="13" y="31"/>
                  </a:cxn>
                  <a:cxn ang="0">
                    <a:pos x="10" y="33"/>
                  </a:cxn>
                  <a:cxn ang="0">
                    <a:pos x="5" y="31"/>
                  </a:cxn>
                  <a:cxn ang="0">
                    <a:pos x="4" y="28"/>
                  </a:cxn>
                </a:cxnLst>
                <a:rect l="0" t="0" r="r" b="b"/>
                <a:pathLst>
                  <a:path w="15" h="33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4" y="18"/>
                    </a:moveTo>
                    <a:lnTo>
                      <a:pt x="2" y="16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4" y="18"/>
                    </a:lnTo>
                    <a:close/>
                    <a:moveTo>
                      <a:pt x="12" y="10"/>
                    </a:moveTo>
                    <a:lnTo>
                      <a:pt x="13" y="12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12" y="10"/>
                    </a:lnTo>
                    <a:close/>
                    <a:moveTo>
                      <a:pt x="13" y="12"/>
                    </a:moveTo>
                    <a:lnTo>
                      <a:pt x="15" y="13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13" y="12"/>
                    </a:lnTo>
                    <a:close/>
                    <a:moveTo>
                      <a:pt x="15" y="15"/>
                    </a:moveTo>
                    <a:lnTo>
                      <a:pt x="15" y="23"/>
                    </a:lnTo>
                    <a:lnTo>
                      <a:pt x="4" y="23"/>
                    </a:lnTo>
                    <a:lnTo>
                      <a:pt x="4" y="15"/>
                    </a:lnTo>
                    <a:lnTo>
                      <a:pt x="15" y="15"/>
                    </a:lnTo>
                    <a:close/>
                    <a:moveTo>
                      <a:pt x="8" y="28"/>
                    </a:moveTo>
                    <a:lnTo>
                      <a:pt x="4" y="28"/>
                    </a:lnTo>
                    <a:lnTo>
                      <a:pt x="4" y="23"/>
                    </a:lnTo>
                    <a:lnTo>
                      <a:pt x="8" y="23"/>
                    </a:lnTo>
                    <a:lnTo>
                      <a:pt x="8" y="28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5" y="16"/>
                    </a:lnTo>
                    <a:lnTo>
                      <a:pt x="15" y="23"/>
                    </a:lnTo>
                    <a:lnTo>
                      <a:pt x="10" y="23"/>
                    </a:lnTo>
                    <a:lnTo>
                      <a:pt x="10" y="16"/>
                    </a:lnTo>
                    <a:close/>
                    <a:moveTo>
                      <a:pt x="15" y="23"/>
                    </a:moveTo>
                    <a:lnTo>
                      <a:pt x="15" y="28"/>
                    </a:lnTo>
                    <a:lnTo>
                      <a:pt x="4" y="28"/>
                    </a:lnTo>
                    <a:lnTo>
                      <a:pt x="4" y="23"/>
                    </a:lnTo>
                    <a:lnTo>
                      <a:pt x="15" y="23"/>
                    </a:lnTo>
                    <a:close/>
                    <a:moveTo>
                      <a:pt x="15" y="28"/>
                    </a:moveTo>
                    <a:lnTo>
                      <a:pt x="15" y="29"/>
                    </a:lnTo>
                    <a:lnTo>
                      <a:pt x="13" y="31"/>
                    </a:lnTo>
                    <a:lnTo>
                      <a:pt x="12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8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2094"/>
              <p:cNvSpPr>
                <a:spLocks noEditPoints="1"/>
              </p:cNvSpPr>
              <p:nvPr/>
            </p:nvSpPr>
            <p:spPr bwMode="auto">
              <a:xfrm>
                <a:off x="1044" y="2625"/>
                <a:ext cx="16" cy="33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6" y="17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8" y="5"/>
                  </a:cxn>
                  <a:cxn ang="0">
                    <a:pos x="13" y="18"/>
                  </a:cxn>
                  <a:cxn ang="0">
                    <a:pos x="1" y="10"/>
                  </a:cxn>
                  <a:cxn ang="0">
                    <a:pos x="3" y="21"/>
                  </a:cxn>
                  <a:cxn ang="0">
                    <a:pos x="1" y="18"/>
                  </a:cxn>
                  <a:cxn ang="0">
                    <a:pos x="3" y="21"/>
                  </a:cxn>
                  <a:cxn ang="0">
                    <a:pos x="13" y="15"/>
                  </a:cxn>
                  <a:cxn ang="0">
                    <a:pos x="3" y="21"/>
                  </a:cxn>
                  <a:cxn ang="0">
                    <a:pos x="13" y="15"/>
                  </a:cxn>
                  <a:cxn ang="0">
                    <a:pos x="14" y="20"/>
                  </a:cxn>
                  <a:cxn ang="0">
                    <a:pos x="13" y="15"/>
                  </a:cxn>
                  <a:cxn ang="0">
                    <a:pos x="14" y="26"/>
                  </a:cxn>
                  <a:cxn ang="0">
                    <a:pos x="3" y="20"/>
                  </a:cxn>
                  <a:cxn ang="0">
                    <a:pos x="4" y="30"/>
                  </a:cxn>
                  <a:cxn ang="0">
                    <a:pos x="3" y="26"/>
                  </a:cxn>
                  <a:cxn ang="0">
                    <a:pos x="4" y="30"/>
                  </a:cxn>
                  <a:cxn ang="0">
                    <a:pos x="14" y="25"/>
                  </a:cxn>
                  <a:cxn ang="0">
                    <a:pos x="4" y="30"/>
                  </a:cxn>
                  <a:cxn ang="0">
                    <a:pos x="14" y="25"/>
                  </a:cxn>
                  <a:cxn ang="0">
                    <a:pos x="16" y="28"/>
                  </a:cxn>
                  <a:cxn ang="0">
                    <a:pos x="14" y="33"/>
                  </a:cxn>
                  <a:cxn ang="0">
                    <a:pos x="9" y="33"/>
                  </a:cxn>
                  <a:cxn ang="0">
                    <a:pos x="6" y="31"/>
                  </a:cxn>
                </a:cxnLst>
                <a:rect l="0" t="0" r="r" b="b"/>
                <a:pathLst>
                  <a:path w="16" h="33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3" y="10"/>
                    </a:moveTo>
                    <a:lnTo>
                      <a:pt x="13" y="18"/>
                    </a:lnTo>
                    <a:lnTo>
                      <a:pt x="1" y="18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3" y="21"/>
                    </a:moveTo>
                    <a:lnTo>
                      <a:pt x="1" y="20"/>
                    </a:lnTo>
                    <a:lnTo>
                      <a:pt x="1" y="18"/>
                    </a:lnTo>
                    <a:lnTo>
                      <a:pt x="8" y="18"/>
                    </a:lnTo>
                    <a:lnTo>
                      <a:pt x="3" y="21"/>
                    </a:lnTo>
                    <a:close/>
                    <a:moveTo>
                      <a:pt x="11" y="13"/>
                    </a:moveTo>
                    <a:lnTo>
                      <a:pt x="13" y="15"/>
                    </a:lnTo>
                    <a:lnTo>
                      <a:pt x="4" y="23"/>
                    </a:lnTo>
                    <a:lnTo>
                      <a:pt x="3" y="21"/>
                    </a:lnTo>
                    <a:lnTo>
                      <a:pt x="11" y="13"/>
                    </a:lnTo>
                    <a:close/>
                    <a:moveTo>
                      <a:pt x="13" y="15"/>
                    </a:moveTo>
                    <a:lnTo>
                      <a:pt x="14" y="17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13" y="15"/>
                    </a:lnTo>
                    <a:close/>
                    <a:moveTo>
                      <a:pt x="14" y="20"/>
                    </a:moveTo>
                    <a:lnTo>
                      <a:pt x="14" y="26"/>
                    </a:lnTo>
                    <a:lnTo>
                      <a:pt x="3" y="26"/>
                    </a:lnTo>
                    <a:lnTo>
                      <a:pt x="3" y="20"/>
                    </a:lnTo>
                    <a:lnTo>
                      <a:pt x="14" y="20"/>
                    </a:lnTo>
                    <a:close/>
                    <a:moveTo>
                      <a:pt x="4" y="30"/>
                    </a:moveTo>
                    <a:lnTo>
                      <a:pt x="3" y="28"/>
                    </a:lnTo>
                    <a:lnTo>
                      <a:pt x="3" y="26"/>
                    </a:lnTo>
                    <a:lnTo>
                      <a:pt x="9" y="26"/>
                    </a:lnTo>
                    <a:lnTo>
                      <a:pt x="4" y="30"/>
                    </a:lnTo>
                    <a:close/>
                    <a:moveTo>
                      <a:pt x="14" y="23"/>
                    </a:moveTo>
                    <a:lnTo>
                      <a:pt x="14" y="25"/>
                    </a:lnTo>
                    <a:lnTo>
                      <a:pt x="6" y="31"/>
                    </a:lnTo>
                    <a:lnTo>
                      <a:pt x="4" y="30"/>
                    </a:lnTo>
                    <a:lnTo>
                      <a:pt x="14" y="23"/>
                    </a:lnTo>
                    <a:close/>
                    <a:moveTo>
                      <a:pt x="14" y="25"/>
                    </a:moveTo>
                    <a:lnTo>
                      <a:pt x="16" y="26"/>
                    </a:lnTo>
                    <a:lnTo>
                      <a:pt x="16" y="28"/>
                    </a:lnTo>
                    <a:lnTo>
                      <a:pt x="14" y="31"/>
                    </a:lnTo>
                    <a:lnTo>
                      <a:pt x="14" y="33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14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2095"/>
              <p:cNvSpPr>
                <a:spLocks noEditPoints="1"/>
              </p:cNvSpPr>
              <p:nvPr/>
            </p:nvSpPr>
            <p:spPr bwMode="auto">
              <a:xfrm>
                <a:off x="1048" y="2646"/>
                <a:ext cx="15" cy="3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9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13"/>
                  </a:cxn>
                  <a:cxn ang="0">
                    <a:pos x="0" y="7"/>
                  </a:cxn>
                  <a:cxn ang="0">
                    <a:pos x="5" y="20"/>
                  </a:cxn>
                  <a:cxn ang="0">
                    <a:pos x="0" y="13"/>
                  </a:cxn>
                  <a:cxn ang="0">
                    <a:pos x="5" y="20"/>
                  </a:cxn>
                  <a:cxn ang="0">
                    <a:pos x="7" y="9"/>
                  </a:cxn>
                  <a:cxn ang="0">
                    <a:pos x="5" y="20"/>
                  </a:cxn>
                  <a:cxn ang="0">
                    <a:pos x="7" y="9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13" y="23"/>
                  </a:cxn>
                  <a:cxn ang="0">
                    <a:pos x="2" y="13"/>
                  </a:cxn>
                  <a:cxn ang="0">
                    <a:pos x="7" y="28"/>
                  </a:cxn>
                  <a:cxn ang="0">
                    <a:pos x="2" y="23"/>
                  </a:cxn>
                  <a:cxn ang="0">
                    <a:pos x="7" y="28"/>
                  </a:cxn>
                  <a:cxn ang="0">
                    <a:pos x="9" y="17"/>
                  </a:cxn>
                  <a:cxn ang="0">
                    <a:pos x="7" y="28"/>
                  </a:cxn>
                  <a:cxn ang="0">
                    <a:pos x="9" y="17"/>
                  </a:cxn>
                  <a:cxn ang="0">
                    <a:pos x="15" y="23"/>
                  </a:cxn>
                  <a:cxn ang="0">
                    <a:pos x="9" y="17"/>
                  </a:cxn>
                  <a:cxn ang="0">
                    <a:pos x="15" y="28"/>
                  </a:cxn>
                  <a:cxn ang="0">
                    <a:pos x="4" y="23"/>
                  </a:cxn>
                  <a:cxn ang="0">
                    <a:pos x="15" y="28"/>
                  </a:cxn>
                  <a:cxn ang="0">
                    <a:pos x="13" y="33"/>
                  </a:cxn>
                  <a:cxn ang="0">
                    <a:pos x="9" y="34"/>
                  </a:cxn>
                  <a:cxn ang="0">
                    <a:pos x="5" y="33"/>
                  </a:cxn>
                  <a:cxn ang="0">
                    <a:pos x="4" y="28"/>
                  </a:cxn>
                </a:cxnLst>
                <a:rect l="0" t="0" r="r" b="b"/>
                <a:pathLst>
                  <a:path w="15" h="34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3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20"/>
                    </a:moveTo>
                    <a:lnTo>
                      <a:pt x="0" y="20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5" y="20"/>
                    </a:lnTo>
                    <a:close/>
                    <a:moveTo>
                      <a:pt x="5" y="9"/>
                    </a:moveTo>
                    <a:lnTo>
                      <a:pt x="7" y="9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9"/>
                    </a:lnTo>
                    <a:close/>
                    <a:moveTo>
                      <a:pt x="7" y="9"/>
                    </a:moveTo>
                    <a:lnTo>
                      <a:pt x="13" y="9"/>
                    </a:lnTo>
                    <a:lnTo>
                      <a:pt x="13" y="13"/>
                    </a:lnTo>
                    <a:lnTo>
                      <a:pt x="7" y="13"/>
                    </a:lnTo>
                    <a:lnTo>
                      <a:pt x="7" y="9"/>
                    </a:lnTo>
                    <a:close/>
                    <a:moveTo>
                      <a:pt x="13" y="13"/>
                    </a:moveTo>
                    <a:lnTo>
                      <a:pt x="13" y="23"/>
                    </a:lnTo>
                    <a:lnTo>
                      <a:pt x="2" y="23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7" y="28"/>
                    </a:moveTo>
                    <a:lnTo>
                      <a:pt x="2" y="28"/>
                    </a:lnTo>
                    <a:lnTo>
                      <a:pt x="2" y="23"/>
                    </a:lnTo>
                    <a:lnTo>
                      <a:pt x="7" y="23"/>
                    </a:lnTo>
                    <a:lnTo>
                      <a:pt x="7" y="28"/>
                    </a:lnTo>
                    <a:close/>
                    <a:moveTo>
                      <a:pt x="7" y="17"/>
                    </a:moveTo>
                    <a:lnTo>
                      <a:pt x="9" y="17"/>
                    </a:lnTo>
                    <a:lnTo>
                      <a:pt x="9" y="28"/>
                    </a:lnTo>
                    <a:lnTo>
                      <a:pt x="7" y="28"/>
                    </a:lnTo>
                    <a:lnTo>
                      <a:pt x="7" y="17"/>
                    </a:lnTo>
                    <a:close/>
                    <a:moveTo>
                      <a:pt x="9" y="17"/>
                    </a:moveTo>
                    <a:lnTo>
                      <a:pt x="15" y="17"/>
                    </a:lnTo>
                    <a:lnTo>
                      <a:pt x="15" y="23"/>
                    </a:lnTo>
                    <a:lnTo>
                      <a:pt x="9" y="23"/>
                    </a:lnTo>
                    <a:lnTo>
                      <a:pt x="9" y="17"/>
                    </a:lnTo>
                    <a:close/>
                    <a:moveTo>
                      <a:pt x="15" y="23"/>
                    </a:moveTo>
                    <a:lnTo>
                      <a:pt x="15" y="28"/>
                    </a:lnTo>
                    <a:lnTo>
                      <a:pt x="4" y="28"/>
                    </a:lnTo>
                    <a:lnTo>
                      <a:pt x="4" y="23"/>
                    </a:lnTo>
                    <a:lnTo>
                      <a:pt x="15" y="23"/>
                    </a:lnTo>
                    <a:close/>
                    <a:moveTo>
                      <a:pt x="15" y="28"/>
                    </a:moveTo>
                    <a:lnTo>
                      <a:pt x="13" y="31"/>
                    </a:lnTo>
                    <a:lnTo>
                      <a:pt x="13" y="33"/>
                    </a:lnTo>
                    <a:lnTo>
                      <a:pt x="12" y="33"/>
                    </a:lnTo>
                    <a:lnTo>
                      <a:pt x="9" y="34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2096"/>
              <p:cNvSpPr>
                <a:spLocks noEditPoints="1"/>
              </p:cNvSpPr>
              <p:nvPr/>
            </p:nvSpPr>
            <p:spPr bwMode="auto">
              <a:xfrm>
                <a:off x="1052" y="2669"/>
                <a:ext cx="16" cy="3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5"/>
                  </a:cxn>
                  <a:cxn ang="0">
                    <a:pos x="1" y="8"/>
                  </a:cxn>
                  <a:cxn ang="0">
                    <a:pos x="1" y="18"/>
                  </a:cxn>
                  <a:cxn ang="0">
                    <a:pos x="1" y="15"/>
                  </a:cxn>
                  <a:cxn ang="0">
                    <a:pos x="1" y="18"/>
                  </a:cxn>
                  <a:cxn ang="0">
                    <a:pos x="13" y="13"/>
                  </a:cxn>
                  <a:cxn ang="0">
                    <a:pos x="1" y="18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13"/>
                  </a:cxn>
                  <a:cxn ang="0">
                    <a:pos x="14" y="24"/>
                  </a:cxn>
                  <a:cxn ang="0">
                    <a:pos x="1" y="16"/>
                  </a:cxn>
                  <a:cxn ang="0">
                    <a:pos x="8" y="29"/>
                  </a:cxn>
                  <a:cxn ang="0">
                    <a:pos x="1" y="24"/>
                  </a:cxn>
                  <a:cxn ang="0">
                    <a:pos x="8" y="29"/>
                  </a:cxn>
                  <a:cxn ang="0">
                    <a:pos x="9" y="18"/>
                  </a:cxn>
                  <a:cxn ang="0">
                    <a:pos x="8" y="29"/>
                  </a:cxn>
                  <a:cxn ang="0">
                    <a:pos x="9" y="18"/>
                  </a:cxn>
                  <a:cxn ang="0">
                    <a:pos x="16" y="24"/>
                  </a:cxn>
                  <a:cxn ang="0">
                    <a:pos x="9" y="18"/>
                  </a:cxn>
                  <a:cxn ang="0">
                    <a:pos x="16" y="24"/>
                  </a:cxn>
                  <a:cxn ang="0">
                    <a:pos x="3" y="24"/>
                  </a:cxn>
                  <a:cxn ang="0">
                    <a:pos x="16" y="24"/>
                  </a:cxn>
                  <a:cxn ang="0">
                    <a:pos x="14" y="29"/>
                  </a:cxn>
                  <a:cxn ang="0">
                    <a:pos x="9" y="31"/>
                  </a:cxn>
                  <a:cxn ang="0">
                    <a:pos x="6" y="29"/>
                  </a:cxn>
                  <a:cxn ang="0">
                    <a:pos x="3" y="24"/>
                  </a:cxn>
                </a:cxnLst>
                <a:rect l="0" t="0" r="r" b="b"/>
                <a:pathLst>
                  <a:path w="16" h="31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1" y="18"/>
                    </a:moveTo>
                    <a:lnTo>
                      <a:pt x="1" y="18"/>
                    </a:lnTo>
                    <a:lnTo>
                      <a:pt x="1" y="15"/>
                    </a:lnTo>
                    <a:lnTo>
                      <a:pt x="6" y="15"/>
                    </a:lnTo>
                    <a:lnTo>
                      <a:pt x="1" y="18"/>
                    </a:lnTo>
                    <a:close/>
                    <a:moveTo>
                      <a:pt x="11" y="11"/>
                    </a:moveTo>
                    <a:lnTo>
                      <a:pt x="13" y="13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11" y="11"/>
                    </a:lnTo>
                    <a:close/>
                    <a:moveTo>
                      <a:pt x="13" y="13"/>
                    </a:moveTo>
                    <a:lnTo>
                      <a:pt x="14" y="15"/>
                    </a:lnTo>
                    <a:lnTo>
                      <a:pt x="14" y="16"/>
                    </a:lnTo>
                    <a:lnTo>
                      <a:pt x="8" y="16"/>
                    </a:lnTo>
                    <a:lnTo>
                      <a:pt x="13" y="13"/>
                    </a:lnTo>
                    <a:close/>
                    <a:moveTo>
                      <a:pt x="14" y="16"/>
                    </a:moveTo>
                    <a:lnTo>
                      <a:pt x="14" y="24"/>
                    </a:lnTo>
                    <a:lnTo>
                      <a:pt x="1" y="24"/>
                    </a:lnTo>
                    <a:lnTo>
                      <a:pt x="1" y="16"/>
                    </a:lnTo>
                    <a:lnTo>
                      <a:pt x="14" y="16"/>
                    </a:lnTo>
                    <a:close/>
                    <a:moveTo>
                      <a:pt x="8" y="29"/>
                    </a:moveTo>
                    <a:lnTo>
                      <a:pt x="1" y="29"/>
                    </a:lnTo>
                    <a:lnTo>
                      <a:pt x="1" y="24"/>
                    </a:lnTo>
                    <a:lnTo>
                      <a:pt x="8" y="24"/>
                    </a:lnTo>
                    <a:lnTo>
                      <a:pt x="8" y="29"/>
                    </a:lnTo>
                    <a:close/>
                    <a:moveTo>
                      <a:pt x="8" y="18"/>
                    </a:moveTo>
                    <a:lnTo>
                      <a:pt x="9" y="18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8" y="18"/>
                    </a:lnTo>
                    <a:close/>
                    <a:moveTo>
                      <a:pt x="9" y="18"/>
                    </a:moveTo>
                    <a:lnTo>
                      <a:pt x="16" y="18"/>
                    </a:lnTo>
                    <a:lnTo>
                      <a:pt x="16" y="24"/>
                    </a:lnTo>
                    <a:lnTo>
                      <a:pt x="9" y="24"/>
                    </a:lnTo>
                    <a:lnTo>
                      <a:pt x="9" y="18"/>
                    </a:lnTo>
                    <a:close/>
                    <a:moveTo>
                      <a:pt x="16" y="24"/>
                    </a:moveTo>
                    <a:lnTo>
                      <a:pt x="16" y="24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16" y="24"/>
                    </a:lnTo>
                    <a:close/>
                    <a:moveTo>
                      <a:pt x="16" y="24"/>
                    </a:moveTo>
                    <a:lnTo>
                      <a:pt x="14" y="28"/>
                    </a:lnTo>
                    <a:lnTo>
                      <a:pt x="14" y="29"/>
                    </a:lnTo>
                    <a:lnTo>
                      <a:pt x="11" y="31"/>
                    </a:lnTo>
                    <a:lnTo>
                      <a:pt x="9" y="31"/>
                    </a:lnTo>
                    <a:lnTo>
                      <a:pt x="8" y="31"/>
                    </a:lnTo>
                    <a:lnTo>
                      <a:pt x="6" y="29"/>
                    </a:lnTo>
                    <a:lnTo>
                      <a:pt x="5" y="28"/>
                    </a:lnTo>
                    <a:lnTo>
                      <a:pt x="3" y="24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2097"/>
              <p:cNvSpPr>
                <a:spLocks noEditPoints="1"/>
              </p:cNvSpPr>
              <p:nvPr/>
            </p:nvSpPr>
            <p:spPr bwMode="auto">
              <a:xfrm>
                <a:off x="1055" y="2689"/>
                <a:ext cx="15" cy="32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3" y="13"/>
                  </a:cxn>
                  <a:cxn ang="0">
                    <a:pos x="0" y="4"/>
                  </a:cxn>
                  <a:cxn ang="0">
                    <a:pos x="6" y="19"/>
                  </a:cxn>
                  <a:cxn ang="0">
                    <a:pos x="0" y="13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13" y="19"/>
                  </a:cxn>
                  <a:cxn ang="0">
                    <a:pos x="2" y="13"/>
                  </a:cxn>
                  <a:cxn ang="0">
                    <a:pos x="8" y="26"/>
                  </a:cxn>
                  <a:cxn ang="0">
                    <a:pos x="2" y="19"/>
                  </a:cxn>
                  <a:cxn ang="0">
                    <a:pos x="8" y="26"/>
                  </a:cxn>
                  <a:cxn ang="0">
                    <a:pos x="10" y="14"/>
                  </a:cxn>
                  <a:cxn ang="0">
                    <a:pos x="8" y="26"/>
                  </a:cxn>
                  <a:cxn ang="0">
                    <a:pos x="10" y="14"/>
                  </a:cxn>
                  <a:cxn ang="0">
                    <a:pos x="15" y="19"/>
                  </a:cxn>
                  <a:cxn ang="0">
                    <a:pos x="10" y="14"/>
                  </a:cxn>
                  <a:cxn ang="0">
                    <a:pos x="15" y="27"/>
                  </a:cxn>
                  <a:cxn ang="0">
                    <a:pos x="3" y="19"/>
                  </a:cxn>
                  <a:cxn ang="0">
                    <a:pos x="15" y="27"/>
                  </a:cxn>
                  <a:cxn ang="0">
                    <a:pos x="13" y="30"/>
                  </a:cxn>
                  <a:cxn ang="0">
                    <a:pos x="10" y="32"/>
                  </a:cxn>
                  <a:cxn ang="0">
                    <a:pos x="5" y="30"/>
                  </a:cxn>
                  <a:cxn ang="0">
                    <a:pos x="3" y="27"/>
                  </a:cxn>
                </a:cxnLst>
                <a:rect l="0" t="0" r="r" b="b"/>
                <a:pathLst>
                  <a:path w="15" h="32">
                    <a:moveTo>
                      <a:pt x="0" y="4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4"/>
                    </a:lnTo>
                    <a:lnTo>
                      <a:pt x="0" y="4"/>
                    </a:lnTo>
                    <a:close/>
                    <a:moveTo>
                      <a:pt x="13" y="4"/>
                    </a:moveTo>
                    <a:lnTo>
                      <a:pt x="13" y="13"/>
                    </a:lnTo>
                    <a:lnTo>
                      <a:pt x="0" y="13"/>
                    </a:lnTo>
                    <a:lnTo>
                      <a:pt x="0" y="4"/>
                    </a:lnTo>
                    <a:lnTo>
                      <a:pt x="13" y="4"/>
                    </a:lnTo>
                    <a:close/>
                    <a:moveTo>
                      <a:pt x="6" y="19"/>
                    </a:moveTo>
                    <a:lnTo>
                      <a:pt x="0" y="19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19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3" y="8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2" y="19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8" y="26"/>
                    </a:moveTo>
                    <a:lnTo>
                      <a:pt x="2" y="26"/>
                    </a:lnTo>
                    <a:lnTo>
                      <a:pt x="2" y="19"/>
                    </a:lnTo>
                    <a:lnTo>
                      <a:pt x="8" y="19"/>
                    </a:lnTo>
                    <a:lnTo>
                      <a:pt x="8" y="26"/>
                    </a:lnTo>
                    <a:close/>
                    <a:moveTo>
                      <a:pt x="8" y="14"/>
                    </a:moveTo>
                    <a:lnTo>
                      <a:pt x="10" y="14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8" y="14"/>
                    </a:lnTo>
                    <a:close/>
                    <a:moveTo>
                      <a:pt x="10" y="14"/>
                    </a:moveTo>
                    <a:lnTo>
                      <a:pt x="15" y="14"/>
                    </a:lnTo>
                    <a:lnTo>
                      <a:pt x="15" y="19"/>
                    </a:lnTo>
                    <a:lnTo>
                      <a:pt x="10" y="19"/>
                    </a:lnTo>
                    <a:lnTo>
                      <a:pt x="10" y="14"/>
                    </a:lnTo>
                    <a:close/>
                    <a:moveTo>
                      <a:pt x="15" y="19"/>
                    </a:moveTo>
                    <a:lnTo>
                      <a:pt x="15" y="27"/>
                    </a:lnTo>
                    <a:lnTo>
                      <a:pt x="3" y="27"/>
                    </a:lnTo>
                    <a:lnTo>
                      <a:pt x="3" y="19"/>
                    </a:lnTo>
                    <a:lnTo>
                      <a:pt x="15" y="19"/>
                    </a:lnTo>
                    <a:close/>
                    <a:moveTo>
                      <a:pt x="15" y="27"/>
                    </a:moveTo>
                    <a:lnTo>
                      <a:pt x="15" y="29"/>
                    </a:lnTo>
                    <a:lnTo>
                      <a:pt x="13" y="30"/>
                    </a:lnTo>
                    <a:lnTo>
                      <a:pt x="11" y="32"/>
                    </a:lnTo>
                    <a:lnTo>
                      <a:pt x="10" y="32"/>
                    </a:lnTo>
                    <a:lnTo>
                      <a:pt x="6" y="32"/>
                    </a:lnTo>
                    <a:lnTo>
                      <a:pt x="5" y="30"/>
                    </a:lnTo>
                    <a:lnTo>
                      <a:pt x="5" y="29"/>
                    </a:lnTo>
                    <a:lnTo>
                      <a:pt x="3" y="27"/>
                    </a:lnTo>
                    <a:lnTo>
                      <a:pt x="15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2098"/>
              <p:cNvSpPr>
                <a:spLocks noEditPoints="1"/>
              </p:cNvSpPr>
              <p:nvPr/>
            </p:nvSpPr>
            <p:spPr bwMode="auto">
              <a:xfrm>
                <a:off x="1058" y="2710"/>
                <a:ext cx="16" cy="32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2" y="5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8" y="1"/>
                  </a:cxn>
                  <a:cxn ang="0">
                    <a:pos x="13" y="14"/>
                  </a:cxn>
                  <a:cxn ang="0">
                    <a:pos x="2" y="8"/>
                  </a:cxn>
                  <a:cxn ang="0">
                    <a:pos x="8" y="21"/>
                  </a:cxn>
                  <a:cxn ang="0">
                    <a:pos x="2" y="14"/>
                  </a:cxn>
                  <a:cxn ang="0">
                    <a:pos x="8" y="21"/>
                  </a:cxn>
                  <a:cxn ang="0">
                    <a:pos x="10" y="9"/>
                  </a:cxn>
                  <a:cxn ang="0">
                    <a:pos x="8" y="21"/>
                  </a:cxn>
                  <a:cxn ang="0">
                    <a:pos x="10" y="9"/>
                  </a:cxn>
                  <a:cxn ang="0">
                    <a:pos x="15" y="14"/>
                  </a:cxn>
                  <a:cxn ang="0">
                    <a:pos x="10" y="9"/>
                  </a:cxn>
                  <a:cxn ang="0">
                    <a:pos x="15" y="24"/>
                  </a:cxn>
                  <a:cxn ang="0">
                    <a:pos x="3" y="14"/>
                  </a:cxn>
                  <a:cxn ang="0">
                    <a:pos x="10" y="29"/>
                  </a:cxn>
                  <a:cxn ang="0">
                    <a:pos x="3" y="24"/>
                  </a:cxn>
                  <a:cxn ang="0">
                    <a:pos x="10" y="29"/>
                  </a:cxn>
                  <a:cxn ang="0">
                    <a:pos x="10" y="18"/>
                  </a:cxn>
                  <a:cxn ang="0">
                    <a:pos x="10" y="29"/>
                  </a:cxn>
                  <a:cxn ang="0">
                    <a:pos x="10" y="18"/>
                  </a:cxn>
                  <a:cxn ang="0">
                    <a:pos x="16" y="24"/>
                  </a:cxn>
                  <a:cxn ang="0">
                    <a:pos x="10" y="18"/>
                  </a:cxn>
                  <a:cxn ang="0">
                    <a:pos x="16" y="26"/>
                  </a:cxn>
                  <a:cxn ang="0">
                    <a:pos x="5" y="24"/>
                  </a:cxn>
                  <a:cxn ang="0">
                    <a:pos x="16" y="26"/>
                  </a:cxn>
                  <a:cxn ang="0">
                    <a:pos x="15" y="31"/>
                  </a:cxn>
                  <a:cxn ang="0">
                    <a:pos x="10" y="32"/>
                  </a:cxn>
                  <a:cxn ang="0">
                    <a:pos x="7" y="31"/>
                  </a:cxn>
                  <a:cxn ang="0">
                    <a:pos x="5" y="26"/>
                  </a:cxn>
                </a:cxnLst>
                <a:rect l="0" t="0" r="r" b="b"/>
                <a:pathLst>
                  <a:path w="16" h="32">
                    <a:moveTo>
                      <a:pt x="0" y="6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21"/>
                    </a:moveTo>
                    <a:lnTo>
                      <a:pt x="2" y="21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8" y="21"/>
                    </a:lnTo>
                    <a:close/>
                    <a:moveTo>
                      <a:pt x="8" y="9"/>
                    </a:moveTo>
                    <a:lnTo>
                      <a:pt x="10" y="9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9"/>
                    </a:lnTo>
                    <a:close/>
                    <a:moveTo>
                      <a:pt x="10" y="9"/>
                    </a:moveTo>
                    <a:lnTo>
                      <a:pt x="15" y="9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10" y="9"/>
                    </a:lnTo>
                    <a:close/>
                    <a:moveTo>
                      <a:pt x="15" y="14"/>
                    </a:moveTo>
                    <a:lnTo>
                      <a:pt x="15" y="24"/>
                    </a:lnTo>
                    <a:lnTo>
                      <a:pt x="3" y="24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  <a:moveTo>
                      <a:pt x="10" y="29"/>
                    </a:moveTo>
                    <a:lnTo>
                      <a:pt x="3" y="29"/>
                    </a:lnTo>
                    <a:lnTo>
                      <a:pt x="3" y="24"/>
                    </a:lnTo>
                    <a:lnTo>
                      <a:pt x="10" y="24"/>
                    </a:lnTo>
                    <a:lnTo>
                      <a:pt x="10" y="29"/>
                    </a:lnTo>
                    <a:close/>
                    <a:moveTo>
                      <a:pt x="10" y="18"/>
                    </a:moveTo>
                    <a:lnTo>
                      <a:pt x="10" y="18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18"/>
                    </a:lnTo>
                    <a:close/>
                    <a:moveTo>
                      <a:pt x="10" y="18"/>
                    </a:moveTo>
                    <a:lnTo>
                      <a:pt x="16" y="18"/>
                    </a:lnTo>
                    <a:lnTo>
                      <a:pt x="16" y="24"/>
                    </a:lnTo>
                    <a:lnTo>
                      <a:pt x="10" y="24"/>
                    </a:lnTo>
                    <a:lnTo>
                      <a:pt x="10" y="18"/>
                    </a:lnTo>
                    <a:close/>
                    <a:moveTo>
                      <a:pt x="16" y="24"/>
                    </a:moveTo>
                    <a:lnTo>
                      <a:pt x="16" y="26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16" y="24"/>
                    </a:lnTo>
                    <a:close/>
                    <a:moveTo>
                      <a:pt x="16" y="26"/>
                    </a:moveTo>
                    <a:lnTo>
                      <a:pt x="16" y="29"/>
                    </a:lnTo>
                    <a:lnTo>
                      <a:pt x="15" y="31"/>
                    </a:lnTo>
                    <a:lnTo>
                      <a:pt x="13" y="32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2099"/>
              <p:cNvSpPr>
                <a:spLocks noEditPoints="1"/>
              </p:cNvSpPr>
              <p:nvPr/>
            </p:nvSpPr>
            <p:spPr bwMode="auto">
              <a:xfrm>
                <a:off x="1063" y="2731"/>
                <a:ext cx="15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5" y="16"/>
                  </a:cxn>
                  <a:cxn ang="0">
                    <a:pos x="0" y="10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13" y="10"/>
                  </a:cxn>
                  <a:cxn ang="0">
                    <a:pos x="7" y="5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7" y="23"/>
                  </a:cxn>
                  <a:cxn ang="0">
                    <a:pos x="2" y="16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15" y="16"/>
                  </a:cxn>
                  <a:cxn ang="0">
                    <a:pos x="8" y="11"/>
                  </a:cxn>
                  <a:cxn ang="0">
                    <a:pos x="15" y="24"/>
                  </a:cxn>
                  <a:cxn ang="0">
                    <a:pos x="3" y="16"/>
                  </a:cxn>
                  <a:cxn ang="0">
                    <a:pos x="15" y="24"/>
                  </a:cxn>
                  <a:cxn ang="0">
                    <a:pos x="13" y="27"/>
                  </a:cxn>
                  <a:cxn ang="0">
                    <a:pos x="8" y="29"/>
                  </a:cxn>
                  <a:cxn ang="0">
                    <a:pos x="5" y="27"/>
                  </a:cxn>
                  <a:cxn ang="0">
                    <a:pos x="3" y="24"/>
                  </a:cxn>
                </a:cxnLst>
                <a:rect l="0" t="0" r="r" b="b"/>
                <a:pathLst>
                  <a:path w="15" h="29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6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3"/>
                    </a:moveTo>
                    <a:lnTo>
                      <a:pt x="2" y="23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3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1"/>
                    </a:lnTo>
                    <a:close/>
                    <a:moveTo>
                      <a:pt x="8" y="11"/>
                    </a:moveTo>
                    <a:lnTo>
                      <a:pt x="15" y="11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close/>
                    <a:moveTo>
                      <a:pt x="15" y="16"/>
                    </a:moveTo>
                    <a:lnTo>
                      <a:pt x="15" y="24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24"/>
                    </a:moveTo>
                    <a:lnTo>
                      <a:pt x="13" y="26"/>
                    </a:lnTo>
                    <a:lnTo>
                      <a:pt x="13" y="27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2100"/>
              <p:cNvSpPr>
                <a:spLocks noEditPoints="1"/>
              </p:cNvSpPr>
              <p:nvPr/>
            </p:nvSpPr>
            <p:spPr bwMode="auto">
              <a:xfrm>
                <a:off x="1066" y="2749"/>
                <a:ext cx="15" cy="31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8" y="1"/>
                  </a:cxn>
                  <a:cxn ang="0">
                    <a:pos x="2" y="9"/>
                  </a:cxn>
                  <a:cxn ang="0">
                    <a:pos x="12" y="3"/>
                  </a:cxn>
                  <a:cxn ang="0">
                    <a:pos x="2" y="9"/>
                  </a:cxn>
                  <a:cxn ang="0">
                    <a:pos x="12" y="3"/>
                  </a:cxn>
                  <a:cxn ang="0">
                    <a:pos x="13" y="8"/>
                  </a:cxn>
                  <a:cxn ang="0">
                    <a:pos x="12" y="3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4" y="18"/>
                  </a:cxn>
                  <a:cxn ang="0">
                    <a:pos x="2" y="13"/>
                  </a:cxn>
                  <a:cxn ang="0">
                    <a:pos x="4" y="18"/>
                  </a:cxn>
                  <a:cxn ang="0">
                    <a:pos x="12" y="11"/>
                  </a:cxn>
                  <a:cxn ang="0">
                    <a:pos x="4" y="18"/>
                  </a:cxn>
                  <a:cxn ang="0">
                    <a:pos x="12" y="11"/>
                  </a:cxn>
                  <a:cxn ang="0">
                    <a:pos x="15" y="14"/>
                  </a:cxn>
                  <a:cxn ang="0">
                    <a:pos x="12" y="11"/>
                  </a:cxn>
                  <a:cxn ang="0">
                    <a:pos x="15" y="21"/>
                  </a:cxn>
                  <a:cxn ang="0">
                    <a:pos x="2" y="14"/>
                  </a:cxn>
                  <a:cxn ang="0">
                    <a:pos x="4" y="24"/>
                  </a:cxn>
                  <a:cxn ang="0">
                    <a:pos x="2" y="21"/>
                  </a:cxn>
                  <a:cxn ang="0">
                    <a:pos x="4" y="24"/>
                  </a:cxn>
                  <a:cxn ang="0">
                    <a:pos x="13" y="18"/>
                  </a:cxn>
                  <a:cxn ang="0">
                    <a:pos x="4" y="24"/>
                  </a:cxn>
                  <a:cxn ang="0">
                    <a:pos x="13" y="18"/>
                  </a:cxn>
                  <a:cxn ang="0">
                    <a:pos x="15" y="22"/>
                  </a:cxn>
                  <a:cxn ang="0">
                    <a:pos x="13" y="18"/>
                  </a:cxn>
                  <a:cxn ang="0">
                    <a:pos x="15" y="24"/>
                  </a:cxn>
                  <a:cxn ang="0">
                    <a:pos x="4" y="22"/>
                  </a:cxn>
                  <a:cxn ang="0">
                    <a:pos x="15" y="24"/>
                  </a:cxn>
                  <a:cxn ang="0">
                    <a:pos x="13" y="29"/>
                  </a:cxn>
                  <a:cxn ang="0">
                    <a:pos x="10" y="31"/>
                  </a:cxn>
                  <a:cxn ang="0">
                    <a:pos x="5" y="29"/>
                  </a:cxn>
                  <a:cxn ang="0">
                    <a:pos x="4" y="24"/>
                  </a:cxn>
                </a:cxnLst>
                <a:rect l="0" t="0" r="r" b="b"/>
                <a:pathLst>
                  <a:path w="15" h="31">
                    <a:moveTo>
                      <a:pt x="2" y="9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2" y="9"/>
                    </a:lnTo>
                    <a:close/>
                    <a:moveTo>
                      <a:pt x="10" y="1"/>
                    </a:moveTo>
                    <a:lnTo>
                      <a:pt x="12" y="3"/>
                    </a:lnTo>
                    <a:lnTo>
                      <a:pt x="4" y="11"/>
                    </a:lnTo>
                    <a:lnTo>
                      <a:pt x="2" y="9"/>
                    </a:lnTo>
                    <a:lnTo>
                      <a:pt x="10" y="1"/>
                    </a:lnTo>
                    <a:close/>
                    <a:moveTo>
                      <a:pt x="12" y="3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12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4" y="18"/>
                    </a:moveTo>
                    <a:lnTo>
                      <a:pt x="2" y="16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4" y="18"/>
                    </a:lnTo>
                    <a:close/>
                    <a:moveTo>
                      <a:pt x="12" y="9"/>
                    </a:moveTo>
                    <a:lnTo>
                      <a:pt x="12" y="11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12" y="9"/>
                    </a:lnTo>
                    <a:close/>
                    <a:moveTo>
                      <a:pt x="12" y="11"/>
                    </a:moveTo>
                    <a:lnTo>
                      <a:pt x="15" y="13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12" y="11"/>
                    </a:lnTo>
                    <a:close/>
                    <a:moveTo>
                      <a:pt x="15" y="14"/>
                    </a:moveTo>
                    <a:lnTo>
                      <a:pt x="15" y="21"/>
                    </a:lnTo>
                    <a:lnTo>
                      <a:pt x="2" y="21"/>
                    </a:lnTo>
                    <a:lnTo>
                      <a:pt x="2" y="14"/>
                    </a:lnTo>
                    <a:lnTo>
                      <a:pt x="15" y="14"/>
                    </a:lnTo>
                    <a:close/>
                    <a:moveTo>
                      <a:pt x="4" y="24"/>
                    </a:moveTo>
                    <a:lnTo>
                      <a:pt x="2" y="22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4" y="24"/>
                    </a:lnTo>
                    <a:close/>
                    <a:moveTo>
                      <a:pt x="12" y="16"/>
                    </a:moveTo>
                    <a:lnTo>
                      <a:pt x="13" y="18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12" y="16"/>
                    </a:lnTo>
                    <a:close/>
                    <a:moveTo>
                      <a:pt x="13" y="18"/>
                    </a:moveTo>
                    <a:lnTo>
                      <a:pt x="15" y="19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13" y="18"/>
                    </a:lnTo>
                    <a:close/>
                    <a:moveTo>
                      <a:pt x="15" y="22"/>
                    </a:moveTo>
                    <a:lnTo>
                      <a:pt x="15" y="24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15" y="22"/>
                    </a:lnTo>
                    <a:close/>
                    <a:moveTo>
                      <a:pt x="15" y="24"/>
                    </a:moveTo>
                    <a:lnTo>
                      <a:pt x="15" y="27"/>
                    </a:lnTo>
                    <a:lnTo>
                      <a:pt x="13" y="29"/>
                    </a:lnTo>
                    <a:lnTo>
                      <a:pt x="12" y="31"/>
                    </a:lnTo>
                    <a:lnTo>
                      <a:pt x="10" y="31"/>
                    </a:lnTo>
                    <a:lnTo>
                      <a:pt x="7" y="31"/>
                    </a:lnTo>
                    <a:lnTo>
                      <a:pt x="5" y="29"/>
                    </a:lnTo>
                    <a:lnTo>
                      <a:pt x="4" y="27"/>
                    </a:lnTo>
                    <a:lnTo>
                      <a:pt x="4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Freeform 2101"/>
              <p:cNvSpPr>
                <a:spLocks noEditPoints="1"/>
              </p:cNvSpPr>
              <p:nvPr/>
            </p:nvSpPr>
            <p:spPr bwMode="auto">
              <a:xfrm>
                <a:off x="1070" y="2768"/>
                <a:ext cx="16" cy="3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1" y="13"/>
                  </a:cxn>
                  <a:cxn ang="0">
                    <a:pos x="0" y="8"/>
                  </a:cxn>
                  <a:cxn ang="0">
                    <a:pos x="1" y="13"/>
                  </a:cxn>
                  <a:cxn ang="0">
                    <a:pos x="11" y="7"/>
                  </a:cxn>
                  <a:cxn ang="0">
                    <a:pos x="1" y="13"/>
                  </a:cxn>
                  <a:cxn ang="0">
                    <a:pos x="11" y="7"/>
                  </a:cxn>
                  <a:cxn ang="0">
                    <a:pos x="13" y="10"/>
                  </a:cxn>
                  <a:cxn ang="0">
                    <a:pos x="11" y="7"/>
                  </a:cxn>
                  <a:cxn ang="0">
                    <a:pos x="13" y="16"/>
                  </a:cxn>
                  <a:cxn ang="0">
                    <a:pos x="1" y="10"/>
                  </a:cxn>
                  <a:cxn ang="0">
                    <a:pos x="3" y="20"/>
                  </a:cxn>
                  <a:cxn ang="0">
                    <a:pos x="1" y="16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13"/>
                  </a:cxn>
                  <a:cxn ang="0">
                    <a:pos x="14" y="23"/>
                  </a:cxn>
                  <a:cxn ang="0">
                    <a:pos x="3" y="16"/>
                  </a:cxn>
                  <a:cxn ang="0">
                    <a:pos x="9" y="29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1" y="16"/>
                  </a:cxn>
                  <a:cxn ang="0">
                    <a:pos x="9" y="29"/>
                  </a:cxn>
                  <a:cxn ang="0">
                    <a:pos x="11" y="16"/>
                  </a:cxn>
                  <a:cxn ang="0">
                    <a:pos x="16" y="23"/>
                  </a:cxn>
                  <a:cxn ang="0">
                    <a:pos x="11" y="16"/>
                  </a:cxn>
                  <a:cxn ang="0">
                    <a:pos x="16" y="25"/>
                  </a:cxn>
                  <a:cxn ang="0">
                    <a:pos x="4" y="23"/>
                  </a:cxn>
                  <a:cxn ang="0">
                    <a:pos x="16" y="25"/>
                  </a:cxn>
                  <a:cxn ang="0">
                    <a:pos x="14" y="29"/>
                  </a:cxn>
                  <a:cxn ang="0">
                    <a:pos x="11" y="31"/>
                  </a:cxn>
                  <a:cxn ang="0">
                    <a:pos x="6" y="29"/>
                  </a:cxn>
                  <a:cxn ang="0">
                    <a:pos x="4" y="25"/>
                  </a:cxn>
                </a:cxnLst>
                <a:rect l="0" t="0" r="r" b="b"/>
                <a:pathLst>
                  <a:path w="16" h="31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3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" y="13"/>
                    </a:lnTo>
                    <a:close/>
                    <a:moveTo>
                      <a:pt x="9" y="5"/>
                    </a:moveTo>
                    <a:lnTo>
                      <a:pt x="11" y="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9" y="5"/>
                    </a:lnTo>
                    <a:close/>
                    <a:moveTo>
                      <a:pt x="11" y="7"/>
                    </a:moveTo>
                    <a:lnTo>
                      <a:pt x="13" y="8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11" y="7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1" y="16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3" y="20"/>
                    </a:moveTo>
                    <a:lnTo>
                      <a:pt x="1" y="18"/>
                    </a:lnTo>
                    <a:lnTo>
                      <a:pt x="1" y="16"/>
                    </a:lnTo>
                    <a:lnTo>
                      <a:pt x="8" y="16"/>
                    </a:lnTo>
                    <a:lnTo>
                      <a:pt x="3" y="20"/>
                    </a:lnTo>
                    <a:close/>
                    <a:moveTo>
                      <a:pt x="11" y="12"/>
                    </a:moveTo>
                    <a:lnTo>
                      <a:pt x="13" y="13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1" y="12"/>
                    </a:lnTo>
                    <a:close/>
                    <a:moveTo>
                      <a:pt x="13" y="13"/>
                    </a:moveTo>
                    <a:lnTo>
                      <a:pt x="14" y="15"/>
                    </a:lnTo>
                    <a:lnTo>
                      <a:pt x="14" y="16"/>
                    </a:lnTo>
                    <a:lnTo>
                      <a:pt x="9" y="16"/>
                    </a:lnTo>
                    <a:lnTo>
                      <a:pt x="13" y="13"/>
                    </a:lnTo>
                    <a:close/>
                    <a:moveTo>
                      <a:pt x="14" y="16"/>
                    </a:moveTo>
                    <a:lnTo>
                      <a:pt x="14" y="23"/>
                    </a:lnTo>
                    <a:lnTo>
                      <a:pt x="3" y="23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  <a:moveTo>
                      <a:pt x="9" y="29"/>
                    </a:moveTo>
                    <a:lnTo>
                      <a:pt x="3" y="29"/>
                    </a:lnTo>
                    <a:lnTo>
                      <a:pt x="3" y="23"/>
                    </a:lnTo>
                    <a:lnTo>
                      <a:pt x="9" y="23"/>
                    </a:lnTo>
                    <a:lnTo>
                      <a:pt x="9" y="29"/>
                    </a:lnTo>
                    <a:close/>
                    <a:moveTo>
                      <a:pt x="9" y="16"/>
                    </a:moveTo>
                    <a:lnTo>
                      <a:pt x="11" y="16"/>
                    </a:lnTo>
                    <a:lnTo>
                      <a:pt x="11" y="29"/>
                    </a:lnTo>
                    <a:lnTo>
                      <a:pt x="9" y="29"/>
                    </a:lnTo>
                    <a:lnTo>
                      <a:pt x="9" y="16"/>
                    </a:lnTo>
                    <a:close/>
                    <a:moveTo>
                      <a:pt x="11" y="16"/>
                    </a:moveTo>
                    <a:lnTo>
                      <a:pt x="16" y="16"/>
                    </a:lnTo>
                    <a:lnTo>
                      <a:pt x="16" y="23"/>
                    </a:lnTo>
                    <a:lnTo>
                      <a:pt x="11" y="23"/>
                    </a:lnTo>
                    <a:lnTo>
                      <a:pt x="11" y="16"/>
                    </a:lnTo>
                    <a:close/>
                    <a:moveTo>
                      <a:pt x="16" y="23"/>
                    </a:moveTo>
                    <a:lnTo>
                      <a:pt x="16" y="25"/>
                    </a:lnTo>
                    <a:lnTo>
                      <a:pt x="4" y="25"/>
                    </a:lnTo>
                    <a:lnTo>
                      <a:pt x="4" y="23"/>
                    </a:lnTo>
                    <a:lnTo>
                      <a:pt x="16" y="23"/>
                    </a:lnTo>
                    <a:close/>
                    <a:moveTo>
                      <a:pt x="16" y="25"/>
                    </a:moveTo>
                    <a:lnTo>
                      <a:pt x="16" y="26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1" y="31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16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2102"/>
              <p:cNvSpPr>
                <a:spLocks noEditPoints="1"/>
              </p:cNvSpPr>
              <p:nvPr/>
            </p:nvSpPr>
            <p:spPr bwMode="auto">
              <a:xfrm>
                <a:off x="1074" y="2788"/>
                <a:ext cx="15" cy="2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9"/>
                  </a:cxn>
                  <a:cxn ang="0">
                    <a:pos x="0" y="5"/>
                  </a:cxn>
                  <a:cxn ang="0">
                    <a:pos x="7" y="16"/>
                  </a:cxn>
                  <a:cxn ang="0">
                    <a:pos x="0" y="9"/>
                  </a:cxn>
                  <a:cxn ang="0">
                    <a:pos x="7" y="16"/>
                  </a:cxn>
                  <a:cxn ang="0">
                    <a:pos x="7" y="5"/>
                  </a:cxn>
                  <a:cxn ang="0">
                    <a:pos x="7" y="16"/>
                  </a:cxn>
                  <a:cxn ang="0">
                    <a:pos x="7" y="5"/>
                  </a:cxn>
                  <a:cxn ang="0">
                    <a:pos x="13" y="9"/>
                  </a:cxn>
                  <a:cxn ang="0">
                    <a:pos x="7" y="5"/>
                  </a:cxn>
                  <a:cxn ang="0">
                    <a:pos x="13" y="18"/>
                  </a:cxn>
                  <a:cxn ang="0">
                    <a:pos x="2" y="9"/>
                  </a:cxn>
                  <a:cxn ang="0">
                    <a:pos x="7" y="24"/>
                  </a:cxn>
                  <a:cxn ang="0">
                    <a:pos x="2" y="18"/>
                  </a:cxn>
                  <a:cxn ang="0">
                    <a:pos x="7" y="24"/>
                  </a:cxn>
                  <a:cxn ang="0">
                    <a:pos x="9" y="11"/>
                  </a:cxn>
                  <a:cxn ang="0">
                    <a:pos x="7" y="24"/>
                  </a:cxn>
                  <a:cxn ang="0">
                    <a:pos x="9" y="11"/>
                  </a:cxn>
                  <a:cxn ang="0">
                    <a:pos x="15" y="18"/>
                  </a:cxn>
                  <a:cxn ang="0">
                    <a:pos x="9" y="11"/>
                  </a:cxn>
                  <a:cxn ang="0">
                    <a:pos x="15" y="22"/>
                  </a:cxn>
                  <a:cxn ang="0">
                    <a:pos x="4" y="18"/>
                  </a:cxn>
                  <a:cxn ang="0">
                    <a:pos x="15" y="22"/>
                  </a:cxn>
                  <a:cxn ang="0">
                    <a:pos x="13" y="26"/>
                  </a:cxn>
                  <a:cxn ang="0">
                    <a:pos x="9" y="27"/>
                  </a:cxn>
                  <a:cxn ang="0">
                    <a:pos x="5" y="26"/>
                  </a:cxn>
                  <a:cxn ang="0">
                    <a:pos x="4" y="22"/>
                  </a:cxn>
                </a:cxnLst>
                <a:rect l="0" t="0" r="r" b="b"/>
                <a:pathLst>
                  <a:path w="15" h="27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6"/>
                    </a:moveTo>
                    <a:lnTo>
                      <a:pt x="0" y="16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5"/>
                    </a:lnTo>
                    <a:close/>
                    <a:moveTo>
                      <a:pt x="13" y="9"/>
                    </a:moveTo>
                    <a:lnTo>
                      <a:pt x="13" y="18"/>
                    </a:lnTo>
                    <a:lnTo>
                      <a:pt x="2" y="18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7" y="24"/>
                    </a:moveTo>
                    <a:lnTo>
                      <a:pt x="2" y="24"/>
                    </a:lnTo>
                    <a:lnTo>
                      <a:pt x="2" y="18"/>
                    </a:lnTo>
                    <a:lnTo>
                      <a:pt x="7" y="18"/>
                    </a:lnTo>
                    <a:lnTo>
                      <a:pt x="7" y="24"/>
                    </a:lnTo>
                    <a:close/>
                    <a:moveTo>
                      <a:pt x="7" y="11"/>
                    </a:moveTo>
                    <a:lnTo>
                      <a:pt x="9" y="11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11"/>
                    </a:lnTo>
                    <a:close/>
                    <a:moveTo>
                      <a:pt x="9" y="11"/>
                    </a:moveTo>
                    <a:lnTo>
                      <a:pt x="15" y="11"/>
                    </a:lnTo>
                    <a:lnTo>
                      <a:pt x="15" y="18"/>
                    </a:lnTo>
                    <a:lnTo>
                      <a:pt x="9" y="18"/>
                    </a:lnTo>
                    <a:lnTo>
                      <a:pt x="9" y="11"/>
                    </a:lnTo>
                    <a:close/>
                    <a:moveTo>
                      <a:pt x="15" y="18"/>
                    </a:moveTo>
                    <a:lnTo>
                      <a:pt x="15" y="22"/>
                    </a:lnTo>
                    <a:lnTo>
                      <a:pt x="4" y="22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  <a:moveTo>
                      <a:pt x="15" y="22"/>
                    </a:moveTo>
                    <a:lnTo>
                      <a:pt x="15" y="24"/>
                    </a:lnTo>
                    <a:lnTo>
                      <a:pt x="13" y="26"/>
                    </a:lnTo>
                    <a:lnTo>
                      <a:pt x="12" y="27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2103"/>
              <p:cNvSpPr>
                <a:spLocks noEditPoints="1"/>
              </p:cNvSpPr>
              <p:nvPr/>
            </p:nvSpPr>
            <p:spPr bwMode="auto">
              <a:xfrm>
                <a:off x="1078" y="2804"/>
                <a:ext cx="14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5"/>
                  </a:cxn>
                  <a:cxn ang="0">
                    <a:pos x="1" y="8"/>
                  </a:cxn>
                  <a:cxn ang="0">
                    <a:pos x="6" y="19"/>
                  </a:cxn>
                  <a:cxn ang="0">
                    <a:pos x="1" y="15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14" y="15"/>
                  </a:cxn>
                  <a:cxn ang="0">
                    <a:pos x="8" y="8"/>
                  </a:cxn>
                  <a:cxn ang="0">
                    <a:pos x="14" y="19"/>
                  </a:cxn>
                  <a:cxn ang="0">
                    <a:pos x="3" y="15"/>
                  </a:cxn>
                  <a:cxn ang="0">
                    <a:pos x="8" y="26"/>
                  </a:cxn>
                  <a:cxn ang="0">
                    <a:pos x="3" y="19"/>
                  </a:cxn>
                  <a:cxn ang="0">
                    <a:pos x="8" y="26"/>
                  </a:cxn>
                  <a:cxn ang="0">
                    <a:pos x="9" y="15"/>
                  </a:cxn>
                  <a:cxn ang="0">
                    <a:pos x="8" y="26"/>
                  </a:cxn>
                  <a:cxn ang="0">
                    <a:pos x="9" y="15"/>
                  </a:cxn>
                  <a:cxn ang="0">
                    <a:pos x="14" y="19"/>
                  </a:cxn>
                  <a:cxn ang="0">
                    <a:pos x="9" y="15"/>
                  </a:cxn>
                  <a:cxn ang="0">
                    <a:pos x="14" y="23"/>
                  </a:cxn>
                  <a:cxn ang="0">
                    <a:pos x="3" y="19"/>
                  </a:cxn>
                  <a:cxn ang="0">
                    <a:pos x="14" y="23"/>
                  </a:cxn>
                  <a:cxn ang="0">
                    <a:pos x="13" y="28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3" y="23"/>
                  </a:cxn>
                </a:cxnLst>
                <a:rect l="0" t="0" r="r" b="b"/>
                <a:pathLst>
                  <a:path w="14" h="29">
                    <a:moveTo>
                      <a:pt x="0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9"/>
                    </a:moveTo>
                    <a:lnTo>
                      <a:pt x="1" y="19"/>
                    </a:lnTo>
                    <a:lnTo>
                      <a:pt x="1" y="15"/>
                    </a:lnTo>
                    <a:lnTo>
                      <a:pt x="6" y="15"/>
                    </a:lnTo>
                    <a:lnTo>
                      <a:pt x="6" y="19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8"/>
                    </a:lnTo>
                    <a:close/>
                    <a:moveTo>
                      <a:pt x="14" y="15"/>
                    </a:moveTo>
                    <a:lnTo>
                      <a:pt x="14" y="19"/>
                    </a:lnTo>
                    <a:lnTo>
                      <a:pt x="3" y="19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  <a:moveTo>
                      <a:pt x="8" y="26"/>
                    </a:moveTo>
                    <a:lnTo>
                      <a:pt x="3" y="2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8" y="26"/>
                    </a:lnTo>
                    <a:close/>
                    <a:moveTo>
                      <a:pt x="8" y="15"/>
                    </a:moveTo>
                    <a:lnTo>
                      <a:pt x="9" y="1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15"/>
                    </a:lnTo>
                    <a:close/>
                    <a:moveTo>
                      <a:pt x="9" y="15"/>
                    </a:moveTo>
                    <a:lnTo>
                      <a:pt x="14" y="15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9" y="15"/>
                    </a:lnTo>
                    <a:close/>
                    <a:moveTo>
                      <a:pt x="14" y="19"/>
                    </a:moveTo>
                    <a:lnTo>
                      <a:pt x="14" y="23"/>
                    </a:lnTo>
                    <a:lnTo>
                      <a:pt x="3" y="23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  <a:moveTo>
                      <a:pt x="14" y="23"/>
                    </a:moveTo>
                    <a:lnTo>
                      <a:pt x="14" y="26"/>
                    </a:lnTo>
                    <a:lnTo>
                      <a:pt x="13" y="28"/>
                    </a:lnTo>
                    <a:lnTo>
                      <a:pt x="11" y="29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5" y="28"/>
                    </a:lnTo>
                    <a:lnTo>
                      <a:pt x="5" y="26"/>
                    </a:lnTo>
                    <a:lnTo>
                      <a:pt x="3" y="23"/>
                    </a:lnTo>
                    <a:lnTo>
                      <a:pt x="1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2104"/>
              <p:cNvSpPr>
                <a:spLocks noEditPoints="1"/>
              </p:cNvSpPr>
              <p:nvPr/>
            </p:nvSpPr>
            <p:spPr bwMode="auto">
              <a:xfrm>
                <a:off x="1081" y="2822"/>
                <a:ext cx="15" cy="2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4"/>
                  </a:cxn>
                  <a:cxn ang="0">
                    <a:pos x="2" y="10"/>
                  </a:cxn>
                  <a:cxn ang="0">
                    <a:pos x="8" y="21"/>
                  </a:cxn>
                  <a:cxn ang="0">
                    <a:pos x="2" y="14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15" y="14"/>
                  </a:cxn>
                  <a:cxn ang="0">
                    <a:pos x="10" y="10"/>
                  </a:cxn>
                  <a:cxn ang="0">
                    <a:pos x="15" y="21"/>
                  </a:cxn>
                  <a:cxn ang="0">
                    <a:pos x="3" y="14"/>
                  </a:cxn>
                  <a:cxn ang="0">
                    <a:pos x="15" y="21"/>
                  </a:cxn>
                  <a:cxn ang="0">
                    <a:pos x="13" y="24"/>
                  </a:cxn>
                  <a:cxn ang="0">
                    <a:pos x="10" y="27"/>
                  </a:cxn>
                  <a:cxn ang="0">
                    <a:pos x="5" y="24"/>
                  </a:cxn>
                  <a:cxn ang="0">
                    <a:pos x="3" y="21"/>
                  </a:cxn>
                </a:cxnLst>
                <a:rect l="0" t="0" r="r" b="b"/>
                <a:pathLst>
                  <a:path w="15" h="27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21"/>
                    </a:moveTo>
                    <a:lnTo>
                      <a:pt x="2" y="21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5" y="10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10" y="10"/>
                    </a:lnTo>
                    <a:close/>
                    <a:moveTo>
                      <a:pt x="15" y="14"/>
                    </a:moveTo>
                    <a:lnTo>
                      <a:pt x="15" y="21"/>
                    </a:lnTo>
                    <a:lnTo>
                      <a:pt x="3" y="21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  <a:moveTo>
                      <a:pt x="15" y="21"/>
                    </a:moveTo>
                    <a:lnTo>
                      <a:pt x="15" y="23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6" y="26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2105"/>
              <p:cNvSpPr>
                <a:spLocks noEditPoints="1"/>
              </p:cNvSpPr>
              <p:nvPr/>
            </p:nvSpPr>
            <p:spPr bwMode="auto">
              <a:xfrm>
                <a:off x="1084" y="2836"/>
                <a:ext cx="16" cy="26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2" y="10"/>
                  </a:cxn>
                  <a:cxn ang="0">
                    <a:pos x="12" y="4"/>
                  </a:cxn>
                  <a:cxn ang="0">
                    <a:pos x="2" y="10"/>
                  </a:cxn>
                  <a:cxn ang="0">
                    <a:pos x="12" y="4"/>
                  </a:cxn>
                  <a:cxn ang="0">
                    <a:pos x="13" y="9"/>
                  </a:cxn>
                  <a:cxn ang="0">
                    <a:pos x="12" y="4"/>
                  </a:cxn>
                  <a:cxn ang="0">
                    <a:pos x="13" y="13"/>
                  </a:cxn>
                  <a:cxn ang="0">
                    <a:pos x="2" y="9"/>
                  </a:cxn>
                  <a:cxn ang="0">
                    <a:pos x="8" y="20"/>
                  </a:cxn>
                  <a:cxn ang="0">
                    <a:pos x="2" y="13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15" y="13"/>
                  </a:cxn>
                  <a:cxn ang="0">
                    <a:pos x="8" y="9"/>
                  </a:cxn>
                  <a:cxn ang="0">
                    <a:pos x="15" y="20"/>
                  </a:cxn>
                  <a:cxn ang="0">
                    <a:pos x="3" y="13"/>
                  </a:cxn>
                  <a:cxn ang="0">
                    <a:pos x="8" y="25"/>
                  </a:cxn>
                  <a:cxn ang="0">
                    <a:pos x="3" y="20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16" y="20"/>
                  </a:cxn>
                  <a:cxn ang="0">
                    <a:pos x="10" y="13"/>
                  </a:cxn>
                  <a:cxn ang="0">
                    <a:pos x="16" y="22"/>
                  </a:cxn>
                  <a:cxn ang="0">
                    <a:pos x="5" y="20"/>
                  </a:cxn>
                  <a:cxn ang="0">
                    <a:pos x="16" y="22"/>
                  </a:cxn>
                  <a:cxn ang="0">
                    <a:pos x="15" y="25"/>
                  </a:cxn>
                  <a:cxn ang="0">
                    <a:pos x="10" y="26"/>
                  </a:cxn>
                  <a:cxn ang="0">
                    <a:pos x="7" y="25"/>
                  </a:cxn>
                  <a:cxn ang="0">
                    <a:pos x="5" y="22"/>
                  </a:cxn>
                </a:cxnLst>
                <a:rect l="0" t="0" r="r" b="b"/>
                <a:pathLst>
                  <a:path w="16" h="26">
                    <a:moveTo>
                      <a:pt x="2" y="10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2" y="10"/>
                    </a:lnTo>
                    <a:close/>
                    <a:moveTo>
                      <a:pt x="10" y="2"/>
                    </a:moveTo>
                    <a:lnTo>
                      <a:pt x="12" y="4"/>
                    </a:lnTo>
                    <a:lnTo>
                      <a:pt x="3" y="13"/>
                    </a:lnTo>
                    <a:lnTo>
                      <a:pt x="2" y="10"/>
                    </a:lnTo>
                    <a:lnTo>
                      <a:pt x="10" y="2"/>
                    </a:lnTo>
                    <a:close/>
                    <a:moveTo>
                      <a:pt x="12" y="4"/>
                    </a:moveTo>
                    <a:lnTo>
                      <a:pt x="13" y="7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12" y="4"/>
                    </a:lnTo>
                    <a:close/>
                    <a:moveTo>
                      <a:pt x="13" y="9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9"/>
                    </a:lnTo>
                    <a:close/>
                    <a:moveTo>
                      <a:pt x="15" y="13"/>
                    </a:moveTo>
                    <a:lnTo>
                      <a:pt x="15" y="20"/>
                    </a:lnTo>
                    <a:lnTo>
                      <a:pt x="3" y="20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8" y="25"/>
                    </a:moveTo>
                    <a:lnTo>
                      <a:pt x="3" y="25"/>
                    </a:lnTo>
                    <a:lnTo>
                      <a:pt x="3" y="20"/>
                    </a:lnTo>
                    <a:lnTo>
                      <a:pt x="8" y="20"/>
                    </a:lnTo>
                    <a:lnTo>
                      <a:pt x="8" y="25"/>
                    </a:lnTo>
                    <a:close/>
                    <a:moveTo>
                      <a:pt x="8" y="13"/>
                    </a:moveTo>
                    <a:lnTo>
                      <a:pt x="10" y="13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13"/>
                    </a:lnTo>
                    <a:close/>
                    <a:moveTo>
                      <a:pt x="10" y="13"/>
                    </a:moveTo>
                    <a:lnTo>
                      <a:pt x="16" y="13"/>
                    </a:lnTo>
                    <a:lnTo>
                      <a:pt x="16" y="20"/>
                    </a:lnTo>
                    <a:lnTo>
                      <a:pt x="10" y="20"/>
                    </a:lnTo>
                    <a:lnTo>
                      <a:pt x="10" y="13"/>
                    </a:lnTo>
                    <a:close/>
                    <a:moveTo>
                      <a:pt x="16" y="20"/>
                    </a:moveTo>
                    <a:lnTo>
                      <a:pt x="16" y="22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  <a:moveTo>
                      <a:pt x="16" y="22"/>
                    </a:moveTo>
                    <a:lnTo>
                      <a:pt x="16" y="23"/>
                    </a:lnTo>
                    <a:lnTo>
                      <a:pt x="15" y="25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5"/>
                    </a:lnTo>
                    <a:lnTo>
                      <a:pt x="5" y="23"/>
                    </a:lnTo>
                    <a:lnTo>
                      <a:pt x="5" y="22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2106"/>
              <p:cNvSpPr>
                <a:spLocks noEditPoints="1"/>
              </p:cNvSpPr>
              <p:nvPr/>
            </p:nvSpPr>
            <p:spPr bwMode="auto">
              <a:xfrm>
                <a:off x="1089" y="2851"/>
                <a:ext cx="15" cy="2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5" y="16"/>
                  </a:cxn>
                  <a:cxn ang="0">
                    <a:pos x="0" y="10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13" y="10"/>
                  </a:cxn>
                  <a:cxn ang="0">
                    <a:pos x="7" y="5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7" y="23"/>
                  </a:cxn>
                  <a:cxn ang="0">
                    <a:pos x="2" y="16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7" y="23"/>
                  </a:cxn>
                  <a:cxn ang="0">
                    <a:pos x="8" y="11"/>
                  </a:cxn>
                  <a:cxn ang="0">
                    <a:pos x="15" y="16"/>
                  </a:cxn>
                  <a:cxn ang="0">
                    <a:pos x="8" y="11"/>
                  </a:cxn>
                  <a:cxn ang="0">
                    <a:pos x="15" y="23"/>
                  </a:cxn>
                  <a:cxn ang="0">
                    <a:pos x="3" y="16"/>
                  </a:cxn>
                  <a:cxn ang="0">
                    <a:pos x="15" y="23"/>
                  </a:cxn>
                  <a:cxn ang="0">
                    <a:pos x="13" y="26"/>
                  </a:cxn>
                  <a:cxn ang="0">
                    <a:pos x="8" y="28"/>
                  </a:cxn>
                  <a:cxn ang="0">
                    <a:pos x="5" y="26"/>
                  </a:cxn>
                  <a:cxn ang="0">
                    <a:pos x="3" y="23"/>
                  </a:cxn>
                </a:cxnLst>
                <a:rect l="0" t="0" r="r" b="b"/>
                <a:pathLst>
                  <a:path w="15" h="28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6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3"/>
                    </a:moveTo>
                    <a:lnTo>
                      <a:pt x="2" y="23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3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1"/>
                    </a:lnTo>
                    <a:close/>
                    <a:moveTo>
                      <a:pt x="8" y="11"/>
                    </a:moveTo>
                    <a:lnTo>
                      <a:pt x="15" y="11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close/>
                    <a:moveTo>
                      <a:pt x="15" y="16"/>
                    </a:moveTo>
                    <a:lnTo>
                      <a:pt x="15" y="23"/>
                    </a:lnTo>
                    <a:lnTo>
                      <a:pt x="3" y="23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23"/>
                    </a:moveTo>
                    <a:lnTo>
                      <a:pt x="15" y="24"/>
                    </a:lnTo>
                    <a:lnTo>
                      <a:pt x="13" y="26"/>
                    </a:lnTo>
                    <a:lnTo>
                      <a:pt x="11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15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Freeform 2107"/>
              <p:cNvSpPr>
                <a:spLocks noEditPoints="1"/>
              </p:cNvSpPr>
              <p:nvPr/>
            </p:nvSpPr>
            <p:spPr bwMode="auto">
              <a:xfrm>
                <a:off x="1092" y="2867"/>
                <a:ext cx="15" cy="26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12"/>
                  </a:cxn>
                  <a:cxn ang="0">
                    <a:pos x="0" y="7"/>
                  </a:cxn>
                  <a:cxn ang="0">
                    <a:pos x="7" y="18"/>
                  </a:cxn>
                  <a:cxn ang="0">
                    <a:pos x="0" y="12"/>
                  </a:cxn>
                  <a:cxn ang="0">
                    <a:pos x="7" y="18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8" y="7"/>
                  </a:cxn>
                  <a:cxn ang="0">
                    <a:pos x="15" y="12"/>
                  </a:cxn>
                  <a:cxn ang="0">
                    <a:pos x="8" y="7"/>
                  </a:cxn>
                  <a:cxn ang="0">
                    <a:pos x="15" y="18"/>
                  </a:cxn>
                  <a:cxn ang="0">
                    <a:pos x="4" y="12"/>
                  </a:cxn>
                  <a:cxn ang="0">
                    <a:pos x="8" y="23"/>
                  </a:cxn>
                  <a:cxn ang="0">
                    <a:pos x="4" y="18"/>
                  </a:cxn>
                  <a:cxn ang="0">
                    <a:pos x="8" y="23"/>
                  </a:cxn>
                  <a:cxn ang="0">
                    <a:pos x="10" y="12"/>
                  </a:cxn>
                  <a:cxn ang="0">
                    <a:pos x="8" y="23"/>
                  </a:cxn>
                  <a:cxn ang="0">
                    <a:pos x="10" y="12"/>
                  </a:cxn>
                  <a:cxn ang="0">
                    <a:pos x="15" y="18"/>
                  </a:cxn>
                  <a:cxn ang="0">
                    <a:pos x="10" y="12"/>
                  </a:cxn>
                  <a:cxn ang="0">
                    <a:pos x="15" y="21"/>
                  </a:cxn>
                  <a:cxn ang="0">
                    <a:pos x="4" y="18"/>
                  </a:cxn>
                  <a:cxn ang="0">
                    <a:pos x="15" y="21"/>
                  </a:cxn>
                  <a:cxn ang="0">
                    <a:pos x="13" y="25"/>
                  </a:cxn>
                  <a:cxn ang="0">
                    <a:pos x="10" y="26"/>
                  </a:cxn>
                  <a:cxn ang="0">
                    <a:pos x="5" y="25"/>
                  </a:cxn>
                  <a:cxn ang="0">
                    <a:pos x="4" y="21"/>
                  </a:cxn>
                </a:cxnLst>
                <a:rect l="0" t="0" r="r" b="b"/>
                <a:pathLst>
                  <a:path w="15" h="26">
                    <a:moveTo>
                      <a:pt x="5" y="12"/>
                    </a:moveTo>
                    <a:lnTo>
                      <a:pt x="4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7" y="18"/>
                    </a:moveTo>
                    <a:lnTo>
                      <a:pt x="0" y="18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7" y="18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8" y="7"/>
                    </a:moveTo>
                    <a:lnTo>
                      <a:pt x="15" y="7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7"/>
                    </a:lnTo>
                    <a:close/>
                    <a:moveTo>
                      <a:pt x="15" y="12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  <a:moveTo>
                      <a:pt x="8" y="23"/>
                    </a:moveTo>
                    <a:lnTo>
                      <a:pt x="4" y="23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23"/>
                    </a:lnTo>
                    <a:close/>
                    <a:moveTo>
                      <a:pt x="8" y="12"/>
                    </a:moveTo>
                    <a:lnTo>
                      <a:pt x="10" y="12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2"/>
                    </a:lnTo>
                    <a:close/>
                    <a:moveTo>
                      <a:pt x="10" y="12"/>
                    </a:moveTo>
                    <a:lnTo>
                      <a:pt x="15" y="12"/>
                    </a:lnTo>
                    <a:lnTo>
                      <a:pt x="15" y="18"/>
                    </a:lnTo>
                    <a:lnTo>
                      <a:pt x="10" y="18"/>
                    </a:lnTo>
                    <a:lnTo>
                      <a:pt x="10" y="12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  <a:moveTo>
                      <a:pt x="15" y="21"/>
                    </a:moveTo>
                    <a:lnTo>
                      <a:pt x="15" y="23"/>
                    </a:lnTo>
                    <a:lnTo>
                      <a:pt x="13" y="25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7" y="26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2108"/>
              <p:cNvSpPr>
                <a:spLocks noEditPoints="1"/>
              </p:cNvSpPr>
              <p:nvPr/>
            </p:nvSpPr>
            <p:spPr bwMode="auto">
              <a:xfrm>
                <a:off x="1096" y="2882"/>
                <a:ext cx="16" cy="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1" y="10"/>
                  </a:cxn>
                  <a:cxn ang="0">
                    <a:pos x="0" y="6"/>
                  </a:cxn>
                  <a:cxn ang="0">
                    <a:pos x="1" y="10"/>
                  </a:cxn>
                  <a:cxn ang="0">
                    <a:pos x="11" y="5"/>
                  </a:cxn>
                  <a:cxn ang="0">
                    <a:pos x="1" y="10"/>
                  </a:cxn>
                  <a:cxn ang="0">
                    <a:pos x="11" y="5"/>
                  </a:cxn>
                  <a:cxn ang="0">
                    <a:pos x="13" y="8"/>
                  </a:cxn>
                  <a:cxn ang="0">
                    <a:pos x="11" y="5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8" y="18"/>
                  </a:cxn>
                  <a:cxn ang="0">
                    <a:pos x="1" y="13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14" y="13"/>
                  </a:cxn>
                  <a:cxn ang="0">
                    <a:pos x="9" y="6"/>
                  </a:cxn>
                  <a:cxn ang="0">
                    <a:pos x="14" y="19"/>
                  </a:cxn>
                  <a:cxn ang="0">
                    <a:pos x="3" y="13"/>
                  </a:cxn>
                  <a:cxn ang="0">
                    <a:pos x="9" y="24"/>
                  </a:cxn>
                  <a:cxn ang="0">
                    <a:pos x="3" y="19"/>
                  </a:cxn>
                  <a:cxn ang="0">
                    <a:pos x="9" y="24"/>
                  </a:cxn>
                  <a:cxn ang="0">
                    <a:pos x="9" y="13"/>
                  </a:cxn>
                  <a:cxn ang="0">
                    <a:pos x="9" y="24"/>
                  </a:cxn>
                  <a:cxn ang="0">
                    <a:pos x="9" y="13"/>
                  </a:cxn>
                  <a:cxn ang="0">
                    <a:pos x="14" y="15"/>
                  </a:cxn>
                  <a:cxn ang="0">
                    <a:pos x="16" y="19"/>
                  </a:cxn>
                  <a:cxn ang="0">
                    <a:pos x="14" y="23"/>
                  </a:cxn>
                  <a:cxn ang="0">
                    <a:pos x="9" y="24"/>
                  </a:cxn>
                </a:cxnLst>
                <a:rect l="0" t="0" r="r" b="b"/>
                <a:pathLst>
                  <a:path w="16" h="24">
                    <a:moveTo>
                      <a:pt x="0" y="6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1" y="10"/>
                    </a:moveTo>
                    <a:lnTo>
                      <a:pt x="0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" y="10"/>
                    </a:lnTo>
                    <a:close/>
                    <a:moveTo>
                      <a:pt x="11" y="3"/>
                    </a:moveTo>
                    <a:lnTo>
                      <a:pt x="11" y="5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11" y="3"/>
                    </a:lnTo>
                    <a:close/>
                    <a:moveTo>
                      <a:pt x="11" y="5"/>
                    </a:moveTo>
                    <a:lnTo>
                      <a:pt x="13" y="6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1" y="5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9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6"/>
                    </a:lnTo>
                    <a:close/>
                    <a:moveTo>
                      <a:pt x="14" y="13"/>
                    </a:moveTo>
                    <a:lnTo>
                      <a:pt x="14" y="19"/>
                    </a:lnTo>
                    <a:lnTo>
                      <a:pt x="3" y="19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9" y="24"/>
                    </a:moveTo>
                    <a:lnTo>
                      <a:pt x="3" y="24"/>
                    </a:lnTo>
                    <a:lnTo>
                      <a:pt x="3" y="19"/>
                    </a:lnTo>
                    <a:lnTo>
                      <a:pt x="9" y="19"/>
                    </a:lnTo>
                    <a:lnTo>
                      <a:pt x="9" y="24"/>
                    </a:lnTo>
                    <a:close/>
                    <a:moveTo>
                      <a:pt x="9" y="13"/>
                    </a:moveTo>
                    <a:lnTo>
                      <a:pt x="9" y="13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9" y="13"/>
                    </a:lnTo>
                    <a:close/>
                    <a:moveTo>
                      <a:pt x="9" y="13"/>
                    </a:moveTo>
                    <a:lnTo>
                      <a:pt x="13" y="13"/>
                    </a:lnTo>
                    <a:lnTo>
                      <a:pt x="14" y="15"/>
                    </a:lnTo>
                    <a:lnTo>
                      <a:pt x="16" y="16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9" y="24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2109"/>
              <p:cNvSpPr>
                <a:spLocks noEditPoints="1"/>
              </p:cNvSpPr>
              <p:nvPr/>
            </p:nvSpPr>
            <p:spPr bwMode="auto">
              <a:xfrm>
                <a:off x="1100" y="2895"/>
                <a:ext cx="15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10"/>
                  </a:cxn>
                  <a:cxn ang="0">
                    <a:pos x="0" y="6"/>
                  </a:cxn>
                  <a:cxn ang="0">
                    <a:pos x="2" y="15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12" y="8"/>
                  </a:cxn>
                  <a:cxn ang="0">
                    <a:pos x="2" y="15"/>
                  </a:cxn>
                  <a:cxn ang="0">
                    <a:pos x="12" y="8"/>
                  </a:cxn>
                  <a:cxn ang="0">
                    <a:pos x="13" y="11"/>
                  </a:cxn>
                  <a:cxn ang="0">
                    <a:pos x="12" y="8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7" y="21"/>
                  </a:cxn>
                  <a:cxn ang="0">
                    <a:pos x="2" y="16"/>
                  </a:cxn>
                  <a:cxn ang="0">
                    <a:pos x="7" y="21"/>
                  </a:cxn>
                  <a:cxn ang="0">
                    <a:pos x="9" y="10"/>
                  </a:cxn>
                  <a:cxn ang="0">
                    <a:pos x="7" y="21"/>
                  </a:cxn>
                  <a:cxn ang="0">
                    <a:pos x="9" y="10"/>
                  </a:cxn>
                  <a:cxn ang="0">
                    <a:pos x="15" y="16"/>
                  </a:cxn>
                  <a:cxn ang="0">
                    <a:pos x="9" y="10"/>
                  </a:cxn>
                  <a:cxn ang="0">
                    <a:pos x="15" y="19"/>
                  </a:cxn>
                  <a:cxn ang="0">
                    <a:pos x="4" y="16"/>
                  </a:cxn>
                  <a:cxn ang="0">
                    <a:pos x="15" y="19"/>
                  </a:cxn>
                  <a:cxn ang="0">
                    <a:pos x="13" y="24"/>
                  </a:cxn>
                  <a:cxn ang="0">
                    <a:pos x="9" y="26"/>
                  </a:cxn>
                  <a:cxn ang="0">
                    <a:pos x="5" y="24"/>
                  </a:cxn>
                  <a:cxn ang="0">
                    <a:pos x="4" y="19"/>
                  </a:cxn>
                </a:cxnLst>
                <a:rect l="0" t="0" r="r" b="b"/>
                <a:pathLst>
                  <a:path w="15" h="26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2" y="15"/>
                    </a:moveTo>
                    <a:lnTo>
                      <a:pt x="0" y="13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2" y="15"/>
                    </a:lnTo>
                    <a:close/>
                    <a:moveTo>
                      <a:pt x="10" y="6"/>
                    </a:moveTo>
                    <a:lnTo>
                      <a:pt x="12" y="8"/>
                    </a:lnTo>
                    <a:lnTo>
                      <a:pt x="4" y="16"/>
                    </a:lnTo>
                    <a:lnTo>
                      <a:pt x="2" y="15"/>
                    </a:lnTo>
                    <a:lnTo>
                      <a:pt x="10" y="6"/>
                    </a:lnTo>
                    <a:close/>
                    <a:moveTo>
                      <a:pt x="12" y="8"/>
                    </a:moveTo>
                    <a:lnTo>
                      <a:pt x="13" y="10"/>
                    </a:lnTo>
                    <a:lnTo>
                      <a:pt x="13" y="11"/>
                    </a:lnTo>
                    <a:lnTo>
                      <a:pt x="7" y="11"/>
                    </a:lnTo>
                    <a:lnTo>
                      <a:pt x="12" y="8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7" y="21"/>
                    </a:moveTo>
                    <a:lnTo>
                      <a:pt x="2" y="21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1"/>
                    </a:lnTo>
                    <a:close/>
                    <a:moveTo>
                      <a:pt x="7" y="10"/>
                    </a:moveTo>
                    <a:lnTo>
                      <a:pt x="9" y="1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9" y="10"/>
                    </a:moveTo>
                    <a:lnTo>
                      <a:pt x="15" y="10"/>
                    </a:lnTo>
                    <a:lnTo>
                      <a:pt x="15" y="16"/>
                    </a:lnTo>
                    <a:lnTo>
                      <a:pt x="9" y="16"/>
                    </a:lnTo>
                    <a:lnTo>
                      <a:pt x="9" y="10"/>
                    </a:lnTo>
                    <a:close/>
                    <a:moveTo>
                      <a:pt x="15" y="16"/>
                    </a:moveTo>
                    <a:lnTo>
                      <a:pt x="15" y="19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  <a:moveTo>
                      <a:pt x="15" y="19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9" y="26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4" y="23"/>
                    </a:lnTo>
                    <a:lnTo>
                      <a:pt x="4" y="19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2110"/>
              <p:cNvSpPr>
                <a:spLocks noEditPoints="1"/>
              </p:cNvSpPr>
              <p:nvPr/>
            </p:nvSpPr>
            <p:spPr bwMode="auto">
              <a:xfrm>
                <a:off x="1104" y="2910"/>
                <a:ext cx="14" cy="2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3" y="6"/>
                  </a:cxn>
                  <a:cxn ang="0">
                    <a:pos x="6" y="1"/>
                  </a:cxn>
                  <a:cxn ang="0">
                    <a:pos x="13" y="11"/>
                  </a:cxn>
                  <a:cxn ang="0">
                    <a:pos x="1" y="6"/>
                  </a:cxn>
                  <a:cxn ang="0">
                    <a:pos x="6" y="17"/>
                  </a:cxn>
                  <a:cxn ang="0">
                    <a:pos x="1" y="11"/>
                  </a:cxn>
                  <a:cxn ang="0">
                    <a:pos x="6" y="17"/>
                  </a:cxn>
                  <a:cxn ang="0">
                    <a:pos x="8" y="4"/>
                  </a:cxn>
                  <a:cxn ang="0">
                    <a:pos x="6" y="17"/>
                  </a:cxn>
                  <a:cxn ang="0">
                    <a:pos x="8" y="4"/>
                  </a:cxn>
                  <a:cxn ang="0">
                    <a:pos x="14" y="11"/>
                  </a:cxn>
                  <a:cxn ang="0">
                    <a:pos x="8" y="4"/>
                  </a:cxn>
                  <a:cxn ang="0">
                    <a:pos x="14" y="16"/>
                  </a:cxn>
                  <a:cxn ang="0">
                    <a:pos x="1" y="11"/>
                  </a:cxn>
                  <a:cxn ang="0">
                    <a:pos x="5" y="19"/>
                  </a:cxn>
                  <a:cxn ang="0">
                    <a:pos x="1" y="16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4" y="19"/>
                  </a:cxn>
                  <a:cxn ang="0">
                    <a:pos x="9" y="22"/>
                  </a:cxn>
                  <a:cxn ang="0">
                    <a:pos x="6" y="21"/>
                  </a:cxn>
                </a:cxnLst>
                <a:rect l="0" t="0" r="r" b="b"/>
                <a:pathLst>
                  <a:path w="14" h="22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7"/>
                    </a:moveTo>
                    <a:lnTo>
                      <a:pt x="1" y="17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7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4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1" y="16"/>
                    </a:lnTo>
                    <a:lnTo>
                      <a:pt x="1" y="11"/>
                    </a:lnTo>
                    <a:lnTo>
                      <a:pt x="14" y="11"/>
                    </a:lnTo>
                    <a:close/>
                    <a:moveTo>
                      <a:pt x="5" y="19"/>
                    </a:moveTo>
                    <a:lnTo>
                      <a:pt x="1" y="17"/>
                    </a:lnTo>
                    <a:lnTo>
                      <a:pt x="1" y="16"/>
                    </a:lnTo>
                    <a:lnTo>
                      <a:pt x="8" y="16"/>
                    </a:lnTo>
                    <a:lnTo>
                      <a:pt x="5" y="19"/>
                    </a:lnTo>
                    <a:close/>
                    <a:moveTo>
                      <a:pt x="11" y="11"/>
                    </a:moveTo>
                    <a:lnTo>
                      <a:pt x="13" y="13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11" y="11"/>
                    </a:lnTo>
                    <a:close/>
                    <a:moveTo>
                      <a:pt x="13" y="13"/>
                    </a:moveTo>
                    <a:lnTo>
                      <a:pt x="14" y="14"/>
                    </a:lnTo>
                    <a:lnTo>
                      <a:pt x="14" y="16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3" y="21"/>
                    </a:lnTo>
                    <a:lnTo>
                      <a:pt x="9" y="22"/>
                    </a:lnTo>
                    <a:lnTo>
                      <a:pt x="8" y="22"/>
                    </a:lnTo>
                    <a:lnTo>
                      <a:pt x="6" y="21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2111"/>
              <p:cNvSpPr>
                <a:spLocks noEditPoints="1"/>
              </p:cNvSpPr>
              <p:nvPr/>
            </p:nvSpPr>
            <p:spPr bwMode="auto">
              <a:xfrm>
                <a:off x="1005" y="2859"/>
                <a:ext cx="14" cy="73"/>
              </a:xfrm>
              <a:custGeom>
                <a:avLst/>
                <a:gdLst/>
                <a:ahLst/>
                <a:cxnLst>
                  <a:cxn ang="0">
                    <a:pos x="9" y="70"/>
                  </a:cxn>
                  <a:cxn ang="0">
                    <a:pos x="6" y="73"/>
                  </a:cxn>
                  <a:cxn ang="0">
                    <a:pos x="3" y="73"/>
                  </a:cxn>
                  <a:cxn ang="0">
                    <a:pos x="0" y="70"/>
                  </a:cxn>
                  <a:cxn ang="0">
                    <a:pos x="11" y="67"/>
                  </a:cxn>
                  <a:cxn ang="0">
                    <a:pos x="0" y="55"/>
                  </a:cxn>
                  <a:cxn ang="0">
                    <a:pos x="11" y="67"/>
                  </a:cxn>
                  <a:cxn ang="0">
                    <a:pos x="0" y="55"/>
                  </a:cxn>
                  <a:cxn ang="0">
                    <a:pos x="0" y="52"/>
                  </a:cxn>
                  <a:cxn ang="0">
                    <a:pos x="0" y="55"/>
                  </a:cxn>
                  <a:cxn ang="0">
                    <a:pos x="1" y="51"/>
                  </a:cxn>
                  <a:cxn ang="0">
                    <a:pos x="9" y="60"/>
                  </a:cxn>
                  <a:cxn ang="0">
                    <a:pos x="11" y="54"/>
                  </a:cxn>
                  <a:cxn ang="0">
                    <a:pos x="11" y="59"/>
                  </a:cxn>
                  <a:cxn ang="0">
                    <a:pos x="11" y="54"/>
                  </a:cxn>
                  <a:cxn ang="0">
                    <a:pos x="0" y="31"/>
                  </a:cxn>
                  <a:cxn ang="0">
                    <a:pos x="11" y="54"/>
                  </a:cxn>
                  <a:cxn ang="0">
                    <a:pos x="0" y="31"/>
                  </a:cxn>
                  <a:cxn ang="0">
                    <a:pos x="6" y="26"/>
                  </a:cxn>
                  <a:cxn ang="0">
                    <a:pos x="0" y="31"/>
                  </a:cxn>
                  <a:cxn ang="0">
                    <a:pos x="8" y="26"/>
                  </a:cxn>
                  <a:cxn ang="0">
                    <a:pos x="6" y="38"/>
                  </a:cxn>
                  <a:cxn ang="0">
                    <a:pos x="13" y="31"/>
                  </a:cxn>
                  <a:cxn ang="0">
                    <a:pos x="8" y="38"/>
                  </a:cxn>
                  <a:cxn ang="0">
                    <a:pos x="13" y="31"/>
                  </a:cxn>
                  <a:cxn ang="0">
                    <a:pos x="1" y="7"/>
                  </a:cxn>
                  <a:cxn ang="0">
                    <a:pos x="13" y="31"/>
                  </a:cxn>
                  <a:cxn ang="0">
                    <a:pos x="1" y="7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4" y="2"/>
                  </a:cxn>
                  <a:cxn ang="0">
                    <a:pos x="13" y="10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4" y="5"/>
                  </a:cxn>
                  <a:cxn ang="0">
                    <a:pos x="13" y="8"/>
                  </a:cxn>
                </a:cxnLst>
                <a:rect l="0" t="0" r="r" b="b"/>
                <a:pathLst>
                  <a:path w="14" h="73">
                    <a:moveTo>
                      <a:pt x="11" y="67"/>
                    </a:moveTo>
                    <a:lnTo>
                      <a:pt x="9" y="70"/>
                    </a:lnTo>
                    <a:lnTo>
                      <a:pt x="9" y="72"/>
                    </a:lnTo>
                    <a:lnTo>
                      <a:pt x="6" y="73"/>
                    </a:lnTo>
                    <a:lnTo>
                      <a:pt x="4" y="73"/>
                    </a:lnTo>
                    <a:lnTo>
                      <a:pt x="3" y="73"/>
                    </a:lnTo>
                    <a:lnTo>
                      <a:pt x="1" y="72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11" y="67"/>
                    </a:lnTo>
                    <a:close/>
                    <a:moveTo>
                      <a:pt x="0" y="67"/>
                    </a:moveTo>
                    <a:lnTo>
                      <a:pt x="0" y="55"/>
                    </a:lnTo>
                    <a:lnTo>
                      <a:pt x="11" y="55"/>
                    </a:lnTo>
                    <a:lnTo>
                      <a:pt x="11" y="67"/>
                    </a:lnTo>
                    <a:lnTo>
                      <a:pt x="0" y="67"/>
                    </a:lnTo>
                    <a:close/>
                    <a:moveTo>
                      <a:pt x="0" y="55"/>
                    </a:moveTo>
                    <a:lnTo>
                      <a:pt x="0" y="54"/>
                    </a:lnTo>
                    <a:lnTo>
                      <a:pt x="0" y="52"/>
                    </a:lnTo>
                    <a:lnTo>
                      <a:pt x="4" y="55"/>
                    </a:lnTo>
                    <a:lnTo>
                      <a:pt x="0" y="55"/>
                    </a:lnTo>
                    <a:close/>
                    <a:moveTo>
                      <a:pt x="0" y="52"/>
                    </a:moveTo>
                    <a:lnTo>
                      <a:pt x="1" y="51"/>
                    </a:lnTo>
                    <a:lnTo>
                      <a:pt x="11" y="59"/>
                    </a:lnTo>
                    <a:lnTo>
                      <a:pt x="9" y="60"/>
                    </a:lnTo>
                    <a:lnTo>
                      <a:pt x="0" y="52"/>
                    </a:lnTo>
                    <a:close/>
                    <a:moveTo>
                      <a:pt x="11" y="54"/>
                    </a:moveTo>
                    <a:lnTo>
                      <a:pt x="11" y="57"/>
                    </a:lnTo>
                    <a:lnTo>
                      <a:pt x="11" y="59"/>
                    </a:lnTo>
                    <a:lnTo>
                      <a:pt x="6" y="54"/>
                    </a:lnTo>
                    <a:lnTo>
                      <a:pt x="11" y="54"/>
                    </a:lnTo>
                    <a:close/>
                    <a:moveTo>
                      <a:pt x="0" y="54"/>
                    </a:moveTo>
                    <a:lnTo>
                      <a:pt x="0" y="31"/>
                    </a:lnTo>
                    <a:lnTo>
                      <a:pt x="11" y="31"/>
                    </a:lnTo>
                    <a:lnTo>
                      <a:pt x="11" y="54"/>
                    </a:lnTo>
                    <a:lnTo>
                      <a:pt x="0" y="54"/>
                    </a:lnTo>
                    <a:close/>
                    <a:moveTo>
                      <a:pt x="0" y="31"/>
                    </a:moveTo>
                    <a:lnTo>
                      <a:pt x="0" y="26"/>
                    </a:lnTo>
                    <a:lnTo>
                      <a:pt x="6" y="26"/>
                    </a:lnTo>
                    <a:lnTo>
                      <a:pt x="6" y="31"/>
                    </a:lnTo>
                    <a:lnTo>
                      <a:pt x="0" y="31"/>
                    </a:lnTo>
                    <a:close/>
                    <a:moveTo>
                      <a:pt x="6" y="26"/>
                    </a:moveTo>
                    <a:lnTo>
                      <a:pt x="8" y="26"/>
                    </a:lnTo>
                    <a:lnTo>
                      <a:pt x="8" y="38"/>
                    </a:lnTo>
                    <a:lnTo>
                      <a:pt x="6" y="38"/>
                    </a:lnTo>
                    <a:lnTo>
                      <a:pt x="6" y="26"/>
                    </a:lnTo>
                    <a:close/>
                    <a:moveTo>
                      <a:pt x="13" y="31"/>
                    </a:moveTo>
                    <a:lnTo>
                      <a:pt x="13" y="38"/>
                    </a:lnTo>
                    <a:lnTo>
                      <a:pt x="8" y="38"/>
                    </a:lnTo>
                    <a:lnTo>
                      <a:pt x="8" y="31"/>
                    </a:lnTo>
                    <a:lnTo>
                      <a:pt x="13" y="31"/>
                    </a:lnTo>
                    <a:close/>
                    <a:moveTo>
                      <a:pt x="1" y="31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31"/>
                    </a:lnTo>
                    <a:lnTo>
                      <a:pt x="1" y="31"/>
                    </a:lnTo>
                    <a:close/>
                    <a:moveTo>
                      <a:pt x="1" y="7"/>
                    </a:moveTo>
                    <a:lnTo>
                      <a:pt x="1" y="5"/>
                    </a:lnTo>
                    <a:lnTo>
                      <a:pt x="3" y="3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3" y="3"/>
                    </a:moveTo>
                    <a:lnTo>
                      <a:pt x="4" y="2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3" y="3"/>
                    </a:lnTo>
                    <a:close/>
                    <a:moveTo>
                      <a:pt x="4" y="2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3" y="8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2112"/>
              <p:cNvSpPr>
                <a:spLocks noEditPoints="1"/>
              </p:cNvSpPr>
              <p:nvPr/>
            </p:nvSpPr>
            <p:spPr bwMode="auto">
              <a:xfrm>
                <a:off x="1008" y="2780"/>
                <a:ext cx="14" cy="91"/>
              </a:xfrm>
              <a:custGeom>
                <a:avLst/>
                <a:gdLst/>
                <a:ahLst/>
                <a:cxnLst>
                  <a:cxn ang="0">
                    <a:pos x="11" y="87"/>
                  </a:cxn>
                  <a:cxn ang="0">
                    <a:pos x="8" y="91"/>
                  </a:cxn>
                  <a:cxn ang="0">
                    <a:pos x="3" y="91"/>
                  </a:cxn>
                  <a:cxn ang="0">
                    <a:pos x="0" y="87"/>
                  </a:cxn>
                  <a:cxn ang="0">
                    <a:pos x="11" y="84"/>
                  </a:cxn>
                  <a:cxn ang="0">
                    <a:pos x="0" y="56"/>
                  </a:cxn>
                  <a:cxn ang="0">
                    <a:pos x="11" y="84"/>
                  </a:cxn>
                  <a:cxn ang="0">
                    <a:pos x="0" y="56"/>
                  </a:cxn>
                  <a:cxn ang="0">
                    <a:pos x="3" y="53"/>
                  </a:cxn>
                  <a:cxn ang="0">
                    <a:pos x="0" y="56"/>
                  </a:cxn>
                  <a:cxn ang="0">
                    <a:pos x="5" y="52"/>
                  </a:cxn>
                  <a:cxn ang="0">
                    <a:pos x="10" y="61"/>
                  </a:cxn>
                  <a:cxn ang="0">
                    <a:pos x="13" y="56"/>
                  </a:cxn>
                  <a:cxn ang="0">
                    <a:pos x="11" y="60"/>
                  </a:cxn>
                  <a:cxn ang="0">
                    <a:pos x="13" y="56"/>
                  </a:cxn>
                  <a:cxn ang="0">
                    <a:pos x="1" y="27"/>
                  </a:cxn>
                  <a:cxn ang="0">
                    <a:pos x="13" y="56"/>
                  </a:cxn>
                  <a:cxn ang="0">
                    <a:pos x="1" y="27"/>
                  </a:cxn>
                  <a:cxn ang="0">
                    <a:pos x="3" y="22"/>
                  </a:cxn>
                  <a:cxn ang="0">
                    <a:pos x="1" y="27"/>
                  </a:cxn>
                  <a:cxn ang="0">
                    <a:pos x="5" y="21"/>
                  </a:cxn>
                  <a:cxn ang="0">
                    <a:pos x="11" y="30"/>
                  </a:cxn>
                  <a:cxn ang="0">
                    <a:pos x="14" y="26"/>
                  </a:cxn>
                  <a:cxn ang="0">
                    <a:pos x="13" y="29"/>
                  </a:cxn>
                  <a:cxn ang="0">
                    <a:pos x="14" y="26"/>
                  </a:cxn>
                  <a:cxn ang="0">
                    <a:pos x="3" y="4"/>
                  </a:cxn>
                  <a:cxn ang="0">
                    <a:pos x="14" y="2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4"/>
                  </a:cxn>
                </a:cxnLst>
                <a:rect l="0" t="0" r="r" b="b"/>
                <a:pathLst>
                  <a:path w="14" h="91">
                    <a:moveTo>
                      <a:pt x="11" y="84"/>
                    </a:moveTo>
                    <a:lnTo>
                      <a:pt x="11" y="87"/>
                    </a:lnTo>
                    <a:lnTo>
                      <a:pt x="10" y="89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3" y="91"/>
                    </a:lnTo>
                    <a:lnTo>
                      <a:pt x="1" y="89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11" y="84"/>
                    </a:lnTo>
                    <a:close/>
                    <a:moveTo>
                      <a:pt x="0" y="84"/>
                    </a:moveTo>
                    <a:lnTo>
                      <a:pt x="0" y="56"/>
                    </a:lnTo>
                    <a:lnTo>
                      <a:pt x="11" y="56"/>
                    </a:lnTo>
                    <a:lnTo>
                      <a:pt x="11" y="84"/>
                    </a:lnTo>
                    <a:lnTo>
                      <a:pt x="0" y="84"/>
                    </a:lnTo>
                    <a:close/>
                    <a:moveTo>
                      <a:pt x="0" y="56"/>
                    </a:moveTo>
                    <a:lnTo>
                      <a:pt x="0" y="55"/>
                    </a:lnTo>
                    <a:lnTo>
                      <a:pt x="3" y="53"/>
                    </a:lnTo>
                    <a:lnTo>
                      <a:pt x="6" y="56"/>
                    </a:lnTo>
                    <a:lnTo>
                      <a:pt x="0" y="56"/>
                    </a:lnTo>
                    <a:close/>
                    <a:moveTo>
                      <a:pt x="3" y="53"/>
                    </a:moveTo>
                    <a:lnTo>
                      <a:pt x="5" y="52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3" y="53"/>
                    </a:lnTo>
                    <a:close/>
                    <a:moveTo>
                      <a:pt x="13" y="56"/>
                    </a:moveTo>
                    <a:lnTo>
                      <a:pt x="13" y="58"/>
                    </a:lnTo>
                    <a:lnTo>
                      <a:pt x="11" y="60"/>
                    </a:lnTo>
                    <a:lnTo>
                      <a:pt x="8" y="56"/>
                    </a:lnTo>
                    <a:lnTo>
                      <a:pt x="13" y="56"/>
                    </a:lnTo>
                    <a:close/>
                    <a:moveTo>
                      <a:pt x="1" y="56"/>
                    </a:moveTo>
                    <a:lnTo>
                      <a:pt x="1" y="27"/>
                    </a:lnTo>
                    <a:lnTo>
                      <a:pt x="13" y="27"/>
                    </a:lnTo>
                    <a:lnTo>
                      <a:pt x="13" y="56"/>
                    </a:lnTo>
                    <a:lnTo>
                      <a:pt x="1" y="56"/>
                    </a:lnTo>
                    <a:close/>
                    <a:moveTo>
                      <a:pt x="1" y="27"/>
                    </a:moveTo>
                    <a:lnTo>
                      <a:pt x="1" y="24"/>
                    </a:lnTo>
                    <a:lnTo>
                      <a:pt x="3" y="22"/>
                    </a:lnTo>
                    <a:lnTo>
                      <a:pt x="8" y="27"/>
                    </a:lnTo>
                    <a:lnTo>
                      <a:pt x="1" y="27"/>
                    </a:lnTo>
                    <a:close/>
                    <a:moveTo>
                      <a:pt x="3" y="22"/>
                    </a:moveTo>
                    <a:lnTo>
                      <a:pt x="5" y="21"/>
                    </a:lnTo>
                    <a:lnTo>
                      <a:pt x="13" y="29"/>
                    </a:lnTo>
                    <a:lnTo>
                      <a:pt x="11" y="30"/>
                    </a:lnTo>
                    <a:lnTo>
                      <a:pt x="3" y="22"/>
                    </a:lnTo>
                    <a:close/>
                    <a:moveTo>
                      <a:pt x="14" y="26"/>
                    </a:moveTo>
                    <a:lnTo>
                      <a:pt x="14" y="27"/>
                    </a:lnTo>
                    <a:lnTo>
                      <a:pt x="13" y="29"/>
                    </a:lnTo>
                    <a:lnTo>
                      <a:pt x="8" y="26"/>
                    </a:lnTo>
                    <a:lnTo>
                      <a:pt x="14" y="26"/>
                    </a:lnTo>
                    <a:close/>
                    <a:moveTo>
                      <a:pt x="3" y="26"/>
                    </a:moveTo>
                    <a:lnTo>
                      <a:pt x="3" y="4"/>
                    </a:lnTo>
                    <a:lnTo>
                      <a:pt x="14" y="4"/>
                    </a:lnTo>
                    <a:lnTo>
                      <a:pt x="14" y="26"/>
                    </a:lnTo>
                    <a:lnTo>
                      <a:pt x="3" y="2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2113"/>
              <p:cNvSpPr>
                <a:spLocks noEditPoints="1"/>
              </p:cNvSpPr>
              <p:nvPr/>
            </p:nvSpPr>
            <p:spPr bwMode="auto">
              <a:xfrm>
                <a:off x="1011" y="2677"/>
                <a:ext cx="16" cy="114"/>
              </a:xfrm>
              <a:custGeom>
                <a:avLst/>
                <a:gdLst/>
                <a:ahLst/>
                <a:cxnLst>
                  <a:cxn ang="0">
                    <a:pos x="11" y="111"/>
                  </a:cxn>
                  <a:cxn ang="0">
                    <a:pos x="8" y="114"/>
                  </a:cxn>
                  <a:cxn ang="0">
                    <a:pos x="3" y="114"/>
                  </a:cxn>
                  <a:cxn ang="0">
                    <a:pos x="0" y="111"/>
                  </a:cxn>
                  <a:cxn ang="0">
                    <a:pos x="11" y="107"/>
                  </a:cxn>
                  <a:cxn ang="0">
                    <a:pos x="0" y="96"/>
                  </a:cxn>
                  <a:cxn ang="0">
                    <a:pos x="11" y="107"/>
                  </a:cxn>
                  <a:cxn ang="0">
                    <a:pos x="0" y="96"/>
                  </a:cxn>
                  <a:cxn ang="0">
                    <a:pos x="2" y="91"/>
                  </a:cxn>
                  <a:cxn ang="0">
                    <a:pos x="0" y="96"/>
                  </a:cxn>
                  <a:cxn ang="0">
                    <a:pos x="3" y="90"/>
                  </a:cxn>
                  <a:cxn ang="0">
                    <a:pos x="10" y="99"/>
                  </a:cxn>
                  <a:cxn ang="0">
                    <a:pos x="13" y="94"/>
                  </a:cxn>
                  <a:cxn ang="0">
                    <a:pos x="11" y="98"/>
                  </a:cxn>
                  <a:cxn ang="0">
                    <a:pos x="13" y="94"/>
                  </a:cxn>
                  <a:cxn ang="0">
                    <a:pos x="2" y="59"/>
                  </a:cxn>
                  <a:cxn ang="0">
                    <a:pos x="13" y="94"/>
                  </a:cxn>
                  <a:cxn ang="0">
                    <a:pos x="2" y="59"/>
                  </a:cxn>
                  <a:cxn ang="0">
                    <a:pos x="3" y="54"/>
                  </a:cxn>
                  <a:cxn ang="0">
                    <a:pos x="2" y="59"/>
                  </a:cxn>
                  <a:cxn ang="0">
                    <a:pos x="3" y="52"/>
                  </a:cxn>
                  <a:cxn ang="0">
                    <a:pos x="11" y="62"/>
                  </a:cxn>
                  <a:cxn ang="0">
                    <a:pos x="15" y="57"/>
                  </a:cxn>
                  <a:cxn ang="0">
                    <a:pos x="13" y="60"/>
                  </a:cxn>
                  <a:cxn ang="0">
                    <a:pos x="15" y="57"/>
                  </a:cxn>
                  <a:cxn ang="0">
                    <a:pos x="3" y="16"/>
                  </a:cxn>
                  <a:cxn ang="0">
                    <a:pos x="15" y="57"/>
                  </a:cxn>
                  <a:cxn ang="0">
                    <a:pos x="3" y="16"/>
                  </a:cxn>
                  <a:cxn ang="0">
                    <a:pos x="3" y="13"/>
                  </a:cxn>
                  <a:cxn ang="0">
                    <a:pos x="3" y="16"/>
                  </a:cxn>
                  <a:cxn ang="0">
                    <a:pos x="5" y="10"/>
                  </a:cxn>
                  <a:cxn ang="0">
                    <a:pos x="13" y="18"/>
                  </a:cxn>
                  <a:cxn ang="0">
                    <a:pos x="16" y="13"/>
                  </a:cxn>
                  <a:cxn ang="0">
                    <a:pos x="15" y="16"/>
                  </a:cxn>
                  <a:cxn ang="0">
                    <a:pos x="16" y="13"/>
                  </a:cxn>
                  <a:cxn ang="0">
                    <a:pos x="5" y="7"/>
                  </a:cxn>
                  <a:cxn ang="0">
                    <a:pos x="16" y="13"/>
                  </a:cxn>
                  <a:cxn ang="0">
                    <a:pos x="5" y="7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114">
                    <a:moveTo>
                      <a:pt x="11" y="107"/>
                    </a:moveTo>
                    <a:lnTo>
                      <a:pt x="11" y="111"/>
                    </a:lnTo>
                    <a:lnTo>
                      <a:pt x="10" y="112"/>
                    </a:lnTo>
                    <a:lnTo>
                      <a:pt x="8" y="114"/>
                    </a:lnTo>
                    <a:lnTo>
                      <a:pt x="5" y="114"/>
                    </a:lnTo>
                    <a:lnTo>
                      <a:pt x="3" y="114"/>
                    </a:lnTo>
                    <a:lnTo>
                      <a:pt x="2" y="112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11" y="107"/>
                    </a:lnTo>
                    <a:close/>
                    <a:moveTo>
                      <a:pt x="0" y="107"/>
                    </a:moveTo>
                    <a:lnTo>
                      <a:pt x="0" y="96"/>
                    </a:lnTo>
                    <a:lnTo>
                      <a:pt x="11" y="96"/>
                    </a:lnTo>
                    <a:lnTo>
                      <a:pt x="11" y="107"/>
                    </a:lnTo>
                    <a:lnTo>
                      <a:pt x="0" y="107"/>
                    </a:lnTo>
                    <a:close/>
                    <a:moveTo>
                      <a:pt x="0" y="96"/>
                    </a:moveTo>
                    <a:lnTo>
                      <a:pt x="0" y="93"/>
                    </a:lnTo>
                    <a:lnTo>
                      <a:pt x="2" y="91"/>
                    </a:lnTo>
                    <a:lnTo>
                      <a:pt x="5" y="96"/>
                    </a:lnTo>
                    <a:lnTo>
                      <a:pt x="0" y="96"/>
                    </a:lnTo>
                    <a:close/>
                    <a:moveTo>
                      <a:pt x="2" y="91"/>
                    </a:moveTo>
                    <a:lnTo>
                      <a:pt x="3" y="90"/>
                    </a:lnTo>
                    <a:lnTo>
                      <a:pt x="11" y="98"/>
                    </a:lnTo>
                    <a:lnTo>
                      <a:pt x="10" y="99"/>
                    </a:lnTo>
                    <a:lnTo>
                      <a:pt x="2" y="91"/>
                    </a:lnTo>
                    <a:close/>
                    <a:moveTo>
                      <a:pt x="13" y="94"/>
                    </a:moveTo>
                    <a:lnTo>
                      <a:pt x="13" y="96"/>
                    </a:lnTo>
                    <a:lnTo>
                      <a:pt x="11" y="98"/>
                    </a:lnTo>
                    <a:lnTo>
                      <a:pt x="7" y="94"/>
                    </a:lnTo>
                    <a:lnTo>
                      <a:pt x="13" y="94"/>
                    </a:lnTo>
                    <a:close/>
                    <a:moveTo>
                      <a:pt x="2" y="94"/>
                    </a:moveTo>
                    <a:lnTo>
                      <a:pt x="2" y="59"/>
                    </a:lnTo>
                    <a:lnTo>
                      <a:pt x="13" y="59"/>
                    </a:lnTo>
                    <a:lnTo>
                      <a:pt x="13" y="94"/>
                    </a:lnTo>
                    <a:lnTo>
                      <a:pt x="2" y="94"/>
                    </a:lnTo>
                    <a:close/>
                    <a:moveTo>
                      <a:pt x="2" y="59"/>
                    </a:moveTo>
                    <a:lnTo>
                      <a:pt x="2" y="55"/>
                    </a:lnTo>
                    <a:lnTo>
                      <a:pt x="3" y="54"/>
                    </a:lnTo>
                    <a:lnTo>
                      <a:pt x="7" y="59"/>
                    </a:lnTo>
                    <a:lnTo>
                      <a:pt x="2" y="59"/>
                    </a:lnTo>
                    <a:close/>
                    <a:moveTo>
                      <a:pt x="3" y="54"/>
                    </a:moveTo>
                    <a:lnTo>
                      <a:pt x="3" y="52"/>
                    </a:lnTo>
                    <a:lnTo>
                      <a:pt x="13" y="60"/>
                    </a:lnTo>
                    <a:lnTo>
                      <a:pt x="11" y="62"/>
                    </a:lnTo>
                    <a:lnTo>
                      <a:pt x="3" y="54"/>
                    </a:lnTo>
                    <a:close/>
                    <a:moveTo>
                      <a:pt x="15" y="57"/>
                    </a:moveTo>
                    <a:lnTo>
                      <a:pt x="15" y="59"/>
                    </a:lnTo>
                    <a:lnTo>
                      <a:pt x="13" y="60"/>
                    </a:lnTo>
                    <a:lnTo>
                      <a:pt x="8" y="57"/>
                    </a:lnTo>
                    <a:lnTo>
                      <a:pt x="15" y="57"/>
                    </a:lnTo>
                    <a:close/>
                    <a:moveTo>
                      <a:pt x="3" y="57"/>
                    </a:moveTo>
                    <a:lnTo>
                      <a:pt x="3" y="16"/>
                    </a:lnTo>
                    <a:lnTo>
                      <a:pt x="15" y="16"/>
                    </a:lnTo>
                    <a:lnTo>
                      <a:pt x="15" y="57"/>
                    </a:lnTo>
                    <a:lnTo>
                      <a:pt x="3" y="57"/>
                    </a:lnTo>
                    <a:close/>
                    <a:moveTo>
                      <a:pt x="3" y="16"/>
                    </a:moveTo>
                    <a:lnTo>
                      <a:pt x="3" y="15"/>
                    </a:lnTo>
                    <a:lnTo>
                      <a:pt x="3" y="13"/>
                    </a:lnTo>
                    <a:lnTo>
                      <a:pt x="8" y="16"/>
                    </a:lnTo>
                    <a:lnTo>
                      <a:pt x="3" y="16"/>
                    </a:lnTo>
                    <a:close/>
                    <a:moveTo>
                      <a:pt x="3" y="13"/>
                    </a:moveTo>
                    <a:lnTo>
                      <a:pt x="5" y="10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3" y="13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15" y="16"/>
                    </a:lnTo>
                    <a:lnTo>
                      <a:pt x="10" y="13"/>
                    </a:lnTo>
                    <a:lnTo>
                      <a:pt x="16" y="13"/>
                    </a:lnTo>
                    <a:close/>
                    <a:moveTo>
                      <a:pt x="5" y="13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3"/>
                    </a:lnTo>
                    <a:lnTo>
                      <a:pt x="5" y="13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2114"/>
              <p:cNvSpPr>
                <a:spLocks noEditPoints="1"/>
              </p:cNvSpPr>
              <p:nvPr/>
            </p:nvSpPr>
            <p:spPr bwMode="auto">
              <a:xfrm>
                <a:off x="1016" y="2529"/>
                <a:ext cx="13" cy="160"/>
              </a:xfrm>
              <a:custGeom>
                <a:avLst/>
                <a:gdLst/>
                <a:ahLst/>
                <a:cxnLst>
                  <a:cxn ang="0">
                    <a:pos x="11" y="156"/>
                  </a:cxn>
                  <a:cxn ang="0">
                    <a:pos x="8" y="160"/>
                  </a:cxn>
                  <a:cxn ang="0">
                    <a:pos x="3" y="160"/>
                  </a:cxn>
                  <a:cxn ang="0">
                    <a:pos x="0" y="156"/>
                  </a:cxn>
                  <a:cxn ang="0">
                    <a:pos x="11" y="155"/>
                  </a:cxn>
                  <a:cxn ang="0">
                    <a:pos x="0" y="116"/>
                  </a:cxn>
                  <a:cxn ang="0">
                    <a:pos x="11" y="155"/>
                  </a:cxn>
                  <a:cxn ang="0">
                    <a:pos x="0" y="116"/>
                  </a:cxn>
                  <a:cxn ang="0">
                    <a:pos x="0" y="113"/>
                  </a:cxn>
                  <a:cxn ang="0">
                    <a:pos x="0" y="116"/>
                  </a:cxn>
                  <a:cxn ang="0">
                    <a:pos x="2" y="109"/>
                  </a:cxn>
                  <a:cxn ang="0">
                    <a:pos x="11" y="117"/>
                  </a:cxn>
                  <a:cxn ang="0">
                    <a:pos x="13" y="113"/>
                  </a:cxn>
                  <a:cxn ang="0">
                    <a:pos x="11" y="114"/>
                  </a:cxn>
                  <a:cxn ang="0">
                    <a:pos x="13" y="113"/>
                  </a:cxn>
                  <a:cxn ang="0">
                    <a:pos x="0" y="59"/>
                  </a:cxn>
                  <a:cxn ang="0">
                    <a:pos x="13" y="113"/>
                  </a:cxn>
                  <a:cxn ang="0">
                    <a:pos x="0" y="59"/>
                  </a:cxn>
                  <a:cxn ang="0">
                    <a:pos x="2" y="56"/>
                  </a:cxn>
                  <a:cxn ang="0">
                    <a:pos x="0" y="59"/>
                  </a:cxn>
                  <a:cxn ang="0">
                    <a:pos x="3" y="54"/>
                  </a:cxn>
                  <a:cxn ang="0">
                    <a:pos x="11" y="61"/>
                  </a:cxn>
                  <a:cxn ang="0">
                    <a:pos x="13" y="56"/>
                  </a:cxn>
                  <a:cxn ang="0">
                    <a:pos x="13" y="59"/>
                  </a:cxn>
                  <a:cxn ang="0">
                    <a:pos x="13" y="56"/>
                  </a:cxn>
                  <a:cxn ang="0">
                    <a:pos x="2" y="7"/>
                  </a:cxn>
                  <a:cxn ang="0">
                    <a:pos x="13" y="56"/>
                  </a:cxn>
                  <a:cxn ang="0">
                    <a:pos x="2" y="7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7"/>
                  </a:cxn>
                </a:cxnLst>
                <a:rect l="0" t="0" r="r" b="b"/>
                <a:pathLst>
                  <a:path w="13" h="160">
                    <a:moveTo>
                      <a:pt x="11" y="155"/>
                    </a:moveTo>
                    <a:lnTo>
                      <a:pt x="11" y="156"/>
                    </a:lnTo>
                    <a:lnTo>
                      <a:pt x="10" y="158"/>
                    </a:lnTo>
                    <a:lnTo>
                      <a:pt x="8" y="160"/>
                    </a:lnTo>
                    <a:lnTo>
                      <a:pt x="5" y="160"/>
                    </a:lnTo>
                    <a:lnTo>
                      <a:pt x="3" y="160"/>
                    </a:lnTo>
                    <a:lnTo>
                      <a:pt x="2" y="158"/>
                    </a:lnTo>
                    <a:lnTo>
                      <a:pt x="0" y="156"/>
                    </a:lnTo>
                    <a:lnTo>
                      <a:pt x="0" y="155"/>
                    </a:lnTo>
                    <a:lnTo>
                      <a:pt x="11" y="155"/>
                    </a:lnTo>
                    <a:close/>
                    <a:moveTo>
                      <a:pt x="0" y="155"/>
                    </a:moveTo>
                    <a:lnTo>
                      <a:pt x="0" y="116"/>
                    </a:lnTo>
                    <a:lnTo>
                      <a:pt x="11" y="116"/>
                    </a:lnTo>
                    <a:lnTo>
                      <a:pt x="11" y="155"/>
                    </a:lnTo>
                    <a:lnTo>
                      <a:pt x="0" y="155"/>
                    </a:lnTo>
                    <a:close/>
                    <a:moveTo>
                      <a:pt x="0" y="116"/>
                    </a:moveTo>
                    <a:lnTo>
                      <a:pt x="0" y="114"/>
                    </a:lnTo>
                    <a:lnTo>
                      <a:pt x="0" y="113"/>
                    </a:lnTo>
                    <a:lnTo>
                      <a:pt x="5" y="116"/>
                    </a:lnTo>
                    <a:lnTo>
                      <a:pt x="0" y="116"/>
                    </a:lnTo>
                    <a:close/>
                    <a:moveTo>
                      <a:pt x="0" y="113"/>
                    </a:moveTo>
                    <a:lnTo>
                      <a:pt x="2" y="109"/>
                    </a:lnTo>
                    <a:lnTo>
                      <a:pt x="11" y="114"/>
                    </a:lnTo>
                    <a:lnTo>
                      <a:pt x="11" y="117"/>
                    </a:lnTo>
                    <a:lnTo>
                      <a:pt x="0" y="113"/>
                    </a:lnTo>
                    <a:close/>
                    <a:moveTo>
                      <a:pt x="13" y="113"/>
                    </a:moveTo>
                    <a:lnTo>
                      <a:pt x="13" y="114"/>
                    </a:lnTo>
                    <a:lnTo>
                      <a:pt x="11" y="114"/>
                    </a:lnTo>
                    <a:lnTo>
                      <a:pt x="6" y="113"/>
                    </a:lnTo>
                    <a:lnTo>
                      <a:pt x="13" y="113"/>
                    </a:lnTo>
                    <a:close/>
                    <a:moveTo>
                      <a:pt x="0" y="113"/>
                    </a:moveTo>
                    <a:lnTo>
                      <a:pt x="0" y="59"/>
                    </a:lnTo>
                    <a:lnTo>
                      <a:pt x="13" y="59"/>
                    </a:lnTo>
                    <a:lnTo>
                      <a:pt x="13" y="113"/>
                    </a:lnTo>
                    <a:lnTo>
                      <a:pt x="0" y="113"/>
                    </a:lnTo>
                    <a:close/>
                    <a:moveTo>
                      <a:pt x="0" y="59"/>
                    </a:moveTo>
                    <a:lnTo>
                      <a:pt x="0" y="57"/>
                    </a:lnTo>
                    <a:lnTo>
                      <a:pt x="2" y="56"/>
                    </a:lnTo>
                    <a:lnTo>
                      <a:pt x="6" y="59"/>
                    </a:lnTo>
                    <a:lnTo>
                      <a:pt x="0" y="59"/>
                    </a:lnTo>
                    <a:close/>
                    <a:moveTo>
                      <a:pt x="2" y="56"/>
                    </a:moveTo>
                    <a:lnTo>
                      <a:pt x="3" y="54"/>
                    </a:lnTo>
                    <a:lnTo>
                      <a:pt x="13" y="59"/>
                    </a:lnTo>
                    <a:lnTo>
                      <a:pt x="11" y="61"/>
                    </a:lnTo>
                    <a:lnTo>
                      <a:pt x="2" y="56"/>
                    </a:lnTo>
                    <a:close/>
                    <a:moveTo>
                      <a:pt x="13" y="56"/>
                    </a:moveTo>
                    <a:lnTo>
                      <a:pt x="13" y="57"/>
                    </a:lnTo>
                    <a:lnTo>
                      <a:pt x="13" y="59"/>
                    </a:lnTo>
                    <a:lnTo>
                      <a:pt x="8" y="56"/>
                    </a:lnTo>
                    <a:lnTo>
                      <a:pt x="13" y="56"/>
                    </a:lnTo>
                    <a:close/>
                    <a:moveTo>
                      <a:pt x="2" y="56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56"/>
                    </a:lnTo>
                    <a:lnTo>
                      <a:pt x="2" y="56"/>
                    </a:lnTo>
                    <a:close/>
                    <a:moveTo>
                      <a:pt x="2" y="7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3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Freeform 2115"/>
              <p:cNvSpPr>
                <a:spLocks noEditPoints="1"/>
              </p:cNvSpPr>
              <p:nvPr/>
            </p:nvSpPr>
            <p:spPr bwMode="auto">
              <a:xfrm>
                <a:off x="1018" y="2276"/>
                <a:ext cx="16" cy="265"/>
              </a:xfrm>
              <a:custGeom>
                <a:avLst/>
                <a:gdLst/>
                <a:ahLst/>
                <a:cxnLst>
                  <a:cxn ang="0">
                    <a:pos x="11" y="262"/>
                  </a:cxn>
                  <a:cxn ang="0">
                    <a:pos x="8" y="265"/>
                  </a:cxn>
                  <a:cxn ang="0">
                    <a:pos x="3" y="265"/>
                  </a:cxn>
                  <a:cxn ang="0">
                    <a:pos x="1" y="262"/>
                  </a:cxn>
                  <a:cxn ang="0">
                    <a:pos x="11" y="260"/>
                  </a:cxn>
                  <a:cxn ang="0">
                    <a:pos x="0" y="244"/>
                  </a:cxn>
                  <a:cxn ang="0">
                    <a:pos x="11" y="260"/>
                  </a:cxn>
                  <a:cxn ang="0">
                    <a:pos x="0" y="244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3" y="237"/>
                  </a:cxn>
                  <a:cxn ang="0">
                    <a:pos x="11" y="245"/>
                  </a:cxn>
                  <a:cxn ang="0">
                    <a:pos x="13" y="240"/>
                  </a:cxn>
                  <a:cxn ang="0">
                    <a:pos x="13" y="242"/>
                  </a:cxn>
                  <a:cxn ang="0">
                    <a:pos x="13" y="240"/>
                  </a:cxn>
                  <a:cxn ang="0">
                    <a:pos x="1" y="161"/>
                  </a:cxn>
                  <a:cxn ang="0">
                    <a:pos x="13" y="240"/>
                  </a:cxn>
                  <a:cxn ang="0">
                    <a:pos x="1" y="161"/>
                  </a:cxn>
                  <a:cxn ang="0">
                    <a:pos x="1" y="159"/>
                  </a:cxn>
                  <a:cxn ang="0">
                    <a:pos x="1" y="161"/>
                  </a:cxn>
                  <a:cxn ang="0">
                    <a:pos x="3" y="154"/>
                  </a:cxn>
                  <a:cxn ang="0">
                    <a:pos x="13" y="162"/>
                  </a:cxn>
                  <a:cxn ang="0">
                    <a:pos x="14" y="156"/>
                  </a:cxn>
                  <a:cxn ang="0">
                    <a:pos x="14" y="158"/>
                  </a:cxn>
                  <a:cxn ang="0">
                    <a:pos x="14" y="156"/>
                  </a:cxn>
                  <a:cxn ang="0">
                    <a:pos x="3" y="54"/>
                  </a:cxn>
                  <a:cxn ang="0">
                    <a:pos x="14" y="156"/>
                  </a:cxn>
                  <a:cxn ang="0">
                    <a:pos x="3" y="54"/>
                  </a:cxn>
                  <a:cxn ang="0">
                    <a:pos x="3" y="52"/>
                  </a:cxn>
                  <a:cxn ang="0">
                    <a:pos x="3" y="54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16" y="49"/>
                  </a:cxn>
                  <a:cxn ang="0">
                    <a:pos x="16" y="49"/>
                  </a:cxn>
                  <a:cxn ang="0">
                    <a:pos x="16" y="49"/>
                  </a:cxn>
                  <a:cxn ang="0">
                    <a:pos x="4" y="7"/>
                  </a:cxn>
                  <a:cxn ang="0">
                    <a:pos x="16" y="49"/>
                  </a:cxn>
                  <a:cxn ang="0">
                    <a:pos x="4" y="7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65">
                    <a:moveTo>
                      <a:pt x="11" y="260"/>
                    </a:moveTo>
                    <a:lnTo>
                      <a:pt x="11" y="262"/>
                    </a:lnTo>
                    <a:lnTo>
                      <a:pt x="9" y="263"/>
                    </a:lnTo>
                    <a:lnTo>
                      <a:pt x="8" y="265"/>
                    </a:lnTo>
                    <a:lnTo>
                      <a:pt x="6" y="265"/>
                    </a:lnTo>
                    <a:lnTo>
                      <a:pt x="3" y="265"/>
                    </a:lnTo>
                    <a:lnTo>
                      <a:pt x="1" y="263"/>
                    </a:lnTo>
                    <a:lnTo>
                      <a:pt x="1" y="262"/>
                    </a:lnTo>
                    <a:lnTo>
                      <a:pt x="0" y="260"/>
                    </a:lnTo>
                    <a:lnTo>
                      <a:pt x="11" y="260"/>
                    </a:lnTo>
                    <a:close/>
                    <a:moveTo>
                      <a:pt x="0" y="260"/>
                    </a:moveTo>
                    <a:lnTo>
                      <a:pt x="0" y="244"/>
                    </a:lnTo>
                    <a:lnTo>
                      <a:pt x="11" y="244"/>
                    </a:lnTo>
                    <a:lnTo>
                      <a:pt x="11" y="260"/>
                    </a:lnTo>
                    <a:lnTo>
                      <a:pt x="0" y="260"/>
                    </a:lnTo>
                    <a:close/>
                    <a:moveTo>
                      <a:pt x="0" y="244"/>
                    </a:moveTo>
                    <a:lnTo>
                      <a:pt x="0" y="242"/>
                    </a:lnTo>
                    <a:lnTo>
                      <a:pt x="0" y="242"/>
                    </a:lnTo>
                    <a:lnTo>
                      <a:pt x="6" y="244"/>
                    </a:lnTo>
                    <a:lnTo>
                      <a:pt x="0" y="244"/>
                    </a:lnTo>
                    <a:close/>
                    <a:moveTo>
                      <a:pt x="0" y="242"/>
                    </a:moveTo>
                    <a:lnTo>
                      <a:pt x="3" y="237"/>
                    </a:lnTo>
                    <a:lnTo>
                      <a:pt x="13" y="242"/>
                    </a:lnTo>
                    <a:lnTo>
                      <a:pt x="11" y="245"/>
                    </a:lnTo>
                    <a:lnTo>
                      <a:pt x="0" y="242"/>
                    </a:lnTo>
                    <a:close/>
                    <a:moveTo>
                      <a:pt x="13" y="240"/>
                    </a:moveTo>
                    <a:lnTo>
                      <a:pt x="13" y="240"/>
                    </a:lnTo>
                    <a:lnTo>
                      <a:pt x="13" y="242"/>
                    </a:lnTo>
                    <a:lnTo>
                      <a:pt x="8" y="240"/>
                    </a:lnTo>
                    <a:lnTo>
                      <a:pt x="13" y="240"/>
                    </a:lnTo>
                    <a:close/>
                    <a:moveTo>
                      <a:pt x="1" y="240"/>
                    </a:moveTo>
                    <a:lnTo>
                      <a:pt x="1" y="161"/>
                    </a:lnTo>
                    <a:lnTo>
                      <a:pt x="13" y="161"/>
                    </a:lnTo>
                    <a:lnTo>
                      <a:pt x="13" y="240"/>
                    </a:lnTo>
                    <a:lnTo>
                      <a:pt x="1" y="240"/>
                    </a:lnTo>
                    <a:close/>
                    <a:moveTo>
                      <a:pt x="1" y="161"/>
                    </a:moveTo>
                    <a:lnTo>
                      <a:pt x="1" y="159"/>
                    </a:lnTo>
                    <a:lnTo>
                      <a:pt x="1" y="159"/>
                    </a:lnTo>
                    <a:lnTo>
                      <a:pt x="8" y="161"/>
                    </a:lnTo>
                    <a:lnTo>
                      <a:pt x="1" y="161"/>
                    </a:lnTo>
                    <a:close/>
                    <a:moveTo>
                      <a:pt x="1" y="159"/>
                    </a:moveTo>
                    <a:lnTo>
                      <a:pt x="3" y="154"/>
                    </a:lnTo>
                    <a:lnTo>
                      <a:pt x="14" y="158"/>
                    </a:lnTo>
                    <a:lnTo>
                      <a:pt x="13" y="162"/>
                    </a:lnTo>
                    <a:lnTo>
                      <a:pt x="1" y="159"/>
                    </a:lnTo>
                    <a:close/>
                    <a:moveTo>
                      <a:pt x="14" y="156"/>
                    </a:moveTo>
                    <a:lnTo>
                      <a:pt x="14" y="156"/>
                    </a:lnTo>
                    <a:lnTo>
                      <a:pt x="14" y="158"/>
                    </a:lnTo>
                    <a:lnTo>
                      <a:pt x="9" y="156"/>
                    </a:lnTo>
                    <a:lnTo>
                      <a:pt x="14" y="156"/>
                    </a:lnTo>
                    <a:close/>
                    <a:moveTo>
                      <a:pt x="3" y="156"/>
                    </a:moveTo>
                    <a:lnTo>
                      <a:pt x="3" y="54"/>
                    </a:lnTo>
                    <a:lnTo>
                      <a:pt x="14" y="54"/>
                    </a:lnTo>
                    <a:lnTo>
                      <a:pt x="14" y="156"/>
                    </a:lnTo>
                    <a:lnTo>
                      <a:pt x="3" y="156"/>
                    </a:lnTo>
                    <a:close/>
                    <a:moveTo>
                      <a:pt x="3" y="54"/>
                    </a:moveTo>
                    <a:lnTo>
                      <a:pt x="3" y="54"/>
                    </a:lnTo>
                    <a:lnTo>
                      <a:pt x="3" y="52"/>
                    </a:lnTo>
                    <a:lnTo>
                      <a:pt x="9" y="54"/>
                    </a:lnTo>
                    <a:lnTo>
                      <a:pt x="3" y="54"/>
                    </a:lnTo>
                    <a:close/>
                    <a:moveTo>
                      <a:pt x="3" y="52"/>
                    </a:moveTo>
                    <a:lnTo>
                      <a:pt x="4" y="47"/>
                    </a:lnTo>
                    <a:lnTo>
                      <a:pt x="16" y="49"/>
                    </a:lnTo>
                    <a:lnTo>
                      <a:pt x="14" y="55"/>
                    </a:lnTo>
                    <a:lnTo>
                      <a:pt x="3" y="52"/>
                    </a:lnTo>
                    <a:close/>
                    <a:moveTo>
                      <a:pt x="16" y="49"/>
                    </a:moveTo>
                    <a:lnTo>
                      <a:pt x="16" y="49"/>
                    </a:lnTo>
                    <a:lnTo>
                      <a:pt x="16" y="49"/>
                    </a:lnTo>
                    <a:lnTo>
                      <a:pt x="11" y="49"/>
                    </a:lnTo>
                    <a:lnTo>
                      <a:pt x="16" y="49"/>
                    </a:lnTo>
                    <a:close/>
                    <a:moveTo>
                      <a:pt x="4" y="49"/>
                    </a:moveTo>
                    <a:lnTo>
                      <a:pt x="4" y="7"/>
                    </a:lnTo>
                    <a:lnTo>
                      <a:pt x="16" y="7"/>
                    </a:lnTo>
                    <a:lnTo>
                      <a:pt x="16" y="49"/>
                    </a:lnTo>
                    <a:lnTo>
                      <a:pt x="4" y="49"/>
                    </a:lnTo>
                    <a:close/>
                    <a:moveTo>
                      <a:pt x="4" y="7"/>
                    </a:moveTo>
                    <a:lnTo>
                      <a:pt x="4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2116"/>
              <p:cNvSpPr>
                <a:spLocks noEditPoints="1"/>
              </p:cNvSpPr>
              <p:nvPr/>
            </p:nvSpPr>
            <p:spPr bwMode="auto">
              <a:xfrm>
                <a:off x="1022" y="2065"/>
                <a:ext cx="15" cy="222"/>
              </a:xfrm>
              <a:custGeom>
                <a:avLst/>
                <a:gdLst/>
                <a:ahLst/>
                <a:cxnLst>
                  <a:cxn ang="0">
                    <a:pos x="12" y="219"/>
                  </a:cxn>
                  <a:cxn ang="0">
                    <a:pos x="9" y="222"/>
                  </a:cxn>
                  <a:cxn ang="0">
                    <a:pos x="4" y="222"/>
                  </a:cxn>
                  <a:cxn ang="0">
                    <a:pos x="0" y="219"/>
                  </a:cxn>
                  <a:cxn ang="0">
                    <a:pos x="12" y="218"/>
                  </a:cxn>
                  <a:cxn ang="0">
                    <a:pos x="0" y="128"/>
                  </a:cxn>
                  <a:cxn ang="0">
                    <a:pos x="12" y="218"/>
                  </a:cxn>
                  <a:cxn ang="0">
                    <a:pos x="0" y="128"/>
                  </a:cxn>
                  <a:cxn ang="0">
                    <a:pos x="0" y="127"/>
                  </a:cxn>
                  <a:cxn ang="0">
                    <a:pos x="0" y="128"/>
                  </a:cxn>
                  <a:cxn ang="0">
                    <a:pos x="2" y="118"/>
                  </a:cxn>
                  <a:cxn ang="0">
                    <a:pos x="12" y="128"/>
                  </a:cxn>
                  <a:cxn ang="0">
                    <a:pos x="13" y="118"/>
                  </a:cxn>
                  <a:cxn ang="0">
                    <a:pos x="13" y="120"/>
                  </a:cxn>
                  <a:cxn ang="0">
                    <a:pos x="13" y="118"/>
                  </a:cxn>
                  <a:cxn ang="0">
                    <a:pos x="2" y="13"/>
                  </a:cxn>
                  <a:cxn ang="0">
                    <a:pos x="13" y="118"/>
                  </a:cxn>
                  <a:cxn ang="0">
                    <a:pos x="2" y="13"/>
                  </a:cxn>
                  <a:cxn ang="0">
                    <a:pos x="4" y="8"/>
                  </a:cxn>
                  <a:cxn ang="0">
                    <a:pos x="2" y="13"/>
                  </a:cxn>
                  <a:cxn ang="0">
                    <a:pos x="5" y="6"/>
                  </a:cxn>
                  <a:cxn ang="0">
                    <a:pos x="10" y="18"/>
                  </a:cxn>
                  <a:cxn ang="0">
                    <a:pos x="5" y="6"/>
                  </a:cxn>
                  <a:cxn ang="0">
                    <a:pos x="15" y="11"/>
                  </a:cxn>
                  <a:cxn ang="0">
                    <a:pos x="5" y="6"/>
                  </a:cxn>
                  <a:cxn ang="0">
                    <a:pos x="15" y="83"/>
                  </a:cxn>
                  <a:cxn ang="0">
                    <a:pos x="4" y="11"/>
                  </a:cxn>
                  <a:cxn ang="0">
                    <a:pos x="15" y="83"/>
                  </a:cxn>
                  <a:cxn ang="0">
                    <a:pos x="13" y="88"/>
                  </a:cxn>
                  <a:cxn ang="0">
                    <a:pos x="9" y="89"/>
                  </a:cxn>
                  <a:cxn ang="0">
                    <a:pos x="5" y="88"/>
                  </a:cxn>
                  <a:cxn ang="0">
                    <a:pos x="4" y="83"/>
                  </a:cxn>
                </a:cxnLst>
                <a:rect l="0" t="0" r="r" b="b"/>
                <a:pathLst>
                  <a:path w="15" h="222">
                    <a:moveTo>
                      <a:pt x="12" y="218"/>
                    </a:moveTo>
                    <a:lnTo>
                      <a:pt x="12" y="219"/>
                    </a:lnTo>
                    <a:lnTo>
                      <a:pt x="10" y="221"/>
                    </a:lnTo>
                    <a:lnTo>
                      <a:pt x="9" y="222"/>
                    </a:lnTo>
                    <a:lnTo>
                      <a:pt x="7" y="222"/>
                    </a:lnTo>
                    <a:lnTo>
                      <a:pt x="4" y="222"/>
                    </a:lnTo>
                    <a:lnTo>
                      <a:pt x="2" y="221"/>
                    </a:lnTo>
                    <a:lnTo>
                      <a:pt x="0" y="219"/>
                    </a:lnTo>
                    <a:lnTo>
                      <a:pt x="0" y="218"/>
                    </a:lnTo>
                    <a:lnTo>
                      <a:pt x="12" y="218"/>
                    </a:lnTo>
                    <a:close/>
                    <a:moveTo>
                      <a:pt x="0" y="218"/>
                    </a:moveTo>
                    <a:lnTo>
                      <a:pt x="0" y="128"/>
                    </a:lnTo>
                    <a:lnTo>
                      <a:pt x="12" y="128"/>
                    </a:lnTo>
                    <a:lnTo>
                      <a:pt x="12" y="218"/>
                    </a:lnTo>
                    <a:lnTo>
                      <a:pt x="0" y="218"/>
                    </a:lnTo>
                    <a:close/>
                    <a:moveTo>
                      <a:pt x="0" y="128"/>
                    </a:moveTo>
                    <a:lnTo>
                      <a:pt x="0" y="127"/>
                    </a:lnTo>
                    <a:lnTo>
                      <a:pt x="0" y="127"/>
                    </a:lnTo>
                    <a:lnTo>
                      <a:pt x="7" y="128"/>
                    </a:lnTo>
                    <a:lnTo>
                      <a:pt x="0" y="128"/>
                    </a:lnTo>
                    <a:close/>
                    <a:moveTo>
                      <a:pt x="0" y="127"/>
                    </a:moveTo>
                    <a:lnTo>
                      <a:pt x="2" y="118"/>
                    </a:lnTo>
                    <a:lnTo>
                      <a:pt x="13" y="120"/>
                    </a:lnTo>
                    <a:lnTo>
                      <a:pt x="12" y="128"/>
                    </a:lnTo>
                    <a:lnTo>
                      <a:pt x="0" y="127"/>
                    </a:lnTo>
                    <a:close/>
                    <a:moveTo>
                      <a:pt x="13" y="118"/>
                    </a:moveTo>
                    <a:lnTo>
                      <a:pt x="13" y="120"/>
                    </a:lnTo>
                    <a:lnTo>
                      <a:pt x="13" y="120"/>
                    </a:lnTo>
                    <a:lnTo>
                      <a:pt x="7" y="118"/>
                    </a:lnTo>
                    <a:lnTo>
                      <a:pt x="13" y="118"/>
                    </a:lnTo>
                    <a:close/>
                    <a:moveTo>
                      <a:pt x="2" y="1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18"/>
                    </a:lnTo>
                    <a:lnTo>
                      <a:pt x="2" y="118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4" y="8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4" y="8"/>
                    </a:moveTo>
                    <a:lnTo>
                      <a:pt x="5" y="6"/>
                    </a:lnTo>
                    <a:lnTo>
                      <a:pt x="13" y="16"/>
                    </a:lnTo>
                    <a:lnTo>
                      <a:pt x="10" y="18"/>
                    </a:lnTo>
                    <a:lnTo>
                      <a:pt x="4" y="8"/>
                    </a:lnTo>
                    <a:close/>
                    <a:moveTo>
                      <a:pt x="5" y="6"/>
                    </a:moveTo>
                    <a:lnTo>
                      <a:pt x="15" y="0"/>
                    </a:lnTo>
                    <a:lnTo>
                      <a:pt x="15" y="11"/>
                    </a:lnTo>
                    <a:lnTo>
                      <a:pt x="9" y="11"/>
                    </a:lnTo>
                    <a:lnTo>
                      <a:pt x="5" y="6"/>
                    </a:lnTo>
                    <a:close/>
                    <a:moveTo>
                      <a:pt x="15" y="11"/>
                    </a:moveTo>
                    <a:lnTo>
                      <a:pt x="15" y="83"/>
                    </a:lnTo>
                    <a:lnTo>
                      <a:pt x="4" y="83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15" y="83"/>
                    </a:moveTo>
                    <a:lnTo>
                      <a:pt x="15" y="86"/>
                    </a:lnTo>
                    <a:lnTo>
                      <a:pt x="13" y="88"/>
                    </a:lnTo>
                    <a:lnTo>
                      <a:pt x="12" y="88"/>
                    </a:lnTo>
                    <a:lnTo>
                      <a:pt x="9" y="89"/>
                    </a:lnTo>
                    <a:lnTo>
                      <a:pt x="7" y="88"/>
                    </a:lnTo>
                    <a:lnTo>
                      <a:pt x="5" y="88"/>
                    </a:lnTo>
                    <a:lnTo>
                      <a:pt x="4" y="86"/>
                    </a:lnTo>
                    <a:lnTo>
                      <a:pt x="4" y="83"/>
                    </a:lnTo>
                    <a:lnTo>
                      <a:pt x="15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2117"/>
              <p:cNvSpPr>
                <a:spLocks noEditPoints="1"/>
              </p:cNvSpPr>
              <p:nvPr/>
            </p:nvSpPr>
            <p:spPr bwMode="auto">
              <a:xfrm>
                <a:off x="1026" y="2143"/>
                <a:ext cx="14" cy="32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3"/>
                  </a:cxn>
                  <a:cxn ang="0">
                    <a:pos x="0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13" y="21"/>
                  </a:cxn>
                  <a:cxn ang="0">
                    <a:pos x="0" y="13"/>
                  </a:cxn>
                  <a:cxn ang="0">
                    <a:pos x="13" y="21"/>
                  </a:cxn>
                  <a:cxn ang="0">
                    <a:pos x="13" y="21"/>
                  </a:cxn>
                  <a:cxn ang="0">
                    <a:pos x="13" y="21"/>
                  </a:cxn>
                  <a:cxn ang="0">
                    <a:pos x="13" y="156"/>
                  </a:cxn>
                  <a:cxn ang="0">
                    <a:pos x="1" y="21"/>
                  </a:cxn>
                  <a:cxn ang="0">
                    <a:pos x="1" y="156"/>
                  </a:cxn>
                  <a:cxn ang="0">
                    <a:pos x="1" y="156"/>
                  </a:cxn>
                  <a:cxn ang="0">
                    <a:pos x="1" y="156"/>
                  </a:cxn>
                  <a:cxn ang="0">
                    <a:pos x="14" y="161"/>
                  </a:cxn>
                  <a:cxn ang="0">
                    <a:pos x="1" y="156"/>
                  </a:cxn>
                  <a:cxn ang="0">
                    <a:pos x="14" y="161"/>
                  </a:cxn>
                  <a:cxn ang="0">
                    <a:pos x="14" y="162"/>
                  </a:cxn>
                  <a:cxn ang="0">
                    <a:pos x="14" y="161"/>
                  </a:cxn>
                  <a:cxn ang="0">
                    <a:pos x="14" y="269"/>
                  </a:cxn>
                  <a:cxn ang="0">
                    <a:pos x="3" y="162"/>
                  </a:cxn>
                  <a:cxn ang="0">
                    <a:pos x="3" y="271"/>
                  </a:cxn>
                  <a:cxn ang="0">
                    <a:pos x="3" y="269"/>
                  </a:cxn>
                  <a:cxn ang="0">
                    <a:pos x="3" y="271"/>
                  </a:cxn>
                  <a:cxn ang="0">
                    <a:pos x="14" y="273"/>
                  </a:cxn>
                  <a:cxn ang="0">
                    <a:pos x="3" y="271"/>
                  </a:cxn>
                  <a:cxn ang="0">
                    <a:pos x="14" y="273"/>
                  </a:cxn>
                  <a:cxn ang="0">
                    <a:pos x="14" y="274"/>
                  </a:cxn>
                  <a:cxn ang="0">
                    <a:pos x="14" y="273"/>
                  </a:cxn>
                  <a:cxn ang="0">
                    <a:pos x="14" y="320"/>
                  </a:cxn>
                  <a:cxn ang="0">
                    <a:pos x="3" y="274"/>
                  </a:cxn>
                  <a:cxn ang="0">
                    <a:pos x="14" y="320"/>
                  </a:cxn>
                  <a:cxn ang="0">
                    <a:pos x="13" y="323"/>
                  </a:cxn>
                  <a:cxn ang="0">
                    <a:pos x="9" y="325"/>
                  </a:cxn>
                  <a:cxn ang="0">
                    <a:pos x="5" y="323"/>
                  </a:cxn>
                  <a:cxn ang="0">
                    <a:pos x="3" y="320"/>
                  </a:cxn>
                </a:cxnLst>
                <a:rect l="0" t="0" r="r" b="b"/>
                <a:pathLst>
                  <a:path w="14" h="325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11" y="11"/>
                    </a:moveTo>
                    <a:lnTo>
                      <a:pt x="13" y="21"/>
                    </a:lnTo>
                    <a:lnTo>
                      <a:pt x="1" y="23"/>
                    </a:lnTo>
                    <a:lnTo>
                      <a:pt x="0" y="13"/>
                    </a:lnTo>
                    <a:lnTo>
                      <a:pt x="11" y="11"/>
                    </a:lnTo>
                    <a:close/>
                    <a:moveTo>
                      <a:pt x="13" y="21"/>
                    </a:moveTo>
                    <a:lnTo>
                      <a:pt x="13" y="21"/>
                    </a:lnTo>
                    <a:lnTo>
                      <a:pt x="13" y="21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13" y="21"/>
                    </a:moveTo>
                    <a:lnTo>
                      <a:pt x="13" y="156"/>
                    </a:lnTo>
                    <a:lnTo>
                      <a:pt x="1" y="156"/>
                    </a:lnTo>
                    <a:lnTo>
                      <a:pt x="1" y="21"/>
                    </a:lnTo>
                    <a:lnTo>
                      <a:pt x="13" y="21"/>
                    </a:lnTo>
                    <a:close/>
                    <a:moveTo>
                      <a:pt x="1" y="156"/>
                    </a:moveTo>
                    <a:lnTo>
                      <a:pt x="1" y="156"/>
                    </a:lnTo>
                    <a:lnTo>
                      <a:pt x="1" y="156"/>
                    </a:lnTo>
                    <a:lnTo>
                      <a:pt x="6" y="156"/>
                    </a:lnTo>
                    <a:lnTo>
                      <a:pt x="1" y="156"/>
                    </a:lnTo>
                    <a:close/>
                    <a:moveTo>
                      <a:pt x="13" y="154"/>
                    </a:moveTo>
                    <a:lnTo>
                      <a:pt x="14" y="161"/>
                    </a:lnTo>
                    <a:lnTo>
                      <a:pt x="3" y="164"/>
                    </a:lnTo>
                    <a:lnTo>
                      <a:pt x="1" y="156"/>
                    </a:lnTo>
                    <a:lnTo>
                      <a:pt x="13" y="154"/>
                    </a:lnTo>
                    <a:close/>
                    <a:moveTo>
                      <a:pt x="14" y="161"/>
                    </a:moveTo>
                    <a:lnTo>
                      <a:pt x="14" y="162"/>
                    </a:lnTo>
                    <a:lnTo>
                      <a:pt x="14" y="162"/>
                    </a:lnTo>
                    <a:lnTo>
                      <a:pt x="8" y="162"/>
                    </a:lnTo>
                    <a:lnTo>
                      <a:pt x="14" y="161"/>
                    </a:lnTo>
                    <a:close/>
                    <a:moveTo>
                      <a:pt x="14" y="162"/>
                    </a:moveTo>
                    <a:lnTo>
                      <a:pt x="14" y="269"/>
                    </a:lnTo>
                    <a:lnTo>
                      <a:pt x="3" y="269"/>
                    </a:lnTo>
                    <a:lnTo>
                      <a:pt x="3" y="162"/>
                    </a:lnTo>
                    <a:lnTo>
                      <a:pt x="14" y="162"/>
                    </a:lnTo>
                    <a:close/>
                    <a:moveTo>
                      <a:pt x="3" y="271"/>
                    </a:moveTo>
                    <a:lnTo>
                      <a:pt x="3" y="271"/>
                    </a:lnTo>
                    <a:lnTo>
                      <a:pt x="3" y="269"/>
                    </a:lnTo>
                    <a:lnTo>
                      <a:pt x="8" y="269"/>
                    </a:lnTo>
                    <a:lnTo>
                      <a:pt x="3" y="271"/>
                    </a:lnTo>
                    <a:close/>
                    <a:moveTo>
                      <a:pt x="14" y="269"/>
                    </a:moveTo>
                    <a:lnTo>
                      <a:pt x="14" y="273"/>
                    </a:lnTo>
                    <a:lnTo>
                      <a:pt x="5" y="276"/>
                    </a:lnTo>
                    <a:lnTo>
                      <a:pt x="3" y="271"/>
                    </a:lnTo>
                    <a:lnTo>
                      <a:pt x="14" y="269"/>
                    </a:lnTo>
                    <a:close/>
                    <a:moveTo>
                      <a:pt x="14" y="273"/>
                    </a:moveTo>
                    <a:lnTo>
                      <a:pt x="14" y="274"/>
                    </a:lnTo>
                    <a:lnTo>
                      <a:pt x="14" y="274"/>
                    </a:lnTo>
                    <a:lnTo>
                      <a:pt x="9" y="274"/>
                    </a:lnTo>
                    <a:lnTo>
                      <a:pt x="14" y="273"/>
                    </a:lnTo>
                    <a:close/>
                    <a:moveTo>
                      <a:pt x="14" y="274"/>
                    </a:moveTo>
                    <a:lnTo>
                      <a:pt x="14" y="320"/>
                    </a:lnTo>
                    <a:lnTo>
                      <a:pt x="3" y="320"/>
                    </a:lnTo>
                    <a:lnTo>
                      <a:pt x="3" y="274"/>
                    </a:lnTo>
                    <a:lnTo>
                      <a:pt x="14" y="274"/>
                    </a:lnTo>
                    <a:close/>
                    <a:moveTo>
                      <a:pt x="14" y="320"/>
                    </a:moveTo>
                    <a:lnTo>
                      <a:pt x="14" y="321"/>
                    </a:lnTo>
                    <a:lnTo>
                      <a:pt x="13" y="323"/>
                    </a:lnTo>
                    <a:lnTo>
                      <a:pt x="11" y="325"/>
                    </a:lnTo>
                    <a:lnTo>
                      <a:pt x="9" y="325"/>
                    </a:lnTo>
                    <a:lnTo>
                      <a:pt x="8" y="325"/>
                    </a:lnTo>
                    <a:lnTo>
                      <a:pt x="5" y="323"/>
                    </a:lnTo>
                    <a:lnTo>
                      <a:pt x="5" y="321"/>
                    </a:lnTo>
                    <a:lnTo>
                      <a:pt x="3" y="320"/>
                    </a:lnTo>
                    <a:lnTo>
                      <a:pt x="14" y="3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2118"/>
              <p:cNvSpPr>
                <a:spLocks noEditPoints="1"/>
              </p:cNvSpPr>
              <p:nvPr/>
            </p:nvSpPr>
            <p:spPr bwMode="auto">
              <a:xfrm>
                <a:off x="1029" y="2456"/>
                <a:ext cx="16" cy="187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46"/>
                  </a:cxn>
                  <a:cxn ang="0">
                    <a:pos x="0" y="7"/>
                  </a:cxn>
                  <a:cxn ang="0">
                    <a:pos x="2" y="47"/>
                  </a:cxn>
                  <a:cxn ang="0">
                    <a:pos x="0" y="46"/>
                  </a:cxn>
                  <a:cxn ang="0">
                    <a:pos x="2" y="47"/>
                  </a:cxn>
                  <a:cxn ang="0">
                    <a:pos x="13" y="47"/>
                  </a:cxn>
                  <a:cxn ang="0">
                    <a:pos x="2" y="47"/>
                  </a:cxn>
                  <a:cxn ang="0">
                    <a:pos x="13" y="47"/>
                  </a:cxn>
                  <a:cxn ang="0">
                    <a:pos x="15" y="49"/>
                  </a:cxn>
                  <a:cxn ang="0">
                    <a:pos x="13" y="47"/>
                  </a:cxn>
                  <a:cxn ang="0">
                    <a:pos x="15" y="116"/>
                  </a:cxn>
                  <a:cxn ang="0">
                    <a:pos x="2" y="49"/>
                  </a:cxn>
                  <a:cxn ang="0">
                    <a:pos x="3" y="117"/>
                  </a:cxn>
                  <a:cxn ang="0">
                    <a:pos x="2" y="116"/>
                  </a:cxn>
                  <a:cxn ang="0">
                    <a:pos x="3" y="117"/>
                  </a:cxn>
                  <a:cxn ang="0">
                    <a:pos x="15" y="119"/>
                  </a:cxn>
                  <a:cxn ang="0">
                    <a:pos x="3" y="117"/>
                  </a:cxn>
                  <a:cxn ang="0">
                    <a:pos x="15" y="119"/>
                  </a:cxn>
                  <a:cxn ang="0">
                    <a:pos x="15" y="121"/>
                  </a:cxn>
                  <a:cxn ang="0">
                    <a:pos x="15" y="119"/>
                  </a:cxn>
                  <a:cxn ang="0">
                    <a:pos x="15" y="176"/>
                  </a:cxn>
                  <a:cxn ang="0">
                    <a:pos x="3" y="121"/>
                  </a:cxn>
                  <a:cxn ang="0">
                    <a:pos x="5" y="177"/>
                  </a:cxn>
                  <a:cxn ang="0">
                    <a:pos x="3" y="176"/>
                  </a:cxn>
                  <a:cxn ang="0">
                    <a:pos x="5" y="177"/>
                  </a:cxn>
                  <a:cxn ang="0">
                    <a:pos x="16" y="176"/>
                  </a:cxn>
                  <a:cxn ang="0">
                    <a:pos x="5" y="177"/>
                  </a:cxn>
                  <a:cxn ang="0">
                    <a:pos x="16" y="176"/>
                  </a:cxn>
                  <a:cxn ang="0">
                    <a:pos x="16" y="177"/>
                  </a:cxn>
                  <a:cxn ang="0">
                    <a:pos x="16" y="176"/>
                  </a:cxn>
                  <a:cxn ang="0">
                    <a:pos x="16" y="181"/>
                  </a:cxn>
                  <a:cxn ang="0">
                    <a:pos x="5" y="177"/>
                  </a:cxn>
                  <a:cxn ang="0">
                    <a:pos x="16" y="181"/>
                  </a:cxn>
                  <a:cxn ang="0">
                    <a:pos x="15" y="186"/>
                  </a:cxn>
                  <a:cxn ang="0">
                    <a:pos x="11" y="187"/>
                  </a:cxn>
                  <a:cxn ang="0">
                    <a:pos x="6" y="186"/>
                  </a:cxn>
                  <a:cxn ang="0">
                    <a:pos x="5" y="181"/>
                  </a:cxn>
                </a:cxnLst>
                <a:rect l="0" t="0" r="r" b="b"/>
                <a:pathLst>
                  <a:path w="16" h="187">
                    <a:moveTo>
                      <a:pt x="0" y="7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46"/>
                    </a:lnTo>
                    <a:lnTo>
                      <a:pt x="0" y="46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2" y="47"/>
                    </a:moveTo>
                    <a:lnTo>
                      <a:pt x="0" y="46"/>
                    </a:lnTo>
                    <a:lnTo>
                      <a:pt x="0" y="46"/>
                    </a:lnTo>
                    <a:lnTo>
                      <a:pt x="6" y="46"/>
                    </a:lnTo>
                    <a:lnTo>
                      <a:pt x="2" y="47"/>
                    </a:lnTo>
                    <a:close/>
                    <a:moveTo>
                      <a:pt x="11" y="43"/>
                    </a:moveTo>
                    <a:lnTo>
                      <a:pt x="13" y="47"/>
                    </a:lnTo>
                    <a:lnTo>
                      <a:pt x="3" y="52"/>
                    </a:lnTo>
                    <a:lnTo>
                      <a:pt x="2" y="47"/>
                    </a:lnTo>
                    <a:lnTo>
                      <a:pt x="11" y="43"/>
                    </a:lnTo>
                    <a:close/>
                    <a:moveTo>
                      <a:pt x="13" y="47"/>
                    </a:moveTo>
                    <a:lnTo>
                      <a:pt x="15" y="49"/>
                    </a:lnTo>
                    <a:lnTo>
                      <a:pt x="15" y="49"/>
                    </a:lnTo>
                    <a:lnTo>
                      <a:pt x="8" y="49"/>
                    </a:lnTo>
                    <a:lnTo>
                      <a:pt x="13" y="47"/>
                    </a:lnTo>
                    <a:close/>
                    <a:moveTo>
                      <a:pt x="15" y="49"/>
                    </a:moveTo>
                    <a:lnTo>
                      <a:pt x="15" y="116"/>
                    </a:lnTo>
                    <a:lnTo>
                      <a:pt x="2" y="116"/>
                    </a:lnTo>
                    <a:lnTo>
                      <a:pt x="2" y="49"/>
                    </a:lnTo>
                    <a:lnTo>
                      <a:pt x="15" y="49"/>
                    </a:lnTo>
                    <a:close/>
                    <a:moveTo>
                      <a:pt x="3" y="117"/>
                    </a:moveTo>
                    <a:lnTo>
                      <a:pt x="2" y="117"/>
                    </a:lnTo>
                    <a:lnTo>
                      <a:pt x="2" y="116"/>
                    </a:lnTo>
                    <a:lnTo>
                      <a:pt x="8" y="116"/>
                    </a:lnTo>
                    <a:lnTo>
                      <a:pt x="3" y="117"/>
                    </a:lnTo>
                    <a:close/>
                    <a:moveTo>
                      <a:pt x="13" y="114"/>
                    </a:moveTo>
                    <a:lnTo>
                      <a:pt x="15" y="119"/>
                    </a:lnTo>
                    <a:lnTo>
                      <a:pt x="3" y="122"/>
                    </a:lnTo>
                    <a:lnTo>
                      <a:pt x="3" y="117"/>
                    </a:lnTo>
                    <a:lnTo>
                      <a:pt x="13" y="114"/>
                    </a:lnTo>
                    <a:close/>
                    <a:moveTo>
                      <a:pt x="15" y="119"/>
                    </a:moveTo>
                    <a:lnTo>
                      <a:pt x="15" y="119"/>
                    </a:lnTo>
                    <a:lnTo>
                      <a:pt x="15" y="121"/>
                    </a:lnTo>
                    <a:lnTo>
                      <a:pt x="10" y="121"/>
                    </a:lnTo>
                    <a:lnTo>
                      <a:pt x="15" y="119"/>
                    </a:lnTo>
                    <a:close/>
                    <a:moveTo>
                      <a:pt x="15" y="121"/>
                    </a:moveTo>
                    <a:lnTo>
                      <a:pt x="15" y="176"/>
                    </a:lnTo>
                    <a:lnTo>
                      <a:pt x="3" y="176"/>
                    </a:lnTo>
                    <a:lnTo>
                      <a:pt x="3" y="121"/>
                    </a:lnTo>
                    <a:lnTo>
                      <a:pt x="15" y="121"/>
                    </a:lnTo>
                    <a:close/>
                    <a:moveTo>
                      <a:pt x="5" y="177"/>
                    </a:moveTo>
                    <a:lnTo>
                      <a:pt x="3" y="177"/>
                    </a:lnTo>
                    <a:lnTo>
                      <a:pt x="3" y="176"/>
                    </a:lnTo>
                    <a:lnTo>
                      <a:pt x="10" y="176"/>
                    </a:lnTo>
                    <a:lnTo>
                      <a:pt x="5" y="177"/>
                    </a:lnTo>
                    <a:close/>
                    <a:moveTo>
                      <a:pt x="15" y="173"/>
                    </a:moveTo>
                    <a:lnTo>
                      <a:pt x="16" y="176"/>
                    </a:lnTo>
                    <a:lnTo>
                      <a:pt x="6" y="181"/>
                    </a:lnTo>
                    <a:lnTo>
                      <a:pt x="5" y="177"/>
                    </a:lnTo>
                    <a:lnTo>
                      <a:pt x="15" y="173"/>
                    </a:lnTo>
                    <a:close/>
                    <a:moveTo>
                      <a:pt x="16" y="176"/>
                    </a:moveTo>
                    <a:lnTo>
                      <a:pt x="16" y="177"/>
                    </a:lnTo>
                    <a:lnTo>
                      <a:pt x="16" y="177"/>
                    </a:lnTo>
                    <a:lnTo>
                      <a:pt x="11" y="177"/>
                    </a:lnTo>
                    <a:lnTo>
                      <a:pt x="16" y="176"/>
                    </a:lnTo>
                    <a:close/>
                    <a:moveTo>
                      <a:pt x="16" y="177"/>
                    </a:moveTo>
                    <a:lnTo>
                      <a:pt x="16" y="181"/>
                    </a:lnTo>
                    <a:lnTo>
                      <a:pt x="5" y="181"/>
                    </a:lnTo>
                    <a:lnTo>
                      <a:pt x="5" y="177"/>
                    </a:lnTo>
                    <a:lnTo>
                      <a:pt x="16" y="177"/>
                    </a:lnTo>
                    <a:close/>
                    <a:moveTo>
                      <a:pt x="16" y="181"/>
                    </a:moveTo>
                    <a:lnTo>
                      <a:pt x="16" y="184"/>
                    </a:lnTo>
                    <a:lnTo>
                      <a:pt x="15" y="186"/>
                    </a:lnTo>
                    <a:lnTo>
                      <a:pt x="13" y="186"/>
                    </a:lnTo>
                    <a:lnTo>
                      <a:pt x="11" y="187"/>
                    </a:lnTo>
                    <a:lnTo>
                      <a:pt x="8" y="186"/>
                    </a:lnTo>
                    <a:lnTo>
                      <a:pt x="6" y="186"/>
                    </a:lnTo>
                    <a:lnTo>
                      <a:pt x="5" y="184"/>
                    </a:lnTo>
                    <a:lnTo>
                      <a:pt x="5" y="181"/>
                    </a:lnTo>
                    <a:lnTo>
                      <a:pt x="16" y="1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2119"/>
              <p:cNvSpPr>
                <a:spLocks noEditPoints="1"/>
              </p:cNvSpPr>
              <p:nvPr/>
            </p:nvSpPr>
            <p:spPr bwMode="auto">
              <a:xfrm>
                <a:off x="1034" y="2632"/>
                <a:ext cx="14" cy="1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50"/>
                  </a:cxn>
                  <a:cxn ang="0">
                    <a:pos x="0" y="5"/>
                  </a:cxn>
                  <a:cxn ang="0">
                    <a:pos x="0" y="52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13" y="50"/>
                  </a:cxn>
                  <a:cxn ang="0">
                    <a:pos x="0" y="52"/>
                  </a:cxn>
                  <a:cxn ang="0">
                    <a:pos x="13" y="50"/>
                  </a:cxn>
                  <a:cxn ang="0">
                    <a:pos x="13" y="52"/>
                  </a:cxn>
                  <a:cxn ang="0">
                    <a:pos x="13" y="50"/>
                  </a:cxn>
                  <a:cxn ang="0">
                    <a:pos x="13" y="92"/>
                  </a:cxn>
                  <a:cxn ang="0">
                    <a:pos x="1" y="52"/>
                  </a:cxn>
                  <a:cxn ang="0">
                    <a:pos x="1" y="96"/>
                  </a:cxn>
                  <a:cxn ang="0">
                    <a:pos x="1" y="92"/>
                  </a:cxn>
                  <a:cxn ang="0">
                    <a:pos x="1" y="96"/>
                  </a:cxn>
                  <a:cxn ang="0">
                    <a:pos x="14" y="92"/>
                  </a:cxn>
                  <a:cxn ang="0">
                    <a:pos x="1" y="96"/>
                  </a:cxn>
                  <a:cxn ang="0">
                    <a:pos x="14" y="92"/>
                  </a:cxn>
                  <a:cxn ang="0">
                    <a:pos x="14" y="96"/>
                  </a:cxn>
                  <a:cxn ang="0">
                    <a:pos x="14" y="92"/>
                  </a:cxn>
                  <a:cxn ang="0">
                    <a:pos x="14" y="120"/>
                  </a:cxn>
                  <a:cxn ang="0">
                    <a:pos x="3" y="96"/>
                  </a:cxn>
                  <a:cxn ang="0">
                    <a:pos x="14" y="120"/>
                  </a:cxn>
                  <a:cxn ang="0">
                    <a:pos x="13" y="125"/>
                  </a:cxn>
                  <a:cxn ang="0">
                    <a:pos x="10" y="126"/>
                  </a:cxn>
                  <a:cxn ang="0">
                    <a:pos x="5" y="125"/>
                  </a:cxn>
                  <a:cxn ang="0">
                    <a:pos x="3" y="120"/>
                  </a:cxn>
                </a:cxnLst>
                <a:rect l="0" t="0" r="r" b="b"/>
                <a:pathLst>
                  <a:path w="14" h="126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50"/>
                    </a:lnTo>
                    <a:lnTo>
                      <a:pt x="0" y="5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0" y="52"/>
                    </a:moveTo>
                    <a:lnTo>
                      <a:pt x="0" y="50"/>
                    </a:lnTo>
                    <a:lnTo>
                      <a:pt x="0" y="50"/>
                    </a:lnTo>
                    <a:lnTo>
                      <a:pt x="6" y="50"/>
                    </a:lnTo>
                    <a:lnTo>
                      <a:pt x="0" y="52"/>
                    </a:lnTo>
                    <a:close/>
                    <a:moveTo>
                      <a:pt x="11" y="47"/>
                    </a:moveTo>
                    <a:lnTo>
                      <a:pt x="13" y="50"/>
                    </a:lnTo>
                    <a:lnTo>
                      <a:pt x="1" y="55"/>
                    </a:lnTo>
                    <a:lnTo>
                      <a:pt x="0" y="52"/>
                    </a:lnTo>
                    <a:lnTo>
                      <a:pt x="11" y="47"/>
                    </a:lnTo>
                    <a:close/>
                    <a:moveTo>
                      <a:pt x="13" y="50"/>
                    </a:moveTo>
                    <a:lnTo>
                      <a:pt x="13" y="52"/>
                    </a:lnTo>
                    <a:lnTo>
                      <a:pt x="13" y="52"/>
                    </a:lnTo>
                    <a:lnTo>
                      <a:pt x="8" y="52"/>
                    </a:lnTo>
                    <a:lnTo>
                      <a:pt x="13" y="50"/>
                    </a:lnTo>
                    <a:close/>
                    <a:moveTo>
                      <a:pt x="13" y="52"/>
                    </a:moveTo>
                    <a:lnTo>
                      <a:pt x="13" y="92"/>
                    </a:lnTo>
                    <a:lnTo>
                      <a:pt x="1" y="92"/>
                    </a:lnTo>
                    <a:lnTo>
                      <a:pt x="1" y="52"/>
                    </a:lnTo>
                    <a:lnTo>
                      <a:pt x="13" y="52"/>
                    </a:lnTo>
                    <a:close/>
                    <a:moveTo>
                      <a:pt x="1" y="96"/>
                    </a:moveTo>
                    <a:lnTo>
                      <a:pt x="1" y="94"/>
                    </a:lnTo>
                    <a:lnTo>
                      <a:pt x="1" y="92"/>
                    </a:lnTo>
                    <a:lnTo>
                      <a:pt x="8" y="92"/>
                    </a:lnTo>
                    <a:lnTo>
                      <a:pt x="1" y="96"/>
                    </a:lnTo>
                    <a:close/>
                    <a:moveTo>
                      <a:pt x="13" y="89"/>
                    </a:moveTo>
                    <a:lnTo>
                      <a:pt x="14" y="92"/>
                    </a:lnTo>
                    <a:lnTo>
                      <a:pt x="3" y="99"/>
                    </a:lnTo>
                    <a:lnTo>
                      <a:pt x="1" y="96"/>
                    </a:lnTo>
                    <a:lnTo>
                      <a:pt x="13" y="89"/>
                    </a:lnTo>
                    <a:close/>
                    <a:moveTo>
                      <a:pt x="14" y="92"/>
                    </a:moveTo>
                    <a:lnTo>
                      <a:pt x="14" y="94"/>
                    </a:lnTo>
                    <a:lnTo>
                      <a:pt x="14" y="96"/>
                    </a:lnTo>
                    <a:lnTo>
                      <a:pt x="10" y="96"/>
                    </a:lnTo>
                    <a:lnTo>
                      <a:pt x="14" y="92"/>
                    </a:lnTo>
                    <a:close/>
                    <a:moveTo>
                      <a:pt x="14" y="96"/>
                    </a:moveTo>
                    <a:lnTo>
                      <a:pt x="14" y="120"/>
                    </a:lnTo>
                    <a:lnTo>
                      <a:pt x="3" y="120"/>
                    </a:lnTo>
                    <a:lnTo>
                      <a:pt x="3" y="96"/>
                    </a:lnTo>
                    <a:lnTo>
                      <a:pt x="14" y="96"/>
                    </a:lnTo>
                    <a:close/>
                    <a:moveTo>
                      <a:pt x="14" y="120"/>
                    </a:moveTo>
                    <a:lnTo>
                      <a:pt x="14" y="122"/>
                    </a:lnTo>
                    <a:lnTo>
                      <a:pt x="13" y="125"/>
                    </a:lnTo>
                    <a:lnTo>
                      <a:pt x="11" y="125"/>
                    </a:lnTo>
                    <a:lnTo>
                      <a:pt x="10" y="126"/>
                    </a:lnTo>
                    <a:lnTo>
                      <a:pt x="6" y="125"/>
                    </a:lnTo>
                    <a:lnTo>
                      <a:pt x="5" y="125"/>
                    </a:lnTo>
                    <a:lnTo>
                      <a:pt x="3" y="122"/>
                    </a:lnTo>
                    <a:lnTo>
                      <a:pt x="3" y="120"/>
                    </a:lnTo>
                    <a:lnTo>
                      <a:pt x="14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2120"/>
              <p:cNvSpPr>
                <a:spLocks noEditPoints="1"/>
              </p:cNvSpPr>
              <p:nvPr/>
            </p:nvSpPr>
            <p:spPr bwMode="auto">
              <a:xfrm>
                <a:off x="1037" y="2745"/>
                <a:ext cx="16" cy="9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1" y="18"/>
                  </a:cxn>
                  <a:cxn ang="0">
                    <a:pos x="0" y="7"/>
                  </a:cxn>
                  <a:cxn ang="0">
                    <a:pos x="2" y="22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11" y="17"/>
                  </a:cxn>
                  <a:cxn ang="0">
                    <a:pos x="2" y="22"/>
                  </a:cxn>
                  <a:cxn ang="0">
                    <a:pos x="11" y="17"/>
                  </a:cxn>
                  <a:cxn ang="0">
                    <a:pos x="13" y="20"/>
                  </a:cxn>
                  <a:cxn ang="0">
                    <a:pos x="11" y="17"/>
                  </a:cxn>
                  <a:cxn ang="0">
                    <a:pos x="13" y="52"/>
                  </a:cxn>
                  <a:cxn ang="0">
                    <a:pos x="2" y="20"/>
                  </a:cxn>
                  <a:cxn ang="0">
                    <a:pos x="3" y="57"/>
                  </a:cxn>
                  <a:cxn ang="0">
                    <a:pos x="2" y="52"/>
                  </a:cxn>
                  <a:cxn ang="0">
                    <a:pos x="3" y="57"/>
                  </a:cxn>
                  <a:cxn ang="0">
                    <a:pos x="13" y="51"/>
                  </a:cxn>
                  <a:cxn ang="0">
                    <a:pos x="3" y="57"/>
                  </a:cxn>
                  <a:cxn ang="0">
                    <a:pos x="13" y="51"/>
                  </a:cxn>
                  <a:cxn ang="0">
                    <a:pos x="15" y="54"/>
                  </a:cxn>
                  <a:cxn ang="0">
                    <a:pos x="13" y="51"/>
                  </a:cxn>
                  <a:cxn ang="0">
                    <a:pos x="15" y="85"/>
                  </a:cxn>
                  <a:cxn ang="0">
                    <a:pos x="3" y="54"/>
                  </a:cxn>
                  <a:cxn ang="0">
                    <a:pos x="5" y="90"/>
                  </a:cxn>
                  <a:cxn ang="0">
                    <a:pos x="3" y="85"/>
                  </a:cxn>
                  <a:cxn ang="0">
                    <a:pos x="5" y="90"/>
                  </a:cxn>
                  <a:cxn ang="0">
                    <a:pos x="15" y="82"/>
                  </a:cxn>
                  <a:cxn ang="0">
                    <a:pos x="5" y="90"/>
                  </a:cxn>
                  <a:cxn ang="0">
                    <a:pos x="15" y="82"/>
                  </a:cxn>
                  <a:cxn ang="0">
                    <a:pos x="16" y="87"/>
                  </a:cxn>
                  <a:cxn ang="0">
                    <a:pos x="15" y="82"/>
                  </a:cxn>
                  <a:cxn ang="0">
                    <a:pos x="16" y="91"/>
                  </a:cxn>
                  <a:cxn ang="0">
                    <a:pos x="5" y="87"/>
                  </a:cxn>
                  <a:cxn ang="0">
                    <a:pos x="16" y="91"/>
                  </a:cxn>
                  <a:cxn ang="0">
                    <a:pos x="15" y="96"/>
                  </a:cxn>
                  <a:cxn ang="0">
                    <a:pos x="10" y="98"/>
                  </a:cxn>
                  <a:cxn ang="0">
                    <a:pos x="7" y="96"/>
                  </a:cxn>
                  <a:cxn ang="0">
                    <a:pos x="5" y="91"/>
                  </a:cxn>
                </a:cxnLst>
                <a:rect l="0" t="0" r="r" b="b"/>
                <a:pathLst>
                  <a:path w="16" h="98">
                    <a:moveTo>
                      <a:pt x="0" y="7"/>
                    </a:moveTo>
                    <a:lnTo>
                      <a:pt x="0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4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8"/>
                    </a:lnTo>
                    <a:lnTo>
                      <a:pt x="0" y="1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2" y="22"/>
                    </a:moveTo>
                    <a:lnTo>
                      <a:pt x="0" y="20"/>
                    </a:lnTo>
                    <a:lnTo>
                      <a:pt x="0" y="18"/>
                    </a:lnTo>
                    <a:lnTo>
                      <a:pt x="7" y="18"/>
                    </a:lnTo>
                    <a:lnTo>
                      <a:pt x="2" y="22"/>
                    </a:lnTo>
                    <a:close/>
                    <a:moveTo>
                      <a:pt x="10" y="15"/>
                    </a:moveTo>
                    <a:lnTo>
                      <a:pt x="11" y="17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10" y="15"/>
                    </a:lnTo>
                    <a:close/>
                    <a:moveTo>
                      <a:pt x="11" y="17"/>
                    </a:moveTo>
                    <a:lnTo>
                      <a:pt x="13" y="18"/>
                    </a:lnTo>
                    <a:lnTo>
                      <a:pt x="13" y="20"/>
                    </a:lnTo>
                    <a:lnTo>
                      <a:pt x="7" y="20"/>
                    </a:lnTo>
                    <a:lnTo>
                      <a:pt x="11" y="17"/>
                    </a:lnTo>
                    <a:close/>
                    <a:moveTo>
                      <a:pt x="13" y="20"/>
                    </a:moveTo>
                    <a:lnTo>
                      <a:pt x="13" y="52"/>
                    </a:lnTo>
                    <a:lnTo>
                      <a:pt x="2" y="52"/>
                    </a:lnTo>
                    <a:lnTo>
                      <a:pt x="2" y="20"/>
                    </a:lnTo>
                    <a:lnTo>
                      <a:pt x="13" y="20"/>
                    </a:lnTo>
                    <a:close/>
                    <a:moveTo>
                      <a:pt x="3" y="57"/>
                    </a:moveTo>
                    <a:lnTo>
                      <a:pt x="2" y="56"/>
                    </a:lnTo>
                    <a:lnTo>
                      <a:pt x="2" y="52"/>
                    </a:lnTo>
                    <a:lnTo>
                      <a:pt x="7" y="52"/>
                    </a:lnTo>
                    <a:lnTo>
                      <a:pt x="3" y="57"/>
                    </a:lnTo>
                    <a:close/>
                    <a:moveTo>
                      <a:pt x="11" y="49"/>
                    </a:moveTo>
                    <a:lnTo>
                      <a:pt x="13" y="51"/>
                    </a:lnTo>
                    <a:lnTo>
                      <a:pt x="5" y="59"/>
                    </a:lnTo>
                    <a:lnTo>
                      <a:pt x="3" y="57"/>
                    </a:lnTo>
                    <a:lnTo>
                      <a:pt x="11" y="49"/>
                    </a:lnTo>
                    <a:close/>
                    <a:moveTo>
                      <a:pt x="13" y="51"/>
                    </a:moveTo>
                    <a:lnTo>
                      <a:pt x="15" y="52"/>
                    </a:lnTo>
                    <a:lnTo>
                      <a:pt x="15" y="54"/>
                    </a:lnTo>
                    <a:lnTo>
                      <a:pt x="8" y="54"/>
                    </a:lnTo>
                    <a:lnTo>
                      <a:pt x="13" y="51"/>
                    </a:lnTo>
                    <a:close/>
                    <a:moveTo>
                      <a:pt x="15" y="54"/>
                    </a:moveTo>
                    <a:lnTo>
                      <a:pt x="15" y="85"/>
                    </a:lnTo>
                    <a:lnTo>
                      <a:pt x="3" y="85"/>
                    </a:lnTo>
                    <a:lnTo>
                      <a:pt x="3" y="54"/>
                    </a:lnTo>
                    <a:lnTo>
                      <a:pt x="15" y="54"/>
                    </a:lnTo>
                    <a:close/>
                    <a:moveTo>
                      <a:pt x="5" y="90"/>
                    </a:moveTo>
                    <a:lnTo>
                      <a:pt x="3" y="88"/>
                    </a:lnTo>
                    <a:lnTo>
                      <a:pt x="3" y="85"/>
                    </a:lnTo>
                    <a:lnTo>
                      <a:pt x="8" y="85"/>
                    </a:lnTo>
                    <a:lnTo>
                      <a:pt x="5" y="90"/>
                    </a:lnTo>
                    <a:close/>
                    <a:moveTo>
                      <a:pt x="13" y="82"/>
                    </a:moveTo>
                    <a:lnTo>
                      <a:pt x="15" y="82"/>
                    </a:lnTo>
                    <a:lnTo>
                      <a:pt x="7" y="90"/>
                    </a:lnTo>
                    <a:lnTo>
                      <a:pt x="5" y="90"/>
                    </a:lnTo>
                    <a:lnTo>
                      <a:pt x="13" y="82"/>
                    </a:lnTo>
                    <a:close/>
                    <a:moveTo>
                      <a:pt x="15" y="82"/>
                    </a:moveTo>
                    <a:lnTo>
                      <a:pt x="16" y="83"/>
                    </a:lnTo>
                    <a:lnTo>
                      <a:pt x="16" y="87"/>
                    </a:lnTo>
                    <a:lnTo>
                      <a:pt x="10" y="87"/>
                    </a:lnTo>
                    <a:lnTo>
                      <a:pt x="15" y="82"/>
                    </a:lnTo>
                    <a:close/>
                    <a:moveTo>
                      <a:pt x="16" y="87"/>
                    </a:moveTo>
                    <a:lnTo>
                      <a:pt x="16" y="91"/>
                    </a:lnTo>
                    <a:lnTo>
                      <a:pt x="5" y="91"/>
                    </a:lnTo>
                    <a:lnTo>
                      <a:pt x="5" y="87"/>
                    </a:lnTo>
                    <a:lnTo>
                      <a:pt x="16" y="87"/>
                    </a:lnTo>
                    <a:close/>
                    <a:moveTo>
                      <a:pt x="16" y="91"/>
                    </a:moveTo>
                    <a:lnTo>
                      <a:pt x="15" y="95"/>
                    </a:lnTo>
                    <a:lnTo>
                      <a:pt x="15" y="96"/>
                    </a:lnTo>
                    <a:lnTo>
                      <a:pt x="11" y="98"/>
                    </a:lnTo>
                    <a:lnTo>
                      <a:pt x="10" y="98"/>
                    </a:lnTo>
                    <a:lnTo>
                      <a:pt x="8" y="98"/>
                    </a:lnTo>
                    <a:lnTo>
                      <a:pt x="7" y="96"/>
                    </a:lnTo>
                    <a:lnTo>
                      <a:pt x="5" y="95"/>
                    </a:lnTo>
                    <a:lnTo>
                      <a:pt x="5" y="91"/>
                    </a:lnTo>
                    <a:lnTo>
                      <a:pt x="16" y="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2121"/>
              <p:cNvSpPr>
                <a:spLocks noEditPoints="1"/>
              </p:cNvSpPr>
              <p:nvPr/>
            </p:nvSpPr>
            <p:spPr bwMode="auto">
              <a:xfrm>
                <a:off x="1042" y="2832"/>
                <a:ext cx="13" cy="8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10" y="3"/>
                  </a:cxn>
                  <a:cxn ang="0">
                    <a:pos x="0" y="4"/>
                  </a:cxn>
                  <a:cxn ang="0">
                    <a:pos x="11" y="27"/>
                  </a:cxn>
                  <a:cxn ang="0">
                    <a:pos x="0" y="4"/>
                  </a:cxn>
                  <a:cxn ang="0">
                    <a:pos x="2" y="30"/>
                  </a:cxn>
                  <a:cxn ang="0">
                    <a:pos x="0" y="27"/>
                  </a:cxn>
                  <a:cxn ang="0">
                    <a:pos x="2" y="30"/>
                  </a:cxn>
                  <a:cxn ang="0">
                    <a:pos x="11" y="24"/>
                  </a:cxn>
                  <a:cxn ang="0">
                    <a:pos x="2" y="30"/>
                  </a:cxn>
                  <a:cxn ang="0">
                    <a:pos x="11" y="24"/>
                  </a:cxn>
                  <a:cxn ang="0">
                    <a:pos x="13" y="29"/>
                  </a:cxn>
                  <a:cxn ang="0">
                    <a:pos x="11" y="24"/>
                  </a:cxn>
                  <a:cxn ang="0">
                    <a:pos x="13" y="53"/>
                  </a:cxn>
                  <a:cxn ang="0">
                    <a:pos x="2" y="29"/>
                  </a:cxn>
                  <a:cxn ang="0">
                    <a:pos x="3" y="56"/>
                  </a:cxn>
                  <a:cxn ang="0">
                    <a:pos x="2" y="53"/>
                  </a:cxn>
                  <a:cxn ang="0">
                    <a:pos x="3" y="56"/>
                  </a:cxn>
                  <a:cxn ang="0">
                    <a:pos x="11" y="50"/>
                  </a:cxn>
                  <a:cxn ang="0">
                    <a:pos x="3" y="56"/>
                  </a:cxn>
                  <a:cxn ang="0">
                    <a:pos x="11" y="50"/>
                  </a:cxn>
                  <a:cxn ang="0">
                    <a:pos x="13" y="55"/>
                  </a:cxn>
                  <a:cxn ang="0">
                    <a:pos x="11" y="50"/>
                  </a:cxn>
                  <a:cxn ang="0">
                    <a:pos x="13" y="74"/>
                  </a:cxn>
                  <a:cxn ang="0">
                    <a:pos x="2" y="55"/>
                  </a:cxn>
                  <a:cxn ang="0">
                    <a:pos x="13" y="74"/>
                  </a:cxn>
                  <a:cxn ang="0">
                    <a:pos x="11" y="79"/>
                  </a:cxn>
                  <a:cxn ang="0">
                    <a:pos x="8" y="81"/>
                  </a:cxn>
                  <a:cxn ang="0">
                    <a:pos x="3" y="79"/>
                  </a:cxn>
                  <a:cxn ang="0">
                    <a:pos x="2" y="74"/>
                  </a:cxn>
                </a:cxnLst>
                <a:rect l="0" t="0" r="r" b="b"/>
                <a:pathLst>
                  <a:path w="13" h="81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27"/>
                    </a:lnTo>
                    <a:lnTo>
                      <a:pt x="0" y="27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2" y="30"/>
                    </a:moveTo>
                    <a:lnTo>
                      <a:pt x="0" y="29"/>
                    </a:lnTo>
                    <a:lnTo>
                      <a:pt x="0" y="27"/>
                    </a:lnTo>
                    <a:lnTo>
                      <a:pt x="5" y="27"/>
                    </a:lnTo>
                    <a:lnTo>
                      <a:pt x="2" y="30"/>
                    </a:lnTo>
                    <a:close/>
                    <a:moveTo>
                      <a:pt x="10" y="22"/>
                    </a:moveTo>
                    <a:lnTo>
                      <a:pt x="11" y="24"/>
                    </a:lnTo>
                    <a:lnTo>
                      <a:pt x="3" y="32"/>
                    </a:lnTo>
                    <a:lnTo>
                      <a:pt x="2" y="30"/>
                    </a:lnTo>
                    <a:lnTo>
                      <a:pt x="10" y="22"/>
                    </a:lnTo>
                    <a:close/>
                    <a:moveTo>
                      <a:pt x="11" y="24"/>
                    </a:moveTo>
                    <a:lnTo>
                      <a:pt x="13" y="26"/>
                    </a:lnTo>
                    <a:lnTo>
                      <a:pt x="13" y="29"/>
                    </a:lnTo>
                    <a:lnTo>
                      <a:pt x="6" y="29"/>
                    </a:lnTo>
                    <a:lnTo>
                      <a:pt x="11" y="24"/>
                    </a:lnTo>
                    <a:close/>
                    <a:moveTo>
                      <a:pt x="13" y="29"/>
                    </a:moveTo>
                    <a:lnTo>
                      <a:pt x="13" y="53"/>
                    </a:lnTo>
                    <a:lnTo>
                      <a:pt x="2" y="53"/>
                    </a:lnTo>
                    <a:lnTo>
                      <a:pt x="2" y="29"/>
                    </a:lnTo>
                    <a:lnTo>
                      <a:pt x="13" y="29"/>
                    </a:lnTo>
                    <a:close/>
                    <a:moveTo>
                      <a:pt x="3" y="56"/>
                    </a:moveTo>
                    <a:lnTo>
                      <a:pt x="2" y="55"/>
                    </a:lnTo>
                    <a:lnTo>
                      <a:pt x="2" y="53"/>
                    </a:lnTo>
                    <a:lnTo>
                      <a:pt x="6" y="53"/>
                    </a:lnTo>
                    <a:lnTo>
                      <a:pt x="3" y="56"/>
                    </a:lnTo>
                    <a:close/>
                    <a:moveTo>
                      <a:pt x="11" y="48"/>
                    </a:moveTo>
                    <a:lnTo>
                      <a:pt x="11" y="50"/>
                    </a:lnTo>
                    <a:lnTo>
                      <a:pt x="3" y="58"/>
                    </a:lnTo>
                    <a:lnTo>
                      <a:pt x="3" y="56"/>
                    </a:lnTo>
                    <a:lnTo>
                      <a:pt x="11" y="48"/>
                    </a:lnTo>
                    <a:close/>
                    <a:moveTo>
                      <a:pt x="11" y="50"/>
                    </a:moveTo>
                    <a:lnTo>
                      <a:pt x="13" y="52"/>
                    </a:lnTo>
                    <a:lnTo>
                      <a:pt x="13" y="55"/>
                    </a:lnTo>
                    <a:lnTo>
                      <a:pt x="8" y="55"/>
                    </a:lnTo>
                    <a:lnTo>
                      <a:pt x="11" y="50"/>
                    </a:lnTo>
                    <a:close/>
                    <a:moveTo>
                      <a:pt x="13" y="55"/>
                    </a:moveTo>
                    <a:lnTo>
                      <a:pt x="13" y="74"/>
                    </a:lnTo>
                    <a:lnTo>
                      <a:pt x="2" y="74"/>
                    </a:lnTo>
                    <a:lnTo>
                      <a:pt x="2" y="55"/>
                    </a:lnTo>
                    <a:lnTo>
                      <a:pt x="13" y="55"/>
                    </a:lnTo>
                    <a:close/>
                    <a:moveTo>
                      <a:pt x="13" y="74"/>
                    </a:moveTo>
                    <a:lnTo>
                      <a:pt x="13" y="76"/>
                    </a:lnTo>
                    <a:lnTo>
                      <a:pt x="11" y="79"/>
                    </a:lnTo>
                    <a:lnTo>
                      <a:pt x="10" y="79"/>
                    </a:lnTo>
                    <a:lnTo>
                      <a:pt x="8" y="81"/>
                    </a:lnTo>
                    <a:lnTo>
                      <a:pt x="6" y="79"/>
                    </a:lnTo>
                    <a:lnTo>
                      <a:pt x="3" y="79"/>
                    </a:lnTo>
                    <a:lnTo>
                      <a:pt x="3" y="76"/>
                    </a:lnTo>
                    <a:lnTo>
                      <a:pt x="2" y="74"/>
                    </a:lnTo>
                    <a:lnTo>
                      <a:pt x="13" y="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2122"/>
              <p:cNvSpPr>
                <a:spLocks noEditPoints="1"/>
              </p:cNvSpPr>
              <p:nvPr/>
            </p:nvSpPr>
            <p:spPr bwMode="auto">
              <a:xfrm>
                <a:off x="1044" y="2901"/>
                <a:ext cx="13" cy="3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9" y="2"/>
                  </a:cxn>
                  <a:cxn ang="0">
                    <a:pos x="11" y="4"/>
                  </a:cxn>
                  <a:cxn ang="0">
                    <a:pos x="11" y="5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1" y="12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6" y="9"/>
                  </a:cxn>
                  <a:cxn ang="0">
                    <a:pos x="1" y="12"/>
                  </a:cxn>
                  <a:cxn ang="0">
                    <a:pos x="9" y="4"/>
                  </a:cxn>
                  <a:cxn ang="0">
                    <a:pos x="11" y="5"/>
                  </a:cxn>
                  <a:cxn ang="0">
                    <a:pos x="3" y="13"/>
                  </a:cxn>
                  <a:cxn ang="0">
                    <a:pos x="1" y="12"/>
                  </a:cxn>
                  <a:cxn ang="0">
                    <a:pos x="9" y="4"/>
                  </a:cxn>
                  <a:cxn ang="0">
                    <a:pos x="11" y="5"/>
                  </a:cxn>
                  <a:cxn ang="0">
                    <a:pos x="13" y="7"/>
                  </a:cxn>
                  <a:cxn ang="0">
                    <a:pos x="13" y="10"/>
                  </a:cxn>
                  <a:cxn ang="0">
                    <a:pos x="8" y="10"/>
                  </a:cxn>
                  <a:cxn ang="0">
                    <a:pos x="11" y="5"/>
                  </a:cxn>
                  <a:cxn ang="0">
                    <a:pos x="13" y="10"/>
                  </a:cxn>
                  <a:cxn ang="0">
                    <a:pos x="13" y="26"/>
                  </a:cxn>
                  <a:cxn ang="0">
                    <a:pos x="1" y="26"/>
                  </a:cxn>
                  <a:cxn ang="0">
                    <a:pos x="1" y="10"/>
                  </a:cxn>
                  <a:cxn ang="0">
                    <a:pos x="13" y="10"/>
                  </a:cxn>
                  <a:cxn ang="0">
                    <a:pos x="13" y="26"/>
                  </a:cxn>
                  <a:cxn ang="0">
                    <a:pos x="13" y="30"/>
                  </a:cxn>
                  <a:cxn ang="0">
                    <a:pos x="11" y="31"/>
                  </a:cxn>
                  <a:cxn ang="0">
                    <a:pos x="9" y="33"/>
                  </a:cxn>
                  <a:cxn ang="0">
                    <a:pos x="8" y="33"/>
                  </a:cxn>
                  <a:cxn ang="0">
                    <a:pos x="4" y="33"/>
                  </a:cxn>
                  <a:cxn ang="0">
                    <a:pos x="3" y="31"/>
                  </a:cxn>
                  <a:cxn ang="0">
                    <a:pos x="1" y="30"/>
                  </a:cxn>
                  <a:cxn ang="0">
                    <a:pos x="1" y="26"/>
                  </a:cxn>
                  <a:cxn ang="0">
                    <a:pos x="13" y="26"/>
                  </a:cxn>
                </a:cxnLst>
                <a:rect l="0" t="0" r="r" b="b"/>
                <a:pathLst>
                  <a:path w="13" h="33">
                    <a:moveTo>
                      <a:pt x="0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2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1" y="12"/>
                    </a:lnTo>
                    <a:close/>
                    <a:moveTo>
                      <a:pt x="9" y="4"/>
                    </a:moveTo>
                    <a:lnTo>
                      <a:pt x="11" y="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9" y="4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11" y="5"/>
                    </a:lnTo>
                    <a:close/>
                    <a:moveTo>
                      <a:pt x="13" y="10"/>
                    </a:moveTo>
                    <a:lnTo>
                      <a:pt x="13" y="26"/>
                    </a:lnTo>
                    <a:lnTo>
                      <a:pt x="1" y="26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13" y="26"/>
                    </a:moveTo>
                    <a:lnTo>
                      <a:pt x="13" y="30"/>
                    </a:lnTo>
                    <a:lnTo>
                      <a:pt x="11" y="31"/>
                    </a:lnTo>
                    <a:lnTo>
                      <a:pt x="9" y="33"/>
                    </a:lnTo>
                    <a:lnTo>
                      <a:pt x="8" y="33"/>
                    </a:lnTo>
                    <a:lnTo>
                      <a:pt x="4" y="33"/>
                    </a:lnTo>
                    <a:lnTo>
                      <a:pt x="3" y="31"/>
                    </a:lnTo>
                    <a:lnTo>
                      <a:pt x="1" y="30"/>
                    </a:lnTo>
                    <a:lnTo>
                      <a:pt x="1" y="2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2123"/>
              <p:cNvSpPr>
                <a:spLocks noEditPoints="1"/>
              </p:cNvSpPr>
              <p:nvPr/>
            </p:nvSpPr>
            <p:spPr bwMode="auto">
              <a:xfrm>
                <a:off x="1097" y="2840"/>
                <a:ext cx="16" cy="92"/>
              </a:xfrm>
              <a:custGeom>
                <a:avLst/>
                <a:gdLst/>
                <a:ahLst/>
                <a:cxnLst>
                  <a:cxn ang="0">
                    <a:pos x="12" y="89"/>
                  </a:cxn>
                  <a:cxn ang="0">
                    <a:pos x="8" y="92"/>
                  </a:cxn>
                  <a:cxn ang="0">
                    <a:pos x="3" y="92"/>
                  </a:cxn>
                  <a:cxn ang="0">
                    <a:pos x="0" y="89"/>
                  </a:cxn>
                  <a:cxn ang="0">
                    <a:pos x="12" y="86"/>
                  </a:cxn>
                  <a:cxn ang="0">
                    <a:pos x="0" y="84"/>
                  </a:cxn>
                  <a:cxn ang="0">
                    <a:pos x="12" y="86"/>
                  </a:cxn>
                  <a:cxn ang="0">
                    <a:pos x="0" y="84"/>
                  </a:cxn>
                  <a:cxn ang="0">
                    <a:pos x="2" y="79"/>
                  </a:cxn>
                  <a:cxn ang="0">
                    <a:pos x="0" y="84"/>
                  </a:cxn>
                  <a:cxn ang="0">
                    <a:pos x="5" y="78"/>
                  </a:cxn>
                  <a:cxn ang="0">
                    <a:pos x="10" y="87"/>
                  </a:cxn>
                  <a:cxn ang="0">
                    <a:pos x="13" y="83"/>
                  </a:cxn>
                  <a:cxn ang="0">
                    <a:pos x="12" y="87"/>
                  </a:cxn>
                  <a:cxn ang="0">
                    <a:pos x="13" y="83"/>
                  </a:cxn>
                  <a:cxn ang="0">
                    <a:pos x="2" y="55"/>
                  </a:cxn>
                  <a:cxn ang="0">
                    <a:pos x="13" y="83"/>
                  </a:cxn>
                  <a:cxn ang="0">
                    <a:pos x="2" y="55"/>
                  </a:cxn>
                  <a:cxn ang="0">
                    <a:pos x="3" y="50"/>
                  </a:cxn>
                  <a:cxn ang="0">
                    <a:pos x="2" y="55"/>
                  </a:cxn>
                  <a:cxn ang="0">
                    <a:pos x="5" y="50"/>
                  </a:cxn>
                  <a:cxn ang="0">
                    <a:pos x="12" y="58"/>
                  </a:cxn>
                  <a:cxn ang="0">
                    <a:pos x="15" y="53"/>
                  </a:cxn>
                  <a:cxn ang="0">
                    <a:pos x="13" y="58"/>
                  </a:cxn>
                  <a:cxn ang="0">
                    <a:pos x="15" y="53"/>
                  </a:cxn>
                  <a:cxn ang="0">
                    <a:pos x="3" y="21"/>
                  </a:cxn>
                  <a:cxn ang="0">
                    <a:pos x="15" y="53"/>
                  </a:cxn>
                  <a:cxn ang="0">
                    <a:pos x="3" y="21"/>
                  </a:cxn>
                  <a:cxn ang="0">
                    <a:pos x="5" y="18"/>
                  </a:cxn>
                  <a:cxn ang="0">
                    <a:pos x="3" y="21"/>
                  </a:cxn>
                  <a:cxn ang="0">
                    <a:pos x="7" y="16"/>
                  </a:cxn>
                  <a:cxn ang="0">
                    <a:pos x="13" y="26"/>
                  </a:cxn>
                  <a:cxn ang="0">
                    <a:pos x="16" y="21"/>
                  </a:cxn>
                  <a:cxn ang="0">
                    <a:pos x="15" y="26"/>
                  </a:cxn>
                  <a:cxn ang="0">
                    <a:pos x="16" y="21"/>
                  </a:cxn>
                  <a:cxn ang="0">
                    <a:pos x="5" y="6"/>
                  </a:cxn>
                  <a:cxn ang="0">
                    <a:pos x="16" y="21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92">
                    <a:moveTo>
                      <a:pt x="12" y="86"/>
                    </a:moveTo>
                    <a:lnTo>
                      <a:pt x="12" y="89"/>
                    </a:lnTo>
                    <a:lnTo>
                      <a:pt x="10" y="91"/>
                    </a:lnTo>
                    <a:lnTo>
                      <a:pt x="8" y="92"/>
                    </a:lnTo>
                    <a:lnTo>
                      <a:pt x="7" y="92"/>
                    </a:lnTo>
                    <a:lnTo>
                      <a:pt x="3" y="92"/>
                    </a:lnTo>
                    <a:lnTo>
                      <a:pt x="2" y="91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12" y="86"/>
                    </a:lnTo>
                    <a:close/>
                    <a:moveTo>
                      <a:pt x="0" y="86"/>
                    </a:moveTo>
                    <a:lnTo>
                      <a:pt x="0" y="84"/>
                    </a:lnTo>
                    <a:lnTo>
                      <a:pt x="12" y="84"/>
                    </a:lnTo>
                    <a:lnTo>
                      <a:pt x="12" y="86"/>
                    </a:lnTo>
                    <a:lnTo>
                      <a:pt x="0" y="86"/>
                    </a:lnTo>
                    <a:close/>
                    <a:moveTo>
                      <a:pt x="0" y="84"/>
                    </a:moveTo>
                    <a:lnTo>
                      <a:pt x="0" y="81"/>
                    </a:lnTo>
                    <a:lnTo>
                      <a:pt x="2" y="79"/>
                    </a:lnTo>
                    <a:lnTo>
                      <a:pt x="7" y="84"/>
                    </a:lnTo>
                    <a:lnTo>
                      <a:pt x="0" y="84"/>
                    </a:lnTo>
                    <a:close/>
                    <a:moveTo>
                      <a:pt x="2" y="79"/>
                    </a:moveTo>
                    <a:lnTo>
                      <a:pt x="5" y="78"/>
                    </a:lnTo>
                    <a:lnTo>
                      <a:pt x="12" y="87"/>
                    </a:lnTo>
                    <a:lnTo>
                      <a:pt x="10" y="87"/>
                    </a:lnTo>
                    <a:lnTo>
                      <a:pt x="2" y="79"/>
                    </a:lnTo>
                    <a:close/>
                    <a:moveTo>
                      <a:pt x="13" y="83"/>
                    </a:moveTo>
                    <a:lnTo>
                      <a:pt x="13" y="86"/>
                    </a:lnTo>
                    <a:lnTo>
                      <a:pt x="12" y="87"/>
                    </a:lnTo>
                    <a:lnTo>
                      <a:pt x="8" y="83"/>
                    </a:lnTo>
                    <a:lnTo>
                      <a:pt x="13" y="83"/>
                    </a:lnTo>
                    <a:close/>
                    <a:moveTo>
                      <a:pt x="2" y="83"/>
                    </a:moveTo>
                    <a:lnTo>
                      <a:pt x="2" y="55"/>
                    </a:lnTo>
                    <a:lnTo>
                      <a:pt x="13" y="55"/>
                    </a:lnTo>
                    <a:lnTo>
                      <a:pt x="13" y="83"/>
                    </a:lnTo>
                    <a:lnTo>
                      <a:pt x="2" y="83"/>
                    </a:lnTo>
                    <a:close/>
                    <a:moveTo>
                      <a:pt x="2" y="55"/>
                    </a:moveTo>
                    <a:lnTo>
                      <a:pt x="2" y="52"/>
                    </a:lnTo>
                    <a:lnTo>
                      <a:pt x="3" y="50"/>
                    </a:lnTo>
                    <a:lnTo>
                      <a:pt x="8" y="55"/>
                    </a:lnTo>
                    <a:lnTo>
                      <a:pt x="2" y="55"/>
                    </a:lnTo>
                    <a:close/>
                    <a:moveTo>
                      <a:pt x="3" y="50"/>
                    </a:moveTo>
                    <a:lnTo>
                      <a:pt x="5" y="50"/>
                    </a:lnTo>
                    <a:lnTo>
                      <a:pt x="13" y="58"/>
                    </a:lnTo>
                    <a:lnTo>
                      <a:pt x="12" y="58"/>
                    </a:lnTo>
                    <a:lnTo>
                      <a:pt x="3" y="50"/>
                    </a:lnTo>
                    <a:close/>
                    <a:moveTo>
                      <a:pt x="15" y="53"/>
                    </a:moveTo>
                    <a:lnTo>
                      <a:pt x="15" y="57"/>
                    </a:lnTo>
                    <a:lnTo>
                      <a:pt x="13" y="58"/>
                    </a:lnTo>
                    <a:lnTo>
                      <a:pt x="8" y="53"/>
                    </a:lnTo>
                    <a:lnTo>
                      <a:pt x="15" y="53"/>
                    </a:lnTo>
                    <a:close/>
                    <a:moveTo>
                      <a:pt x="3" y="53"/>
                    </a:moveTo>
                    <a:lnTo>
                      <a:pt x="3" y="21"/>
                    </a:lnTo>
                    <a:lnTo>
                      <a:pt x="15" y="21"/>
                    </a:lnTo>
                    <a:lnTo>
                      <a:pt x="15" y="53"/>
                    </a:lnTo>
                    <a:lnTo>
                      <a:pt x="3" y="53"/>
                    </a:lnTo>
                    <a:close/>
                    <a:moveTo>
                      <a:pt x="3" y="21"/>
                    </a:moveTo>
                    <a:lnTo>
                      <a:pt x="3" y="19"/>
                    </a:lnTo>
                    <a:lnTo>
                      <a:pt x="5" y="18"/>
                    </a:lnTo>
                    <a:lnTo>
                      <a:pt x="8" y="21"/>
                    </a:lnTo>
                    <a:lnTo>
                      <a:pt x="3" y="21"/>
                    </a:lnTo>
                    <a:close/>
                    <a:moveTo>
                      <a:pt x="5" y="18"/>
                    </a:moveTo>
                    <a:lnTo>
                      <a:pt x="7" y="16"/>
                    </a:lnTo>
                    <a:lnTo>
                      <a:pt x="15" y="26"/>
                    </a:lnTo>
                    <a:lnTo>
                      <a:pt x="13" y="26"/>
                    </a:lnTo>
                    <a:lnTo>
                      <a:pt x="5" y="18"/>
                    </a:lnTo>
                    <a:close/>
                    <a:moveTo>
                      <a:pt x="16" y="21"/>
                    </a:moveTo>
                    <a:lnTo>
                      <a:pt x="16" y="22"/>
                    </a:lnTo>
                    <a:lnTo>
                      <a:pt x="15" y="26"/>
                    </a:lnTo>
                    <a:lnTo>
                      <a:pt x="10" y="21"/>
                    </a:lnTo>
                    <a:lnTo>
                      <a:pt x="16" y="21"/>
                    </a:lnTo>
                    <a:close/>
                    <a:moveTo>
                      <a:pt x="5" y="21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21"/>
                    </a:lnTo>
                    <a:lnTo>
                      <a:pt x="5" y="21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2124"/>
              <p:cNvSpPr>
                <a:spLocks noEditPoints="1"/>
              </p:cNvSpPr>
              <p:nvPr/>
            </p:nvSpPr>
            <p:spPr bwMode="auto">
              <a:xfrm>
                <a:off x="1102" y="2734"/>
                <a:ext cx="15" cy="117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8" y="117"/>
                  </a:cxn>
                  <a:cxn ang="0">
                    <a:pos x="3" y="117"/>
                  </a:cxn>
                  <a:cxn ang="0">
                    <a:pos x="0" y="114"/>
                  </a:cxn>
                  <a:cxn ang="0">
                    <a:pos x="11" y="112"/>
                  </a:cxn>
                  <a:cxn ang="0">
                    <a:pos x="0" y="93"/>
                  </a:cxn>
                  <a:cxn ang="0">
                    <a:pos x="11" y="112"/>
                  </a:cxn>
                  <a:cxn ang="0">
                    <a:pos x="0" y="93"/>
                  </a:cxn>
                  <a:cxn ang="0">
                    <a:pos x="0" y="91"/>
                  </a:cxn>
                  <a:cxn ang="0">
                    <a:pos x="0" y="93"/>
                  </a:cxn>
                  <a:cxn ang="0">
                    <a:pos x="2" y="88"/>
                  </a:cxn>
                  <a:cxn ang="0">
                    <a:pos x="11" y="96"/>
                  </a:cxn>
                  <a:cxn ang="0">
                    <a:pos x="13" y="89"/>
                  </a:cxn>
                  <a:cxn ang="0">
                    <a:pos x="11" y="93"/>
                  </a:cxn>
                  <a:cxn ang="0">
                    <a:pos x="13" y="89"/>
                  </a:cxn>
                  <a:cxn ang="0">
                    <a:pos x="2" y="52"/>
                  </a:cxn>
                  <a:cxn ang="0">
                    <a:pos x="13" y="89"/>
                  </a:cxn>
                  <a:cxn ang="0">
                    <a:pos x="2" y="52"/>
                  </a:cxn>
                  <a:cxn ang="0">
                    <a:pos x="2" y="50"/>
                  </a:cxn>
                  <a:cxn ang="0">
                    <a:pos x="2" y="52"/>
                  </a:cxn>
                  <a:cxn ang="0">
                    <a:pos x="3" y="47"/>
                  </a:cxn>
                  <a:cxn ang="0">
                    <a:pos x="11" y="55"/>
                  </a:cxn>
                  <a:cxn ang="0">
                    <a:pos x="15" y="50"/>
                  </a:cxn>
                  <a:cxn ang="0">
                    <a:pos x="13" y="52"/>
                  </a:cxn>
                  <a:cxn ang="0">
                    <a:pos x="15" y="50"/>
                  </a:cxn>
                  <a:cxn ang="0">
                    <a:pos x="3" y="7"/>
                  </a:cxn>
                  <a:cxn ang="0">
                    <a:pos x="15" y="50"/>
                  </a:cxn>
                  <a:cxn ang="0">
                    <a:pos x="3" y="7"/>
                  </a:cxn>
                  <a:cxn ang="0">
                    <a:pos x="3" y="3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3" y="10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5" y="5"/>
                  </a:cxn>
                  <a:cxn ang="0">
                    <a:pos x="15" y="8"/>
                  </a:cxn>
                </a:cxnLst>
                <a:rect l="0" t="0" r="r" b="b"/>
                <a:pathLst>
                  <a:path w="15" h="117">
                    <a:moveTo>
                      <a:pt x="11" y="112"/>
                    </a:moveTo>
                    <a:lnTo>
                      <a:pt x="11" y="114"/>
                    </a:lnTo>
                    <a:lnTo>
                      <a:pt x="10" y="115"/>
                    </a:lnTo>
                    <a:lnTo>
                      <a:pt x="8" y="117"/>
                    </a:lnTo>
                    <a:lnTo>
                      <a:pt x="5" y="117"/>
                    </a:lnTo>
                    <a:lnTo>
                      <a:pt x="3" y="117"/>
                    </a:lnTo>
                    <a:lnTo>
                      <a:pt x="2" y="115"/>
                    </a:lnTo>
                    <a:lnTo>
                      <a:pt x="0" y="114"/>
                    </a:lnTo>
                    <a:lnTo>
                      <a:pt x="0" y="112"/>
                    </a:lnTo>
                    <a:lnTo>
                      <a:pt x="11" y="112"/>
                    </a:lnTo>
                    <a:close/>
                    <a:moveTo>
                      <a:pt x="0" y="112"/>
                    </a:moveTo>
                    <a:lnTo>
                      <a:pt x="0" y="93"/>
                    </a:lnTo>
                    <a:lnTo>
                      <a:pt x="11" y="93"/>
                    </a:lnTo>
                    <a:lnTo>
                      <a:pt x="11" y="112"/>
                    </a:lnTo>
                    <a:lnTo>
                      <a:pt x="0" y="112"/>
                    </a:lnTo>
                    <a:close/>
                    <a:moveTo>
                      <a:pt x="0" y="93"/>
                    </a:moveTo>
                    <a:lnTo>
                      <a:pt x="0" y="93"/>
                    </a:lnTo>
                    <a:lnTo>
                      <a:pt x="0" y="91"/>
                    </a:lnTo>
                    <a:lnTo>
                      <a:pt x="5" y="93"/>
                    </a:lnTo>
                    <a:lnTo>
                      <a:pt x="0" y="93"/>
                    </a:lnTo>
                    <a:close/>
                    <a:moveTo>
                      <a:pt x="0" y="91"/>
                    </a:moveTo>
                    <a:lnTo>
                      <a:pt x="2" y="88"/>
                    </a:lnTo>
                    <a:lnTo>
                      <a:pt x="11" y="93"/>
                    </a:lnTo>
                    <a:lnTo>
                      <a:pt x="11" y="96"/>
                    </a:lnTo>
                    <a:lnTo>
                      <a:pt x="0" y="91"/>
                    </a:lnTo>
                    <a:close/>
                    <a:moveTo>
                      <a:pt x="13" y="89"/>
                    </a:moveTo>
                    <a:lnTo>
                      <a:pt x="13" y="91"/>
                    </a:lnTo>
                    <a:lnTo>
                      <a:pt x="11" y="93"/>
                    </a:lnTo>
                    <a:lnTo>
                      <a:pt x="7" y="89"/>
                    </a:lnTo>
                    <a:lnTo>
                      <a:pt x="13" y="89"/>
                    </a:lnTo>
                    <a:close/>
                    <a:moveTo>
                      <a:pt x="2" y="89"/>
                    </a:moveTo>
                    <a:lnTo>
                      <a:pt x="2" y="52"/>
                    </a:lnTo>
                    <a:lnTo>
                      <a:pt x="13" y="52"/>
                    </a:lnTo>
                    <a:lnTo>
                      <a:pt x="13" y="89"/>
                    </a:lnTo>
                    <a:lnTo>
                      <a:pt x="2" y="89"/>
                    </a:lnTo>
                    <a:close/>
                    <a:moveTo>
                      <a:pt x="2" y="52"/>
                    </a:moveTo>
                    <a:lnTo>
                      <a:pt x="2" y="52"/>
                    </a:lnTo>
                    <a:lnTo>
                      <a:pt x="2" y="50"/>
                    </a:lnTo>
                    <a:lnTo>
                      <a:pt x="7" y="52"/>
                    </a:lnTo>
                    <a:lnTo>
                      <a:pt x="2" y="52"/>
                    </a:lnTo>
                    <a:close/>
                    <a:moveTo>
                      <a:pt x="2" y="50"/>
                    </a:moveTo>
                    <a:lnTo>
                      <a:pt x="3" y="47"/>
                    </a:lnTo>
                    <a:lnTo>
                      <a:pt x="13" y="52"/>
                    </a:lnTo>
                    <a:lnTo>
                      <a:pt x="11" y="55"/>
                    </a:lnTo>
                    <a:lnTo>
                      <a:pt x="2" y="50"/>
                    </a:lnTo>
                    <a:close/>
                    <a:moveTo>
                      <a:pt x="15" y="50"/>
                    </a:moveTo>
                    <a:lnTo>
                      <a:pt x="15" y="52"/>
                    </a:lnTo>
                    <a:lnTo>
                      <a:pt x="13" y="52"/>
                    </a:lnTo>
                    <a:lnTo>
                      <a:pt x="8" y="50"/>
                    </a:lnTo>
                    <a:lnTo>
                      <a:pt x="15" y="50"/>
                    </a:lnTo>
                    <a:close/>
                    <a:moveTo>
                      <a:pt x="3" y="5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50"/>
                    </a:lnTo>
                    <a:lnTo>
                      <a:pt x="3" y="5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3" y="3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3" y="3"/>
                    </a:moveTo>
                    <a:lnTo>
                      <a:pt x="5" y="2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3" y="3"/>
                    </a:lnTo>
                    <a:close/>
                    <a:moveTo>
                      <a:pt x="5" y="2"/>
                    </a:move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2125"/>
              <p:cNvSpPr>
                <a:spLocks noEditPoints="1"/>
              </p:cNvSpPr>
              <p:nvPr/>
            </p:nvSpPr>
            <p:spPr bwMode="auto">
              <a:xfrm>
                <a:off x="1105" y="2573"/>
                <a:ext cx="15" cy="172"/>
              </a:xfrm>
              <a:custGeom>
                <a:avLst/>
                <a:gdLst/>
                <a:ahLst/>
                <a:cxnLst>
                  <a:cxn ang="0">
                    <a:pos x="12" y="168"/>
                  </a:cxn>
                  <a:cxn ang="0">
                    <a:pos x="8" y="171"/>
                  </a:cxn>
                  <a:cxn ang="0">
                    <a:pos x="5" y="171"/>
                  </a:cxn>
                  <a:cxn ang="0">
                    <a:pos x="2" y="168"/>
                  </a:cxn>
                  <a:cxn ang="0">
                    <a:pos x="13" y="166"/>
                  </a:cxn>
                  <a:cxn ang="0">
                    <a:pos x="0" y="116"/>
                  </a:cxn>
                  <a:cxn ang="0">
                    <a:pos x="13" y="166"/>
                  </a:cxn>
                  <a:cxn ang="0">
                    <a:pos x="0" y="11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4" y="111"/>
                  </a:cxn>
                  <a:cxn ang="0">
                    <a:pos x="12" y="119"/>
                  </a:cxn>
                  <a:cxn ang="0">
                    <a:pos x="15" y="112"/>
                  </a:cxn>
                  <a:cxn ang="0">
                    <a:pos x="13" y="116"/>
                  </a:cxn>
                  <a:cxn ang="0">
                    <a:pos x="15" y="112"/>
                  </a:cxn>
                  <a:cxn ang="0">
                    <a:pos x="2" y="52"/>
                  </a:cxn>
                  <a:cxn ang="0">
                    <a:pos x="15" y="112"/>
                  </a:cxn>
                  <a:cxn ang="0">
                    <a:pos x="2" y="52"/>
                  </a:cxn>
                  <a:cxn ang="0">
                    <a:pos x="4" y="51"/>
                  </a:cxn>
                  <a:cxn ang="0">
                    <a:pos x="2" y="52"/>
                  </a:cxn>
                  <a:cxn ang="0">
                    <a:pos x="4" y="47"/>
                  </a:cxn>
                  <a:cxn ang="0">
                    <a:pos x="13" y="54"/>
                  </a:cxn>
                  <a:cxn ang="0">
                    <a:pos x="15" y="49"/>
                  </a:cxn>
                  <a:cxn ang="0">
                    <a:pos x="15" y="52"/>
                  </a:cxn>
                  <a:cxn ang="0">
                    <a:pos x="15" y="49"/>
                  </a:cxn>
                  <a:cxn ang="0">
                    <a:pos x="4" y="7"/>
                  </a:cxn>
                  <a:cxn ang="0">
                    <a:pos x="15" y="49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172">
                    <a:moveTo>
                      <a:pt x="13" y="166"/>
                    </a:moveTo>
                    <a:lnTo>
                      <a:pt x="12" y="168"/>
                    </a:lnTo>
                    <a:lnTo>
                      <a:pt x="10" y="171"/>
                    </a:lnTo>
                    <a:lnTo>
                      <a:pt x="8" y="171"/>
                    </a:lnTo>
                    <a:lnTo>
                      <a:pt x="7" y="172"/>
                    </a:lnTo>
                    <a:lnTo>
                      <a:pt x="5" y="171"/>
                    </a:lnTo>
                    <a:lnTo>
                      <a:pt x="2" y="171"/>
                    </a:lnTo>
                    <a:lnTo>
                      <a:pt x="2" y="168"/>
                    </a:lnTo>
                    <a:lnTo>
                      <a:pt x="0" y="166"/>
                    </a:lnTo>
                    <a:lnTo>
                      <a:pt x="13" y="166"/>
                    </a:lnTo>
                    <a:close/>
                    <a:moveTo>
                      <a:pt x="0" y="166"/>
                    </a:moveTo>
                    <a:lnTo>
                      <a:pt x="0" y="116"/>
                    </a:lnTo>
                    <a:lnTo>
                      <a:pt x="13" y="116"/>
                    </a:lnTo>
                    <a:lnTo>
                      <a:pt x="13" y="166"/>
                    </a:lnTo>
                    <a:lnTo>
                      <a:pt x="0" y="166"/>
                    </a:lnTo>
                    <a:close/>
                    <a:moveTo>
                      <a:pt x="0" y="116"/>
                    </a:moveTo>
                    <a:lnTo>
                      <a:pt x="0" y="114"/>
                    </a:lnTo>
                    <a:lnTo>
                      <a:pt x="2" y="112"/>
                    </a:lnTo>
                    <a:lnTo>
                      <a:pt x="7" y="116"/>
                    </a:lnTo>
                    <a:lnTo>
                      <a:pt x="0" y="116"/>
                    </a:lnTo>
                    <a:close/>
                    <a:moveTo>
                      <a:pt x="2" y="112"/>
                    </a:moveTo>
                    <a:lnTo>
                      <a:pt x="4" y="111"/>
                    </a:lnTo>
                    <a:lnTo>
                      <a:pt x="13" y="116"/>
                    </a:lnTo>
                    <a:lnTo>
                      <a:pt x="12" y="119"/>
                    </a:lnTo>
                    <a:lnTo>
                      <a:pt x="2" y="112"/>
                    </a:lnTo>
                    <a:close/>
                    <a:moveTo>
                      <a:pt x="15" y="112"/>
                    </a:moveTo>
                    <a:lnTo>
                      <a:pt x="15" y="114"/>
                    </a:lnTo>
                    <a:lnTo>
                      <a:pt x="13" y="116"/>
                    </a:lnTo>
                    <a:lnTo>
                      <a:pt x="8" y="112"/>
                    </a:lnTo>
                    <a:lnTo>
                      <a:pt x="15" y="112"/>
                    </a:lnTo>
                    <a:close/>
                    <a:moveTo>
                      <a:pt x="2" y="112"/>
                    </a:moveTo>
                    <a:lnTo>
                      <a:pt x="2" y="52"/>
                    </a:lnTo>
                    <a:lnTo>
                      <a:pt x="15" y="52"/>
                    </a:lnTo>
                    <a:lnTo>
                      <a:pt x="15" y="112"/>
                    </a:lnTo>
                    <a:lnTo>
                      <a:pt x="2" y="112"/>
                    </a:lnTo>
                    <a:close/>
                    <a:moveTo>
                      <a:pt x="2" y="52"/>
                    </a:moveTo>
                    <a:lnTo>
                      <a:pt x="2" y="51"/>
                    </a:lnTo>
                    <a:lnTo>
                      <a:pt x="4" y="51"/>
                    </a:lnTo>
                    <a:lnTo>
                      <a:pt x="8" y="52"/>
                    </a:lnTo>
                    <a:lnTo>
                      <a:pt x="2" y="52"/>
                    </a:lnTo>
                    <a:close/>
                    <a:moveTo>
                      <a:pt x="4" y="51"/>
                    </a:moveTo>
                    <a:lnTo>
                      <a:pt x="4" y="47"/>
                    </a:lnTo>
                    <a:lnTo>
                      <a:pt x="15" y="52"/>
                    </a:lnTo>
                    <a:lnTo>
                      <a:pt x="13" y="54"/>
                    </a:lnTo>
                    <a:lnTo>
                      <a:pt x="4" y="51"/>
                    </a:lnTo>
                    <a:close/>
                    <a:moveTo>
                      <a:pt x="15" y="49"/>
                    </a:moveTo>
                    <a:lnTo>
                      <a:pt x="15" y="51"/>
                    </a:lnTo>
                    <a:lnTo>
                      <a:pt x="15" y="52"/>
                    </a:lnTo>
                    <a:lnTo>
                      <a:pt x="10" y="49"/>
                    </a:lnTo>
                    <a:lnTo>
                      <a:pt x="15" y="49"/>
                    </a:lnTo>
                    <a:close/>
                    <a:moveTo>
                      <a:pt x="4" y="49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49"/>
                    </a:lnTo>
                    <a:lnTo>
                      <a:pt x="4" y="49"/>
                    </a:lnTo>
                    <a:close/>
                    <a:moveTo>
                      <a:pt x="4" y="7"/>
                    </a:moveTo>
                    <a:lnTo>
                      <a:pt x="4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Freeform 2126"/>
              <p:cNvSpPr>
                <a:spLocks noEditPoints="1"/>
              </p:cNvSpPr>
              <p:nvPr/>
            </p:nvSpPr>
            <p:spPr bwMode="auto">
              <a:xfrm>
                <a:off x="1109" y="2261"/>
                <a:ext cx="16" cy="324"/>
              </a:xfrm>
              <a:custGeom>
                <a:avLst/>
                <a:gdLst/>
                <a:ahLst/>
                <a:cxnLst>
                  <a:cxn ang="0">
                    <a:pos x="11" y="320"/>
                  </a:cxn>
                  <a:cxn ang="0">
                    <a:pos x="8" y="324"/>
                  </a:cxn>
                  <a:cxn ang="0">
                    <a:pos x="3" y="324"/>
                  </a:cxn>
                  <a:cxn ang="0">
                    <a:pos x="0" y="320"/>
                  </a:cxn>
                  <a:cxn ang="0">
                    <a:pos x="11" y="319"/>
                  </a:cxn>
                  <a:cxn ang="0">
                    <a:pos x="0" y="288"/>
                  </a:cxn>
                  <a:cxn ang="0">
                    <a:pos x="11" y="319"/>
                  </a:cxn>
                  <a:cxn ang="0">
                    <a:pos x="0" y="288"/>
                  </a:cxn>
                  <a:cxn ang="0">
                    <a:pos x="0" y="286"/>
                  </a:cxn>
                  <a:cxn ang="0">
                    <a:pos x="0" y="288"/>
                  </a:cxn>
                  <a:cxn ang="0">
                    <a:pos x="1" y="280"/>
                  </a:cxn>
                  <a:cxn ang="0">
                    <a:pos x="11" y="290"/>
                  </a:cxn>
                  <a:cxn ang="0">
                    <a:pos x="13" y="281"/>
                  </a:cxn>
                  <a:cxn ang="0">
                    <a:pos x="13" y="283"/>
                  </a:cxn>
                  <a:cxn ang="0">
                    <a:pos x="13" y="281"/>
                  </a:cxn>
                  <a:cxn ang="0">
                    <a:pos x="1" y="187"/>
                  </a:cxn>
                  <a:cxn ang="0">
                    <a:pos x="13" y="281"/>
                  </a:cxn>
                  <a:cxn ang="0">
                    <a:pos x="1" y="187"/>
                  </a:cxn>
                  <a:cxn ang="0">
                    <a:pos x="1" y="186"/>
                  </a:cxn>
                  <a:cxn ang="0">
                    <a:pos x="1" y="187"/>
                  </a:cxn>
                  <a:cxn ang="0">
                    <a:pos x="3" y="181"/>
                  </a:cxn>
                  <a:cxn ang="0">
                    <a:pos x="13" y="189"/>
                  </a:cxn>
                  <a:cxn ang="0">
                    <a:pos x="14" y="181"/>
                  </a:cxn>
                  <a:cxn ang="0">
                    <a:pos x="14" y="182"/>
                  </a:cxn>
                  <a:cxn ang="0">
                    <a:pos x="14" y="181"/>
                  </a:cxn>
                  <a:cxn ang="0">
                    <a:pos x="3" y="46"/>
                  </a:cxn>
                  <a:cxn ang="0">
                    <a:pos x="14" y="181"/>
                  </a:cxn>
                  <a:cxn ang="0">
                    <a:pos x="3" y="46"/>
                  </a:cxn>
                  <a:cxn ang="0">
                    <a:pos x="3" y="44"/>
                  </a:cxn>
                  <a:cxn ang="0">
                    <a:pos x="3" y="46"/>
                  </a:cxn>
                  <a:cxn ang="0">
                    <a:pos x="4" y="35"/>
                  </a:cxn>
                  <a:cxn ang="0">
                    <a:pos x="14" y="4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4" y="7"/>
                  </a:cxn>
                  <a:cxn ang="0">
                    <a:pos x="16" y="36"/>
                  </a:cxn>
                  <a:cxn ang="0">
                    <a:pos x="4" y="7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24">
                    <a:moveTo>
                      <a:pt x="11" y="319"/>
                    </a:moveTo>
                    <a:lnTo>
                      <a:pt x="11" y="320"/>
                    </a:lnTo>
                    <a:lnTo>
                      <a:pt x="9" y="322"/>
                    </a:lnTo>
                    <a:lnTo>
                      <a:pt x="8" y="324"/>
                    </a:lnTo>
                    <a:lnTo>
                      <a:pt x="6" y="324"/>
                    </a:lnTo>
                    <a:lnTo>
                      <a:pt x="3" y="324"/>
                    </a:lnTo>
                    <a:lnTo>
                      <a:pt x="1" y="322"/>
                    </a:lnTo>
                    <a:lnTo>
                      <a:pt x="0" y="320"/>
                    </a:lnTo>
                    <a:lnTo>
                      <a:pt x="0" y="319"/>
                    </a:lnTo>
                    <a:lnTo>
                      <a:pt x="11" y="319"/>
                    </a:lnTo>
                    <a:close/>
                    <a:moveTo>
                      <a:pt x="0" y="319"/>
                    </a:moveTo>
                    <a:lnTo>
                      <a:pt x="0" y="288"/>
                    </a:lnTo>
                    <a:lnTo>
                      <a:pt x="11" y="288"/>
                    </a:lnTo>
                    <a:lnTo>
                      <a:pt x="11" y="319"/>
                    </a:lnTo>
                    <a:lnTo>
                      <a:pt x="0" y="319"/>
                    </a:lnTo>
                    <a:close/>
                    <a:moveTo>
                      <a:pt x="0" y="288"/>
                    </a:moveTo>
                    <a:lnTo>
                      <a:pt x="0" y="288"/>
                    </a:lnTo>
                    <a:lnTo>
                      <a:pt x="0" y="286"/>
                    </a:lnTo>
                    <a:lnTo>
                      <a:pt x="6" y="288"/>
                    </a:lnTo>
                    <a:lnTo>
                      <a:pt x="0" y="288"/>
                    </a:lnTo>
                    <a:close/>
                    <a:moveTo>
                      <a:pt x="0" y="286"/>
                    </a:moveTo>
                    <a:lnTo>
                      <a:pt x="1" y="280"/>
                    </a:lnTo>
                    <a:lnTo>
                      <a:pt x="13" y="283"/>
                    </a:lnTo>
                    <a:lnTo>
                      <a:pt x="11" y="290"/>
                    </a:lnTo>
                    <a:lnTo>
                      <a:pt x="0" y="286"/>
                    </a:lnTo>
                    <a:close/>
                    <a:moveTo>
                      <a:pt x="13" y="281"/>
                    </a:moveTo>
                    <a:lnTo>
                      <a:pt x="13" y="283"/>
                    </a:lnTo>
                    <a:lnTo>
                      <a:pt x="13" y="283"/>
                    </a:lnTo>
                    <a:lnTo>
                      <a:pt x="8" y="281"/>
                    </a:lnTo>
                    <a:lnTo>
                      <a:pt x="13" y="281"/>
                    </a:lnTo>
                    <a:close/>
                    <a:moveTo>
                      <a:pt x="1" y="281"/>
                    </a:moveTo>
                    <a:lnTo>
                      <a:pt x="1" y="187"/>
                    </a:lnTo>
                    <a:lnTo>
                      <a:pt x="13" y="187"/>
                    </a:lnTo>
                    <a:lnTo>
                      <a:pt x="13" y="281"/>
                    </a:lnTo>
                    <a:lnTo>
                      <a:pt x="1" y="281"/>
                    </a:lnTo>
                    <a:close/>
                    <a:moveTo>
                      <a:pt x="1" y="187"/>
                    </a:moveTo>
                    <a:lnTo>
                      <a:pt x="1" y="187"/>
                    </a:lnTo>
                    <a:lnTo>
                      <a:pt x="1" y="186"/>
                    </a:lnTo>
                    <a:lnTo>
                      <a:pt x="8" y="187"/>
                    </a:lnTo>
                    <a:lnTo>
                      <a:pt x="1" y="187"/>
                    </a:lnTo>
                    <a:close/>
                    <a:moveTo>
                      <a:pt x="1" y="186"/>
                    </a:moveTo>
                    <a:lnTo>
                      <a:pt x="3" y="181"/>
                    </a:lnTo>
                    <a:lnTo>
                      <a:pt x="14" y="182"/>
                    </a:lnTo>
                    <a:lnTo>
                      <a:pt x="13" y="189"/>
                    </a:lnTo>
                    <a:lnTo>
                      <a:pt x="1" y="186"/>
                    </a:lnTo>
                    <a:close/>
                    <a:moveTo>
                      <a:pt x="14" y="181"/>
                    </a:moveTo>
                    <a:lnTo>
                      <a:pt x="14" y="182"/>
                    </a:lnTo>
                    <a:lnTo>
                      <a:pt x="14" y="182"/>
                    </a:lnTo>
                    <a:lnTo>
                      <a:pt x="9" y="181"/>
                    </a:lnTo>
                    <a:lnTo>
                      <a:pt x="14" y="181"/>
                    </a:lnTo>
                    <a:close/>
                    <a:moveTo>
                      <a:pt x="3" y="181"/>
                    </a:moveTo>
                    <a:lnTo>
                      <a:pt x="3" y="46"/>
                    </a:lnTo>
                    <a:lnTo>
                      <a:pt x="14" y="46"/>
                    </a:lnTo>
                    <a:lnTo>
                      <a:pt x="14" y="181"/>
                    </a:lnTo>
                    <a:lnTo>
                      <a:pt x="3" y="181"/>
                    </a:lnTo>
                    <a:close/>
                    <a:moveTo>
                      <a:pt x="3" y="46"/>
                    </a:moveTo>
                    <a:lnTo>
                      <a:pt x="3" y="46"/>
                    </a:lnTo>
                    <a:lnTo>
                      <a:pt x="3" y="44"/>
                    </a:lnTo>
                    <a:lnTo>
                      <a:pt x="9" y="46"/>
                    </a:lnTo>
                    <a:lnTo>
                      <a:pt x="3" y="46"/>
                    </a:lnTo>
                    <a:close/>
                    <a:moveTo>
                      <a:pt x="3" y="44"/>
                    </a:moveTo>
                    <a:lnTo>
                      <a:pt x="4" y="35"/>
                    </a:lnTo>
                    <a:lnTo>
                      <a:pt x="16" y="36"/>
                    </a:lnTo>
                    <a:lnTo>
                      <a:pt x="14" y="46"/>
                    </a:lnTo>
                    <a:lnTo>
                      <a:pt x="3" y="44"/>
                    </a:lnTo>
                    <a:close/>
                    <a:moveTo>
                      <a:pt x="16" y="36"/>
                    </a:moveTo>
                    <a:lnTo>
                      <a:pt x="16" y="36"/>
                    </a:lnTo>
                    <a:lnTo>
                      <a:pt x="16" y="36"/>
                    </a:lnTo>
                    <a:lnTo>
                      <a:pt x="11" y="36"/>
                    </a:lnTo>
                    <a:lnTo>
                      <a:pt x="16" y="36"/>
                    </a:lnTo>
                    <a:close/>
                    <a:moveTo>
                      <a:pt x="4" y="36"/>
                    </a:moveTo>
                    <a:lnTo>
                      <a:pt x="4" y="7"/>
                    </a:lnTo>
                    <a:lnTo>
                      <a:pt x="16" y="7"/>
                    </a:lnTo>
                    <a:lnTo>
                      <a:pt x="16" y="36"/>
                    </a:lnTo>
                    <a:lnTo>
                      <a:pt x="4" y="36"/>
                    </a:lnTo>
                    <a:close/>
                    <a:moveTo>
                      <a:pt x="4" y="7"/>
                    </a:moveTo>
                    <a:lnTo>
                      <a:pt x="4" y="5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2127"/>
              <p:cNvSpPr>
                <a:spLocks noEditPoints="1"/>
              </p:cNvSpPr>
              <p:nvPr/>
            </p:nvSpPr>
            <p:spPr bwMode="auto">
              <a:xfrm>
                <a:off x="1113" y="1933"/>
                <a:ext cx="15" cy="341"/>
              </a:xfrm>
              <a:custGeom>
                <a:avLst/>
                <a:gdLst/>
                <a:ahLst/>
                <a:cxnLst>
                  <a:cxn ang="0">
                    <a:pos x="12" y="337"/>
                  </a:cxn>
                  <a:cxn ang="0">
                    <a:pos x="9" y="340"/>
                  </a:cxn>
                  <a:cxn ang="0">
                    <a:pos x="4" y="340"/>
                  </a:cxn>
                  <a:cxn ang="0">
                    <a:pos x="0" y="337"/>
                  </a:cxn>
                  <a:cxn ang="0">
                    <a:pos x="12" y="335"/>
                  </a:cxn>
                  <a:cxn ang="0">
                    <a:pos x="0" y="150"/>
                  </a:cxn>
                  <a:cxn ang="0">
                    <a:pos x="12" y="335"/>
                  </a:cxn>
                  <a:cxn ang="0">
                    <a:pos x="0" y="150"/>
                  </a:cxn>
                  <a:cxn ang="0">
                    <a:pos x="7" y="150"/>
                  </a:cxn>
                  <a:cxn ang="0">
                    <a:pos x="0" y="148"/>
                  </a:cxn>
                  <a:cxn ang="0">
                    <a:pos x="13" y="135"/>
                  </a:cxn>
                  <a:cxn ang="0">
                    <a:pos x="0" y="148"/>
                  </a:cxn>
                  <a:cxn ang="0">
                    <a:pos x="13" y="135"/>
                  </a:cxn>
                  <a:cxn ang="0">
                    <a:pos x="13" y="135"/>
                  </a:cxn>
                  <a:cxn ang="0">
                    <a:pos x="2" y="0"/>
                  </a:cxn>
                  <a:cxn ang="0">
                    <a:pos x="13" y="135"/>
                  </a:cxn>
                  <a:cxn ang="0">
                    <a:pos x="2" y="0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2" y="41"/>
                  </a:cxn>
                  <a:cxn ang="0">
                    <a:pos x="13" y="0"/>
                  </a:cxn>
                  <a:cxn ang="0">
                    <a:pos x="2" y="41"/>
                  </a:cxn>
                  <a:cxn ang="0">
                    <a:pos x="7" y="41"/>
                  </a:cxn>
                  <a:cxn ang="0">
                    <a:pos x="13" y="39"/>
                  </a:cxn>
                  <a:cxn ang="0">
                    <a:pos x="4" y="54"/>
                  </a:cxn>
                  <a:cxn ang="0">
                    <a:pos x="13" y="39"/>
                  </a:cxn>
                  <a:cxn ang="0">
                    <a:pos x="15" y="54"/>
                  </a:cxn>
                  <a:cxn ang="0">
                    <a:pos x="9" y="54"/>
                  </a:cxn>
                  <a:cxn ang="0">
                    <a:pos x="15" y="54"/>
                  </a:cxn>
                  <a:cxn ang="0">
                    <a:pos x="4" y="250"/>
                  </a:cxn>
                  <a:cxn ang="0">
                    <a:pos x="15" y="54"/>
                  </a:cxn>
                  <a:cxn ang="0">
                    <a:pos x="15" y="252"/>
                  </a:cxn>
                  <a:cxn ang="0">
                    <a:pos x="12" y="255"/>
                  </a:cxn>
                  <a:cxn ang="0">
                    <a:pos x="7" y="255"/>
                  </a:cxn>
                  <a:cxn ang="0">
                    <a:pos x="4" y="252"/>
                  </a:cxn>
                  <a:cxn ang="0">
                    <a:pos x="15" y="250"/>
                  </a:cxn>
                </a:cxnLst>
                <a:rect l="0" t="0" r="r" b="b"/>
                <a:pathLst>
                  <a:path w="15" h="341">
                    <a:moveTo>
                      <a:pt x="12" y="335"/>
                    </a:moveTo>
                    <a:lnTo>
                      <a:pt x="12" y="337"/>
                    </a:lnTo>
                    <a:lnTo>
                      <a:pt x="10" y="340"/>
                    </a:lnTo>
                    <a:lnTo>
                      <a:pt x="9" y="340"/>
                    </a:lnTo>
                    <a:lnTo>
                      <a:pt x="7" y="341"/>
                    </a:lnTo>
                    <a:lnTo>
                      <a:pt x="4" y="340"/>
                    </a:lnTo>
                    <a:lnTo>
                      <a:pt x="2" y="340"/>
                    </a:lnTo>
                    <a:lnTo>
                      <a:pt x="0" y="337"/>
                    </a:lnTo>
                    <a:lnTo>
                      <a:pt x="0" y="335"/>
                    </a:lnTo>
                    <a:lnTo>
                      <a:pt x="12" y="335"/>
                    </a:lnTo>
                    <a:close/>
                    <a:moveTo>
                      <a:pt x="0" y="335"/>
                    </a:moveTo>
                    <a:lnTo>
                      <a:pt x="0" y="150"/>
                    </a:lnTo>
                    <a:lnTo>
                      <a:pt x="12" y="150"/>
                    </a:lnTo>
                    <a:lnTo>
                      <a:pt x="12" y="335"/>
                    </a:lnTo>
                    <a:lnTo>
                      <a:pt x="0" y="335"/>
                    </a:lnTo>
                    <a:close/>
                    <a:moveTo>
                      <a:pt x="0" y="150"/>
                    </a:moveTo>
                    <a:lnTo>
                      <a:pt x="0" y="148"/>
                    </a:lnTo>
                    <a:lnTo>
                      <a:pt x="7" y="150"/>
                    </a:lnTo>
                    <a:lnTo>
                      <a:pt x="0" y="150"/>
                    </a:lnTo>
                    <a:close/>
                    <a:moveTo>
                      <a:pt x="0" y="148"/>
                    </a:moveTo>
                    <a:lnTo>
                      <a:pt x="2" y="133"/>
                    </a:lnTo>
                    <a:lnTo>
                      <a:pt x="13" y="135"/>
                    </a:lnTo>
                    <a:lnTo>
                      <a:pt x="12" y="150"/>
                    </a:lnTo>
                    <a:lnTo>
                      <a:pt x="0" y="148"/>
                    </a:lnTo>
                    <a:close/>
                    <a:moveTo>
                      <a:pt x="13" y="135"/>
                    </a:moveTo>
                    <a:lnTo>
                      <a:pt x="13" y="135"/>
                    </a:lnTo>
                    <a:lnTo>
                      <a:pt x="7" y="135"/>
                    </a:lnTo>
                    <a:lnTo>
                      <a:pt x="13" y="135"/>
                    </a:lnTo>
                    <a:close/>
                    <a:moveTo>
                      <a:pt x="2" y="135"/>
                    </a:moveTo>
                    <a:lnTo>
                      <a:pt x="2" y="0"/>
                    </a:lnTo>
                    <a:lnTo>
                      <a:pt x="13" y="0"/>
                    </a:lnTo>
                    <a:lnTo>
                      <a:pt x="13" y="135"/>
                    </a:lnTo>
                    <a:lnTo>
                      <a:pt x="2" y="135"/>
                    </a:lnTo>
                    <a:close/>
                    <a:moveTo>
                      <a:pt x="2" y="0"/>
                    </a:moveTo>
                    <a:lnTo>
                      <a:pt x="13" y="0"/>
                    </a:lnTo>
                    <a:lnTo>
                      <a:pt x="7" y="0"/>
                    </a:lnTo>
                    <a:lnTo>
                      <a:pt x="2" y="0"/>
                    </a:lnTo>
                    <a:close/>
                    <a:moveTo>
                      <a:pt x="13" y="0"/>
                    </a:moveTo>
                    <a:lnTo>
                      <a:pt x="13" y="41"/>
                    </a:lnTo>
                    <a:lnTo>
                      <a:pt x="2" y="41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  <a:moveTo>
                      <a:pt x="2" y="41"/>
                    </a:moveTo>
                    <a:lnTo>
                      <a:pt x="2" y="41"/>
                    </a:lnTo>
                    <a:lnTo>
                      <a:pt x="2" y="41"/>
                    </a:lnTo>
                    <a:lnTo>
                      <a:pt x="7" y="41"/>
                    </a:lnTo>
                    <a:lnTo>
                      <a:pt x="2" y="41"/>
                    </a:lnTo>
                    <a:close/>
                    <a:moveTo>
                      <a:pt x="13" y="39"/>
                    </a:moveTo>
                    <a:lnTo>
                      <a:pt x="15" y="54"/>
                    </a:lnTo>
                    <a:lnTo>
                      <a:pt x="4" y="54"/>
                    </a:lnTo>
                    <a:lnTo>
                      <a:pt x="2" y="41"/>
                    </a:lnTo>
                    <a:lnTo>
                      <a:pt x="13" y="39"/>
                    </a:lnTo>
                    <a:close/>
                    <a:moveTo>
                      <a:pt x="15" y="54"/>
                    </a:moveTo>
                    <a:lnTo>
                      <a:pt x="15" y="54"/>
                    </a:lnTo>
                    <a:lnTo>
                      <a:pt x="15" y="54"/>
                    </a:lnTo>
                    <a:lnTo>
                      <a:pt x="9" y="54"/>
                    </a:lnTo>
                    <a:lnTo>
                      <a:pt x="15" y="54"/>
                    </a:lnTo>
                    <a:close/>
                    <a:moveTo>
                      <a:pt x="15" y="54"/>
                    </a:moveTo>
                    <a:lnTo>
                      <a:pt x="15" y="250"/>
                    </a:lnTo>
                    <a:lnTo>
                      <a:pt x="4" y="250"/>
                    </a:lnTo>
                    <a:lnTo>
                      <a:pt x="4" y="54"/>
                    </a:lnTo>
                    <a:lnTo>
                      <a:pt x="15" y="54"/>
                    </a:lnTo>
                    <a:close/>
                    <a:moveTo>
                      <a:pt x="15" y="250"/>
                    </a:moveTo>
                    <a:lnTo>
                      <a:pt x="15" y="252"/>
                    </a:lnTo>
                    <a:lnTo>
                      <a:pt x="13" y="254"/>
                    </a:lnTo>
                    <a:lnTo>
                      <a:pt x="12" y="255"/>
                    </a:lnTo>
                    <a:lnTo>
                      <a:pt x="9" y="255"/>
                    </a:lnTo>
                    <a:lnTo>
                      <a:pt x="7" y="255"/>
                    </a:lnTo>
                    <a:lnTo>
                      <a:pt x="5" y="254"/>
                    </a:lnTo>
                    <a:lnTo>
                      <a:pt x="4" y="252"/>
                    </a:lnTo>
                    <a:lnTo>
                      <a:pt x="4" y="250"/>
                    </a:lnTo>
                    <a:lnTo>
                      <a:pt x="15" y="2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2128"/>
              <p:cNvSpPr>
                <a:spLocks noEditPoints="1"/>
              </p:cNvSpPr>
              <p:nvPr/>
            </p:nvSpPr>
            <p:spPr bwMode="auto">
              <a:xfrm>
                <a:off x="1117" y="2177"/>
                <a:ext cx="14" cy="37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54"/>
                  </a:cxn>
                  <a:cxn ang="0">
                    <a:pos x="0" y="6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13" y="65"/>
                  </a:cxn>
                  <a:cxn ang="0">
                    <a:pos x="0" y="54"/>
                  </a:cxn>
                  <a:cxn ang="0">
                    <a:pos x="13" y="65"/>
                  </a:cxn>
                  <a:cxn ang="0">
                    <a:pos x="13" y="65"/>
                  </a:cxn>
                  <a:cxn ang="0">
                    <a:pos x="13" y="65"/>
                  </a:cxn>
                  <a:cxn ang="0">
                    <a:pos x="13" y="221"/>
                  </a:cxn>
                  <a:cxn ang="0">
                    <a:pos x="1" y="65"/>
                  </a:cxn>
                  <a:cxn ang="0">
                    <a:pos x="1" y="222"/>
                  </a:cxn>
                  <a:cxn ang="0">
                    <a:pos x="1" y="221"/>
                  </a:cxn>
                  <a:cxn ang="0">
                    <a:pos x="1" y="222"/>
                  </a:cxn>
                  <a:cxn ang="0">
                    <a:pos x="14" y="226"/>
                  </a:cxn>
                  <a:cxn ang="0">
                    <a:pos x="1" y="222"/>
                  </a:cxn>
                  <a:cxn ang="0">
                    <a:pos x="14" y="226"/>
                  </a:cxn>
                  <a:cxn ang="0">
                    <a:pos x="14" y="227"/>
                  </a:cxn>
                  <a:cxn ang="0">
                    <a:pos x="14" y="226"/>
                  </a:cxn>
                  <a:cxn ang="0">
                    <a:pos x="14" y="335"/>
                  </a:cxn>
                  <a:cxn ang="0">
                    <a:pos x="3" y="227"/>
                  </a:cxn>
                  <a:cxn ang="0">
                    <a:pos x="3" y="335"/>
                  </a:cxn>
                  <a:cxn ang="0">
                    <a:pos x="3" y="335"/>
                  </a:cxn>
                  <a:cxn ang="0">
                    <a:pos x="3" y="335"/>
                  </a:cxn>
                  <a:cxn ang="0">
                    <a:pos x="14" y="339"/>
                  </a:cxn>
                  <a:cxn ang="0">
                    <a:pos x="3" y="335"/>
                  </a:cxn>
                  <a:cxn ang="0">
                    <a:pos x="14" y="339"/>
                  </a:cxn>
                  <a:cxn ang="0">
                    <a:pos x="14" y="339"/>
                  </a:cxn>
                  <a:cxn ang="0">
                    <a:pos x="14" y="339"/>
                  </a:cxn>
                  <a:cxn ang="0">
                    <a:pos x="14" y="369"/>
                  </a:cxn>
                  <a:cxn ang="0">
                    <a:pos x="3" y="339"/>
                  </a:cxn>
                  <a:cxn ang="0">
                    <a:pos x="14" y="369"/>
                  </a:cxn>
                  <a:cxn ang="0">
                    <a:pos x="13" y="374"/>
                  </a:cxn>
                  <a:cxn ang="0">
                    <a:pos x="9" y="375"/>
                  </a:cxn>
                  <a:cxn ang="0">
                    <a:pos x="5" y="374"/>
                  </a:cxn>
                  <a:cxn ang="0">
                    <a:pos x="3" y="369"/>
                  </a:cxn>
                </a:cxnLst>
                <a:rect l="0" t="0" r="r" b="b"/>
                <a:pathLst>
                  <a:path w="14" h="375">
                    <a:moveTo>
                      <a:pt x="0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54"/>
                    </a:lnTo>
                    <a:lnTo>
                      <a:pt x="0" y="54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54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5" y="54"/>
                    </a:lnTo>
                    <a:lnTo>
                      <a:pt x="0" y="54"/>
                    </a:lnTo>
                    <a:close/>
                    <a:moveTo>
                      <a:pt x="11" y="52"/>
                    </a:moveTo>
                    <a:lnTo>
                      <a:pt x="13" y="65"/>
                    </a:lnTo>
                    <a:lnTo>
                      <a:pt x="1" y="65"/>
                    </a:lnTo>
                    <a:lnTo>
                      <a:pt x="0" y="54"/>
                    </a:lnTo>
                    <a:lnTo>
                      <a:pt x="11" y="52"/>
                    </a:lnTo>
                    <a:close/>
                    <a:moveTo>
                      <a:pt x="13" y="65"/>
                    </a:moveTo>
                    <a:lnTo>
                      <a:pt x="13" y="65"/>
                    </a:lnTo>
                    <a:lnTo>
                      <a:pt x="13" y="65"/>
                    </a:lnTo>
                    <a:lnTo>
                      <a:pt x="6" y="65"/>
                    </a:lnTo>
                    <a:lnTo>
                      <a:pt x="13" y="65"/>
                    </a:lnTo>
                    <a:close/>
                    <a:moveTo>
                      <a:pt x="13" y="65"/>
                    </a:moveTo>
                    <a:lnTo>
                      <a:pt x="13" y="221"/>
                    </a:lnTo>
                    <a:lnTo>
                      <a:pt x="1" y="221"/>
                    </a:lnTo>
                    <a:lnTo>
                      <a:pt x="1" y="65"/>
                    </a:lnTo>
                    <a:lnTo>
                      <a:pt x="13" y="65"/>
                    </a:lnTo>
                    <a:close/>
                    <a:moveTo>
                      <a:pt x="1" y="222"/>
                    </a:moveTo>
                    <a:lnTo>
                      <a:pt x="1" y="221"/>
                    </a:lnTo>
                    <a:lnTo>
                      <a:pt x="1" y="221"/>
                    </a:lnTo>
                    <a:lnTo>
                      <a:pt x="6" y="221"/>
                    </a:lnTo>
                    <a:lnTo>
                      <a:pt x="1" y="222"/>
                    </a:lnTo>
                    <a:close/>
                    <a:moveTo>
                      <a:pt x="13" y="219"/>
                    </a:moveTo>
                    <a:lnTo>
                      <a:pt x="14" y="226"/>
                    </a:lnTo>
                    <a:lnTo>
                      <a:pt x="3" y="229"/>
                    </a:lnTo>
                    <a:lnTo>
                      <a:pt x="1" y="222"/>
                    </a:lnTo>
                    <a:lnTo>
                      <a:pt x="13" y="219"/>
                    </a:lnTo>
                    <a:close/>
                    <a:moveTo>
                      <a:pt x="14" y="226"/>
                    </a:moveTo>
                    <a:lnTo>
                      <a:pt x="14" y="227"/>
                    </a:lnTo>
                    <a:lnTo>
                      <a:pt x="14" y="227"/>
                    </a:lnTo>
                    <a:lnTo>
                      <a:pt x="8" y="227"/>
                    </a:lnTo>
                    <a:lnTo>
                      <a:pt x="14" y="226"/>
                    </a:lnTo>
                    <a:close/>
                    <a:moveTo>
                      <a:pt x="14" y="227"/>
                    </a:moveTo>
                    <a:lnTo>
                      <a:pt x="14" y="335"/>
                    </a:lnTo>
                    <a:lnTo>
                      <a:pt x="3" y="335"/>
                    </a:lnTo>
                    <a:lnTo>
                      <a:pt x="3" y="227"/>
                    </a:lnTo>
                    <a:lnTo>
                      <a:pt x="14" y="227"/>
                    </a:lnTo>
                    <a:close/>
                    <a:moveTo>
                      <a:pt x="3" y="335"/>
                    </a:moveTo>
                    <a:lnTo>
                      <a:pt x="3" y="335"/>
                    </a:lnTo>
                    <a:lnTo>
                      <a:pt x="3" y="335"/>
                    </a:lnTo>
                    <a:lnTo>
                      <a:pt x="8" y="335"/>
                    </a:lnTo>
                    <a:lnTo>
                      <a:pt x="3" y="335"/>
                    </a:lnTo>
                    <a:close/>
                    <a:moveTo>
                      <a:pt x="14" y="333"/>
                    </a:moveTo>
                    <a:lnTo>
                      <a:pt x="14" y="339"/>
                    </a:lnTo>
                    <a:lnTo>
                      <a:pt x="3" y="341"/>
                    </a:lnTo>
                    <a:lnTo>
                      <a:pt x="3" y="335"/>
                    </a:lnTo>
                    <a:lnTo>
                      <a:pt x="14" y="333"/>
                    </a:lnTo>
                    <a:close/>
                    <a:moveTo>
                      <a:pt x="14" y="339"/>
                    </a:moveTo>
                    <a:lnTo>
                      <a:pt x="14" y="339"/>
                    </a:lnTo>
                    <a:lnTo>
                      <a:pt x="14" y="339"/>
                    </a:lnTo>
                    <a:lnTo>
                      <a:pt x="9" y="339"/>
                    </a:lnTo>
                    <a:lnTo>
                      <a:pt x="14" y="339"/>
                    </a:lnTo>
                    <a:close/>
                    <a:moveTo>
                      <a:pt x="14" y="339"/>
                    </a:moveTo>
                    <a:lnTo>
                      <a:pt x="14" y="369"/>
                    </a:lnTo>
                    <a:lnTo>
                      <a:pt x="3" y="369"/>
                    </a:lnTo>
                    <a:lnTo>
                      <a:pt x="3" y="339"/>
                    </a:lnTo>
                    <a:lnTo>
                      <a:pt x="14" y="339"/>
                    </a:lnTo>
                    <a:close/>
                    <a:moveTo>
                      <a:pt x="14" y="369"/>
                    </a:moveTo>
                    <a:lnTo>
                      <a:pt x="14" y="372"/>
                    </a:lnTo>
                    <a:lnTo>
                      <a:pt x="13" y="374"/>
                    </a:lnTo>
                    <a:lnTo>
                      <a:pt x="11" y="375"/>
                    </a:lnTo>
                    <a:lnTo>
                      <a:pt x="9" y="375"/>
                    </a:lnTo>
                    <a:lnTo>
                      <a:pt x="8" y="375"/>
                    </a:lnTo>
                    <a:lnTo>
                      <a:pt x="5" y="374"/>
                    </a:lnTo>
                    <a:lnTo>
                      <a:pt x="5" y="372"/>
                    </a:lnTo>
                    <a:lnTo>
                      <a:pt x="3" y="369"/>
                    </a:lnTo>
                    <a:lnTo>
                      <a:pt x="14" y="3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2129"/>
              <p:cNvSpPr>
                <a:spLocks noEditPoints="1"/>
              </p:cNvSpPr>
              <p:nvPr/>
            </p:nvSpPr>
            <p:spPr bwMode="auto">
              <a:xfrm>
                <a:off x="1120" y="2541"/>
                <a:ext cx="14" cy="18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55"/>
                  </a:cxn>
                  <a:cxn ang="0">
                    <a:pos x="0" y="5"/>
                  </a:cxn>
                  <a:cxn ang="0">
                    <a:pos x="0" y="57"/>
                  </a:cxn>
                  <a:cxn ang="0">
                    <a:pos x="0" y="55"/>
                  </a:cxn>
                  <a:cxn ang="0">
                    <a:pos x="0" y="57"/>
                  </a:cxn>
                  <a:cxn ang="0">
                    <a:pos x="13" y="58"/>
                  </a:cxn>
                  <a:cxn ang="0">
                    <a:pos x="0" y="57"/>
                  </a:cxn>
                  <a:cxn ang="0">
                    <a:pos x="13" y="58"/>
                  </a:cxn>
                  <a:cxn ang="0">
                    <a:pos x="13" y="60"/>
                  </a:cxn>
                  <a:cxn ang="0">
                    <a:pos x="13" y="58"/>
                  </a:cxn>
                  <a:cxn ang="0">
                    <a:pos x="13" y="123"/>
                  </a:cxn>
                  <a:cxn ang="0">
                    <a:pos x="2" y="60"/>
                  </a:cxn>
                  <a:cxn ang="0">
                    <a:pos x="2" y="125"/>
                  </a:cxn>
                  <a:cxn ang="0">
                    <a:pos x="2" y="123"/>
                  </a:cxn>
                  <a:cxn ang="0">
                    <a:pos x="2" y="125"/>
                  </a:cxn>
                  <a:cxn ang="0">
                    <a:pos x="14" y="125"/>
                  </a:cxn>
                  <a:cxn ang="0">
                    <a:pos x="2" y="125"/>
                  </a:cxn>
                  <a:cxn ang="0">
                    <a:pos x="14" y="125"/>
                  </a:cxn>
                  <a:cxn ang="0">
                    <a:pos x="14" y="128"/>
                  </a:cxn>
                  <a:cxn ang="0">
                    <a:pos x="14" y="125"/>
                  </a:cxn>
                  <a:cxn ang="0">
                    <a:pos x="14" y="178"/>
                  </a:cxn>
                  <a:cxn ang="0">
                    <a:pos x="3" y="128"/>
                  </a:cxn>
                  <a:cxn ang="0">
                    <a:pos x="14" y="178"/>
                  </a:cxn>
                  <a:cxn ang="0">
                    <a:pos x="13" y="182"/>
                  </a:cxn>
                  <a:cxn ang="0">
                    <a:pos x="10" y="183"/>
                  </a:cxn>
                  <a:cxn ang="0">
                    <a:pos x="5" y="182"/>
                  </a:cxn>
                  <a:cxn ang="0">
                    <a:pos x="3" y="178"/>
                  </a:cxn>
                </a:cxnLst>
                <a:rect l="0" t="0" r="r" b="b"/>
                <a:pathLst>
                  <a:path w="14" h="183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55"/>
                    </a:lnTo>
                    <a:lnTo>
                      <a:pt x="0" y="55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0" y="57"/>
                    </a:moveTo>
                    <a:lnTo>
                      <a:pt x="0" y="57"/>
                    </a:lnTo>
                    <a:lnTo>
                      <a:pt x="0" y="55"/>
                    </a:lnTo>
                    <a:lnTo>
                      <a:pt x="6" y="55"/>
                    </a:lnTo>
                    <a:lnTo>
                      <a:pt x="0" y="57"/>
                    </a:lnTo>
                    <a:close/>
                    <a:moveTo>
                      <a:pt x="11" y="53"/>
                    </a:moveTo>
                    <a:lnTo>
                      <a:pt x="13" y="58"/>
                    </a:lnTo>
                    <a:lnTo>
                      <a:pt x="2" y="62"/>
                    </a:lnTo>
                    <a:lnTo>
                      <a:pt x="0" y="57"/>
                    </a:lnTo>
                    <a:lnTo>
                      <a:pt x="11" y="53"/>
                    </a:lnTo>
                    <a:close/>
                    <a:moveTo>
                      <a:pt x="13" y="58"/>
                    </a:moveTo>
                    <a:lnTo>
                      <a:pt x="13" y="60"/>
                    </a:lnTo>
                    <a:lnTo>
                      <a:pt x="13" y="60"/>
                    </a:lnTo>
                    <a:lnTo>
                      <a:pt x="8" y="60"/>
                    </a:lnTo>
                    <a:lnTo>
                      <a:pt x="13" y="58"/>
                    </a:lnTo>
                    <a:close/>
                    <a:moveTo>
                      <a:pt x="13" y="60"/>
                    </a:moveTo>
                    <a:lnTo>
                      <a:pt x="13" y="123"/>
                    </a:lnTo>
                    <a:lnTo>
                      <a:pt x="2" y="123"/>
                    </a:lnTo>
                    <a:lnTo>
                      <a:pt x="2" y="60"/>
                    </a:lnTo>
                    <a:lnTo>
                      <a:pt x="13" y="60"/>
                    </a:lnTo>
                    <a:close/>
                    <a:moveTo>
                      <a:pt x="2" y="125"/>
                    </a:moveTo>
                    <a:lnTo>
                      <a:pt x="2" y="123"/>
                    </a:lnTo>
                    <a:lnTo>
                      <a:pt x="2" y="123"/>
                    </a:lnTo>
                    <a:lnTo>
                      <a:pt x="8" y="123"/>
                    </a:lnTo>
                    <a:lnTo>
                      <a:pt x="2" y="125"/>
                    </a:lnTo>
                    <a:close/>
                    <a:moveTo>
                      <a:pt x="13" y="122"/>
                    </a:moveTo>
                    <a:lnTo>
                      <a:pt x="14" y="125"/>
                    </a:lnTo>
                    <a:lnTo>
                      <a:pt x="3" y="130"/>
                    </a:lnTo>
                    <a:lnTo>
                      <a:pt x="2" y="125"/>
                    </a:lnTo>
                    <a:lnTo>
                      <a:pt x="13" y="122"/>
                    </a:lnTo>
                    <a:close/>
                    <a:moveTo>
                      <a:pt x="14" y="125"/>
                    </a:moveTo>
                    <a:lnTo>
                      <a:pt x="14" y="126"/>
                    </a:lnTo>
                    <a:lnTo>
                      <a:pt x="14" y="128"/>
                    </a:lnTo>
                    <a:lnTo>
                      <a:pt x="10" y="128"/>
                    </a:lnTo>
                    <a:lnTo>
                      <a:pt x="14" y="125"/>
                    </a:lnTo>
                    <a:close/>
                    <a:moveTo>
                      <a:pt x="14" y="128"/>
                    </a:moveTo>
                    <a:lnTo>
                      <a:pt x="14" y="178"/>
                    </a:lnTo>
                    <a:lnTo>
                      <a:pt x="3" y="178"/>
                    </a:lnTo>
                    <a:lnTo>
                      <a:pt x="3" y="128"/>
                    </a:lnTo>
                    <a:lnTo>
                      <a:pt x="14" y="128"/>
                    </a:lnTo>
                    <a:close/>
                    <a:moveTo>
                      <a:pt x="14" y="178"/>
                    </a:moveTo>
                    <a:lnTo>
                      <a:pt x="14" y="180"/>
                    </a:lnTo>
                    <a:lnTo>
                      <a:pt x="13" y="182"/>
                    </a:lnTo>
                    <a:lnTo>
                      <a:pt x="11" y="183"/>
                    </a:lnTo>
                    <a:lnTo>
                      <a:pt x="10" y="183"/>
                    </a:lnTo>
                    <a:lnTo>
                      <a:pt x="6" y="183"/>
                    </a:lnTo>
                    <a:lnTo>
                      <a:pt x="5" y="182"/>
                    </a:lnTo>
                    <a:lnTo>
                      <a:pt x="3" y="180"/>
                    </a:lnTo>
                    <a:lnTo>
                      <a:pt x="3" y="178"/>
                    </a:lnTo>
                    <a:lnTo>
                      <a:pt x="14" y="1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2130"/>
              <p:cNvSpPr>
                <a:spLocks noEditPoints="1"/>
              </p:cNvSpPr>
              <p:nvPr/>
            </p:nvSpPr>
            <p:spPr bwMode="auto">
              <a:xfrm>
                <a:off x="1123" y="2713"/>
                <a:ext cx="16" cy="1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3" y="8"/>
                  </a:cxn>
                  <a:cxn ang="0">
                    <a:pos x="0" y="10"/>
                  </a:cxn>
                  <a:cxn ang="0">
                    <a:pos x="13" y="8"/>
                  </a:cxn>
                  <a:cxn ang="0">
                    <a:pos x="13" y="10"/>
                  </a:cxn>
                  <a:cxn ang="0">
                    <a:pos x="13" y="8"/>
                  </a:cxn>
                  <a:cxn ang="0">
                    <a:pos x="13" y="57"/>
                  </a:cxn>
                  <a:cxn ang="0">
                    <a:pos x="2" y="10"/>
                  </a:cxn>
                  <a:cxn ang="0">
                    <a:pos x="3" y="62"/>
                  </a:cxn>
                  <a:cxn ang="0">
                    <a:pos x="2" y="57"/>
                  </a:cxn>
                  <a:cxn ang="0">
                    <a:pos x="3" y="62"/>
                  </a:cxn>
                  <a:cxn ang="0">
                    <a:pos x="13" y="54"/>
                  </a:cxn>
                  <a:cxn ang="0">
                    <a:pos x="3" y="62"/>
                  </a:cxn>
                  <a:cxn ang="0">
                    <a:pos x="13" y="54"/>
                  </a:cxn>
                  <a:cxn ang="0">
                    <a:pos x="15" y="58"/>
                  </a:cxn>
                  <a:cxn ang="0">
                    <a:pos x="13" y="54"/>
                  </a:cxn>
                  <a:cxn ang="0">
                    <a:pos x="15" y="99"/>
                  </a:cxn>
                  <a:cxn ang="0">
                    <a:pos x="3" y="58"/>
                  </a:cxn>
                  <a:cxn ang="0">
                    <a:pos x="5" y="102"/>
                  </a:cxn>
                  <a:cxn ang="0">
                    <a:pos x="3" y="99"/>
                  </a:cxn>
                  <a:cxn ang="0">
                    <a:pos x="5" y="102"/>
                  </a:cxn>
                  <a:cxn ang="0">
                    <a:pos x="15" y="96"/>
                  </a:cxn>
                  <a:cxn ang="0">
                    <a:pos x="5" y="102"/>
                  </a:cxn>
                  <a:cxn ang="0">
                    <a:pos x="15" y="96"/>
                  </a:cxn>
                  <a:cxn ang="0">
                    <a:pos x="16" y="99"/>
                  </a:cxn>
                  <a:cxn ang="0">
                    <a:pos x="15" y="96"/>
                  </a:cxn>
                  <a:cxn ang="0">
                    <a:pos x="16" y="119"/>
                  </a:cxn>
                  <a:cxn ang="0">
                    <a:pos x="5" y="99"/>
                  </a:cxn>
                  <a:cxn ang="0">
                    <a:pos x="16" y="119"/>
                  </a:cxn>
                  <a:cxn ang="0">
                    <a:pos x="15" y="122"/>
                  </a:cxn>
                  <a:cxn ang="0">
                    <a:pos x="10" y="123"/>
                  </a:cxn>
                  <a:cxn ang="0">
                    <a:pos x="7" y="122"/>
                  </a:cxn>
                  <a:cxn ang="0">
                    <a:pos x="5" y="119"/>
                  </a:cxn>
                </a:cxnLst>
                <a:rect l="0" t="0" r="r" b="b"/>
                <a:pathLst>
                  <a:path w="16" h="123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10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0" y="10"/>
                    </a:lnTo>
                    <a:close/>
                    <a:moveTo>
                      <a:pt x="11" y="5"/>
                    </a:moveTo>
                    <a:lnTo>
                      <a:pt x="13" y="8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11" y="5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13" y="8"/>
                    </a:lnTo>
                    <a:close/>
                    <a:moveTo>
                      <a:pt x="13" y="10"/>
                    </a:moveTo>
                    <a:lnTo>
                      <a:pt x="13" y="57"/>
                    </a:lnTo>
                    <a:lnTo>
                      <a:pt x="2" y="57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3" y="62"/>
                    </a:moveTo>
                    <a:lnTo>
                      <a:pt x="2" y="60"/>
                    </a:lnTo>
                    <a:lnTo>
                      <a:pt x="2" y="57"/>
                    </a:lnTo>
                    <a:lnTo>
                      <a:pt x="7" y="57"/>
                    </a:lnTo>
                    <a:lnTo>
                      <a:pt x="3" y="62"/>
                    </a:lnTo>
                    <a:close/>
                    <a:moveTo>
                      <a:pt x="11" y="52"/>
                    </a:moveTo>
                    <a:lnTo>
                      <a:pt x="13" y="54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11" y="52"/>
                    </a:lnTo>
                    <a:close/>
                    <a:moveTo>
                      <a:pt x="13" y="54"/>
                    </a:moveTo>
                    <a:lnTo>
                      <a:pt x="15" y="55"/>
                    </a:lnTo>
                    <a:lnTo>
                      <a:pt x="15" y="58"/>
                    </a:lnTo>
                    <a:lnTo>
                      <a:pt x="8" y="58"/>
                    </a:lnTo>
                    <a:lnTo>
                      <a:pt x="13" y="54"/>
                    </a:lnTo>
                    <a:close/>
                    <a:moveTo>
                      <a:pt x="15" y="58"/>
                    </a:moveTo>
                    <a:lnTo>
                      <a:pt x="15" y="99"/>
                    </a:lnTo>
                    <a:lnTo>
                      <a:pt x="3" y="99"/>
                    </a:lnTo>
                    <a:lnTo>
                      <a:pt x="3" y="58"/>
                    </a:lnTo>
                    <a:lnTo>
                      <a:pt x="15" y="58"/>
                    </a:lnTo>
                    <a:close/>
                    <a:moveTo>
                      <a:pt x="5" y="102"/>
                    </a:moveTo>
                    <a:lnTo>
                      <a:pt x="3" y="101"/>
                    </a:lnTo>
                    <a:lnTo>
                      <a:pt x="3" y="99"/>
                    </a:lnTo>
                    <a:lnTo>
                      <a:pt x="8" y="99"/>
                    </a:lnTo>
                    <a:lnTo>
                      <a:pt x="5" y="102"/>
                    </a:lnTo>
                    <a:close/>
                    <a:moveTo>
                      <a:pt x="13" y="94"/>
                    </a:moveTo>
                    <a:lnTo>
                      <a:pt x="15" y="96"/>
                    </a:lnTo>
                    <a:lnTo>
                      <a:pt x="7" y="104"/>
                    </a:lnTo>
                    <a:lnTo>
                      <a:pt x="5" y="102"/>
                    </a:lnTo>
                    <a:lnTo>
                      <a:pt x="13" y="94"/>
                    </a:lnTo>
                    <a:close/>
                    <a:moveTo>
                      <a:pt x="15" y="96"/>
                    </a:moveTo>
                    <a:lnTo>
                      <a:pt x="16" y="97"/>
                    </a:lnTo>
                    <a:lnTo>
                      <a:pt x="16" y="99"/>
                    </a:lnTo>
                    <a:lnTo>
                      <a:pt x="10" y="99"/>
                    </a:lnTo>
                    <a:lnTo>
                      <a:pt x="15" y="96"/>
                    </a:lnTo>
                    <a:close/>
                    <a:moveTo>
                      <a:pt x="16" y="99"/>
                    </a:moveTo>
                    <a:lnTo>
                      <a:pt x="16" y="119"/>
                    </a:lnTo>
                    <a:lnTo>
                      <a:pt x="5" y="119"/>
                    </a:lnTo>
                    <a:lnTo>
                      <a:pt x="5" y="99"/>
                    </a:lnTo>
                    <a:lnTo>
                      <a:pt x="16" y="99"/>
                    </a:lnTo>
                    <a:close/>
                    <a:moveTo>
                      <a:pt x="16" y="119"/>
                    </a:moveTo>
                    <a:lnTo>
                      <a:pt x="16" y="120"/>
                    </a:lnTo>
                    <a:lnTo>
                      <a:pt x="15" y="122"/>
                    </a:lnTo>
                    <a:lnTo>
                      <a:pt x="13" y="123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7" y="122"/>
                    </a:lnTo>
                    <a:lnTo>
                      <a:pt x="5" y="120"/>
                    </a:lnTo>
                    <a:lnTo>
                      <a:pt x="5" y="119"/>
                    </a:lnTo>
                    <a:lnTo>
                      <a:pt x="16" y="1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Freeform 2131"/>
              <p:cNvSpPr>
                <a:spLocks noEditPoints="1"/>
              </p:cNvSpPr>
              <p:nvPr/>
            </p:nvSpPr>
            <p:spPr bwMode="auto">
              <a:xfrm>
                <a:off x="1128" y="2825"/>
                <a:ext cx="16" cy="9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24"/>
                  </a:cxn>
                  <a:cxn ang="0">
                    <a:pos x="0" y="7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10" y="20"/>
                  </a:cxn>
                  <a:cxn ang="0">
                    <a:pos x="2" y="28"/>
                  </a:cxn>
                  <a:cxn ang="0">
                    <a:pos x="10" y="20"/>
                  </a:cxn>
                  <a:cxn ang="0">
                    <a:pos x="13" y="24"/>
                  </a:cxn>
                  <a:cxn ang="0">
                    <a:pos x="10" y="20"/>
                  </a:cxn>
                  <a:cxn ang="0">
                    <a:pos x="13" y="57"/>
                  </a:cxn>
                  <a:cxn ang="0">
                    <a:pos x="2" y="24"/>
                  </a:cxn>
                  <a:cxn ang="0">
                    <a:pos x="3" y="62"/>
                  </a:cxn>
                  <a:cxn ang="0">
                    <a:pos x="2" y="57"/>
                  </a:cxn>
                  <a:cxn ang="0">
                    <a:pos x="3" y="62"/>
                  </a:cxn>
                  <a:cxn ang="0">
                    <a:pos x="13" y="54"/>
                  </a:cxn>
                  <a:cxn ang="0">
                    <a:pos x="3" y="62"/>
                  </a:cxn>
                  <a:cxn ang="0">
                    <a:pos x="13" y="54"/>
                  </a:cxn>
                  <a:cxn ang="0">
                    <a:pos x="15" y="59"/>
                  </a:cxn>
                  <a:cxn ang="0">
                    <a:pos x="13" y="54"/>
                  </a:cxn>
                  <a:cxn ang="0">
                    <a:pos x="15" y="88"/>
                  </a:cxn>
                  <a:cxn ang="0">
                    <a:pos x="2" y="59"/>
                  </a:cxn>
                  <a:cxn ang="0">
                    <a:pos x="5" y="91"/>
                  </a:cxn>
                  <a:cxn ang="0">
                    <a:pos x="2" y="88"/>
                  </a:cxn>
                  <a:cxn ang="0">
                    <a:pos x="5" y="91"/>
                  </a:cxn>
                  <a:cxn ang="0">
                    <a:pos x="13" y="85"/>
                  </a:cxn>
                  <a:cxn ang="0">
                    <a:pos x="5" y="91"/>
                  </a:cxn>
                  <a:cxn ang="0">
                    <a:pos x="13" y="85"/>
                  </a:cxn>
                  <a:cxn ang="0">
                    <a:pos x="16" y="88"/>
                  </a:cxn>
                  <a:cxn ang="0">
                    <a:pos x="13" y="85"/>
                  </a:cxn>
                  <a:cxn ang="0">
                    <a:pos x="16" y="89"/>
                  </a:cxn>
                  <a:cxn ang="0">
                    <a:pos x="5" y="88"/>
                  </a:cxn>
                  <a:cxn ang="0">
                    <a:pos x="16" y="89"/>
                  </a:cxn>
                  <a:cxn ang="0">
                    <a:pos x="15" y="94"/>
                  </a:cxn>
                  <a:cxn ang="0">
                    <a:pos x="10" y="96"/>
                  </a:cxn>
                  <a:cxn ang="0">
                    <a:pos x="6" y="94"/>
                  </a:cxn>
                  <a:cxn ang="0">
                    <a:pos x="5" y="89"/>
                  </a:cxn>
                </a:cxnLst>
                <a:rect l="0" t="0" r="r" b="b"/>
                <a:pathLst>
                  <a:path w="16" h="96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24"/>
                    </a:lnTo>
                    <a:lnTo>
                      <a:pt x="0" y="24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4"/>
                    </a:lnTo>
                    <a:lnTo>
                      <a:pt x="5" y="24"/>
                    </a:lnTo>
                    <a:lnTo>
                      <a:pt x="2" y="28"/>
                    </a:lnTo>
                    <a:close/>
                    <a:moveTo>
                      <a:pt x="8" y="20"/>
                    </a:moveTo>
                    <a:lnTo>
                      <a:pt x="10" y="20"/>
                    </a:lnTo>
                    <a:lnTo>
                      <a:pt x="3" y="29"/>
                    </a:lnTo>
                    <a:lnTo>
                      <a:pt x="2" y="28"/>
                    </a:lnTo>
                    <a:lnTo>
                      <a:pt x="8" y="20"/>
                    </a:lnTo>
                    <a:close/>
                    <a:moveTo>
                      <a:pt x="10" y="20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6" y="24"/>
                    </a:lnTo>
                    <a:lnTo>
                      <a:pt x="10" y="20"/>
                    </a:lnTo>
                    <a:close/>
                    <a:moveTo>
                      <a:pt x="13" y="24"/>
                    </a:moveTo>
                    <a:lnTo>
                      <a:pt x="13" y="57"/>
                    </a:lnTo>
                    <a:lnTo>
                      <a:pt x="2" y="57"/>
                    </a:lnTo>
                    <a:lnTo>
                      <a:pt x="2" y="24"/>
                    </a:lnTo>
                    <a:lnTo>
                      <a:pt x="13" y="24"/>
                    </a:lnTo>
                    <a:close/>
                    <a:moveTo>
                      <a:pt x="3" y="62"/>
                    </a:moveTo>
                    <a:lnTo>
                      <a:pt x="2" y="59"/>
                    </a:lnTo>
                    <a:lnTo>
                      <a:pt x="2" y="57"/>
                    </a:lnTo>
                    <a:lnTo>
                      <a:pt x="6" y="57"/>
                    </a:lnTo>
                    <a:lnTo>
                      <a:pt x="3" y="62"/>
                    </a:lnTo>
                    <a:close/>
                    <a:moveTo>
                      <a:pt x="11" y="52"/>
                    </a:moveTo>
                    <a:lnTo>
                      <a:pt x="13" y="54"/>
                    </a:lnTo>
                    <a:lnTo>
                      <a:pt x="5" y="62"/>
                    </a:lnTo>
                    <a:lnTo>
                      <a:pt x="3" y="62"/>
                    </a:lnTo>
                    <a:lnTo>
                      <a:pt x="11" y="52"/>
                    </a:lnTo>
                    <a:close/>
                    <a:moveTo>
                      <a:pt x="13" y="54"/>
                    </a:moveTo>
                    <a:lnTo>
                      <a:pt x="15" y="55"/>
                    </a:lnTo>
                    <a:lnTo>
                      <a:pt x="15" y="59"/>
                    </a:lnTo>
                    <a:lnTo>
                      <a:pt x="8" y="59"/>
                    </a:lnTo>
                    <a:lnTo>
                      <a:pt x="13" y="54"/>
                    </a:lnTo>
                    <a:close/>
                    <a:moveTo>
                      <a:pt x="15" y="59"/>
                    </a:moveTo>
                    <a:lnTo>
                      <a:pt x="15" y="88"/>
                    </a:lnTo>
                    <a:lnTo>
                      <a:pt x="2" y="88"/>
                    </a:lnTo>
                    <a:lnTo>
                      <a:pt x="2" y="59"/>
                    </a:lnTo>
                    <a:lnTo>
                      <a:pt x="15" y="59"/>
                    </a:lnTo>
                    <a:close/>
                    <a:moveTo>
                      <a:pt x="5" y="91"/>
                    </a:moveTo>
                    <a:lnTo>
                      <a:pt x="2" y="89"/>
                    </a:lnTo>
                    <a:lnTo>
                      <a:pt x="2" y="88"/>
                    </a:lnTo>
                    <a:lnTo>
                      <a:pt x="8" y="88"/>
                    </a:lnTo>
                    <a:lnTo>
                      <a:pt x="5" y="91"/>
                    </a:lnTo>
                    <a:close/>
                    <a:moveTo>
                      <a:pt x="11" y="83"/>
                    </a:moveTo>
                    <a:lnTo>
                      <a:pt x="13" y="85"/>
                    </a:lnTo>
                    <a:lnTo>
                      <a:pt x="6" y="93"/>
                    </a:lnTo>
                    <a:lnTo>
                      <a:pt x="5" y="91"/>
                    </a:lnTo>
                    <a:lnTo>
                      <a:pt x="11" y="83"/>
                    </a:lnTo>
                    <a:close/>
                    <a:moveTo>
                      <a:pt x="13" y="85"/>
                    </a:moveTo>
                    <a:lnTo>
                      <a:pt x="16" y="86"/>
                    </a:lnTo>
                    <a:lnTo>
                      <a:pt x="16" y="88"/>
                    </a:lnTo>
                    <a:lnTo>
                      <a:pt x="10" y="88"/>
                    </a:lnTo>
                    <a:lnTo>
                      <a:pt x="13" y="85"/>
                    </a:lnTo>
                    <a:close/>
                    <a:moveTo>
                      <a:pt x="16" y="88"/>
                    </a:moveTo>
                    <a:lnTo>
                      <a:pt x="16" y="89"/>
                    </a:lnTo>
                    <a:lnTo>
                      <a:pt x="5" y="89"/>
                    </a:lnTo>
                    <a:lnTo>
                      <a:pt x="5" y="88"/>
                    </a:lnTo>
                    <a:lnTo>
                      <a:pt x="16" y="88"/>
                    </a:lnTo>
                    <a:close/>
                    <a:moveTo>
                      <a:pt x="16" y="89"/>
                    </a:moveTo>
                    <a:lnTo>
                      <a:pt x="15" y="93"/>
                    </a:lnTo>
                    <a:lnTo>
                      <a:pt x="15" y="94"/>
                    </a:lnTo>
                    <a:lnTo>
                      <a:pt x="11" y="96"/>
                    </a:lnTo>
                    <a:lnTo>
                      <a:pt x="10" y="96"/>
                    </a:lnTo>
                    <a:lnTo>
                      <a:pt x="8" y="96"/>
                    </a:lnTo>
                    <a:lnTo>
                      <a:pt x="6" y="94"/>
                    </a:lnTo>
                    <a:lnTo>
                      <a:pt x="5" y="93"/>
                    </a:lnTo>
                    <a:lnTo>
                      <a:pt x="5" y="89"/>
                    </a:lnTo>
                    <a:lnTo>
                      <a:pt x="16" y="8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Freeform 2132"/>
              <p:cNvSpPr>
                <a:spLocks noEditPoints="1"/>
              </p:cNvSpPr>
              <p:nvPr/>
            </p:nvSpPr>
            <p:spPr bwMode="auto">
              <a:xfrm>
                <a:off x="1133" y="2910"/>
                <a:ext cx="11" cy="2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10" y="1"/>
                  </a:cxn>
                  <a:cxn ang="0">
                    <a:pos x="10" y="3"/>
                  </a:cxn>
                  <a:cxn ang="0">
                    <a:pos x="11" y="4"/>
                  </a:cxn>
                  <a:cxn ang="0">
                    <a:pos x="0" y="4"/>
                  </a:cxn>
                  <a:cxn ang="0">
                    <a:pos x="11" y="4"/>
                  </a:cxn>
                  <a:cxn ang="0">
                    <a:pos x="11" y="17"/>
                  </a:cxn>
                  <a:cxn ang="0">
                    <a:pos x="0" y="17"/>
                  </a:cxn>
                  <a:cxn ang="0">
                    <a:pos x="0" y="4"/>
                  </a:cxn>
                  <a:cxn ang="0">
                    <a:pos x="11" y="4"/>
                  </a:cxn>
                  <a:cxn ang="0">
                    <a:pos x="11" y="17"/>
                  </a:cxn>
                  <a:cxn ang="0">
                    <a:pos x="10" y="21"/>
                  </a:cxn>
                  <a:cxn ang="0">
                    <a:pos x="10" y="22"/>
                  </a:cxn>
                  <a:cxn ang="0">
                    <a:pos x="6" y="24"/>
                  </a:cxn>
                  <a:cxn ang="0">
                    <a:pos x="5" y="24"/>
                  </a:cxn>
                  <a:cxn ang="0">
                    <a:pos x="3" y="24"/>
                  </a:cxn>
                  <a:cxn ang="0">
                    <a:pos x="1" y="22"/>
                  </a:cxn>
                  <a:cxn ang="0">
                    <a:pos x="0" y="21"/>
                  </a:cxn>
                  <a:cxn ang="0">
                    <a:pos x="0" y="17"/>
                  </a:cxn>
                  <a:cxn ang="0">
                    <a:pos x="11" y="17"/>
                  </a:cxn>
                </a:cxnLst>
                <a:rect l="0" t="0" r="r" b="b"/>
                <a:pathLst>
                  <a:path w="11" h="24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17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11" y="17"/>
                    </a:moveTo>
                    <a:lnTo>
                      <a:pt x="10" y="21"/>
                    </a:lnTo>
                    <a:lnTo>
                      <a:pt x="10" y="22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1" y="22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1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Freeform 2133"/>
              <p:cNvSpPr>
                <a:spLocks noEditPoints="1"/>
              </p:cNvSpPr>
              <p:nvPr/>
            </p:nvSpPr>
            <p:spPr bwMode="auto">
              <a:xfrm>
                <a:off x="1173" y="2910"/>
                <a:ext cx="15" cy="22"/>
              </a:xfrm>
              <a:custGeom>
                <a:avLst/>
                <a:gdLst/>
                <a:ahLst/>
                <a:cxnLst>
                  <a:cxn ang="0">
                    <a:pos x="12" y="19"/>
                  </a:cxn>
                  <a:cxn ang="0">
                    <a:pos x="9" y="22"/>
                  </a:cxn>
                  <a:cxn ang="0">
                    <a:pos x="4" y="22"/>
                  </a:cxn>
                  <a:cxn ang="0">
                    <a:pos x="0" y="19"/>
                  </a:cxn>
                  <a:cxn ang="0">
                    <a:pos x="12" y="16"/>
                  </a:cxn>
                  <a:cxn ang="0">
                    <a:pos x="0" y="14"/>
                  </a:cxn>
                  <a:cxn ang="0">
                    <a:pos x="12" y="16"/>
                  </a:cxn>
                  <a:cxn ang="0">
                    <a:pos x="0" y="14"/>
                  </a:cxn>
                  <a:cxn ang="0">
                    <a:pos x="7" y="8"/>
                  </a:cxn>
                  <a:cxn ang="0">
                    <a:pos x="0" y="14"/>
                  </a:cxn>
                  <a:cxn ang="0">
                    <a:pos x="9" y="8"/>
                  </a:cxn>
                  <a:cxn ang="0">
                    <a:pos x="7" y="19"/>
                  </a:cxn>
                  <a:cxn ang="0">
                    <a:pos x="13" y="14"/>
                  </a:cxn>
                  <a:cxn ang="0">
                    <a:pos x="9" y="1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12" y="14"/>
                  </a:cxn>
                  <a:cxn ang="0">
                    <a:pos x="15" y="8"/>
                  </a:cxn>
                  <a:cxn ang="0">
                    <a:pos x="13" y="13"/>
                  </a:cxn>
                  <a:cxn ang="0">
                    <a:pos x="15" y="8"/>
                  </a:cxn>
                  <a:cxn ang="0">
                    <a:pos x="4" y="4"/>
                  </a:cxn>
                  <a:cxn ang="0">
                    <a:pos x="15" y="8"/>
                  </a:cxn>
                  <a:cxn ang="0">
                    <a:pos x="4" y="4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22">
                    <a:moveTo>
                      <a:pt x="12" y="16"/>
                    </a:moveTo>
                    <a:lnTo>
                      <a:pt x="12" y="19"/>
                    </a:lnTo>
                    <a:lnTo>
                      <a:pt x="10" y="2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4" y="22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4"/>
                    </a:lnTo>
                    <a:lnTo>
                      <a:pt x="12" y="14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4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lnTo>
                      <a:pt x="0" y="14"/>
                    </a:lnTo>
                    <a:close/>
                    <a:moveTo>
                      <a:pt x="7" y="8"/>
                    </a:moveTo>
                    <a:lnTo>
                      <a:pt x="9" y="8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9"/>
                    </a:moveTo>
                    <a:lnTo>
                      <a:pt x="2" y="8"/>
                    </a:lnTo>
                    <a:lnTo>
                      <a:pt x="4" y="4"/>
                    </a:lnTo>
                    <a:lnTo>
                      <a:pt x="9" y="9"/>
                    </a:lnTo>
                    <a:lnTo>
                      <a:pt x="2" y="9"/>
                    </a:lnTo>
                    <a:close/>
                    <a:moveTo>
                      <a:pt x="4" y="4"/>
                    </a:moveTo>
                    <a:lnTo>
                      <a:pt x="5" y="4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4" y="4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13" y="13"/>
                    </a:lnTo>
                    <a:lnTo>
                      <a:pt x="9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4"/>
                    </a:lnTo>
                    <a:lnTo>
                      <a:pt x="15" y="4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4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Freeform 2134"/>
              <p:cNvSpPr>
                <a:spLocks noEditPoints="1"/>
              </p:cNvSpPr>
              <p:nvPr/>
            </p:nvSpPr>
            <p:spPr bwMode="auto">
              <a:xfrm>
                <a:off x="1177" y="2897"/>
                <a:ext cx="16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7"/>
                  </a:cxn>
                  <a:cxn ang="0">
                    <a:pos x="0" y="16"/>
                  </a:cxn>
                  <a:cxn ang="0">
                    <a:pos x="11" y="17"/>
                  </a:cxn>
                  <a:cxn ang="0">
                    <a:pos x="0" y="16"/>
                  </a:cxn>
                  <a:cxn ang="0">
                    <a:pos x="5" y="11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5" y="22"/>
                  </a:cxn>
                  <a:cxn ang="0">
                    <a:pos x="13" y="16"/>
                  </a:cxn>
                  <a:cxn ang="0">
                    <a:pos x="6" y="22"/>
                  </a:cxn>
                  <a:cxn ang="0">
                    <a:pos x="13" y="16"/>
                  </a:cxn>
                  <a:cxn ang="0">
                    <a:pos x="1" y="13"/>
                  </a:cxn>
                  <a:cxn ang="0">
                    <a:pos x="13" y="16"/>
                  </a:cxn>
                  <a:cxn ang="0">
                    <a:pos x="1" y="13"/>
                  </a:cxn>
                  <a:cxn ang="0">
                    <a:pos x="6" y="6"/>
                  </a:cxn>
                  <a:cxn ang="0">
                    <a:pos x="1" y="13"/>
                  </a:cxn>
                  <a:cxn ang="0">
                    <a:pos x="8" y="6"/>
                  </a:cxn>
                  <a:cxn ang="0">
                    <a:pos x="6" y="17"/>
                  </a:cxn>
                  <a:cxn ang="0">
                    <a:pos x="14" y="13"/>
                  </a:cxn>
                  <a:cxn ang="0">
                    <a:pos x="8" y="17"/>
                  </a:cxn>
                  <a:cxn ang="0">
                    <a:pos x="14" y="13"/>
                  </a:cxn>
                  <a:cxn ang="0">
                    <a:pos x="3" y="8"/>
                  </a:cxn>
                  <a:cxn ang="0">
                    <a:pos x="14" y="13"/>
                  </a:cxn>
                  <a:cxn ang="0">
                    <a:pos x="3" y="8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9" y="3"/>
                  </a:cxn>
                  <a:cxn ang="0">
                    <a:pos x="8" y="14"/>
                  </a:cxn>
                  <a:cxn ang="0">
                    <a:pos x="16" y="8"/>
                  </a:cxn>
                  <a:cxn ang="0">
                    <a:pos x="9" y="14"/>
                  </a:cxn>
                  <a:cxn ang="0">
                    <a:pos x="16" y="8"/>
                  </a:cxn>
                  <a:cxn ang="0">
                    <a:pos x="5" y="4"/>
                  </a:cxn>
                  <a:cxn ang="0">
                    <a:pos x="16" y="8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24">
                    <a:moveTo>
                      <a:pt x="11" y="17"/>
                    </a:moveTo>
                    <a:lnTo>
                      <a:pt x="11" y="21"/>
                    </a:lnTo>
                    <a:lnTo>
                      <a:pt x="9" y="22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1" y="22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11" y="17"/>
                    </a:lnTo>
                    <a:close/>
                    <a:moveTo>
                      <a:pt x="0" y="17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0" y="17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5" y="11"/>
                    </a:moveTo>
                    <a:lnTo>
                      <a:pt x="6" y="11"/>
                    </a:lnTo>
                    <a:lnTo>
                      <a:pt x="6" y="22"/>
                    </a:lnTo>
                    <a:lnTo>
                      <a:pt x="5" y="22"/>
                    </a:lnTo>
                    <a:lnTo>
                      <a:pt x="5" y="11"/>
                    </a:lnTo>
                    <a:close/>
                    <a:moveTo>
                      <a:pt x="13" y="16"/>
                    </a:moveTo>
                    <a:lnTo>
                      <a:pt x="13" y="22"/>
                    </a:lnTo>
                    <a:lnTo>
                      <a:pt x="6" y="22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3"/>
                    </a:moveTo>
                    <a:lnTo>
                      <a:pt x="1" y="6"/>
                    </a:lnTo>
                    <a:lnTo>
                      <a:pt x="6" y="6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6"/>
                    </a:lnTo>
                    <a:close/>
                    <a:moveTo>
                      <a:pt x="14" y="13"/>
                    </a:moveTo>
                    <a:lnTo>
                      <a:pt x="14" y="17"/>
                    </a:lnTo>
                    <a:lnTo>
                      <a:pt x="8" y="17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8"/>
                    </a:moveTo>
                    <a:lnTo>
                      <a:pt x="3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6" y="8"/>
                    </a:moveTo>
                    <a:lnTo>
                      <a:pt x="16" y="14"/>
                    </a:lnTo>
                    <a:lnTo>
                      <a:pt x="9" y="14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4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Freeform 2135"/>
              <p:cNvSpPr>
                <a:spLocks noEditPoints="1"/>
              </p:cNvSpPr>
              <p:nvPr/>
            </p:nvSpPr>
            <p:spPr bwMode="auto">
              <a:xfrm>
                <a:off x="1182" y="2885"/>
                <a:ext cx="14" cy="23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4" y="8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4" y="20"/>
                  </a:cxn>
                  <a:cxn ang="0">
                    <a:pos x="13" y="13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0" y="10"/>
                  </a:cxn>
                  <a:cxn ang="0">
                    <a:pos x="13" y="13"/>
                  </a:cxn>
                  <a:cxn ang="0">
                    <a:pos x="0" y="10"/>
                  </a:cxn>
                  <a:cxn ang="0">
                    <a:pos x="6" y="3"/>
                  </a:cxn>
                  <a:cxn ang="0">
                    <a:pos x="0" y="10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1" y="5"/>
                  </a:cxn>
                  <a:cxn ang="0">
                    <a:pos x="14" y="10"/>
                  </a:cxn>
                  <a:cxn ang="0">
                    <a:pos x="1" y="5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3">
                    <a:moveTo>
                      <a:pt x="11" y="16"/>
                    </a:moveTo>
                    <a:lnTo>
                      <a:pt x="11" y="20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4" y="23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4" y="13"/>
                    </a:lnTo>
                    <a:lnTo>
                      <a:pt x="0" y="13"/>
                    </a:lnTo>
                    <a:close/>
                    <a:moveTo>
                      <a:pt x="4" y="8"/>
                    </a:moveTo>
                    <a:lnTo>
                      <a:pt x="6" y="8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4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6" y="20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14" y="5"/>
                    </a:lnTo>
                    <a:lnTo>
                      <a:pt x="14" y="10"/>
                    </a:lnTo>
                    <a:lnTo>
                      <a:pt x="1" y="10"/>
                    </a:lnTo>
                    <a:close/>
                    <a:moveTo>
                      <a:pt x="1" y="5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Freeform 2136"/>
              <p:cNvSpPr>
                <a:spLocks noEditPoints="1"/>
              </p:cNvSpPr>
              <p:nvPr/>
            </p:nvSpPr>
            <p:spPr bwMode="auto">
              <a:xfrm>
                <a:off x="1185" y="2872"/>
                <a:ext cx="14" cy="25"/>
              </a:xfrm>
              <a:custGeom>
                <a:avLst/>
                <a:gdLst/>
                <a:ahLst/>
                <a:cxnLst>
                  <a:cxn ang="0">
                    <a:pos x="8" y="23"/>
                  </a:cxn>
                  <a:cxn ang="0">
                    <a:pos x="3" y="25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10" y="21"/>
                  </a:cxn>
                  <a:cxn ang="0">
                    <a:pos x="1" y="13"/>
                  </a:cxn>
                  <a:cxn ang="0">
                    <a:pos x="10" y="21"/>
                  </a:cxn>
                  <a:cxn ang="0">
                    <a:pos x="11" y="16"/>
                  </a:cxn>
                  <a:cxn ang="0">
                    <a:pos x="11" y="20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6" y="7"/>
                  </a:cxn>
                  <a:cxn ang="0">
                    <a:pos x="0" y="13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3" y="3"/>
                  </a:cxn>
                  <a:cxn ang="0">
                    <a:pos x="1" y="8"/>
                  </a:cxn>
                  <a:cxn ang="0">
                    <a:pos x="5" y="3"/>
                  </a:cxn>
                  <a:cxn ang="0">
                    <a:pos x="11" y="12"/>
                  </a:cxn>
                  <a:cxn ang="0">
                    <a:pos x="14" y="7"/>
                  </a:cxn>
                  <a:cxn ang="0">
                    <a:pos x="13" y="12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5">
                    <a:moveTo>
                      <a:pt x="10" y="21"/>
                    </a:moveTo>
                    <a:lnTo>
                      <a:pt x="8" y="23"/>
                    </a:lnTo>
                    <a:lnTo>
                      <a:pt x="6" y="25"/>
                    </a:lnTo>
                    <a:lnTo>
                      <a:pt x="3" y="25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0" y="21"/>
                    </a:lnTo>
                    <a:close/>
                    <a:moveTo>
                      <a:pt x="0" y="15"/>
                    </a:moveTo>
                    <a:lnTo>
                      <a:pt x="1" y="13"/>
                    </a:lnTo>
                    <a:lnTo>
                      <a:pt x="11" y="20"/>
                    </a:lnTo>
                    <a:lnTo>
                      <a:pt x="10" y="21"/>
                    </a:lnTo>
                    <a:lnTo>
                      <a:pt x="0" y="15"/>
                    </a:lnTo>
                    <a:close/>
                    <a:moveTo>
                      <a:pt x="11" y="16"/>
                    </a:moveTo>
                    <a:lnTo>
                      <a:pt x="11" y="20"/>
                    </a:lnTo>
                    <a:lnTo>
                      <a:pt x="11" y="20"/>
                    </a:lnTo>
                    <a:lnTo>
                      <a:pt x="6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8"/>
                    </a:moveTo>
                    <a:lnTo>
                      <a:pt x="1" y="7"/>
                    </a:lnTo>
                    <a:lnTo>
                      <a:pt x="3" y="3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3" y="3"/>
                    </a:moveTo>
                    <a:lnTo>
                      <a:pt x="5" y="3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3" y="3"/>
                    </a:lnTo>
                    <a:close/>
                    <a:moveTo>
                      <a:pt x="14" y="7"/>
                    </a:moveTo>
                    <a:lnTo>
                      <a:pt x="14" y="10"/>
                    </a:lnTo>
                    <a:lnTo>
                      <a:pt x="13" y="12"/>
                    </a:lnTo>
                    <a:lnTo>
                      <a:pt x="10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Freeform 2137"/>
              <p:cNvSpPr>
                <a:spLocks noEditPoints="1"/>
              </p:cNvSpPr>
              <p:nvPr/>
            </p:nvSpPr>
            <p:spPr bwMode="auto">
              <a:xfrm>
                <a:off x="1188" y="2858"/>
                <a:ext cx="16" cy="26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2"/>
                  </a:cxn>
                  <a:cxn ang="0">
                    <a:pos x="11" y="19"/>
                  </a:cxn>
                  <a:cxn ang="0">
                    <a:pos x="0" y="16"/>
                  </a:cxn>
                  <a:cxn ang="0">
                    <a:pos x="11" y="19"/>
                  </a:cxn>
                  <a:cxn ang="0">
                    <a:pos x="0" y="16"/>
                  </a:cxn>
                  <a:cxn ang="0">
                    <a:pos x="7" y="11"/>
                  </a:cxn>
                  <a:cxn ang="0">
                    <a:pos x="0" y="16"/>
                  </a:cxn>
                  <a:cxn ang="0">
                    <a:pos x="8" y="11"/>
                  </a:cxn>
                  <a:cxn ang="0">
                    <a:pos x="7" y="22"/>
                  </a:cxn>
                  <a:cxn ang="0">
                    <a:pos x="13" y="16"/>
                  </a:cxn>
                  <a:cxn ang="0">
                    <a:pos x="8" y="22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8" y="6"/>
                  </a:cxn>
                  <a:cxn ang="0">
                    <a:pos x="2" y="11"/>
                  </a:cxn>
                  <a:cxn ang="0">
                    <a:pos x="8" y="6"/>
                  </a:cxn>
                  <a:cxn ang="0">
                    <a:pos x="8" y="17"/>
                  </a:cxn>
                  <a:cxn ang="0">
                    <a:pos x="15" y="11"/>
                  </a:cxn>
                  <a:cxn ang="0">
                    <a:pos x="8" y="17"/>
                  </a:cxn>
                  <a:cxn ang="0">
                    <a:pos x="15" y="11"/>
                  </a:cxn>
                  <a:cxn ang="0">
                    <a:pos x="3" y="6"/>
                  </a:cxn>
                  <a:cxn ang="0">
                    <a:pos x="15" y="11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6">
                    <a:moveTo>
                      <a:pt x="11" y="19"/>
                    </a:moveTo>
                    <a:lnTo>
                      <a:pt x="11" y="22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7" y="26"/>
                    </a:lnTo>
                    <a:lnTo>
                      <a:pt x="3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11" y="19"/>
                    </a:lnTo>
                    <a:close/>
                    <a:moveTo>
                      <a:pt x="0" y="19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7" y="11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13" y="16"/>
                    </a:moveTo>
                    <a:lnTo>
                      <a:pt x="13" y="22"/>
                    </a:lnTo>
                    <a:lnTo>
                      <a:pt x="8" y="22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8" y="6"/>
                    </a:lnTo>
                    <a:lnTo>
                      <a:pt x="8" y="11"/>
                    </a:lnTo>
                    <a:lnTo>
                      <a:pt x="2" y="11"/>
                    </a:lnTo>
                    <a:close/>
                    <a:moveTo>
                      <a:pt x="8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6"/>
                    </a:lnTo>
                    <a:close/>
                    <a:moveTo>
                      <a:pt x="15" y="11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Freeform 2138"/>
              <p:cNvSpPr>
                <a:spLocks noEditPoints="1"/>
              </p:cNvSpPr>
              <p:nvPr/>
            </p:nvSpPr>
            <p:spPr bwMode="auto">
              <a:xfrm>
                <a:off x="1193" y="2843"/>
                <a:ext cx="15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5" y="10"/>
                  </a:cxn>
                  <a:cxn ang="0">
                    <a:pos x="0" y="16"/>
                  </a:cxn>
                  <a:cxn ang="0">
                    <a:pos x="6" y="10"/>
                  </a:cxn>
                  <a:cxn ang="0">
                    <a:pos x="5" y="21"/>
                  </a:cxn>
                  <a:cxn ang="0">
                    <a:pos x="13" y="16"/>
                  </a:cxn>
                  <a:cxn ang="0">
                    <a:pos x="6" y="21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6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5" y="10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6"/>
                    </a:moveTo>
                    <a:lnTo>
                      <a:pt x="0" y="10"/>
                    </a:lnTo>
                    <a:lnTo>
                      <a:pt x="5" y="10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6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Freeform 2139"/>
              <p:cNvSpPr>
                <a:spLocks noEditPoints="1"/>
              </p:cNvSpPr>
              <p:nvPr/>
            </p:nvSpPr>
            <p:spPr bwMode="auto">
              <a:xfrm>
                <a:off x="1196" y="2828"/>
                <a:ext cx="15" cy="26"/>
              </a:xfrm>
              <a:custGeom>
                <a:avLst/>
                <a:gdLst/>
                <a:ahLst/>
                <a:cxnLst>
                  <a:cxn ang="0">
                    <a:pos x="10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5" y="13"/>
                  </a:cxn>
                  <a:cxn ang="0">
                    <a:pos x="0" y="20"/>
                  </a:cxn>
                  <a:cxn ang="0">
                    <a:pos x="7" y="13"/>
                  </a:cxn>
                  <a:cxn ang="0">
                    <a:pos x="5" y="25"/>
                  </a:cxn>
                  <a:cxn ang="0">
                    <a:pos x="12" y="20"/>
                  </a:cxn>
                  <a:cxn ang="0">
                    <a:pos x="7" y="25"/>
                  </a:cxn>
                  <a:cxn ang="0">
                    <a:pos x="12" y="20"/>
                  </a:cxn>
                  <a:cxn ang="0">
                    <a:pos x="0" y="15"/>
                  </a:cxn>
                  <a:cxn ang="0">
                    <a:pos x="12" y="20"/>
                  </a:cxn>
                  <a:cxn ang="0">
                    <a:pos x="0" y="15"/>
                  </a:cxn>
                  <a:cxn ang="0">
                    <a:pos x="3" y="10"/>
                  </a:cxn>
                  <a:cxn ang="0">
                    <a:pos x="0" y="15"/>
                  </a:cxn>
                  <a:cxn ang="0">
                    <a:pos x="5" y="8"/>
                  </a:cxn>
                  <a:cxn ang="0">
                    <a:pos x="10" y="20"/>
                  </a:cxn>
                  <a:cxn ang="0">
                    <a:pos x="15" y="13"/>
                  </a:cxn>
                  <a:cxn ang="0">
                    <a:pos x="12" y="18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5" y="4"/>
                  </a:cxn>
                  <a:cxn ang="0">
                    <a:pos x="12" y="13"/>
                  </a:cxn>
                  <a:cxn ang="0">
                    <a:pos x="15" y="8"/>
                  </a:cxn>
                  <a:cxn ang="0">
                    <a:pos x="13" y="12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6">
                    <a:moveTo>
                      <a:pt x="12" y="21"/>
                    </a:moveTo>
                    <a:lnTo>
                      <a:pt x="10" y="23"/>
                    </a:lnTo>
                    <a:lnTo>
                      <a:pt x="10" y="25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20"/>
                    </a:moveTo>
                    <a:lnTo>
                      <a:pt x="0" y="13"/>
                    </a:lnTo>
                    <a:lnTo>
                      <a:pt x="5" y="13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  <a:moveTo>
                      <a:pt x="5" y="13"/>
                    </a:moveTo>
                    <a:lnTo>
                      <a:pt x="7" y="13"/>
                    </a:lnTo>
                    <a:lnTo>
                      <a:pt x="7" y="25"/>
                    </a:lnTo>
                    <a:lnTo>
                      <a:pt x="5" y="25"/>
                    </a:lnTo>
                    <a:lnTo>
                      <a:pt x="5" y="13"/>
                    </a:lnTo>
                    <a:close/>
                    <a:moveTo>
                      <a:pt x="12" y="20"/>
                    </a:moveTo>
                    <a:lnTo>
                      <a:pt x="12" y="25"/>
                    </a:lnTo>
                    <a:lnTo>
                      <a:pt x="7" y="25"/>
                    </a:lnTo>
                    <a:lnTo>
                      <a:pt x="7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12" y="15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3" y="10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3" y="10"/>
                    </a:moveTo>
                    <a:lnTo>
                      <a:pt x="5" y="8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3" y="10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12" y="18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3"/>
                    </a:lnTo>
                    <a:lnTo>
                      <a:pt x="2" y="13"/>
                    </a:lnTo>
                    <a:close/>
                    <a:moveTo>
                      <a:pt x="2" y="8"/>
                    </a:moveTo>
                    <a:lnTo>
                      <a:pt x="2" y="7"/>
                    </a:lnTo>
                    <a:lnTo>
                      <a:pt x="3" y="5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3" y="5"/>
                    </a:moveTo>
                    <a:lnTo>
                      <a:pt x="5" y="4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3" y="5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13" y="12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Freeform 2140"/>
              <p:cNvSpPr>
                <a:spLocks noEditPoints="1"/>
              </p:cNvSpPr>
              <p:nvPr/>
            </p:nvSpPr>
            <p:spPr bwMode="auto">
              <a:xfrm>
                <a:off x="1199" y="2814"/>
                <a:ext cx="15" cy="26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9" y="26"/>
                  </a:cxn>
                  <a:cxn ang="0">
                    <a:pos x="4" y="26"/>
                  </a:cxn>
                  <a:cxn ang="0">
                    <a:pos x="0" y="22"/>
                  </a:cxn>
                  <a:cxn ang="0">
                    <a:pos x="12" y="21"/>
                  </a:cxn>
                  <a:cxn ang="0">
                    <a:pos x="0" y="18"/>
                  </a:cxn>
                  <a:cxn ang="0">
                    <a:pos x="12" y="21"/>
                  </a:cxn>
                  <a:cxn ang="0">
                    <a:pos x="0" y="18"/>
                  </a:cxn>
                  <a:cxn ang="0">
                    <a:pos x="2" y="13"/>
                  </a:cxn>
                  <a:cxn ang="0">
                    <a:pos x="0" y="18"/>
                  </a:cxn>
                  <a:cxn ang="0">
                    <a:pos x="4" y="13"/>
                  </a:cxn>
                  <a:cxn ang="0">
                    <a:pos x="10" y="21"/>
                  </a:cxn>
                  <a:cxn ang="0">
                    <a:pos x="13" y="16"/>
                  </a:cxn>
                  <a:cxn ang="0">
                    <a:pos x="12" y="2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5" y="6"/>
                  </a:cxn>
                  <a:cxn ang="0">
                    <a:pos x="12" y="16"/>
                  </a:cxn>
                  <a:cxn ang="0">
                    <a:pos x="15" y="9"/>
                  </a:cxn>
                  <a:cxn ang="0">
                    <a:pos x="13" y="14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26">
                    <a:moveTo>
                      <a:pt x="12" y="21"/>
                    </a:moveTo>
                    <a:lnTo>
                      <a:pt x="12" y="22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7" y="26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4"/>
                    </a:lnTo>
                    <a:lnTo>
                      <a:pt x="2" y="13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  <a:moveTo>
                      <a:pt x="2" y="13"/>
                    </a:moveTo>
                    <a:lnTo>
                      <a:pt x="4" y="13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2" y="13"/>
                    </a:lnTo>
                    <a:close/>
                    <a:moveTo>
                      <a:pt x="13" y="16"/>
                    </a:moveTo>
                    <a:lnTo>
                      <a:pt x="13" y="19"/>
                    </a:lnTo>
                    <a:lnTo>
                      <a:pt x="12" y="21"/>
                    </a:lnTo>
                    <a:lnTo>
                      <a:pt x="9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8"/>
                    </a:lnTo>
                    <a:lnTo>
                      <a:pt x="4" y="6"/>
                    </a:lnTo>
                    <a:lnTo>
                      <a:pt x="9" y="11"/>
                    </a:lnTo>
                    <a:lnTo>
                      <a:pt x="2" y="11"/>
                    </a:lnTo>
                    <a:close/>
                    <a:moveTo>
                      <a:pt x="4" y="6"/>
                    </a:moveTo>
                    <a:lnTo>
                      <a:pt x="5" y="6"/>
                    </a:lnTo>
                    <a:lnTo>
                      <a:pt x="13" y="14"/>
                    </a:lnTo>
                    <a:lnTo>
                      <a:pt x="12" y="16"/>
                    </a:lnTo>
                    <a:lnTo>
                      <a:pt x="4" y="6"/>
                    </a:lnTo>
                    <a:close/>
                    <a:moveTo>
                      <a:pt x="15" y="9"/>
                    </a:moveTo>
                    <a:lnTo>
                      <a:pt x="15" y="13"/>
                    </a:lnTo>
                    <a:lnTo>
                      <a:pt x="13" y="14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Freeform 2141"/>
              <p:cNvSpPr>
                <a:spLocks noEditPoints="1"/>
              </p:cNvSpPr>
              <p:nvPr/>
            </p:nvSpPr>
            <p:spPr bwMode="auto">
              <a:xfrm>
                <a:off x="1203" y="2797"/>
                <a:ext cx="16" cy="28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5" y="28"/>
                  </a:cxn>
                  <a:cxn ang="0">
                    <a:pos x="0" y="26"/>
                  </a:cxn>
                  <a:cxn ang="0">
                    <a:pos x="0" y="22"/>
                  </a:cxn>
                  <a:cxn ang="0">
                    <a:pos x="9" y="26"/>
                  </a:cxn>
                  <a:cxn ang="0">
                    <a:pos x="1" y="18"/>
                  </a:cxn>
                  <a:cxn ang="0">
                    <a:pos x="9" y="26"/>
                  </a:cxn>
                  <a:cxn ang="0">
                    <a:pos x="13" y="22"/>
                  </a:cxn>
                  <a:cxn ang="0">
                    <a:pos x="11" y="25"/>
                  </a:cxn>
                  <a:cxn ang="0">
                    <a:pos x="13" y="22"/>
                  </a:cxn>
                  <a:cxn ang="0">
                    <a:pos x="1" y="15"/>
                  </a:cxn>
                  <a:cxn ang="0">
                    <a:pos x="13" y="22"/>
                  </a:cxn>
                  <a:cxn ang="0">
                    <a:pos x="1" y="15"/>
                  </a:cxn>
                  <a:cxn ang="0">
                    <a:pos x="6" y="10"/>
                  </a:cxn>
                  <a:cxn ang="0">
                    <a:pos x="1" y="15"/>
                  </a:cxn>
                  <a:cxn ang="0">
                    <a:pos x="8" y="10"/>
                  </a:cxn>
                  <a:cxn ang="0">
                    <a:pos x="6" y="22"/>
                  </a:cxn>
                  <a:cxn ang="0">
                    <a:pos x="14" y="15"/>
                  </a:cxn>
                  <a:cxn ang="0">
                    <a:pos x="8" y="22"/>
                  </a:cxn>
                  <a:cxn ang="0">
                    <a:pos x="14" y="15"/>
                  </a:cxn>
                  <a:cxn ang="0">
                    <a:pos x="3" y="10"/>
                  </a:cxn>
                  <a:cxn ang="0">
                    <a:pos x="14" y="15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3" y="10"/>
                  </a:cxn>
                  <a:cxn ang="0">
                    <a:pos x="9" y="4"/>
                  </a:cxn>
                  <a:cxn ang="0">
                    <a:pos x="8" y="15"/>
                  </a:cxn>
                  <a:cxn ang="0">
                    <a:pos x="16" y="10"/>
                  </a:cxn>
                  <a:cxn ang="0">
                    <a:pos x="9" y="15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8">
                    <a:moveTo>
                      <a:pt x="9" y="26"/>
                    </a:moveTo>
                    <a:lnTo>
                      <a:pt x="8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1" y="28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1" y="20"/>
                    </a:lnTo>
                    <a:lnTo>
                      <a:pt x="9" y="26"/>
                    </a:lnTo>
                    <a:close/>
                    <a:moveTo>
                      <a:pt x="1" y="20"/>
                    </a:moveTo>
                    <a:lnTo>
                      <a:pt x="1" y="18"/>
                    </a:lnTo>
                    <a:lnTo>
                      <a:pt x="11" y="25"/>
                    </a:lnTo>
                    <a:lnTo>
                      <a:pt x="9" y="26"/>
                    </a:lnTo>
                    <a:lnTo>
                      <a:pt x="1" y="20"/>
                    </a:lnTo>
                    <a:close/>
                    <a:moveTo>
                      <a:pt x="13" y="22"/>
                    </a:moveTo>
                    <a:lnTo>
                      <a:pt x="13" y="23"/>
                    </a:lnTo>
                    <a:lnTo>
                      <a:pt x="11" y="25"/>
                    </a:lnTo>
                    <a:lnTo>
                      <a:pt x="6" y="22"/>
                    </a:lnTo>
                    <a:lnTo>
                      <a:pt x="13" y="22"/>
                    </a:lnTo>
                    <a:close/>
                    <a:moveTo>
                      <a:pt x="1" y="22"/>
                    </a:moveTo>
                    <a:lnTo>
                      <a:pt x="1" y="15"/>
                    </a:lnTo>
                    <a:lnTo>
                      <a:pt x="13" y="15"/>
                    </a:lnTo>
                    <a:lnTo>
                      <a:pt x="13" y="22"/>
                    </a:lnTo>
                    <a:lnTo>
                      <a:pt x="1" y="22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6" y="10"/>
                    </a:lnTo>
                    <a:lnTo>
                      <a:pt x="6" y="15"/>
                    </a:lnTo>
                    <a:lnTo>
                      <a:pt x="1" y="15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6" y="10"/>
                    </a:lnTo>
                    <a:close/>
                    <a:moveTo>
                      <a:pt x="14" y="15"/>
                    </a:moveTo>
                    <a:lnTo>
                      <a:pt x="14" y="22"/>
                    </a:lnTo>
                    <a:lnTo>
                      <a:pt x="8" y="22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3" y="15"/>
                    </a:moveTo>
                    <a:lnTo>
                      <a:pt x="3" y="10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3" y="15"/>
                    </a:lnTo>
                    <a:close/>
                    <a:moveTo>
                      <a:pt x="3" y="10"/>
                    </a:moveTo>
                    <a:lnTo>
                      <a:pt x="3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3" y="10"/>
                    </a:lnTo>
                    <a:close/>
                    <a:moveTo>
                      <a:pt x="8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6" y="10"/>
                    </a:moveTo>
                    <a:lnTo>
                      <a:pt x="16" y="15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16" y="10"/>
                    </a:lnTo>
                    <a:close/>
                    <a:moveTo>
                      <a:pt x="5" y="10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5" y="10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2142"/>
              <p:cNvSpPr>
                <a:spLocks noEditPoints="1"/>
              </p:cNvSpPr>
              <p:nvPr/>
            </p:nvSpPr>
            <p:spPr bwMode="auto">
              <a:xfrm>
                <a:off x="1208" y="2783"/>
                <a:ext cx="14" cy="27"/>
              </a:xfrm>
              <a:custGeom>
                <a:avLst/>
                <a:gdLst/>
                <a:ahLst/>
                <a:cxnLst>
                  <a:cxn ang="0">
                    <a:pos x="9" y="23"/>
                  </a:cxn>
                  <a:cxn ang="0">
                    <a:pos x="6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4" y="13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4" y="24"/>
                  </a:cxn>
                  <a:cxn ang="0">
                    <a:pos x="13" y="18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1" y="13"/>
                  </a:cxn>
                  <a:cxn ang="0">
                    <a:pos x="3" y="6"/>
                  </a:cxn>
                  <a:cxn ang="0">
                    <a:pos x="11" y="16"/>
                  </a:cxn>
                  <a:cxn ang="0">
                    <a:pos x="13" y="11"/>
                  </a:cxn>
                  <a:cxn ang="0">
                    <a:pos x="11" y="14"/>
                  </a:cxn>
                  <a:cxn ang="0">
                    <a:pos x="13" y="11"/>
                  </a:cxn>
                  <a:cxn ang="0">
                    <a:pos x="1" y="5"/>
                  </a:cxn>
                  <a:cxn ang="0">
                    <a:pos x="13" y="11"/>
                  </a:cxn>
                  <a:cxn ang="0">
                    <a:pos x="1" y="5"/>
                  </a:cxn>
                  <a:cxn ang="0">
                    <a:pos x="8" y="0"/>
                  </a:cxn>
                  <a:cxn ang="0">
                    <a:pos x="1" y="5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5"/>
                  </a:cxn>
                  <a:cxn ang="0">
                    <a:pos x="13" y="10"/>
                  </a:cxn>
                  <a:cxn ang="0">
                    <a:pos x="9" y="11"/>
                  </a:cxn>
                </a:cxnLst>
                <a:rect l="0" t="0" r="r" b="b"/>
                <a:pathLst>
                  <a:path w="14" h="27">
                    <a:moveTo>
                      <a:pt x="11" y="21"/>
                    </a:moveTo>
                    <a:lnTo>
                      <a:pt x="9" y="23"/>
                    </a:lnTo>
                    <a:lnTo>
                      <a:pt x="9" y="24"/>
                    </a:lnTo>
                    <a:lnTo>
                      <a:pt x="6" y="26"/>
                    </a:lnTo>
                    <a:lnTo>
                      <a:pt x="4" y="27"/>
                    </a:lnTo>
                    <a:lnTo>
                      <a:pt x="3" y="26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4" y="13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  <a:moveTo>
                      <a:pt x="4" y="13"/>
                    </a:moveTo>
                    <a:lnTo>
                      <a:pt x="6" y="13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13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1" y="18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" y="18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3" y="8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3" y="8"/>
                    </a:lnTo>
                    <a:close/>
                    <a:moveTo>
                      <a:pt x="13" y="11"/>
                    </a:moveTo>
                    <a:lnTo>
                      <a:pt x="13" y="13"/>
                    </a:lnTo>
                    <a:lnTo>
                      <a:pt x="11" y="14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13" y="5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5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" y="5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2143"/>
              <p:cNvSpPr>
                <a:spLocks noEditPoints="1"/>
              </p:cNvSpPr>
              <p:nvPr/>
            </p:nvSpPr>
            <p:spPr bwMode="auto">
              <a:xfrm>
                <a:off x="1211" y="2767"/>
                <a:ext cx="14" cy="27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8" y="27"/>
                  </a:cxn>
                  <a:cxn ang="0">
                    <a:pos x="5" y="27"/>
                  </a:cxn>
                  <a:cxn ang="0">
                    <a:pos x="1" y="24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6" y="9"/>
                  </a:cxn>
                  <a:cxn ang="0">
                    <a:pos x="0" y="16"/>
                  </a:cxn>
                  <a:cxn ang="0">
                    <a:pos x="8" y="9"/>
                  </a:cxn>
                  <a:cxn ang="0">
                    <a:pos x="6" y="21"/>
                  </a:cxn>
                  <a:cxn ang="0">
                    <a:pos x="13" y="16"/>
                  </a:cxn>
                  <a:cxn ang="0">
                    <a:pos x="8" y="21"/>
                  </a:cxn>
                  <a:cxn ang="0">
                    <a:pos x="13" y="16"/>
                  </a:cxn>
                  <a:cxn ang="0">
                    <a:pos x="1" y="9"/>
                  </a:cxn>
                  <a:cxn ang="0">
                    <a:pos x="13" y="16"/>
                  </a:cxn>
                  <a:cxn ang="0">
                    <a:pos x="1" y="9"/>
                  </a:cxn>
                  <a:cxn ang="0">
                    <a:pos x="5" y="4"/>
                  </a:cxn>
                  <a:cxn ang="0">
                    <a:pos x="1" y="9"/>
                  </a:cxn>
                  <a:cxn ang="0">
                    <a:pos x="6" y="3"/>
                  </a:cxn>
                  <a:cxn ang="0">
                    <a:pos x="11" y="14"/>
                  </a:cxn>
                  <a:cxn ang="0">
                    <a:pos x="14" y="8"/>
                  </a:cxn>
                  <a:cxn ang="0">
                    <a:pos x="13" y="13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27">
                    <a:moveTo>
                      <a:pt x="11" y="21"/>
                    </a:moveTo>
                    <a:lnTo>
                      <a:pt x="11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1" y="26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6"/>
                    </a:moveTo>
                    <a:lnTo>
                      <a:pt x="0" y="9"/>
                    </a:lnTo>
                    <a:lnTo>
                      <a:pt x="6" y="9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6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9"/>
                    </a:lnTo>
                    <a:close/>
                    <a:moveTo>
                      <a:pt x="13" y="16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9"/>
                    </a:moveTo>
                    <a:lnTo>
                      <a:pt x="1" y="6"/>
                    </a:lnTo>
                    <a:lnTo>
                      <a:pt x="5" y="4"/>
                    </a:lnTo>
                    <a:lnTo>
                      <a:pt x="8" y="9"/>
                    </a:lnTo>
                    <a:lnTo>
                      <a:pt x="1" y="9"/>
                    </a:lnTo>
                    <a:close/>
                    <a:moveTo>
                      <a:pt x="5" y="4"/>
                    </a:moveTo>
                    <a:lnTo>
                      <a:pt x="6" y="3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5" y="4"/>
                    </a:lnTo>
                    <a:close/>
                    <a:moveTo>
                      <a:pt x="14" y="8"/>
                    </a:moveTo>
                    <a:lnTo>
                      <a:pt x="14" y="11"/>
                    </a:lnTo>
                    <a:lnTo>
                      <a:pt x="13" y="13"/>
                    </a:lnTo>
                    <a:lnTo>
                      <a:pt x="10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Freeform 2144"/>
              <p:cNvSpPr>
                <a:spLocks noEditPoints="1"/>
              </p:cNvSpPr>
              <p:nvPr/>
            </p:nvSpPr>
            <p:spPr bwMode="auto">
              <a:xfrm>
                <a:off x="1214" y="2749"/>
                <a:ext cx="16" cy="29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29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1" y="24"/>
                  </a:cxn>
                  <a:cxn ang="0">
                    <a:pos x="0" y="21"/>
                  </a:cxn>
                  <a:cxn ang="0">
                    <a:pos x="11" y="24"/>
                  </a:cxn>
                  <a:cxn ang="0">
                    <a:pos x="0" y="21"/>
                  </a:cxn>
                  <a:cxn ang="0">
                    <a:pos x="7" y="14"/>
                  </a:cxn>
                  <a:cxn ang="0">
                    <a:pos x="0" y="21"/>
                  </a:cxn>
                  <a:cxn ang="0">
                    <a:pos x="7" y="14"/>
                  </a:cxn>
                  <a:cxn ang="0">
                    <a:pos x="7" y="26"/>
                  </a:cxn>
                  <a:cxn ang="0">
                    <a:pos x="13" y="21"/>
                  </a:cxn>
                  <a:cxn ang="0">
                    <a:pos x="7" y="26"/>
                  </a:cxn>
                  <a:cxn ang="0">
                    <a:pos x="13" y="21"/>
                  </a:cxn>
                  <a:cxn ang="0">
                    <a:pos x="2" y="13"/>
                  </a:cxn>
                  <a:cxn ang="0">
                    <a:pos x="13" y="21"/>
                  </a:cxn>
                  <a:cxn ang="0">
                    <a:pos x="2" y="13"/>
                  </a:cxn>
                  <a:cxn ang="0">
                    <a:pos x="7" y="8"/>
                  </a:cxn>
                  <a:cxn ang="0">
                    <a:pos x="2" y="13"/>
                  </a:cxn>
                  <a:cxn ang="0">
                    <a:pos x="8" y="8"/>
                  </a:cxn>
                  <a:cxn ang="0">
                    <a:pos x="7" y="19"/>
                  </a:cxn>
                  <a:cxn ang="0">
                    <a:pos x="15" y="13"/>
                  </a:cxn>
                  <a:cxn ang="0">
                    <a:pos x="8" y="19"/>
                  </a:cxn>
                  <a:cxn ang="0">
                    <a:pos x="15" y="13"/>
                  </a:cxn>
                  <a:cxn ang="0">
                    <a:pos x="3" y="8"/>
                  </a:cxn>
                  <a:cxn ang="0">
                    <a:pos x="15" y="13"/>
                  </a:cxn>
                  <a:cxn ang="0">
                    <a:pos x="3" y="8"/>
                  </a:cxn>
                  <a:cxn ang="0">
                    <a:pos x="8" y="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9">
                    <a:moveTo>
                      <a:pt x="11" y="24"/>
                    </a:moveTo>
                    <a:lnTo>
                      <a:pt x="11" y="26"/>
                    </a:lnTo>
                    <a:lnTo>
                      <a:pt x="10" y="27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3" y="29"/>
                    </a:lnTo>
                    <a:lnTo>
                      <a:pt x="2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1" y="24"/>
                    </a:lnTo>
                    <a:close/>
                    <a:moveTo>
                      <a:pt x="0" y="24"/>
                    </a:moveTo>
                    <a:lnTo>
                      <a:pt x="0" y="21"/>
                    </a:lnTo>
                    <a:lnTo>
                      <a:pt x="11" y="21"/>
                    </a:lnTo>
                    <a:lnTo>
                      <a:pt x="11" y="24"/>
                    </a:lnTo>
                    <a:lnTo>
                      <a:pt x="0" y="24"/>
                    </a:lnTo>
                    <a:close/>
                    <a:moveTo>
                      <a:pt x="0" y="21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21"/>
                    </a:lnTo>
                    <a:lnTo>
                      <a:pt x="0" y="21"/>
                    </a:lnTo>
                    <a:close/>
                    <a:moveTo>
                      <a:pt x="7" y="14"/>
                    </a:moveTo>
                    <a:lnTo>
                      <a:pt x="7" y="14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14"/>
                    </a:lnTo>
                    <a:close/>
                    <a:moveTo>
                      <a:pt x="13" y="21"/>
                    </a:moveTo>
                    <a:lnTo>
                      <a:pt x="13" y="26"/>
                    </a:lnTo>
                    <a:lnTo>
                      <a:pt x="7" y="26"/>
                    </a:lnTo>
                    <a:lnTo>
                      <a:pt x="7" y="21"/>
                    </a:lnTo>
                    <a:lnTo>
                      <a:pt x="13" y="21"/>
                    </a:lnTo>
                    <a:close/>
                    <a:moveTo>
                      <a:pt x="2" y="21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1"/>
                    </a:lnTo>
                    <a:lnTo>
                      <a:pt x="2" y="21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5" y="13"/>
                    </a:moveTo>
                    <a:lnTo>
                      <a:pt x="15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Freeform 2145"/>
              <p:cNvSpPr>
                <a:spLocks noEditPoints="1"/>
              </p:cNvSpPr>
              <p:nvPr/>
            </p:nvSpPr>
            <p:spPr bwMode="auto">
              <a:xfrm>
                <a:off x="1219" y="2732"/>
                <a:ext cx="15" cy="28"/>
              </a:xfrm>
              <a:custGeom>
                <a:avLst/>
                <a:gdLst/>
                <a:ahLst/>
                <a:cxnLst>
                  <a:cxn ang="0">
                    <a:pos x="11" y="25"/>
                  </a:cxn>
                  <a:cxn ang="0">
                    <a:pos x="8" y="28"/>
                  </a:cxn>
                  <a:cxn ang="0">
                    <a:pos x="3" y="28"/>
                  </a:cxn>
                  <a:cxn ang="0">
                    <a:pos x="0" y="25"/>
                  </a:cxn>
                  <a:cxn ang="0">
                    <a:pos x="11" y="23"/>
                  </a:cxn>
                  <a:cxn ang="0">
                    <a:pos x="0" y="17"/>
                  </a:cxn>
                  <a:cxn ang="0">
                    <a:pos x="11" y="23"/>
                  </a:cxn>
                  <a:cxn ang="0">
                    <a:pos x="0" y="17"/>
                  </a:cxn>
                  <a:cxn ang="0">
                    <a:pos x="5" y="12"/>
                  </a:cxn>
                  <a:cxn ang="0">
                    <a:pos x="0" y="17"/>
                  </a:cxn>
                  <a:cxn ang="0">
                    <a:pos x="6" y="12"/>
                  </a:cxn>
                  <a:cxn ang="0">
                    <a:pos x="5" y="23"/>
                  </a:cxn>
                  <a:cxn ang="0">
                    <a:pos x="13" y="17"/>
                  </a:cxn>
                  <a:cxn ang="0">
                    <a:pos x="6" y="23"/>
                  </a:cxn>
                  <a:cxn ang="0">
                    <a:pos x="13" y="17"/>
                  </a:cxn>
                  <a:cxn ang="0">
                    <a:pos x="2" y="10"/>
                  </a:cxn>
                  <a:cxn ang="0">
                    <a:pos x="13" y="17"/>
                  </a:cxn>
                  <a:cxn ang="0">
                    <a:pos x="2" y="10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2" y="5"/>
                  </a:cxn>
                  <a:cxn ang="0">
                    <a:pos x="15" y="10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8">
                    <a:moveTo>
                      <a:pt x="11" y="23"/>
                    </a:moveTo>
                    <a:lnTo>
                      <a:pt x="11" y="25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5" y="28"/>
                    </a:lnTo>
                    <a:lnTo>
                      <a:pt x="3" y="28"/>
                    </a:lnTo>
                    <a:lnTo>
                      <a:pt x="2" y="26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17"/>
                    </a:lnTo>
                    <a:lnTo>
                      <a:pt x="11" y="17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17"/>
                    </a:moveTo>
                    <a:lnTo>
                      <a:pt x="0" y="12"/>
                    </a:lnTo>
                    <a:lnTo>
                      <a:pt x="5" y="12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  <a:moveTo>
                      <a:pt x="5" y="12"/>
                    </a:moveTo>
                    <a:lnTo>
                      <a:pt x="6" y="12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12"/>
                    </a:lnTo>
                    <a:close/>
                    <a:moveTo>
                      <a:pt x="13" y="17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3" y="17"/>
                    </a:lnTo>
                    <a:close/>
                    <a:moveTo>
                      <a:pt x="2" y="17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7"/>
                    </a:lnTo>
                    <a:lnTo>
                      <a:pt x="2" y="17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2" y="10"/>
                    </a:lnTo>
                    <a:close/>
                    <a:moveTo>
                      <a:pt x="2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Freeform 2146"/>
              <p:cNvSpPr>
                <a:spLocks noEditPoints="1"/>
              </p:cNvSpPr>
              <p:nvPr/>
            </p:nvSpPr>
            <p:spPr bwMode="auto">
              <a:xfrm>
                <a:off x="1221" y="2713"/>
                <a:ext cx="16" cy="31"/>
              </a:xfrm>
              <a:custGeom>
                <a:avLst/>
                <a:gdLst/>
                <a:ahLst/>
                <a:cxnLst>
                  <a:cxn ang="0">
                    <a:pos x="11" y="28"/>
                  </a:cxn>
                  <a:cxn ang="0">
                    <a:pos x="8" y="31"/>
                  </a:cxn>
                  <a:cxn ang="0">
                    <a:pos x="4" y="31"/>
                  </a:cxn>
                  <a:cxn ang="0">
                    <a:pos x="1" y="28"/>
                  </a:cxn>
                  <a:cxn ang="0">
                    <a:pos x="13" y="24"/>
                  </a:cxn>
                  <a:cxn ang="0">
                    <a:pos x="0" y="23"/>
                  </a:cxn>
                  <a:cxn ang="0">
                    <a:pos x="13" y="24"/>
                  </a:cxn>
                  <a:cxn ang="0">
                    <a:pos x="0" y="23"/>
                  </a:cxn>
                  <a:cxn ang="0">
                    <a:pos x="3" y="18"/>
                  </a:cxn>
                  <a:cxn ang="0">
                    <a:pos x="0" y="23"/>
                  </a:cxn>
                  <a:cxn ang="0">
                    <a:pos x="4" y="18"/>
                  </a:cxn>
                  <a:cxn ang="0">
                    <a:pos x="9" y="28"/>
                  </a:cxn>
                  <a:cxn ang="0">
                    <a:pos x="14" y="23"/>
                  </a:cxn>
                  <a:cxn ang="0">
                    <a:pos x="11" y="26"/>
                  </a:cxn>
                  <a:cxn ang="0">
                    <a:pos x="14" y="23"/>
                  </a:cxn>
                  <a:cxn ang="0">
                    <a:pos x="1" y="16"/>
                  </a:cxn>
                  <a:cxn ang="0">
                    <a:pos x="14" y="23"/>
                  </a:cxn>
                  <a:cxn ang="0">
                    <a:pos x="1" y="16"/>
                  </a:cxn>
                  <a:cxn ang="0">
                    <a:pos x="8" y="10"/>
                  </a:cxn>
                  <a:cxn ang="0">
                    <a:pos x="1" y="16"/>
                  </a:cxn>
                  <a:cxn ang="0">
                    <a:pos x="9" y="10"/>
                  </a:cxn>
                  <a:cxn ang="0">
                    <a:pos x="8" y="23"/>
                  </a:cxn>
                  <a:cxn ang="0">
                    <a:pos x="14" y="16"/>
                  </a:cxn>
                  <a:cxn ang="0">
                    <a:pos x="9" y="23"/>
                  </a:cxn>
                  <a:cxn ang="0">
                    <a:pos x="14" y="16"/>
                  </a:cxn>
                  <a:cxn ang="0">
                    <a:pos x="3" y="8"/>
                  </a:cxn>
                  <a:cxn ang="0">
                    <a:pos x="14" y="16"/>
                  </a:cxn>
                  <a:cxn ang="0">
                    <a:pos x="3" y="8"/>
                  </a:cxn>
                  <a:cxn ang="0">
                    <a:pos x="9" y="3"/>
                  </a:cxn>
                  <a:cxn ang="0">
                    <a:pos x="3" y="8"/>
                  </a:cxn>
                  <a:cxn ang="0">
                    <a:pos x="11" y="3"/>
                  </a:cxn>
                  <a:cxn ang="0">
                    <a:pos x="9" y="15"/>
                  </a:cxn>
                  <a:cxn ang="0">
                    <a:pos x="16" y="8"/>
                  </a:cxn>
                  <a:cxn ang="0">
                    <a:pos x="11" y="15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31">
                    <a:moveTo>
                      <a:pt x="13" y="24"/>
                    </a:moveTo>
                    <a:lnTo>
                      <a:pt x="11" y="28"/>
                    </a:lnTo>
                    <a:lnTo>
                      <a:pt x="11" y="29"/>
                    </a:lnTo>
                    <a:lnTo>
                      <a:pt x="8" y="31"/>
                    </a:lnTo>
                    <a:lnTo>
                      <a:pt x="6" y="31"/>
                    </a:lnTo>
                    <a:lnTo>
                      <a:pt x="4" y="31"/>
                    </a:lnTo>
                    <a:lnTo>
                      <a:pt x="3" y="29"/>
                    </a:lnTo>
                    <a:lnTo>
                      <a:pt x="1" y="28"/>
                    </a:lnTo>
                    <a:lnTo>
                      <a:pt x="0" y="24"/>
                    </a:lnTo>
                    <a:lnTo>
                      <a:pt x="13" y="24"/>
                    </a:lnTo>
                    <a:close/>
                    <a:moveTo>
                      <a:pt x="0" y="24"/>
                    </a:moveTo>
                    <a:lnTo>
                      <a:pt x="0" y="23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0" y="24"/>
                    </a:lnTo>
                    <a:close/>
                    <a:moveTo>
                      <a:pt x="0" y="23"/>
                    </a:moveTo>
                    <a:lnTo>
                      <a:pt x="0" y="21"/>
                    </a:lnTo>
                    <a:lnTo>
                      <a:pt x="3" y="18"/>
                    </a:lnTo>
                    <a:lnTo>
                      <a:pt x="6" y="23"/>
                    </a:lnTo>
                    <a:lnTo>
                      <a:pt x="0" y="23"/>
                    </a:lnTo>
                    <a:close/>
                    <a:moveTo>
                      <a:pt x="3" y="18"/>
                    </a:moveTo>
                    <a:lnTo>
                      <a:pt x="4" y="18"/>
                    </a:lnTo>
                    <a:lnTo>
                      <a:pt x="11" y="26"/>
                    </a:lnTo>
                    <a:lnTo>
                      <a:pt x="9" y="28"/>
                    </a:lnTo>
                    <a:lnTo>
                      <a:pt x="3" y="18"/>
                    </a:lnTo>
                    <a:close/>
                    <a:moveTo>
                      <a:pt x="14" y="23"/>
                    </a:moveTo>
                    <a:lnTo>
                      <a:pt x="14" y="24"/>
                    </a:lnTo>
                    <a:lnTo>
                      <a:pt x="11" y="26"/>
                    </a:lnTo>
                    <a:lnTo>
                      <a:pt x="8" y="23"/>
                    </a:lnTo>
                    <a:lnTo>
                      <a:pt x="14" y="23"/>
                    </a:lnTo>
                    <a:close/>
                    <a:moveTo>
                      <a:pt x="1" y="23"/>
                    </a:moveTo>
                    <a:lnTo>
                      <a:pt x="1" y="16"/>
                    </a:lnTo>
                    <a:lnTo>
                      <a:pt x="14" y="16"/>
                    </a:lnTo>
                    <a:lnTo>
                      <a:pt x="14" y="23"/>
                    </a:lnTo>
                    <a:lnTo>
                      <a:pt x="1" y="23"/>
                    </a:lnTo>
                    <a:close/>
                    <a:moveTo>
                      <a:pt x="1" y="16"/>
                    </a:moveTo>
                    <a:lnTo>
                      <a:pt x="1" y="10"/>
                    </a:lnTo>
                    <a:lnTo>
                      <a:pt x="8" y="10"/>
                    </a:lnTo>
                    <a:lnTo>
                      <a:pt x="8" y="16"/>
                    </a:lnTo>
                    <a:lnTo>
                      <a:pt x="1" y="16"/>
                    </a:lnTo>
                    <a:close/>
                    <a:moveTo>
                      <a:pt x="8" y="10"/>
                    </a:moveTo>
                    <a:lnTo>
                      <a:pt x="9" y="10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10"/>
                    </a:lnTo>
                    <a:close/>
                    <a:moveTo>
                      <a:pt x="14" y="16"/>
                    </a:moveTo>
                    <a:lnTo>
                      <a:pt x="14" y="23"/>
                    </a:lnTo>
                    <a:lnTo>
                      <a:pt x="9" y="23"/>
                    </a:lnTo>
                    <a:lnTo>
                      <a:pt x="9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8"/>
                    </a:moveTo>
                    <a:lnTo>
                      <a:pt x="3" y="3"/>
                    </a:lnTo>
                    <a:lnTo>
                      <a:pt x="9" y="3"/>
                    </a:lnTo>
                    <a:lnTo>
                      <a:pt x="9" y="8"/>
                    </a:lnTo>
                    <a:lnTo>
                      <a:pt x="3" y="8"/>
                    </a:lnTo>
                    <a:close/>
                    <a:moveTo>
                      <a:pt x="9" y="3"/>
                    </a:moveTo>
                    <a:lnTo>
                      <a:pt x="11" y="3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9" y="3"/>
                    </a:lnTo>
                    <a:close/>
                    <a:moveTo>
                      <a:pt x="16" y="8"/>
                    </a:moveTo>
                    <a:lnTo>
                      <a:pt x="16" y="15"/>
                    </a:lnTo>
                    <a:lnTo>
                      <a:pt x="11" y="15"/>
                    </a:lnTo>
                    <a:lnTo>
                      <a:pt x="11" y="8"/>
                    </a:lnTo>
                    <a:lnTo>
                      <a:pt x="16" y="8"/>
                    </a:lnTo>
                    <a:close/>
                    <a:moveTo>
                      <a:pt x="4" y="8"/>
                    </a:moveTo>
                    <a:lnTo>
                      <a:pt x="4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4" y="8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Freeform 2147"/>
              <p:cNvSpPr>
                <a:spLocks noEditPoints="1"/>
              </p:cNvSpPr>
              <p:nvPr/>
            </p:nvSpPr>
            <p:spPr bwMode="auto">
              <a:xfrm>
                <a:off x="1225" y="2697"/>
                <a:ext cx="15" cy="27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9" y="27"/>
                  </a:cxn>
                  <a:cxn ang="0">
                    <a:pos x="4" y="27"/>
                  </a:cxn>
                  <a:cxn ang="0">
                    <a:pos x="0" y="24"/>
                  </a:cxn>
                  <a:cxn ang="0">
                    <a:pos x="12" y="22"/>
                  </a:cxn>
                  <a:cxn ang="0">
                    <a:pos x="0" y="18"/>
                  </a:cxn>
                  <a:cxn ang="0">
                    <a:pos x="12" y="22"/>
                  </a:cxn>
                  <a:cxn ang="0">
                    <a:pos x="0" y="18"/>
                  </a:cxn>
                  <a:cxn ang="0">
                    <a:pos x="7" y="11"/>
                  </a:cxn>
                  <a:cxn ang="0">
                    <a:pos x="0" y="18"/>
                  </a:cxn>
                  <a:cxn ang="0">
                    <a:pos x="9" y="11"/>
                  </a:cxn>
                  <a:cxn ang="0">
                    <a:pos x="7" y="24"/>
                  </a:cxn>
                  <a:cxn ang="0">
                    <a:pos x="13" y="18"/>
                  </a:cxn>
                  <a:cxn ang="0">
                    <a:pos x="9" y="24"/>
                  </a:cxn>
                  <a:cxn ang="0">
                    <a:pos x="13" y="18"/>
                  </a:cxn>
                  <a:cxn ang="0">
                    <a:pos x="2" y="11"/>
                  </a:cxn>
                  <a:cxn ang="0">
                    <a:pos x="13" y="18"/>
                  </a:cxn>
                  <a:cxn ang="0">
                    <a:pos x="2" y="11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9" y="5"/>
                  </a:cxn>
                  <a:cxn ang="0">
                    <a:pos x="9" y="16"/>
                  </a:cxn>
                  <a:cxn ang="0">
                    <a:pos x="15" y="11"/>
                  </a:cxn>
                  <a:cxn ang="0">
                    <a:pos x="9" y="16"/>
                  </a:cxn>
                  <a:cxn ang="0">
                    <a:pos x="15" y="11"/>
                  </a:cxn>
                  <a:cxn ang="0">
                    <a:pos x="4" y="5"/>
                  </a:cxn>
                  <a:cxn ang="0">
                    <a:pos x="15" y="11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27">
                    <a:moveTo>
                      <a:pt x="12" y="22"/>
                    </a:moveTo>
                    <a:lnTo>
                      <a:pt x="12" y="24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7" y="27"/>
                    </a:lnTo>
                    <a:lnTo>
                      <a:pt x="4" y="27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12" y="22"/>
                    </a:lnTo>
                    <a:close/>
                    <a:moveTo>
                      <a:pt x="0" y="22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2"/>
                    </a:lnTo>
                    <a:lnTo>
                      <a:pt x="0" y="22"/>
                    </a:lnTo>
                    <a:close/>
                    <a:moveTo>
                      <a:pt x="0" y="18"/>
                    </a:moveTo>
                    <a:lnTo>
                      <a:pt x="0" y="11"/>
                    </a:lnTo>
                    <a:lnTo>
                      <a:pt x="7" y="11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  <a:moveTo>
                      <a:pt x="7" y="11"/>
                    </a:moveTo>
                    <a:lnTo>
                      <a:pt x="9" y="11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11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9" y="24"/>
                    </a:lnTo>
                    <a:lnTo>
                      <a:pt x="9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9" y="5"/>
                    </a:lnTo>
                    <a:lnTo>
                      <a:pt x="9" y="11"/>
                    </a:lnTo>
                    <a:lnTo>
                      <a:pt x="2" y="1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Freeform 2148"/>
              <p:cNvSpPr>
                <a:spLocks noEditPoints="1"/>
              </p:cNvSpPr>
              <p:nvPr/>
            </p:nvSpPr>
            <p:spPr bwMode="auto">
              <a:xfrm>
                <a:off x="1229" y="2677"/>
                <a:ext cx="16" cy="31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29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1" y="25"/>
                  </a:cxn>
                  <a:cxn ang="0">
                    <a:pos x="0" y="23"/>
                  </a:cxn>
                  <a:cxn ang="0">
                    <a:pos x="11" y="25"/>
                  </a:cxn>
                  <a:cxn ang="0">
                    <a:pos x="0" y="23"/>
                  </a:cxn>
                  <a:cxn ang="0">
                    <a:pos x="5" y="18"/>
                  </a:cxn>
                  <a:cxn ang="0">
                    <a:pos x="0" y="23"/>
                  </a:cxn>
                  <a:cxn ang="0">
                    <a:pos x="6" y="18"/>
                  </a:cxn>
                  <a:cxn ang="0">
                    <a:pos x="5" y="29"/>
                  </a:cxn>
                  <a:cxn ang="0">
                    <a:pos x="13" y="23"/>
                  </a:cxn>
                  <a:cxn ang="0">
                    <a:pos x="6" y="29"/>
                  </a:cxn>
                  <a:cxn ang="0">
                    <a:pos x="13" y="23"/>
                  </a:cxn>
                  <a:cxn ang="0">
                    <a:pos x="1" y="16"/>
                  </a:cxn>
                  <a:cxn ang="0">
                    <a:pos x="13" y="23"/>
                  </a:cxn>
                  <a:cxn ang="0">
                    <a:pos x="1" y="16"/>
                  </a:cxn>
                  <a:cxn ang="0">
                    <a:pos x="6" y="10"/>
                  </a:cxn>
                  <a:cxn ang="0">
                    <a:pos x="1" y="16"/>
                  </a:cxn>
                  <a:cxn ang="0">
                    <a:pos x="8" y="10"/>
                  </a:cxn>
                  <a:cxn ang="0">
                    <a:pos x="6" y="21"/>
                  </a:cxn>
                  <a:cxn ang="0">
                    <a:pos x="14" y="16"/>
                  </a:cxn>
                  <a:cxn ang="0">
                    <a:pos x="8" y="21"/>
                  </a:cxn>
                  <a:cxn ang="0">
                    <a:pos x="14" y="16"/>
                  </a:cxn>
                  <a:cxn ang="0">
                    <a:pos x="3" y="8"/>
                  </a:cxn>
                  <a:cxn ang="0">
                    <a:pos x="14" y="16"/>
                  </a:cxn>
                  <a:cxn ang="0">
                    <a:pos x="3" y="8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16" y="8"/>
                  </a:cxn>
                  <a:cxn ang="0">
                    <a:pos x="9" y="15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31">
                    <a:moveTo>
                      <a:pt x="11" y="25"/>
                    </a:moveTo>
                    <a:lnTo>
                      <a:pt x="11" y="26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1" y="29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11" y="25"/>
                    </a:lnTo>
                    <a:close/>
                    <a:moveTo>
                      <a:pt x="0" y="25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11" y="25"/>
                    </a:lnTo>
                    <a:lnTo>
                      <a:pt x="0" y="25"/>
                    </a:lnTo>
                    <a:close/>
                    <a:moveTo>
                      <a:pt x="0" y="23"/>
                    </a:moveTo>
                    <a:lnTo>
                      <a:pt x="0" y="18"/>
                    </a:lnTo>
                    <a:lnTo>
                      <a:pt x="5" y="18"/>
                    </a:lnTo>
                    <a:lnTo>
                      <a:pt x="5" y="23"/>
                    </a:lnTo>
                    <a:lnTo>
                      <a:pt x="0" y="23"/>
                    </a:lnTo>
                    <a:close/>
                    <a:moveTo>
                      <a:pt x="5" y="18"/>
                    </a:moveTo>
                    <a:lnTo>
                      <a:pt x="6" y="18"/>
                    </a:lnTo>
                    <a:lnTo>
                      <a:pt x="6" y="29"/>
                    </a:lnTo>
                    <a:lnTo>
                      <a:pt x="5" y="29"/>
                    </a:lnTo>
                    <a:lnTo>
                      <a:pt x="5" y="18"/>
                    </a:lnTo>
                    <a:close/>
                    <a:moveTo>
                      <a:pt x="13" y="23"/>
                    </a:moveTo>
                    <a:lnTo>
                      <a:pt x="13" y="29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13" y="23"/>
                    </a:lnTo>
                    <a:close/>
                    <a:moveTo>
                      <a:pt x="1" y="23"/>
                    </a:moveTo>
                    <a:lnTo>
                      <a:pt x="1" y="16"/>
                    </a:lnTo>
                    <a:lnTo>
                      <a:pt x="13" y="16"/>
                    </a:lnTo>
                    <a:lnTo>
                      <a:pt x="13" y="23"/>
                    </a:lnTo>
                    <a:lnTo>
                      <a:pt x="1" y="23"/>
                    </a:lnTo>
                    <a:close/>
                    <a:moveTo>
                      <a:pt x="1" y="16"/>
                    </a:moveTo>
                    <a:lnTo>
                      <a:pt x="1" y="10"/>
                    </a:lnTo>
                    <a:lnTo>
                      <a:pt x="6" y="10"/>
                    </a:lnTo>
                    <a:lnTo>
                      <a:pt x="6" y="16"/>
                    </a:lnTo>
                    <a:lnTo>
                      <a:pt x="1" y="16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0"/>
                    </a:lnTo>
                    <a:close/>
                    <a:moveTo>
                      <a:pt x="14" y="16"/>
                    </a:moveTo>
                    <a:lnTo>
                      <a:pt x="14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8"/>
                    </a:moveTo>
                    <a:lnTo>
                      <a:pt x="3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6" y="8"/>
                    </a:moveTo>
                    <a:lnTo>
                      <a:pt x="16" y="15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Freeform 2149"/>
              <p:cNvSpPr>
                <a:spLocks noEditPoints="1"/>
              </p:cNvSpPr>
              <p:nvPr/>
            </p:nvSpPr>
            <p:spPr bwMode="auto">
              <a:xfrm>
                <a:off x="1234" y="2658"/>
                <a:ext cx="14" cy="31"/>
              </a:xfrm>
              <a:custGeom>
                <a:avLst/>
                <a:gdLst/>
                <a:ahLst/>
                <a:cxnLst>
                  <a:cxn ang="0">
                    <a:pos x="9" y="27"/>
                  </a:cxn>
                  <a:cxn ang="0">
                    <a:pos x="8" y="31"/>
                  </a:cxn>
                  <a:cxn ang="0">
                    <a:pos x="3" y="31"/>
                  </a:cxn>
                  <a:cxn ang="0">
                    <a:pos x="0" y="27"/>
                  </a:cxn>
                  <a:cxn ang="0">
                    <a:pos x="11" y="26"/>
                  </a:cxn>
                  <a:cxn ang="0">
                    <a:pos x="0" y="21"/>
                  </a:cxn>
                  <a:cxn ang="0">
                    <a:pos x="11" y="26"/>
                  </a:cxn>
                  <a:cxn ang="0">
                    <a:pos x="0" y="21"/>
                  </a:cxn>
                  <a:cxn ang="0">
                    <a:pos x="4" y="14"/>
                  </a:cxn>
                  <a:cxn ang="0">
                    <a:pos x="0" y="21"/>
                  </a:cxn>
                  <a:cxn ang="0">
                    <a:pos x="6" y="14"/>
                  </a:cxn>
                  <a:cxn ang="0">
                    <a:pos x="4" y="26"/>
                  </a:cxn>
                  <a:cxn ang="0">
                    <a:pos x="13" y="21"/>
                  </a:cxn>
                  <a:cxn ang="0">
                    <a:pos x="6" y="26"/>
                  </a:cxn>
                  <a:cxn ang="0">
                    <a:pos x="13" y="21"/>
                  </a:cxn>
                  <a:cxn ang="0">
                    <a:pos x="0" y="13"/>
                  </a:cxn>
                  <a:cxn ang="0">
                    <a:pos x="13" y="21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0" y="13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14" y="13"/>
                  </a:cxn>
                  <a:cxn ang="0">
                    <a:pos x="1" y="6"/>
                  </a:cxn>
                  <a:cxn ang="0">
                    <a:pos x="14" y="13"/>
                  </a:cxn>
                  <a:cxn ang="0">
                    <a:pos x="1" y="6"/>
                  </a:cxn>
                  <a:cxn ang="0">
                    <a:pos x="8" y="0"/>
                  </a:cxn>
                  <a:cxn ang="0">
                    <a:pos x="1" y="6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6"/>
                  </a:cxn>
                  <a:cxn ang="0">
                    <a:pos x="13" y="9"/>
                  </a:cxn>
                  <a:cxn ang="0">
                    <a:pos x="9" y="11"/>
                  </a:cxn>
                </a:cxnLst>
                <a:rect l="0" t="0" r="r" b="b"/>
                <a:pathLst>
                  <a:path w="14" h="31">
                    <a:moveTo>
                      <a:pt x="11" y="26"/>
                    </a:moveTo>
                    <a:lnTo>
                      <a:pt x="9" y="27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1"/>
                    </a:lnTo>
                    <a:lnTo>
                      <a:pt x="11" y="21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1"/>
                    </a:moveTo>
                    <a:lnTo>
                      <a:pt x="0" y="14"/>
                    </a:lnTo>
                    <a:lnTo>
                      <a:pt x="4" y="14"/>
                    </a:lnTo>
                    <a:lnTo>
                      <a:pt x="4" y="21"/>
                    </a:lnTo>
                    <a:lnTo>
                      <a:pt x="0" y="21"/>
                    </a:lnTo>
                    <a:close/>
                    <a:moveTo>
                      <a:pt x="4" y="14"/>
                    </a:moveTo>
                    <a:lnTo>
                      <a:pt x="6" y="14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4" y="14"/>
                    </a:lnTo>
                    <a:close/>
                    <a:moveTo>
                      <a:pt x="13" y="21"/>
                    </a:moveTo>
                    <a:lnTo>
                      <a:pt x="13" y="26"/>
                    </a:lnTo>
                    <a:lnTo>
                      <a:pt x="6" y="26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0" y="21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21"/>
                    </a:lnTo>
                    <a:lnTo>
                      <a:pt x="0" y="21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4" y="13"/>
                    </a:moveTo>
                    <a:lnTo>
                      <a:pt x="14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1" y="13"/>
                    </a:moveTo>
                    <a:lnTo>
                      <a:pt x="1" y="6"/>
                    </a:lnTo>
                    <a:lnTo>
                      <a:pt x="14" y="6"/>
                    </a:lnTo>
                    <a:lnTo>
                      <a:pt x="14" y="13"/>
                    </a:lnTo>
                    <a:lnTo>
                      <a:pt x="1" y="13"/>
                    </a:lnTo>
                    <a:close/>
                    <a:moveTo>
                      <a:pt x="1" y="6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1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Freeform 2150"/>
              <p:cNvSpPr>
                <a:spLocks noEditPoints="1"/>
              </p:cNvSpPr>
              <p:nvPr/>
            </p:nvSpPr>
            <p:spPr bwMode="auto">
              <a:xfrm>
                <a:off x="1237" y="2640"/>
                <a:ext cx="14" cy="31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29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1" y="24"/>
                  </a:cxn>
                  <a:cxn ang="0">
                    <a:pos x="0" y="16"/>
                  </a:cxn>
                  <a:cxn ang="0">
                    <a:pos x="11" y="24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0" y="16"/>
                  </a:cxn>
                  <a:cxn ang="0">
                    <a:pos x="8" y="11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8" y="23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3" y="6"/>
                  </a:cxn>
                  <a:cxn ang="0">
                    <a:pos x="1" y="11"/>
                  </a:cxn>
                  <a:cxn ang="0">
                    <a:pos x="5" y="6"/>
                  </a:cxn>
                  <a:cxn ang="0">
                    <a:pos x="11" y="15"/>
                  </a:cxn>
                  <a:cxn ang="0">
                    <a:pos x="14" y="10"/>
                  </a:cxn>
                  <a:cxn ang="0">
                    <a:pos x="13" y="15"/>
                  </a:cxn>
                  <a:cxn ang="0">
                    <a:pos x="14" y="10"/>
                  </a:cxn>
                  <a:cxn ang="0">
                    <a:pos x="3" y="5"/>
                  </a:cxn>
                  <a:cxn ang="0">
                    <a:pos x="14" y="10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31">
                    <a:moveTo>
                      <a:pt x="11" y="24"/>
                    </a:moveTo>
                    <a:lnTo>
                      <a:pt x="11" y="26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6" y="31"/>
                    </a:lnTo>
                    <a:lnTo>
                      <a:pt x="3" y="29"/>
                    </a:lnTo>
                    <a:lnTo>
                      <a:pt x="1" y="29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1" y="24"/>
                    </a:lnTo>
                    <a:close/>
                    <a:moveTo>
                      <a:pt x="0" y="24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4"/>
                    </a:lnTo>
                    <a:lnTo>
                      <a:pt x="0" y="24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6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3" y="6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3" y="6"/>
                    </a:moveTo>
                    <a:lnTo>
                      <a:pt x="5" y="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3" y="6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13" y="15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Freeform 2151"/>
              <p:cNvSpPr>
                <a:spLocks noEditPoints="1"/>
              </p:cNvSpPr>
              <p:nvPr/>
            </p:nvSpPr>
            <p:spPr bwMode="auto">
              <a:xfrm>
                <a:off x="1240" y="2622"/>
                <a:ext cx="16" cy="29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29"/>
                  </a:cxn>
                  <a:cxn ang="0">
                    <a:pos x="3" y="29"/>
                  </a:cxn>
                  <a:cxn ang="0">
                    <a:pos x="0" y="26"/>
                  </a:cxn>
                  <a:cxn ang="0">
                    <a:pos x="11" y="23"/>
                  </a:cxn>
                  <a:cxn ang="0">
                    <a:pos x="0" y="23"/>
                  </a:cxn>
                  <a:cxn ang="0">
                    <a:pos x="11" y="23"/>
                  </a:cxn>
                  <a:cxn ang="0">
                    <a:pos x="0" y="23"/>
                  </a:cxn>
                  <a:cxn ang="0">
                    <a:pos x="2" y="18"/>
                  </a:cxn>
                  <a:cxn ang="0">
                    <a:pos x="0" y="23"/>
                  </a:cxn>
                  <a:cxn ang="0">
                    <a:pos x="3" y="16"/>
                  </a:cxn>
                  <a:cxn ang="0">
                    <a:pos x="10" y="26"/>
                  </a:cxn>
                  <a:cxn ang="0">
                    <a:pos x="13" y="21"/>
                  </a:cxn>
                  <a:cxn ang="0">
                    <a:pos x="11" y="24"/>
                  </a:cxn>
                  <a:cxn ang="0">
                    <a:pos x="13" y="21"/>
                  </a:cxn>
                  <a:cxn ang="0">
                    <a:pos x="2" y="15"/>
                  </a:cxn>
                  <a:cxn ang="0">
                    <a:pos x="13" y="21"/>
                  </a:cxn>
                  <a:cxn ang="0">
                    <a:pos x="2" y="15"/>
                  </a:cxn>
                  <a:cxn ang="0">
                    <a:pos x="8" y="10"/>
                  </a:cxn>
                  <a:cxn ang="0">
                    <a:pos x="2" y="15"/>
                  </a:cxn>
                  <a:cxn ang="0">
                    <a:pos x="8" y="10"/>
                  </a:cxn>
                  <a:cxn ang="0">
                    <a:pos x="8" y="21"/>
                  </a:cxn>
                  <a:cxn ang="0">
                    <a:pos x="15" y="15"/>
                  </a:cxn>
                  <a:cxn ang="0">
                    <a:pos x="8" y="21"/>
                  </a:cxn>
                  <a:cxn ang="0">
                    <a:pos x="15" y="15"/>
                  </a:cxn>
                  <a:cxn ang="0">
                    <a:pos x="3" y="8"/>
                  </a:cxn>
                  <a:cxn ang="0">
                    <a:pos x="15" y="15"/>
                  </a:cxn>
                  <a:cxn ang="0">
                    <a:pos x="3" y="8"/>
                  </a:cxn>
                  <a:cxn ang="0">
                    <a:pos x="8" y="2"/>
                  </a:cxn>
                  <a:cxn ang="0">
                    <a:pos x="3" y="8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9">
                    <a:moveTo>
                      <a:pt x="11" y="23"/>
                    </a:moveTo>
                    <a:lnTo>
                      <a:pt x="11" y="26"/>
                    </a:lnTo>
                    <a:lnTo>
                      <a:pt x="10" y="28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3" y="29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23"/>
                    </a:moveTo>
                    <a:lnTo>
                      <a:pt x="0" y="20"/>
                    </a:lnTo>
                    <a:lnTo>
                      <a:pt x="2" y="18"/>
                    </a:lnTo>
                    <a:lnTo>
                      <a:pt x="7" y="23"/>
                    </a:lnTo>
                    <a:lnTo>
                      <a:pt x="0" y="23"/>
                    </a:lnTo>
                    <a:close/>
                    <a:moveTo>
                      <a:pt x="2" y="18"/>
                    </a:moveTo>
                    <a:lnTo>
                      <a:pt x="3" y="16"/>
                    </a:lnTo>
                    <a:lnTo>
                      <a:pt x="11" y="24"/>
                    </a:lnTo>
                    <a:lnTo>
                      <a:pt x="10" y="26"/>
                    </a:lnTo>
                    <a:lnTo>
                      <a:pt x="2" y="18"/>
                    </a:lnTo>
                    <a:close/>
                    <a:moveTo>
                      <a:pt x="13" y="21"/>
                    </a:moveTo>
                    <a:lnTo>
                      <a:pt x="13" y="23"/>
                    </a:lnTo>
                    <a:lnTo>
                      <a:pt x="11" y="24"/>
                    </a:lnTo>
                    <a:lnTo>
                      <a:pt x="8" y="21"/>
                    </a:lnTo>
                    <a:lnTo>
                      <a:pt x="13" y="21"/>
                    </a:lnTo>
                    <a:close/>
                    <a:moveTo>
                      <a:pt x="2" y="21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1"/>
                    </a:lnTo>
                    <a:lnTo>
                      <a:pt x="2" y="21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2" y="15"/>
                    </a:lnTo>
                    <a:close/>
                    <a:moveTo>
                      <a:pt x="8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5" y="15"/>
                    </a:moveTo>
                    <a:lnTo>
                      <a:pt x="15" y="21"/>
                    </a:lnTo>
                    <a:lnTo>
                      <a:pt x="8" y="21"/>
                    </a:lnTo>
                    <a:lnTo>
                      <a:pt x="8" y="15"/>
                    </a:lnTo>
                    <a:lnTo>
                      <a:pt x="15" y="15"/>
                    </a:lnTo>
                    <a:close/>
                    <a:moveTo>
                      <a:pt x="3" y="15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5"/>
                    </a:lnTo>
                    <a:lnTo>
                      <a:pt x="3" y="15"/>
                    </a:lnTo>
                    <a:close/>
                    <a:moveTo>
                      <a:pt x="3" y="8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Freeform 2152"/>
              <p:cNvSpPr>
                <a:spLocks noEditPoints="1"/>
              </p:cNvSpPr>
              <p:nvPr/>
            </p:nvSpPr>
            <p:spPr bwMode="auto">
              <a:xfrm>
                <a:off x="1245" y="2606"/>
                <a:ext cx="15" cy="27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8" y="27"/>
                  </a:cxn>
                  <a:cxn ang="0">
                    <a:pos x="3" y="27"/>
                  </a:cxn>
                  <a:cxn ang="0">
                    <a:pos x="0" y="24"/>
                  </a:cxn>
                  <a:cxn ang="0">
                    <a:pos x="11" y="23"/>
                  </a:cxn>
                  <a:cxn ang="0">
                    <a:pos x="0" y="18"/>
                  </a:cxn>
                  <a:cxn ang="0">
                    <a:pos x="11" y="23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3" y="13"/>
                  </a:cxn>
                  <a:cxn ang="0">
                    <a:pos x="10" y="23"/>
                  </a:cxn>
                  <a:cxn ang="0">
                    <a:pos x="13" y="16"/>
                  </a:cxn>
                  <a:cxn ang="0">
                    <a:pos x="11" y="2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5" y="11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3" y="6"/>
                  </a:cxn>
                  <a:cxn ang="0">
                    <a:pos x="15" y="11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27">
                    <a:moveTo>
                      <a:pt x="11" y="23"/>
                    </a:moveTo>
                    <a:lnTo>
                      <a:pt x="11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5" y="27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18"/>
                    </a:moveTo>
                    <a:lnTo>
                      <a:pt x="0" y="16"/>
                    </a:lnTo>
                    <a:lnTo>
                      <a:pt x="2" y="14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2" y="14"/>
                    </a:moveTo>
                    <a:lnTo>
                      <a:pt x="3" y="13"/>
                    </a:lnTo>
                    <a:lnTo>
                      <a:pt x="11" y="21"/>
                    </a:lnTo>
                    <a:lnTo>
                      <a:pt x="10" y="23"/>
                    </a:lnTo>
                    <a:lnTo>
                      <a:pt x="2" y="14"/>
                    </a:lnTo>
                    <a:close/>
                    <a:moveTo>
                      <a:pt x="13" y="16"/>
                    </a:moveTo>
                    <a:lnTo>
                      <a:pt x="13" y="19"/>
                    </a:lnTo>
                    <a:lnTo>
                      <a:pt x="11" y="21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Freeform 2153"/>
              <p:cNvSpPr>
                <a:spLocks noEditPoints="1"/>
              </p:cNvSpPr>
              <p:nvPr/>
            </p:nvSpPr>
            <p:spPr bwMode="auto">
              <a:xfrm>
                <a:off x="1248" y="2591"/>
                <a:ext cx="15" cy="28"/>
              </a:xfrm>
              <a:custGeom>
                <a:avLst/>
                <a:gdLst/>
                <a:ahLst/>
                <a:cxnLst>
                  <a:cxn ang="0">
                    <a:pos x="10" y="25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5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12" y="21"/>
                  </a:cxn>
                  <a:cxn ang="0">
                    <a:pos x="0" y="20"/>
                  </a:cxn>
                  <a:cxn ang="0">
                    <a:pos x="5" y="15"/>
                  </a:cxn>
                  <a:cxn ang="0">
                    <a:pos x="0" y="20"/>
                  </a:cxn>
                  <a:cxn ang="0">
                    <a:pos x="7" y="15"/>
                  </a:cxn>
                  <a:cxn ang="0">
                    <a:pos x="5" y="26"/>
                  </a:cxn>
                  <a:cxn ang="0">
                    <a:pos x="12" y="20"/>
                  </a:cxn>
                  <a:cxn ang="0">
                    <a:pos x="7" y="26"/>
                  </a:cxn>
                  <a:cxn ang="0">
                    <a:pos x="12" y="20"/>
                  </a:cxn>
                  <a:cxn ang="0">
                    <a:pos x="0" y="15"/>
                  </a:cxn>
                  <a:cxn ang="0">
                    <a:pos x="12" y="20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2" y="8"/>
                  </a:cxn>
                  <a:cxn ang="0">
                    <a:pos x="13" y="15"/>
                  </a:cxn>
                  <a:cxn ang="0">
                    <a:pos x="2" y="8"/>
                  </a:cxn>
                  <a:cxn ang="0">
                    <a:pos x="8" y="2"/>
                  </a:cxn>
                  <a:cxn ang="0">
                    <a:pos x="2" y="8"/>
                  </a:cxn>
                  <a:cxn ang="0">
                    <a:pos x="10" y="2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10" y="1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8">
                    <a:moveTo>
                      <a:pt x="12" y="21"/>
                    </a:moveTo>
                    <a:lnTo>
                      <a:pt x="10" y="25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0" y="25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5" y="15"/>
                    </a:lnTo>
                    <a:lnTo>
                      <a:pt x="5" y="20"/>
                    </a:lnTo>
                    <a:lnTo>
                      <a:pt x="0" y="20"/>
                    </a:lnTo>
                    <a:close/>
                    <a:moveTo>
                      <a:pt x="5" y="15"/>
                    </a:moveTo>
                    <a:lnTo>
                      <a:pt x="7" y="15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5" y="15"/>
                    </a:lnTo>
                    <a:close/>
                    <a:moveTo>
                      <a:pt x="12" y="20"/>
                    </a:moveTo>
                    <a:lnTo>
                      <a:pt x="12" y="26"/>
                    </a:lnTo>
                    <a:lnTo>
                      <a:pt x="7" y="26"/>
                    </a:lnTo>
                    <a:lnTo>
                      <a:pt x="7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12" y="15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8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Freeform 2154"/>
              <p:cNvSpPr>
                <a:spLocks noEditPoints="1"/>
              </p:cNvSpPr>
              <p:nvPr/>
            </p:nvSpPr>
            <p:spPr bwMode="auto">
              <a:xfrm>
                <a:off x="1251" y="2580"/>
                <a:ext cx="15" cy="23"/>
              </a:xfrm>
              <a:custGeom>
                <a:avLst/>
                <a:gdLst/>
                <a:ahLst/>
                <a:cxnLst>
                  <a:cxn ang="0">
                    <a:pos x="12" y="19"/>
                  </a:cxn>
                  <a:cxn ang="0">
                    <a:pos x="9" y="21"/>
                  </a:cxn>
                  <a:cxn ang="0">
                    <a:pos x="4" y="21"/>
                  </a:cxn>
                  <a:cxn ang="0">
                    <a:pos x="0" y="19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7" y="19"/>
                  </a:cxn>
                  <a:cxn ang="0">
                    <a:pos x="13" y="13"/>
                  </a:cxn>
                  <a:cxn ang="0">
                    <a:pos x="7" y="19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9" y="3"/>
                  </a:cxn>
                  <a:cxn ang="0">
                    <a:pos x="7" y="14"/>
                  </a:cxn>
                  <a:cxn ang="0">
                    <a:pos x="15" y="10"/>
                  </a:cxn>
                  <a:cxn ang="0">
                    <a:pos x="9" y="14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lnTo>
                      <a:pt x="12" y="19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Freeform 2155"/>
              <p:cNvSpPr>
                <a:spLocks noEditPoints="1"/>
              </p:cNvSpPr>
              <p:nvPr/>
            </p:nvSpPr>
            <p:spPr bwMode="auto">
              <a:xfrm>
                <a:off x="1255" y="2568"/>
                <a:ext cx="16" cy="23"/>
              </a:xfrm>
              <a:custGeom>
                <a:avLst/>
                <a:gdLst/>
                <a:ahLst/>
                <a:cxnLst>
                  <a:cxn ang="0">
                    <a:pos x="8" y="22"/>
                  </a:cxn>
                  <a:cxn ang="0">
                    <a:pos x="5" y="23"/>
                  </a:cxn>
                  <a:cxn ang="0">
                    <a:pos x="0" y="20"/>
                  </a:cxn>
                  <a:cxn ang="0">
                    <a:pos x="0" y="15"/>
                  </a:cxn>
                  <a:cxn ang="0">
                    <a:pos x="9" y="20"/>
                  </a:cxn>
                  <a:cxn ang="0">
                    <a:pos x="1" y="12"/>
                  </a:cxn>
                  <a:cxn ang="0">
                    <a:pos x="9" y="20"/>
                  </a:cxn>
                  <a:cxn ang="0">
                    <a:pos x="13" y="15"/>
                  </a:cxn>
                  <a:cxn ang="0">
                    <a:pos x="11" y="18"/>
                  </a:cxn>
                  <a:cxn ang="0">
                    <a:pos x="13" y="15"/>
                  </a:cxn>
                  <a:cxn ang="0">
                    <a:pos x="1" y="12"/>
                  </a:cxn>
                  <a:cxn ang="0">
                    <a:pos x="13" y="15"/>
                  </a:cxn>
                  <a:cxn ang="0">
                    <a:pos x="1" y="12"/>
                  </a:cxn>
                  <a:cxn ang="0">
                    <a:pos x="6" y="7"/>
                  </a:cxn>
                  <a:cxn ang="0">
                    <a:pos x="1" y="12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4" y="12"/>
                  </a:cxn>
                  <a:cxn ang="0">
                    <a:pos x="8" y="18"/>
                  </a:cxn>
                  <a:cxn ang="0">
                    <a:pos x="14" y="12"/>
                  </a:cxn>
                  <a:cxn ang="0">
                    <a:pos x="3" y="9"/>
                  </a:cxn>
                  <a:cxn ang="0">
                    <a:pos x="14" y="12"/>
                  </a:cxn>
                  <a:cxn ang="0">
                    <a:pos x="3" y="9"/>
                  </a:cxn>
                  <a:cxn ang="0">
                    <a:pos x="8" y="2"/>
                  </a:cxn>
                  <a:cxn ang="0">
                    <a:pos x="3" y="9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6" y="9"/>
                  </a:cxn>
                  <a:cxn ang="0">
                    <a:pos x="9" y="13"/>
                  </a:cxn>
                  <a:cxn ang="0">
                    <a:pos x="16" y="9"/>
                  </a:cxn>
                  <a:cxn ang="0">
                    <a:pos x="3" y="7"/>
                  </a:cxn>
                  <a:cxn ang="0">
                    <a:pos x="16" y="9"/>
                  </a:cxn>
                  <a:cxn ang="0">
                    <a:pos x="3" y="7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3">
                    <a:moveTo>
                      <a:pt x="9" y="20"/>
                    </a:moveTo>
                    <a:lnTo>
                      <a:pt x="8" y="22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1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9" y="20"/>
                    </a:lnTo>
                    <a:close/>
                    <a:moveTo>
                      <a:pt x="1" y="13"/>
                    </a:moveTo>
                    <a:lnTo>
                      <a:pt x="1" y="12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1" y="13"/>
                    </a:lnTo>
                    <a:close/>
                    <a:moveTo>
                      <a:pt x="13" y="15"/>
                    </a:moveTo>
                    <a:lnTo>
                      <a:pt x="13" y="17"/>
                    </a:lnTo>
                    <a:lnTo>
                      <a:pt x="11" y="18"/>
                    </a:lnTo>
                    <a:lnTo>
                      <a:pt x="6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2"/>
                    </a:lnTo>
                    <a:lnTo>
                      <a:pt x="13" y="12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2"/>
                    </a:moveTo>
                    <a:lnTo>
                      <a:pt x="1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1" y="12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4" y="12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4" y="12"/>
                    </a:lnTo>
                    <a:close/>
                    <a:moveTo>
                      <a:pt x="3" y="12"/>
                    </a:moveTo>
                    <a:lnTo>
                      <a:pt x="3" y="9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3" y="12"/>
                    </a:lnTo>
                    <a:close/>
                    <a:moveTo>
                      <a:pt x="3" y="9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9"/>
                    </a:lnTo>
                    <a:lnTo>
                      <a:pt x="3" y="9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9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9"/>
                    </a:lnTo>
                    <a:lnTo>
                      <a:pt x="16" y="9"/>
                    </a:lnTo>
                    <a:close/>
                    <a:moveTo>
                      <a:pt x="3" y="9"/>
                    </a:moveTo>
                    <a:lnTo>
                      <a:pt x="3" y="7"/>
                    </a:lnTo>
                    <a:lnTo>
                      <a:pt x="16" y="7"/>
                    </a:lnTo>
                    <a:lnTo>
                      <a:pt x="16" y="9"/>
                    </a:lnTo>
                    <a:lnTo>
                      <a:pt x="3" y="9"/>
                    </a:lnTo>
                    <a:close/>
                    <a:moveTo>
                      <a:pt x="3" y="7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6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2156"/>
              <p:cNvSpPr>
                <a:spLocks noEditPoints="1"/>
              </p:cNvSpPr>
              <p:nvPr/>
            </p:nvSpPr>
            <p:spPr bwMode="auto">
              <a:xfrm>
                <a:off x="1258" y="2564"/>
                <a:ext cx="16" cy="16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16"/>
                  </a:cxn>
                  <a:cxn ang="0">
                    <a:pos x="5" y="16"/>
                  </a:cxn>
                  <a:cxn ang="0">
                    <a:pos x="2" y="13"/>
                  </a:cxn>
                  <a:cxn ang="0">
                    <a:pos x="13" y="11"/>
                  </a:cxn>
                  <a:cxn ang="0">
                    <a:pos x="0" y="9"/>
                  </a:cxn>
                  <a:cxn ang="0">
                    <a:pos x="13" y="11"/>
                  </a:cxn>
                  <a:cxn ang="0">
                    <a:pos x="0" y="9"/>
                  </a:cxn>
                  <a:cxn ang="0">
                    <a:pos x="6" y="4"/>
                  </a:cxn>
                  <a:cxn ang="0">
                    <a:pos x="0" y="9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5" y="9"/>
                  </a:cxn>
                  <a:cxn ang="0">
                    <a:pos x="8" y="1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10" y="0"/>
                  </a:cxn>
                  <a:cxn ang="0">
                    <a:pos x="3" y="4"/>
                  </a:cxn>
                  <a:cxn ang="0">
                    <a:pos x="11" y="0"/>
                  </a:cxn>
                  <a:cxn ang="0">
                    <a:pos x="10" y="11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6" y="4"/>
                  </a:cxn>
                  <a:cxn ang="0">
                    <a:pos x="15" y="9"/>
                  </a:cxn>
                  <a:cxn ang="0">
                    <a:pos x="11" y="11"/>
                  </a:cxn>
                </a:cxnLst>
                <a:rect l="0" t="0" r="r" b="b"/>
                <a:pathLst>
                  <a:path w="16" h="16">
                    <a:moveTo>
                      <a:pt x="13" y="11"/>
                    </a:moveTo>
                    <a:lnTo>
                      <a:pt x="11" y="13"/>
                    </a:lnTo>
                    <a:lnTo>
                      <a:pt x="11" y="1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13" y="11"/>
                    </a:lnTo>
                    <a:close/>
                    <a:moveTo>
                      <a:pt x="0" y="11"/>
                    </a:moveTo>
                    <a:lnTo>
                      <a:pt x="0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  <a:moveTo>
                      <a:pt x="0" y="9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5" y="9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3" y="4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  <a:moveTo>
                      <a:pt x="11" y="0"/>
                    </a:move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Freeform 2157"/>
              <p:cNvSpPr>
                <a:spLocks noEditPoints="1"/>
              </p:cNvSpPr>
              <p:nvPr/>
            </p:nvSpPr>
            <p:spPr bwMode="auto">
              <a:xfrm>
                <a:off x="1263" y="2560"/>
                <a:ext cx="14" cy="15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1" y="12"/>
                  </a:cxn>
                  <a:cxn ang="0">
                    <a:pos x="10" y="13"/>
                  </a:cxn>
                  <a:cxn ang="0">
                    <a:pos x="8" y="15"/>
                  </a:cxn>
                  <a:cxn ang="0">
                    <a:pos x="6" y="15"/>
                  </a:cxn>
                  <a:cxn ang="0">
                    <a:pos x="3" y="15"/>
                  </a:cxn>
                  <a:cxn ang="0">
                    <a:pos x="1" y="13"/>
                  </a:cxn>
                  <a:cxn ang="0">
                    <a:pos x="1" y="12"/>
                  </a:cxn>
                  <a:cxn ang="0">
                    <a:pos x="0" y="8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11" y="8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6" y="8"/>
                  </a:cxn>
                  <a:cxn ang="0">
                    <a:pos x="0" y="8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13" y="13"/>
                  </a:cxn>
                  <a:cxn ang="0">
                    <a:pos x="8" y="13"/>
                  </a:cxn>
                  <a:cxn ang="0">
                    <a:pos x="8" y="8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13" y="7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7"/>
                  </a:cxn>
                  <a:cxn ang="0">
                    <a:pos x="1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1" y="7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3" y="2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14" y="8"/>
                  </a:cxn>
                  <a:cxn ang="0">
                    <a:pos x="13" y="10"/>
                  </a:cxn>
                  <a:cxn ang="0">
                    <a:pos x="11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4" h="15">
                    <a:moveTo>
                      <a:pt x="11" y="8"/>
                    </a:moveTo>
                    <a:lnTo>
                      <a:pt x="11" y="12"/>
                    </a:lnTo>
                    <a:lnTo>
                      <a:pt x="10" y="1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8"/>
                    </a:lnTo>
                    <a:lnTo>
                      <a:pt x="11" y="8"/>
                    </a:lnTo>
                    <a:close/>
                    <a:moveTo>
                      <a:pt x="0" y="8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0" y="8"/>
                    </a:lnTo>
                    <a:close/>
                    <a:moveTo>
                      <a:pt x="0" y="8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7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Freeform 2158"/>
              <p:cNvSpPr>
                <a:spLocks noEditPoints="1"/>
              </p:cNvSpPr>
              <p:nvPr/>
            </p:nvSpPr>
            <p:spPr bwMode="auto">
              <a:xfrm>
                <a:off x="1266" y="2560"/>
                <a:ext cx="16" cy="15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7"/>
                  </a:cxn>
                  <a:cxn ang="0">
                    <a:pos x="7" y="13"/>
                  </a:cxn>
                  <a:cxn ang="0">
                    <a:pos x="2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5" y="8"/>
                  </a:cxn>
                  <a:cxn ang="0">
                    <a:pos x="8" y="2"/>
                  </a:cxn>
                  <a:cxn ang="0">
                    <a:pos x="15" y="8"/>
                  </a:cxn>
                  <a:cxn ang="0">
                    <a:pos x="3" y="8"/>
                  </a:cxn>
                  <a:cxn ang="0">
                    <a:pos x="8" y="15"/>
                  </a:cxn>
                  <a:cxn ang="0">
                    <a:pos x="3" y="8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15" y="5"/>
                  </a:cxn>
                  <a:cxn ang="0">
                    <a:pos x="16" y="8"/>
                  </a:cxn>
                  <a:cxn ang="0">
                    <a:pos x="15" y="13"/>
                  </a:cxn>
                  <a:cxn ang="0">
                    <a:pos x="10" y="15"/>
                  </a:cxn>
                </a:cxnLst>
                <a:rect l="0" t="0" r="r" b="b"/>
                <a:pathLst>
                  <a:path w="16" h="15">
                    <a:moveTo>
                      <a:pt x="7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2"/>
                    </a:lnTo>
                    <a:close/>
                    <a:moveTo>
                      <a:pt x="7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3"/>
                    </a:moveTo>
                    <a:lnTo>
                      <a:pt x="2" y="13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8" y="15"/>
                    </a:moveTo>
                    <a:lnTo>
                      <a:pt x="3" y="15"/>
                    </a:lnTo>
                    <a:lnTo>
                      <a:pt x="3" y="8"/>
                    </a:lnTo>
                    <a:lnTo>
                      <a:pt x="8" y="8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3" y="4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6" y="8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2159"/>
              <p:cNvSpPr>
                <a:spLocks noEditPoints="1"/>
              </p:cNvSpPr>
              <p:nvPr/>
            </p:nvSpPr>
            <p:spPr bwMode="auto">
              <a:xfrm>
                <a:off x="1271" y="2564"/>
                <a:ext cx="15" cy="1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3" y="6"/>
                  </a:cxn>
                  <a:cxn ang="0">
                    <a:pos x="6" y="1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2" y="11"/>
                  </a:cxn>
                  <a:cxn ang="0">
                    <a:pos x="2" y="8"/>
                  </a:cxn>
                  <a:cxn ang="0">
                    <a:pos x="2" y="11"/>
                  </a:cxn>
                  <a:cxn ang="0">
                    <a:pos x="13" y="6"/>
                  </a:cxn>
                  <a:cxn ang="0">
                    <a:pos x="2" y="11"/>
                  </a:cxn>
                  <a:cxn ang="0">
                    <a:pos x="13" y="6"/>
                  </a:cxn>
                  <a:cxn ang="0">
                    <a:pos x="15" y="9"/>
                  </a:cxn>
                  <a:cxn ang="0">
                    <a:pos x="13" y="6"/>
                  </a:cxn>
                  <a:cxn ang="0">
                    <a:pos x="15" y="11"/>
                  </a:cxn>
                  <a:cxn ang="0">
                    <a:pos x="2" y="9"/>
                  </a:cxn>
                  <a:cxn ang="0">
                    <a:pos x="15" y="11"/>
                  </a:cxn>
                  <a:cxn ang="0">
                    <a:pos x="11" y="14"/>
                  </a:cxn>
                  <a:cxn ang="0">
                    <a:pos x="8" y="16"/>
                  </a:cxn>
                  <a:cxn ang="0">
                    <a:pos x="3" y="14"/>
                  </a:cxn>
                  <a:cxn ang="0">
                    <a:pos x="2" y="11"/>
                  </a:cxn>
                </a:cxnLst>
                <a:rect l="0" t="0" r="r" b="b"/>
                <a:pathLst>
                  <a:path w="15" h="16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2" y="11"/>
                    </a:lnTo>
                    <a:close/>
                    <a:moveTo>
                      <a:pt x="11" y="4"/>
                    </a:moveTo>
                    <a:lnTo>
                      <a:pt x="13" y="6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1" y="4"/>
                    </a:lnTo>
                    <a:close/>
                    <a:moveTo>
                      <a:pt x="13" y="6"/>
                    </a:moveTo>
                    <a:lnTo>
                      <a:pt x="15" y="8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13" y="6"/>
                    </a:lnTo>
                    <a:close/>
                    <a:moveTo>
                      <a:pt x="15" y="9"/>
                    </a:moveTo>
                    <a:lnTo>
                      <a:pt x="15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15" y="9"/>
                    </a:lnTo>
                    <a:close/>
                    <a:moveTo>
                      <a:pt x="15" y="11"/>
                    </a:moveTo>
                    <a:lnTo>
                      <a:pt x="13" y="13"/>
                    </a:lnTo>
                    <a:lnTo>
                      <a:pt x="11" y="1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2160"/>
              <p:cNvSpPr>
                <a:spLocks noEditPoints="1"/>
              </p:cNvSpPr>
              <p:nvPr/>
            </p:nvSpPr>
            <p:spPr bwMode="auto">
              <a:xfrm>
                <a:off x="1273" y="2568"/>
                <a:ext cx="16" cy="23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3" y="9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0" y="9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4" y="9"/>
                  </a:cxn>
                  <a:cxn ang="0">
                    <a:pos x="8" y="2"/>
                  </a:cxn>
                  <a:cxn ang="0">
                    <a:pos x="14" y="12"/>
                  </a:cxn>
                  <a:cxn ang="0">
                    <a:pos x="1" y="9"/>
                  </a:cxn>
                  <a:cxn ang="0">
                    <a:pos x="8" y="17"/>
                  </a:cxn>
                  <a:cxn ang="0">
                    <a:pos x="1" y="12"/>
                  </a:cxn>
                  <a:cxn ang="0">
                    <a:pos x="8" y="17"/>
                  </a:cxn>
                  <a:cxn ang="0">
                    <a:pos x="9" y="5"/>
                  </a:cxn>
                  <a:cxn ang="0">
                    <a:pos x="8" y="17"/>
                  </a:cxn>
                  <a:cxn ang="0">
                    <a:pos x="9" y="5"/>
                  </a:cxn>
                  <a:cxn ang="0">
                    <a:pos x="14" y="12"/>
                  </a:cxn>
                  <a:cxn ang="0">
                    <a:pos x="9" y="5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9" y="22"/>
                  </a:cxn>
                  <a:cxn ang="0">
                    <a:pos x="3" y="15"/>
                  </a:cxn>
                  <a:cxn ang="0">
                    <a:pos x="9" y="22"/>
                  </a:cxn>
                  <a:cxn ang="0">
                    <a:pos x="11" y="10"/>
                  </a:cxn>
                  <a:cxn ang="0">
                    <a:pos x="9" y="22"/>
                  </a:cxn>
                  <a:cxn ang="0">
                    <a:pos x="11" y="10"/>
                  </a:cxn>
                  <a:cxn ang="0">
                    <a:pos x="16" y="15"/>
                  </a:cxn>
                  <a:cxn ang="0">
                    <a:pos x="11" y="10"/>
                  </a:cxn>
                  <a:cxn ang="0">
                    <a:pos x="16" y="17"/>
                  </a:cxn>
                  <a:cxn ang="0">
                    <a:pos x="4" y="15"/>
                  </a:cxn>
                  <a:cxn ang="0">
                    <a:pos x="16" y="17"/>
                  </a:cxn>
                  <a:cxn ang="0">
                    <a:pos x="14" y="22"/>
                  </a:cxn>
                  <a:cxn ang="0">
                    <a:pos x="11" y="23"/>
                  </a:cxn>
                  <a:cxn ang="0">
                    <a:pos x="6" y="22"/>
                  </a:cxn>
                  <a:cxn ang="0">
                    <a:pos x="4" y="17"/>
                  </a:cxn>
                </a:cxnLst>
                <a:rect l="0" t="0" r="r" b="b"/>
                <a:pathLst>
                  <a:path w="16" h="23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3" y="7"/>
                    </a:lnTo>
                    <a:lnTo>
                      <a:pt x="0" y="7"/>
                    </a:lnTo>
                    <a:close/>
                    <a:moveTo>
                      <a:pt x="13" y="7"/>
                    </a:moveTo>
                    <a:lnTo>
                      <a:pt x="13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4" y="9"/>
                    </a:moveTo>
                    <a:lnTo>
                      <a:pt x="14" y="12"/>
                    </a:lnTo>
                    <a:lnTo>
                      <a:pt x="1" y="12"/>
                    </a:lnTo>
                    <a:lnTo>
                      <a:pt x="1" y="9"/>
                    </a:lnTo>
                    <a:lnTo>
                      <a:pt x="14" y="9"/>
                    </a:lnTo>
                    <a:close/>
                    <a:moveTo>
                      <a:pt x="8" y="17"/>
                    </a:moveTo>
                    <a:lnTo>
                      <a:pt x="1" y="17"/>
                    </a:lnTo>
                    <a:lnTo>
                      <a:pt x="1" y="12"/>
                    </a:lnTo>
                    <a:lnTo>
                      <a:pt x="8" y="12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9" y="5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9" y="22"/>
                    </a:moveTo>
                    <a:lnTo>
                      <a:pt x="3" y="22"/>
                    </a:lnTo>
                    <a:lnTo>
                      <a:pt x="3" y="15"/>
                    </a:lnTo>
                    <a:lnTo>
                      <a:pt x="9" y="15"/>
                    </a:lnTo>
                    <a:lnTo>
                      <a:pt x="9" y="22"/>
                    </a:lnTo>
                    <a:close/>
                    <a:moveTo>
                      <a:pt x="9" y="10"/>
                    </a:moveTo>
                    <a:lnTo>
                      <a:pt x="11" y="10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10"/>
                    </a:lnTo>
                    <a:close/>
                    <a:moveTo>
                      <a:pt x="11" y="10"/>
                    </a:moveTo>
                    <a:lnTo>
                      <a:pt x="16" y="10"/>
                    </a:lnTo>
                    <a:lnTo>
                      <a:pt x="16" y="15"/>
                    </a:lnTo>
                    <a:lnTo>
                      <a:pt x="11" y="15"/>
                    </a:lnTo>
                    <a:lnTo>
                      <a:pt x="11" y="10"/>
                    </a:lnTo>
                    <a:close/>
                    <a:moveTo>
                      <a:pt x="16" y="15"/>
                    </a:moveTo>
                    <a:lnTo>
                      <a:pt x="16" y="17"/>
                    </a:lnTo>
                    <a:lnTo>
                      <a:pt x="4" y="17"/>
                    </a:lnTo>
                    <a:lnTo>
                      <a:pt x="4" y="15"/>
                    </a:lnTo>
                    <a:lnTo>
                      <a:pt x="16" y="15"/>
                    </a:lnTo>
                    <a:close/>
                    <a:moveTo>
                      <a:pt x="16" y="17"/>
                    </a:moveTo>
                    <a:lnTo>
                      <a:pt x="16" y="20"/>
                    </a:lnTo>
                    <a:lnTo>
                      <a:pt x="14" y="22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6" y="22"/>
                    </a:lnTo>
                    <a:lnTo>
                      <a:pt x="4" y="20"/>
                    </a:lnTo>
                    <a:lnTo>
                      <a:pt x="4" y="17"/>
                    </a:lnTo>
                    <a:lnTo>
                      <a:pt x="16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Freeform 2161"/>
              <p:cNvSpPr>
                <a:spLocks noEditPoints="1"/>
              </p:cNvSpPr>
              <p:nvPr/>
            </p:nvSpPr>
            <p:spPr bwMode="auto">
              <a:xfrm>
                <a:off x="1277" y="2580"/>
                <a:ext cx="15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8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9" y="1"/>
                  </a:cxn>
                  <a:cxn ang="0">
                    <a:pos x="7" y="13"/>
                  </a:cxn>
                  <a:cxn ang="0">
                    <a:pos x="9" y="1"/>
                  </a:cxn>
                  <a:cxn ang="0">
                    <a:pos x="13" y="8"/>
                  </a:cxn>
                  <a:cxn ang="0">
                    <a:pos x="9" y="1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9" y="18"/>
                  </a:cxn>
                  <a:cxn ang="0">
                    <a:pos x="2" y="13"/>
                  </a:cxn>
                  <a:cxn ang="0">
                    <a:pos x="9" y="18"/>
                  </a:cxn>
                  <a:cxn ang="0">
                    <a:pos x="9" y="6"/>
                  </a:cxn>
                  <a:cxn ang="0">
                    <a:pos x="9" y="18"/>
                  </a:cxn>
                  <a:cxn ang="0">
                    <a:pos x="9" y="6"/>
                  </a:cxn>
                  <a:cxn ang="0">
                    <a:pos x="15" y="13"/>
                  </a:cxn>
                  <a:cxn ang="0">
                    <a:pos x="9" y="6"/>
                  </a:cxn>
                  <a:cxn ang="0">
                    <a:pos x="15" y="18"/>
                  </a:cxn>
                  <a:cxn ang="0">
                    <a:pos x="4" y="13"/>
                  </a:cxn>
                  <a:cxn ang="0">
                    <a:pos x="15" y="18"/>
                  </a:cxn>
                  <a:cxn ang="0">
                    <a:pos x="13" y="23"/>
                  </a:cxn>
                  <a:cxn ang="0">
                    <a:pos x="9" y="24"/>
                  </a:cxn>
                  <a:cxn ang="0">
                    <a:pos x="5" y="23"/>
                  </a:cxn>
                  <a:cxn ang="0">
                    <a:pos x="4" y="18"/>
                  </a:cxn>
                </a:cxnLst>
                <a:rect l="0" t="0" r="r" b="b"/>
                <a:pathLst>
                  <a:path w="15" h="2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9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9" y="8"/>
                    </a:lnTo>
                    <a:lnTo>
                      <a:pt x="9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9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9" y="13"/>
                    </a:lnTo>
                    <a:lnTo>
                      <a:pt x="9" y="18"/>
                    </a:lnTo>
                    <a:close/>
                    <a:moveTo>
                      <a:pt x="9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6"/>
                    </a:lnTo>
                    <a:close/>
                    <a:moveTo>
                      <a:pt x="9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9" y="13"/>
                    </a:lnTo>
                    <a:lnTo>
                      <a:pt x="9" y="6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12" y="23"/>
                    </a:lnTo>
                    <a:lnTo>
                      <a:pt x="9" y="24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2162"/>
              <p:cNvSpPr>
                <a:spLocks noEditPoints="1"/>
              </p:cNvSpPr>
              <p:nvPr/>
            </p:nvSpPr>
            <p:spPr bwMode="auto">
              <a:xfrm>
                <a:off x="1281" y="2593"/>
                <a:ext cx="16" cy="24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6" y="0"/>
                  </a:cxn>
                  <a:cxn ang="0">
                    <a:pos x="5" y="11"/>
                  </a:cxn>
                  <a:cxn ang="0">
                    <a:pos x="6" y="0"/>
                  </a:cxn>
                  <a:cxn ang="0">
                    <a:pos x="13" y="5"/>
                  </a:cxn>
                  <a:cxn ang="0">
                    <a:pos x="6" y="0"/>
                  </a:cxn>
                  <a:cxn ang="0">
                    <a:pos x="13" y="11"/>
                  </a:cxn>
                  <a:cxn ang="0">
                    <a:pos x="1" y="5"/>
                  </a:cxn>
                  <a:cxn ang="0">
                    <a:pos x="6" y="16"/>
                  </a:cxn>
                  <a:cxn ang="0">
                    <a:pos x="1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16" y="16"/>
                  </a:cxn>
                  <a:cxn ang="0">
                    <a:pos x="9" y="11"/>
                  </a:cxn>
                  <a:cxn ang="0">
                    <a:pos x="16" y="19"/>
                  </a:cxn>
                  <a:cxn ang="0">
                    <a:pos x="5" y="16"/>
                  </a:cxn>
                  <a:cxn ang="0">
                    <a:pos x="16" y="19"/>
                  </a:cxn>
                  <a:cxn ang="0">
                    <a:pos x="14" y="23"/>
                  </a:cxn>
                  <a:cxn ang="0">
                    <a:pos x="9" y="24"/>
                  </a:cxn>
                  <a:cxn ang="0">
                    <a:pos x="6" y="23"/>
                  </a:cxn>
                  <a:cxn ang="0">
                    <a:pos x="5" y="19"/>
                  </a:cxn>
                </a:cxnLst>
                <a:rect l="0" t="0" r="r" b="b"/>
                <a:pathLst>
                  <a:path w="16" h="24">
                    <a:moveTo>
                      <a:pt x="5" y="11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  <a:moveTo>
                      <a:pt x="13" y="5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9" y="11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9" y="11"/>
                    </a:moveTo>
                    <a:lnTo>
                      <a:pt x="16" y="11"/>
                    </a:lnTo>
                    <a:lnTo>
                      <a:pt x="16" y="16"/>
                    </a:lnTo>
                    <a:lnTo>
                      <a:pt x="9" y="16"/>
                    </a:lnTo>
                    <a:lnTo>
                      <a:pt x="9" y="11"/>
                    </a:lnTo>
                    <a:close/>
                    <a:moveTo>
                      <a:pt x="16" y="16"/>
                    </a:moveTo>
                    <a:lnTo>
                      <a:pt x="16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19"/>
                    </a:moveTo>
                    <a:lnTo>
                      <a:pt x="14" y="21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6" y="23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Freeform 2163"/>
              <p:cNvSpPr>
                <a:spLocks noEditPoints="1"/>
              </p:cNvSpPr>
              <p:nvPr/>
            </p:nvSpPr>
            <p:spPr bwMode="auto">
              <a:xfrm>
                <a:off x="1286" y="2607"/>
                <a:ext cx="14" cy="2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4" y="13"/>
                  </a:cxn>
                  <a:cxn ang="0">
                    <a:pos x="0" y="9"/>
                  </a:cxn>
                  <a:cxn ang="0">
                    <a:pos x="4" y="13"/>
                  </a:cxn>
                  <a:cxn ang="0">
                    <a:pos x="6" y="2"/>
                  </a:cxn>
                  <a:cxn ang="0">
                    <a:pos x="4" y="13"/>
                  </a:cxn>
                  <a:cxn ang="0">
                    <a:pos x="6" y="2"/>
                  </a:cxn>
                  <a:cxn ang="0">
                    <a:pos x="11" y="9"/>
                  </a:cxn>
                  <a:cxn ang="0">
                    <a:pos x="6" y="2"/>
                  </a:cxn>
                  <a:cxn ang="0">
                    <a:pos x="11" y="13"/>
                  </a:cxn>
                  <a:cxn ang="0">
                    <a:pos x="0" y="9"/>
                  </a:cxn>
                  <a:cxn ang="0">
                    <a:pos x="1" y="18"/>
                  </a:cxn>
                  <a:cxn ang="0">
                    <a:pos x="0" y="13"/>
                  </a:cxn>
                  <a:cxn ang="0">
                    <a:pos x="1" y="18"/>
                  </a:cxn>
                  <a:cxn ang="0">
                    <a:pos x="11" y="12"/>
                  </a:cxn>
                  <a:cxn ang="0">
                    <a:pos x="1" y="18"/>
                  </a:cxn>
                  <a:cxn ang="0">
                    <a:pos x="11" y="12"/>
                  </a:cxn>
                  <a:cxn ang="0">
                    <a:pos x="13" y="15"/>
                  </a:cxn>
                  <a:cxn ang="0">
                    <a:pos x="11" y="12"/>
                  </a:cxn>
                  <a:cxn ang="0">
                    <a:pos x="13" y="22"/>
                  </a:cxn>
                  <a:cxn ang="0">
                    <a:pos x="1" y="15"/>
                  </a:cxn>
                  <a:cxn ang="0">
                    <a:pos x="8" y="26"/>
                  </a:cxn>
                  <a:cxn ang="0">
                    <a:pos x="1" y="22"/>
                  </a:cxn>
                  <a:cxn ang="0">
                    <a:pos x="8" y="26"/>
                  </a:cxn>
                  <a:cxn ang="0">
                    <a:pos x="9" y="15"/>
                  </a:cxn>
                  <a:cxn ang="0">
                    <a:pos x="8" y="26"/>
                  </a:cxn>
                  <a:cxn ang="0">
                    <a:pos x="9" y="15"/>
                  </a:cxn>
                  <a:cxn ang="0">
                    <a:pos x="14" y="22"/>
                  </a:cxn>
                  <a:cxn ang="0">
                    <a:pos x="9" y="15"/>
                  </a:cxn>
                  <a:cxn ang="0">
                    <a:pos x="14" y="23"/>
                  </a:cxn>
                  <a:cxn ang="0">
                    <a:pos x="3" y="22"/>
                  </a:cxn>
                  <a:cxn ang="0">
                    <a:pos x="14" y="23"/>
                  </a:cxn>
                  <a:cxn ang="0">
                    <a:pos x="13" y="26"/>
                  </a:cxn>
                  <a:cxn ang="0">
                    <a:pos x="9" y="28"/>
                  </a:cxn>
                  <a:cxn ang="0">
                    <a:pos x="4" y="26"/>
                  </a:cxn>
                  <a:cxn ang="0">
                    <a:pos x="3" y="23"/>
                  </a:cxn>
                </a:cxnLst>
                <a:rect l="0" t="0" r="r" b="b"/>
                <a:pathLst>
                  <a:path w="14" h="28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4" y="13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4" y="13"/>
                    </a:lnTo>
                    <a:close/>
                    <a:moveTo>
                      <a:pt x="4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2"/>
                    </a:lnTo>
                    <a:close/>
                    <a:moveTo>
                      <a:pt x="6" y="2"/>
                    </a:moveTo>
                    <a:lnTo>
                      <a:pt x="11" y="2"/>
                    </a:lnTo>
                    <a:lnTo>
                      <a:pt x="11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1" y="9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1" y="9"/>
                    </a:lnTo>
                    <a:close/>
                    <a:moveTo>
                      <a:pt x="1" y="18"/>
                    </a:moveTo>
                    <a:lnTo>
                      <a:pt x="0" y="17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1" y="18"/>
                    </a:lnTo>
                    <a:close/>
                    <a:moveTo>
                      <a:pt x="9" y="10"/>
                    </a:moveTo>
                    <a:lnTo>
                      <a:pt x="11" y="12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9" y="10"/>
                    </a:lnTo>
                    <a:close/>
                    <a:moveTo>
                      <a:pt x="11" y="12"/>
                    </a:moveTo>
                    <a:lnTo>
                      <a:pt x="13" y="13"/>
                    </a:lnTo>
                    <a:lnTo>
                      <a:pt x="13" y="15"/>
                    </a:lnTo>
                    <a:lnTo>
                      <a:pt x="8" y="15"/>
                    </a:lnTo>
                    <a:lnTo>
                      <a:pt x="11" y="12"/>
                    </a:lnTo>
                    <a:close/>
                    <a:moveTo>
                      <a:pt x="13" y="15"/>
                    </a:moveTo>
                    <a:lnTo>
                      <a:pt x="13" y="22"/>
                    </a:lnTo>
                    <a:lnTo>
                      <a:pt x="1" y="22"/>
                    </a:lnTo>
                    <a:lnTo>
                      <a:pt x="1" y="15"/>
                    </a:lnTo>
                    <a:lnTo>
                      <a:pt x="13" y="15"/>
                    </a:lnTo>
                    <a:close/>
                    <a:moveTo>
                      <a:pt x="8" y="26"/>
                    </a:moveTo>
                    <a:lnTo>
                      <a:pt x="1" y="26"/>
                    </a:lnTo>
                    <a:lnTo>
                      <a:pt x="1" y="22"/>
                    </a:lnTo>
                    <a:lnTo>
                      <a:pt x="8" y="22"/>
                    </a:lnTo>
                    <a:lnTo>
                      <a:pt x="8" y="26"/>
                    </a:lnTo>
                    <a:close/>
                    <a:moveTo>
                      <a:pt x="8" y="15"/>
                    </a:moveTo>
                    <a:lnTo>
                      <a:pt x="9" y="1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15"/>
                    </a:lnTo>
                    <a:close/>
                    <a:moveTo>
                      <a:pt x="9" y="15"/>
                    </a:moveTo>
                    <a:lnTo>
                      <a:pt x="14" y="15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9" y="15"/>
                    </a:lnTo>
                    <a:close/>
                    <a:moveTo>
                      <a:pt x="14" y="22"/>
                    </a:moveTo>
                    <a:lnTo>
                      <a:pt x="14" y="23"/>
                    </a:lnTo>
                    <a:lnTo>
                      <a:pt x="3" y="23"/>
                    </a:lnTo>
                    <a:lnTo>
                      <a:pt x="3" y="22"/>
                    </a:lnTo>
                    <a:lnTo>
                      <a:pt x="14" y="22"/>
                    </a:lnTo>
                    <a:close/>
                    <a:moveTo>
                      <a:pt x="14" y="23"/>
                    </a:moveTo>
                    <a:lnTo>
                      <a:pt x="14" y="25"/>
                    </a:lnTo>
                    <a:lnTo>
                      <a:pt x="13" y="26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6" y="28"/>
                    </a:lnTo>
                    <a:lnTo>
                      <a:pt x="4" y="26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1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Freeform 2164"/>
              <p:cNvSpPr>
                <a:spLocks noEditPoints="1"/>
              </p:cNvSpPr>
              <p:nvPr/>
            </p:nvSpPr>
            <p:spPr bwMode="auto">
              <a:xfrm>
                <a:off x="1289" y="2624"/>
                <a:ext cx="14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1"/>
                  </a:cxn>
                  <a:cxn ang="0">
                    <a:pos x="0" y="6"/>
                  </a:cxn>
                  <a:cxn ang="0">
                    <a:pos x="6" y="18"/>
                  </a:cxn>
                  <a:cxn ang="0">
                    <a:pos x="0" y="11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3" y="11"/>
                  </a:cxn>
                  <a:cxn ang="0">
                    <a:pos x="8" y="6"/>
                  </a:cxn>
                  <a:cxn ang="0">
                    <a:pos x="13" y="18"/>
                  </a:cxn>
                  <a:cxn ang="0">
                    <a:pos x="1" y="11"/>
                  </a:cxn>
                  <a:cxn ang="0">
                    <a:pos x="3" y="21"/>
                  </a:cxn>
                  <a:cxn ang="0">
                    <a:pos x="1" y="18"/>
                  </a:cxn>
                  <a:cxn ang="0">
                    <a:pos x="3" y="21"/>
                  </a:cxn>
                  <a:cxn ang="0">
                    <a:pos x="13" y="14"/>
                  </a:cxn>
                  <a:cxn ang="0">
                    <a:pos x="3" y="21"/>
                  </a:cxn>
                  <a:cxn ang="0">
                    <a:pos x="13" y="14"/>
                  </a:cxn>
                  <a:cxn ang="0">
                    <a:pos x="14" y="19"/>
                  </a:cxn>
                  <a:cxn ang="0">
                    <a:pos x="13" y="14"/>
                  </a:cxn>
                  <a:cxn ang="0">
                    <a:pos x="14" y="22"/>
                  </a:cxn>
                  <a:cxn ang="0">
                    <a:pos x="3" y="19"/>
                  </a:cxn>
                  <a:cxn ang="0">
                    <a:pos x="14" y="22"/>
                  </a:cxn>
                  <a:cxn ang="0">
                    <a:pos x="13" y="27"/>
                  </a:cxn>
                  <a:cxn ang="0">
                    <a:pos x="8" y="29"/>
                  </a:cxn>
                  <a:cxn ang="0">
                    <a:pos x="5" y="27"/>
                  </a:cxn>
                  <a:cxn ang="0">
                    <a:pos x="3" y="22"/>
                  </a:cxn>
                </a:cxnLst>
                <a:rect l="0" t="0" r="r" b="b"/>
                <a:pathLst>
                  <a:path w="14" h="29">
                    <a:moveTo>
                      <a:pt x="0" y="6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8"/>
                    </a:moveTo>
                    <a:lnTo>
                      <a:pt x="0" y="18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1" y="18"/>
                    </a:lnTo>
                    <a:lnTo>
                      <a:pt x="1" y="11"/>
                    </a:lnTo>
                    <a:lnTo>
                      <a:pt x="13" y="11"/>
                    </a:lnTo>
                    <a:close/>
                    <a:moveTo>
                      <a:pt x="3" y="21"/>
                    </a:moveTo>
                    <a:lnTo>
                      <a:pt x="1" y="19"/>
                    </a:lnTo>
                    <a:lnTo>
                      <a:pt x="1" y="18"/>
                    </a:lnTo>
                    <a:lnTo>
                      <a:pt x="8" y="18"/>
                    </a:lnTo>
                    <a:lnTo>
                      <a:pt x="3" y="21"/>
                    </a:lnTo>
                    <a:close/>
                    <a:moveTo>
                      <a:pt x="11" y="13"/>
                    </a:moveTo>
                    <a:lnTo>
                      <a:pt x="13" y="14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1" y="13"/>
                    </a:lnTo>
                    <a:close/>
                    <a:moveTo>
                      <a:pt x="13" y="14"/>
                    </a:moveTo>
                    <a:lnTo>
                      <a:pt x="14" y="16"/>
                    </a:lnTo>
                    <a:lnTo>
                      <a:pt x="14" y="19"/>
                    </a:lnTo>
                    <a:lnTo>
                      <a:pt x="8" y="19"/>
                    </a:lnTo>
                    <a:lnTo>
                      <a:pt x="13" y="14"/>
                    </a:lnTo>
                    <a:close/>
                    <a:moveTo>
                      <a:pt x="14" y="19"/>
                    </a:moveTo>
                    <a:lnTo>
                      <a:pt x="14" y="22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  <a:moveTo>
                      <a:pt x="14" y="22"/>
                    </a:moveTo>
                    <a:lnTo>
                      <a:pt x="14" y="26"/>
                    </a:lnTo>
                    <a:lnTo>
                      <a:pt x="13" y="27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6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2"/>
                    </a:lnTo>
                    <a:lnTo>
                      <a:pt x="14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Freeform 2165"/>
              <p:cNvSpPr>
                <a:spLocks noEditPoints="1"/>
              </p:cNvSpPr>
              <p:nvPr/>
            </p:nvSpPr>
            <p:spPr bwMode="auto">
              <a:xfrm>
                <a:off x="1292" y="2642"/>
                <a:ext cx="16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8" y="1"/>
                  </a:cxn>
                  <a:cxn ang="0">
                    <a:pos x="5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4"/>
                  </a:cxn>
                  <a:cxn ang="0">
                    <a:pos x="2" y="6"/>
                  </a:cxn>
                  <a:cxn ang="0">
                    <a:pos x="8" y="19"/>
                  </a:cxn>
                  <a:cxn ang="0">
                    <a:pos x="2" y="14"/>
                  </a:cxn>
                  <a:cxn ang="0">
                    <a:pos x="8" y="19"/>
                  </a:cxn>
                  <a:cxn ang="0">
                    <a:pos x="8" y="8"/>
                  </a:cxn>
                  <a:cxn ang="0">
                    <a:pos x="8" y="19"/>
                  </a:cxn>
                  <a:cxn ang="0">
                    <a:pos x="8" y="8"/>
                  </a:cxn>
                  <a:cxn ang="0">
                    <a:pos x="15" y="14"/>
                  </a:cxn>
                  <a:cxn ang="0">
                    <a:pos x="8" y="8"/>
                  </a:cxn>
                  <a:cxn ang="0">
                    <a:pos x="15" y="21"/>
                  </a:cxn>
                  <a:cxn ang="0">
                    <a:pos x="3" y="14"/>
                  </a:cxn>
                  <a:cxn ang="0">
                    <a:pos x="8" y="27"/>
                  </a:cxn>
                  <a:cxn ang="0">
                    <a:pos x="3" y="21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16" y="21"/>
                  </a:cxn>
                  <a:cxn ang="0">
                    <a:pos x="10" y="16"/>
                  </a:cxn>
                  <a:cxn ang="0">
                    <a:pos x="16" y="24"/>
                  </a:cxn>
                  <a:cxn ang="0">
                    <a:pos x="5" y="21"/>
                  </a:cxn>
                  <a:cxn ang="0">
                    <a:pos x="16" y="24"/>
                  </a:cxn>
                  <a:cxn ang="0">
                    <a:pos x="15" y="27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4"/>
                  </a:cxn>
                </a:cxnLst>
                <a:rect l="0" t="0" r="r" b="b"/>
                <a:pathLst>
                  <a:path w="16" h="29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9"/>
                    </a:moveTo>
                    <a:lnTo>
                      <a:pt x="2" y="19"/>
                    </a:lnTo>
                    <a:lnTo>
                      <a:pt x="2" y="14"/>
                    </a:lnTo>
                    <a:lnTo>
                      <a:pt x="8" y="14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8"/>
                    </a:lnTo>
                    <a:close/>
                    <a:moveTo>
                      <a:pt x="15" y="14"/>
                    </a:moveTo>
                    <a:lnTo>
                      <a:pt x="15" y="21"/>
                    </a:lnTo>
                    <a:lnTo>
                      <a:pt x="3" y="21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  <a:moveTo>
                      <a:pt x="8" y="27"/>
                    </a:moveTo>
                    <a:lnTo>
                      <a:pt x="3" y="27"/>
                    </a:lnTo>
                    <a:lnTo>
                      <a:pt x="3" y="21"/>
                    </a:lnTo>
                    <a:lnTo>
                      <a:pt x="8" y="21"/>
                    </a:lnTo>
                    <a:lnTo>
                      <a:pt x="8" y="27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6" y="16"/>
                    </a:lnTo>
                    <a:lnTo>
                      <a:pt x="16" y="21"/>
                    </a:lnTo>
                    <a:lnTo>
                      <a:pt x="10" y="21"/>
                    </a:lnTo>
                    <a:lnTo>
                      <a:pt x="10" y="16"/>
                    </a:lnTo>
                    <a:close/>
                    <a:moveTo>
                      <a:pt x="16" y="21"/>
                    </a:moveTo>
                    <a:lnTo>
                      <a:pt x="16" y="24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16" y="21"/>
                    </a:lnTo>
                    <a:close/>
                    <a:moveTo>
                      <a:pt x="16" y="24"/>
                    </a:moveTo>
                    <a:lnTo>
                      <a:pt x="16" y="25"/>
                    </a:lnTo>
                    <a:lnTo>
                      <a:pt x="15" y="27"/>
                    </a:lnTo>
                    <a:lnTo>
                      <a:pt x="13" y="29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Freeform 2166"/>
              <p:cNvSpPr>
                <a:spLocks noEditPoints="1"/>
              </p:cNvSpPr>
              <p:nvPr/>
            </p:nvSpPr>
            <p:spPr bwMode="auto">
              <a:xfrm>
                <a:off x="1297" y="2659"/>
                <a:ext cx="1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5" y="17"/>
                  </a:cxn>
                  <a:cxn ang="0">
                    <a:pos x="0" y="10"/>
                  </a:cxn>
                  <a:cxn ang="0">
                    <a:pos x="5" y="17"/>
                  </a:cxn>
                  <a:cxn ang="0">
                    <a:pos x="6" y="5"/>
                  </a:cxn>
                  <a:cxn ang="0">
                    <a:pos x="5" y="17"/>
                  </a:cxn>
                  <a:cxn ang="0">
                    <a:pos x="6" y="5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13" y="18"/>
                  </a:cxn>
                  <a:cxn ang="0">
                    <a:pos x="2" y="10"/>
                  </a:cxn>
                  <a:cxn ang="0">
                    <a:pos x="6" y="25"/>
                  </a:cxn>
                  <a:cxn ang="0">
                    <a:pos x="2" y="18"/>
                  </a:cxn>
                  <a:cxn ang="0">
                    <a:pos x="6" y="25"/>
                  </a:cxn>
                  <a:cxn ang="0">
                    <a:pos x="8" y="12"/>
                  </a:cxn>
                  <a:cxn ang="0">
                    <a:pos x="6" y="25"/>
                  </a:cxn>
                  <a:cxn ang="0">
                    <a:pos x="8" y="12"/>
                  </a:cxn>
                  <a:cxn ang="0">
                    <a:pos x="15" y="18"/>
                  </a:cxn>
                  <a:cxn ang="0">
                    <a:pos x="8" y="12"/>
                  </a:cxn>
                  <a:cxn ang="0">
                    <a:pos x="15" y="25"/>
                  </a:cxn>
                  <a:cxn ang="0">
                    <a:pos x="3" y="18"/>
                  </a:cxn>
                  <a:cxn ang="0">
                    <a:pos x="15" y="25"/>
                  </a:cxn>
                  <a:cxn ang="0">
                    <a:pos x="13" y="28"/>
                  </a:cxn>
                  <a:cxn ang="0">
                    <a:pos x="8" y="30"/>
                  </a:cxn>
                  <a:cxn ang="0">
                    <a:pos x="5" y="28"/>
                  </a:cxn>
                  <a:cxn ang="0">
                    <a:pos x="3" y="25"/>
                  </a:cxn>
                </a:cxnLst>
                <a:rect l="0" t="0" r="r" b="b"/>
                <a:pathLst>
                  <a:path w="15" h="30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7"/>
                    </a:moveTo>
                    <a:lnTo>
                      <a:pt x="0" y="17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7"/>
                    </a:lnTo>
                    <a:close/>
                    <a:moveTo>
                      <a:pt x="5" y="5"/>
                    </a:moveTo>
                    <a:lnTo>
                      <a:pt x="6" y="5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5" y="5"/>
                    </a:lnTo>
                    <a:close/>
                    <a:moveTo>
                      <a:pt x="6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6" y="10"/>
                    </a:lnTo>
                    <a:lnTo>
                      <a:pt x="6" y="5"/>
                    </a:lnTo>
                    <a:close/>
                    <a:moveTo>
                      <a:pt x="13" y="10"/>
                    </a:moveTo>
                    <a:lnTo>
                      <a:pt x="13" y="18"/>
                    </a:lnTo>
                    <a:lnTo>
                      <a:pt x="2" y="18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6" y="25"/>
                    </a:moveTo>
                    <a:lnTo>
                      <a:pt x="2" y="25"/>
                    </a:lnTo>
                    <a:lnTo>
                      <a:pt x="2" y="18"/>
                    </a:lnTo>
                    <a:lnTo>
                      <a:pt x="6" y="18"/>
                    </a:lnTo>
                    <a:lnTo>
                      <a:pt x="6" y="25"/>
                    </a:lnTo>
                    <a:close/>
                    <a:moveTo>
                      <a:pt x="6" y="12"/>
                    </a:moveTo>
                    <a:lnTo>
                      <a:pt x="8" y="12"/>
                    </a:lnTo>
                    <a:lnTo>
                      <a:pt x="8" y="25"/>
                    </a:lnTo>
                    <a:lnTo>
                      <a:pt x="6" y="25"/>
                    </a:lnTo>
                    <a:lnTo>
                      <a:pt x="6" y="12"/>
                    </a:lnTo>
                    <a:close/>
                    <a:moveTo>
                      <a:pt x="8" y="12"/>
                    </a:moveTo>
                    <a:lnTo>
                      <a:pt x="15" y="12"/>
                    </a:lnTo>
                    <a:lnTo>
                      <a:pt x="15" y="18"/>
                    </a:lnTo>
                    <a:lnTo>
                      <a:pt x="8" y="18"/>
                    </a:lnTo>
                    <a:lnTo>
                      <a:pt x="8" y="12"/>
                    </a:lnTo>
                    <a:close/>
                    <a:moveTo>
                      <a:pt x="15" y="18"/>
                    </a:moveTo>
                    <a:lnTo>
                      <a:pt x="15" y="25"/>
                    </a:lnTo>
                    <a:lnTo>
                      <a:pt x="3" y="25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  <a:moveTo>
                      <a:pt x="15" y="25"/>
                    </a:moveTo>
                    <a:lnTo>
                      <a:pt x="13" y="26"/>
                    </a:lnTo>
                    <a:lnTo>
                      <a:pt x="13" y="28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15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Freeform 2167"/>
              <p:cNvSpPr>
                <a:spLocks noEditPoints="1"/>
              </p:cNvSpPr>
              <p:nvPr/>
            </p:nvSpPr>
            <p:spPr bwMode="auto">
              <a:xfrm>
                <a:off x="1300" y="2677"/>
                <a:ext cx="15" cy="3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0" y="3"/>
                  </a:cxn>
                  <a:cxn ang="0">
                    <a:pos x="0" y="7"/>
                  </a:cxn>
                  <a:cxn ang="0">
                    <a:pos x="12" y="7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2" y="7"/>
                  </a:cxn>
                  <a:cxn ang="0">
                    <a:pos x="7" y="2"/>
                  </a:cxn>
                  <a:cxn ang="0">
                    <a:pos x="12" y="15"/>
                  </a:cxn>
                  <a:cxn ang="0">
                    <a:pos x="0" y="7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13" y="15"/>
                  </a:cxn>
                  <a:cxn ang="0">
                    <a:pos x="8" y="8"/>
                  </a:cxn>
                  <a:cxn ang="0">
                    <a:pos x="13" y="21"/>
                  </a:cxn>
                  <a:cxn ang="0">
                    <a:pos x="2" y="15"/>
                  </a:cxn>
                  <a:cxn ang="0">
                    <a:pos x="8" y="28"/>
                  </a:cxn>
                  <a:cxn ang="0">
                    <a:pos x="2" y="21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15" y="21"/>
                  </a:cxn>
                  <a:cxn ang="0">
                    <a:pos x="10" y="16"/>
                  </a:cxn>
                  <a:cxn ang="0">
                    <a:pos x="15" y="25"/>
                  </a:cxn>
                  <a:cxn ang="0">
                    <a:pos x="3" y="21"/>
                  </a:cxn>
                  <a:cxn ang="0">
                    <a:pos x="15" y="25"/>
                  </a:cxn>
                  <a:cxn ang="0">
                    <a:pos x="13" y="29"/>
                  </a:cxn>
                  <a:cxn ang="0">
                    <a:pos x="10" y="31"/>
                  </a:cxn>
                  <a:cxn ang="0">
                    <a:pos x="5" y="29"/>
                  </a:cxn>
                  <a:cxn ang="0">
                    <a:pos x="3" y="25"/>
                  </a:cxn>
                </a:cxnLst>
                <a:rect l="0" t="0" r="r" b="b"/>
                <a:pathLst>
                  <a:path w="15" h="31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2" y="2"/>
                    </a:lnTo>
                    <a:lnTo>
                      <a:pt x="12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2" y="7"/>
                    </a:moveTo>
                    <a:lnTo>
                      <a:pt x="12" y="15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7" y="20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3" y="8"/>
                    </a:lnTo>
                    <a:lnTo>
                      <a:pt x="13" y="15"/>
                    </a:lnTo>
                    <a:lnTo>
                      <a:pt x="8" y="15"/>
                    </a:lnTo>
                    <a:lnTo>
                      <a:pt x="8" y="8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2" y="21"/>
                    </a:lnTo>
                    <a:lnTo>
                      <a:pt x="2" y="15"/>
                    </a:lnTo>
                    <a:lnTo>
                      <a:pt x="13" y="15"/>
                    </a:lnTo>
                    <a:close/>
                    <a:moveTo>
                      <a:pt x="8" y="28"/>
                    </a:moveTo>
                    <a:lnTo>
                      <a:pt x="2" y="28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8" y="28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5" y="16"/>
                    </a:lnTo>
                    <a:lnTo>
                      <a:pt x="15" y="21"/>
                    </a:lnTo>
                    <a:lnTo>
                      <a:pt x="10" y="21"/>
                    </a:lnTo>
                    <a:lnTo>
                      <a:pt x="10" y="16"/>
                    </a:lnTo>
                    <a:close/>
                    <a:moveTo>
                      <a:pt x="15" y="21"/>
                    </a:moveTo>
                    <a:lnTo>
                      <a:pt x="15" y="25"/>
                    </a:lnTo>
                    <a:lnTo>
                      <a:pt x="3" y="25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  <a:moveTo>
                      <a:pt x="15" y="25"/>
                    </a:moveTo>
                    <a:lnTo>
                      <a:pt x="15" y="26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0" y="31"/>
                    </a:lnTo>
                    <a:lnTo>
                      <a:pt x="7" y="29"/>
                    </a:lnTo>
                    <a:lnTo>
                      <a:pt x="5" y="29"/>
                    </a:lnTo>
                    <a:lnTo>
                      <a:pt x="3" y="26"/>
                    </a:lnTo>
                    <a:lnTo>
                      <a:pt x="3" y="25"/>
                    </a:lnTo>
                    <a:lnTo>
                      <a:pt x="15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1" name="Freeform 2168"/>
              <p:cNvSpPr>
                <a:spLocks noEditPoints="1"/>
              </p:cNvSpPr>
              <p:nvPr/>
            </p:nvSpPr>
            <p:spPr bwMode="auto">
              <a:xfrm>
                <a:off x="1303" y="2697"/>
                <a:ext cx="17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9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0" y="9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7" y="3"/>
                  </a:cxn>
                  <a:cxn ang="0">
                    <a:pos x="13" y="16"/>
                  </a:cxn>
                  <a:cxn ang="0">
                    <a:pos x="2" y="9"/>
                  </a:cxn>
                  <a:cxn ang="0">
                    <a:pos x="7" y="22"/>
                  </a:cxn>
                  <a:cxn ang="0">
                    <a:pos x="2" y="16"/>
                  </a:cxn>
                  <a:cxn ang="0">
                    <a:pos x="7" y="22"/>
                  </a:cxn>
                  <a:cxn ang="0">
                    <a:pos x="9" y="11"/>
                  </a:cxn>
                  <a:cxn ang="0">
                    <a:pos x="7" y="22"/>
                  </a:cxn>
                  <a:cxn ang="0">
                    <a:pos x="9" y="11"/>
                  </a:cxn>
                  <a:cxn ang="0">
                    <a:pos x="15" y="16"/>
                  </a:cxn>
                  <a:cxn ang="0">
                    <a:pos x="9" y="11"/>
                  </a:cxn>
                  <a:cxn ang="0">
                    <a:pos x="15" y="24"/>
                  </a:cxn>
                  <a:cxn ang="0">
                    <a:pos x="4" y="16"/>
                  </a:cxn>
                  <a:cxn ang="0">
                    <a:pos x="9" y="29"/>
                  </a:cxn>
                  <a:cxn ang="0">
                    <a:pos x="4" y="24"/>
                  </a:cxn>
                  <a:cxn ang="0">
                    <a:pos x="9" y="29"/>
                  </a:cxn>
                  <a:cxn ang="0">
                    <a:pos x="10" y="18"/>
                  </a:cxn>
                  <a:cxn ang="0">
                    <a:pos x="9" y="29"/>
                  </a:cxn>
                  <a:cxn ang="0">
                    <a:pos x="10" y="18"/>
                  </a:cxn>
                  <a:cxn ang="0">
                    <a:pos x="15" y="19"/>
                  </a:cxn>
                  <a:cxn ang="0">
                    <a:pos x="17" y="24"/>
                  </a:cxn>
                  <a:cxn ang="0">
                    <a:pos x="15" y="27"/>
                  </a:cxn>
                  <a:cxn ang="0">
                    <a:pos x="10" y="29"/>
                  </a:cxn>
                </a:cxnLst>
                <a:rect l="0" t="0" r="r" b="b"/>
                <a:pathLst>
                  <a:path w="17" h="29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3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7" y="22"/>
                    </a:moveTo>
                    <a:lnTo>
                      <a:pt x="2" y="22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2"/>
                    </a:lnTo>
                    <a:close/>
                    <a:moveTo>
                      <a:pt x="7" y="11"/>
                    </a:moveTo>
                    <a:lnTo>
                      <a:pt x="9" y="1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9" y="11"/>
                    </a:moveTo>
                    <a:lnTo>
                      <a:pt x="15" y="11"/>
                    </a:lnTo>
                    <a:lnTo>
                      <a:pt x="15" y="16"/>
                    </a:lnTo>
                    <a:lnTo>
                      <a:pt x="9" y="16"/>
                    </a:lnTo>
                    <a:lnTo>
                      <a:pt x="9" y="11"/>
                    </a:lnTo>
                    <a:close/>
                    <a:moveTo>
                      <a:pt x="15" y="16"/>
                    </a:moveTo>
                    <a:lnTo>
                      <a:pt x="15" y="24"/>
                    </a:lnTo>
                    <a:lnTo>
                      <a:pt x="4" y="24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  <a:moveTo>
                      <a:pt x="9" y="29"/>
                    </a:moveTo>
                    <a:lnTo>
                      <a:pt x="4" y="29"/>
                    </a:lnTo>
                    <a:lnTo>
                      <a:pt x="4" y="24"/>
                    </a:lnTo>
                    <a:lnTo>
                      <a:pt x="9" y="24"/>
                    </a:lnTo>
                    <a:lnTo>
                      <a:pt x="9" y="29"/>
                    </a:lnTo>
                    <a:close/>
                    <a:moveTo>
                      <a:pt x="9" y="18"/>
                    </a:moveTo>
                    <a:lnTo>
                      <a:pt x="10" y="18"/>
                    </a:lnTo>
                    <a:lnTo>
                      <a:pt x="10" y="29"/>
                    </a:lnTo>
                    <a:lnTo>
                      <a:pt x="9" y="29"/>
                    </a:lnTo>
                    <a:lnTo>
                      <a:pt x="9" y="18"/>
                    </a:lnTo>
                    <a:close/>
                    <a:moveTo>
                      <a:pt x="10" y="18"/>
                    </a:moveTo>
                    <a:lnTo>
                      <a:pt x="13" y="18"/>
                    </a:lnTo>
                    <a:lnTo>
                      <a:pt x="15" y="19"/>
                    </a:lnTo>
                    <a:lnTo>
                      <a:pt x="15" y="21"/>
                    </a:lnTo>
                    <a:lnTo>
                      <a:pt x="17" y="24"/>
                    </a:lnTo>
                    <a:lnTo>
                      <a:pt x="15" y="26"/>
                    </a:lnTo>
                    <a:lnTo>
                      <a:pt x="15" y="27"/>
                    </a:lnTo>
                    <a:lnTo>
                      <a:pt x="13" y="29"/>
                    </a:lnTo>
                    <a:lnTo>
                      <a:pt x="10" y="29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2" name="Freeform 2169"/>
              <p:cNvSpPr>
                <a:spLocks noEditPoints="1"/>
              </p:cNvSpPr>
              <p:nvPr/>
            </p:nvSpPr>
            <p:spPr bwMode="auto">
              <a:xfrm>
                <a:off x="1308" y="2715"/>
                <a:ext cx="15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6"/>
                  </a:cxn>
                  <a:cxn ang="0">
                    <a:pos x="12" y="11"/>
                  </a:cxn>
                  <a:cxn ang="0">
                    <a:pos x="0" y="6"/>
                  </a:cxn>
                  <a:cxn ang="0">
                    <a:pos x="2" y="16"/>
                  </a:cxn>
                  <a:cxn ang="0">
                    <a:pos x="0" y="11"/>
                  </a:cxn>
                  <a:cxn ang="0">
                    <a:pos x="2" y="16"/>
                  </a:cxn>
                  <a:cxn ang="0">
                    <a:pos x="10" y="8"/>
                  </a:cxn>
                  <a:cxn ang="0">
                    <a:pos x="2" y="16"/>
                  </a:cxn>
                  <a:cxn ang="0">
                    <a:pos x="10" y="8"/>
                  </a:cxn>
                  <a:cxn ang="0">
                    <a:pos x="13" y="13"/>
                  </a:cxn>
                  <a:cxn ang="0">
                    <a:pos x="10" y="8"/>
                  </a:cxn>
                  <a:cxn ang="0">
                    <a:pos x="13" y="19"/>
                  </a:cxn>
                  <a:cxn ang="0">
                    <a:pos x="2" y="13"/>
                  </a:cxn>
                  <a:cxn ang="0">
                    <a:pos x="2" y="22"/>
                  </a:cxn>
                  <a:cxn ang="0">
                    <a:pos x="2" y="19"/>
                  </a:cxn>
                  <a:cxn ang="0">
                    <a:pos x="2" y="22"/>
                  </a:cxn>
                  <a:cxn ang="0">
                    <a:pos x="13" y="16"/>
                  </a:cxn>
                  <a:cxn ang="0">
                    <a:pos x="2" y="22"/>
                  </a:cxn>
                  <a:cxn ang="0">
                    <a:pos x="13" y="16"/>
                  </a:cxn>
                  <a:cxn ang="0">
                    <a:pos x="15" y="21"/>
                  </a:cxn>
                  <a:cxn ang="0">
                    <a:pos x="13" y="16"/>
                  </a:cxn>
                  <a:cxn ang="0">
                    <a:pos x="15" y="22"/>
                  </a:cxn>
                  <a:cxn ang="0">
                    <a:pos x="2" y="21"/>
                  </a:cxn>
                  <a:cxn ang="0">
                    <a:pos x="15" y="22"/>
                  </a:cxn>
                  <a:cxn ang="0">
                    <a:pos x="12" y="27"/>
                  </a:cxn>
                  <a:cxn ang="0">
                    <a:pos x="8" y="29"/>
                  </a:cxn>
                  <a:cxn ang="0">
                    <a:pos x="4" y="27"/>
                  </a:cxn>
                  <a:cxn ang="0">
                    <a:pos x="2" y="22"/>
                  </a:cxn>
                </a:cxnLst>
                <a:rect l="0" t="0" r="r" b="b"/>
                <a:pathLst>
                  <a:path w="15" h="29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2" y="16"/>
                    </a:moveTo>
                    <a:lnTo>
                      <a:pt x="0" y="14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2" y="16"/>
                    </a:lnTo>
                    <a:close/>
                    <a:moveTo>
                      <a:pt x="8" y="6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16"/>
                    </a:lnTo>
                    <a:lnTo>
                      <a:pt x="8" y="6"/>
                    </a:lnTo>
                    <a:close/>
                    <a:moveTo>
                      <a:pt x="10" y="8"/>
                    </a:moveTo>
                    <a:lnTo>
                      <a:pt x="13" y="9"/>
                    </a:lnTo>
                    <a:lnTo>
                      <a:pt x="13" y="13"/>
                    </a:lnTo>
                    <a:lnTo>
                      <a:pt x="7" y="13"/>
                    </a:lnTo>
                    <a:lnTo>
                      <a:pt x="10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2" y="19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2" y="22"/>
                    </a:moveTo>
                    <a:lnTo>
                      <a:pt x="2" y="21"/>
                    </a:lnTo>
                    <a:lnTo>
                      <a:pt x="2" y="19"/>
                    </a:lnTo>
                    <a:lnTo>
                      <a:pt x="7" y="19"/>
                    </a:lnTo>
                    <a:lnTo>
                      <a:pt x="2" y="22"/>
                    </a:lnTo>
                    <a:close/>
                    <a:moveTo>
                      <a:pt x="12" y="14"/>
                    </a:moveTo>
                    <a:lnTo>
                      <a:pt x="13" y="16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2" y="14"/>
                    </a:lnTo>
                    <a:close/>
                    <a:moveTo>
                      <a:pt x="13" y="16"/>
                    </a:moveTo>
                    <a:lnTo>
                      <a:pt x="15" y="17"/>
                    </a:lnTo>
                    <a:lnTo>
                      <a:pt x="15" y="21"/>
                    </a:lnTo>
                    <a:lnTo>
                      <a:pt x="8" y="21"/>
                    </a:lnTo>
                    <a:lnTo>
                      <a:pt x="13" y="16"/>
                    </a:lnTo>
                    <a:close/>
                    <a:moveTo>
                      <a:pt x="15" y="21"/>
                    </a:moveTo>
                    <a:lnTo>
                      <a:pt x="15" y="22"/>
                    </a:lnTo>
                    <a:lnTo>
                      <a:pt x="2" y="22"/>
                    </a:lnTo>
                    <a:lnTo>
                      <a:pt x="2" y="21"/>
                    </a:lnTo>
                    <a:lnTo>
                      <a:pt x="15" y="21"/>
                    </a:lnTo>
                    <a:close/>
                    <a:moveTo>
                      <a:pt x="15" y="22"/>
                    </a:moveTo>
                    <a:lnTo>
                      <a:pt x="13" y="26"/>
                    </a:lnTo>
                    <a:lnTo>
                      <a:pt x="12" y="27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2" y="22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3" name="Freeform 2170"/>
              <p:cNvSpPr>
                <a:spLocks noEditPoints="1"/>
              </p:cNvSpPr>
              <p:nvPr/>
            </p:nvSpPr>
            <p:spPr bwMode="auto">
              <a:xfrm>
                <a:off x="1310" y="2732"/>
                <a:ext cx="16" cy="28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3" y="9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15" y="9"/>
                  </a:cxn>
                  <a:cxn ang="0">
                    <a:pos x="8" y="4"/>
                  </a:cxn>
                  <a:cxn ang="0">
                    <a:pos x="15" y="15"/>
                  </a:cxn>
                  <a:cxn ang="0">
                    <a:pos x="2" y="9"/>
                  </a:cxn>
                  <a:cxn ang="0">
                    <a:pos x="8" y="22"/>
                  </a:cxn>
                  <a:cxn ang="0">
                    <a:pos x="2" y="15"/>
                  </a:cxn>
                  <a:cxn ang="0">
                    <a:pos x="8" y="22"/>
                  </a:cxn>
                  <a:cxn ang="0">
                    <a:pos x="10" y="10"/>
                  </a:cxn>
                  <a:cxn ang="0">
                    <a:pos x="8" y="22"/>
                  </a:cxn>
                  <a:cxn ang="0">
                    <a:pos x="10" y="10"/>
                  </a:cxn>
                  <a:cxn ang="0">
                    <a:pos x="15" y="15"/>
                  </a:cxn>
                  <a:cxn ang="0">
                    <a:pos x="10" y="10"/>
                  </a:cxn>
                  <a:cxn ang="0">
                    <a:pos x="15" y="22"/>
                  </a:cxn>
                  <a:cxn ang="0">
                    <a:pos x="3" y="15"/>
                  </a:cxn>
                  <a:cxn ang="0">
                    <a:pos x="6" y="26"/>
                  </a:cxn>
                  <a:cxn ang="0">
                    <a:pos x="3" y="22"/>
                  </a:cxn>
                  <a:cxn ang="0">
                    <a:pos x="6" y="26"/>
                  </a:cxn>
                  <a:cxn ang="0">
                    <a:pos x="15" y="18"/>
                  </a:cxn>
                  <a:cxn ang="0">
                    <a:pos x="6" y="26"/>
                  </a:cxn>
                  <a:cxn ang="0">
                    <a:pos x="15" y="18"/>
                  </a:cxn>
                  <a:cxn ang="0">
                    <a:pos x="16" y="22"/>
                  </a:cxn>
                  <a:cxn ang="0">
                    <a:pos x="16" y="26"/>
                  </a:cxn>
                  <a:cxn ang="0">
                    <a:pos x="11" y="28"/>
                  </a:cxn>
                  <a:cxn ang="0">
                    <a:pos x="8" y="28"/>
                  </a:cxn>
                </a:cxnLst>
                <a:rect l="0" t="0" r="r" b="b"/>
                <a:pathLst>
                  <a:path w="16" h="28">
                    <a:moveTo>
                      <a:pt x="0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5"/>
                    </a:lnTo>
                    <a:lnTo>
                      <a:pt x="2" y="15"/>
                    </a:lnTo>
                    <a:lnTo>
                      <a:pt x="2" y="9"/>
                    </a:lnTo>
                    <a:lnTo>
                      <a:pt x="15" y="9"/>
                    </a:lnTo>
                    <a:close/>
                    <a:moveTo>
                      <a:pt x="8" y="22"/>
                    </a:moveTo>
                    <a:lnTo>
                      <a:pt x="2" y="22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8" y="22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5" y="10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close/>
                    <a:moveTo>
                      <a:pt x="15" y="15"/>
                    </a:moveTo>
                    <a:lnTo>
                      <a:pt x="15" y="22"/>
                    </a:lnTo>
                    <a:lnTo>
                      <a:pt x="3" y="22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  <a:moveTo>
                      <a:pt x="6" y="26"/>
                    </a:moveTo>
                    <a:lnTo>
                      <a:pt x="3" y="25"/>
                    </a:lnTo>
                    <a:lnTo>
                      <a:pt x="3" y="22"/>
                    </a:lnTo>
                    <a:lnTo>
                      <a:pt x="10" y="22"/>
                    </a:lnTo>
                    <a:lnTo>
                      <a:pt x="6" y="26"/>
                    </a:lnTo>
                    <a:close/>
                    <a:moveTo>
                      <a:pt x="13" y="17"/>
                    </a:moveTo>
                    <a:lnTo>
                      <a:pt x="15" y="18"/>
                    </a:lnTo>
                    <a:lnTo>
                      <a:pt x="8" y="28"/>
                    </a:lnTo>
                    <a:lnTo>
                      <a:pt x="6" y="26"/>
                    </a:lnTo>
                    <a:lnTo>
                      <a:pt x="13" y="17"/>
                    </a:lnTo>
                    <a:close/>
                    <a:moveTo>
                      <a:pt x="15" y="18"/>
                    </a:moveTo>
                    <a:lnTo>
                      <a:pt x="16" y="20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6" y="26"/>
                    </a:lnTo>
                    <a:lnTo>
                      <a:pt x="15" y="28"/>
                    </a:lnTo>
                    <a:lnTo>
                      <a:pt x="11" y="28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4" name="Freeform 2171"/>
              <p:cNvSpPr>
                <a:spLocks noEditPoints="1"/>
              </p:cNvSpPr>
              <p:nvPr/>
            </p:nvSpPr>
            <p:spPr bwMode="auto">
              <a:xfrm>
                <a:off x="1315" y="2749"/>
                <a:ext cx="14" cy="2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1"/>
                  </a:cxn>
                  <a:cxn ang="0">
                    <a:pos x="0" y="6"/>
                  </a:cxn>
                  <a:cxn ang="0">
                    <a:pos x="6" y="18"/>
                  </a:cxn>
                  <a:cxn ang="0">
                    <a:pos x="0" y="11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3" y="11"/>
                  </a:cxn>
                  <a:cxn ang="0">
                    <a:pos x="8" y="6"/>
                  </a:cxn>
                  <a:cxn ang="0">
                    <a:pos x="13" y="19"/>
                  </a:cxn>
                  <a:cxn ang="0">
                    <a:pos x="1" y="11"/>
                  </a:cxn>
                  <a:cxn ang="0">
                    <a:pos x="8" y="24"/>
                  </a:cxn>
                  <a:cxn ang="0">
                    <a:pos x="1" y="19"/>
                  </a:cxn>
                  <a:cxn ang="0">
                    <a:pos x="8" y="24"/>
                  </a:cxn>
                  <a:cxn ang="0">
                    <a:pos x="10" y="13"/>
                  </a:cxn>
                  <a:cxn ang="0">
                    <a:pos x="8" y="24"/>
                  </a:cxn>
                  <a:cxn ang="0">
                    <a:pos x="10" y="13"/>
                  </a:cxn>
                  <a:cxn ang="0">
                    <a:pos x="14" y="19"/>
                  </a:cxn>
                  <a:cxn ang="0">
                    <a:pos x="10" y="13"/>
                  </a:cxn>
                  <a:cxn ang="0">
                    <a:pos x="14" y="24"/>
                  </a:cxn>
                  <a:cxn ang="0">
                    <a:pos x="3" y="19"/>
                  </a:cxn>
                  <a:cxn ang="0">
                    <a:pos x="14" y="24"/>
                  </a:cxn>
                  <a:cxn ang="0">
                    <a:pos x="13" y="27"/>
                  </a:cxn>
                  <a:cxn ang="0">
                    <a:pos x="10" y="29"/>
                  </a:cxn>
                  <a:cxn ang="0">
                    <a:pos x="5" y="27"/>
                  </a:cxn>
                  <a:cxn ang="0">
                    <a:pos x="3" y="24"/>
                  </a:cxn>
                </a:cxnLst>
                <a:rect l="0" t="0" r="r" b="b"/>
                <a:pathLst>
                  <a:path w="14" h="29">
                    <a:moveTo>
                      <a:pt x="0" y="6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8"/>
                    </a:moveTo>
                    <a:lnTo>
                      <a:pt x="0" y="18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3" y="11"/>
                    </a:moveTo>
                    <a:lnTo>
                      <a:pt x="13" y="19"/>
                    </a:lnTo>
                    <a:lnTo>
                      <a:pt x="1" y="19"/>
                    </a:lnTo>
                    <a:lnTo>
                      <a:pt x="1" y="11"/>
                    </a:lnTo>
                    <a:lnTo>
                      <a:pt x="13" y="11"/>
                    </a:lnTo>
                    <a:close/>
                    <a:moveTo>
                      <a:pt x="8" y="24"/>
                    </a:moveTo>
                    <a:lnTo>
                      <a:pt x="1" y="24"/>
                    </a:lnTo>
                    <a:lnTo>
                      <a:pt x="1" y="19"/>
                    </a:lnTo>
                    <a:lnTo>
                      <a:pt x="8" y="19"/>
                    </a:lnTo>
                    <a:lnTo>
                      <a:pt x="8" y="24"/>
                    </a:lnTo>
                    <a:close/>
                    <a:moveTo>
                      <a:pt x="8" y="13"/>
                    </a:moveTo>
                    <a:lnTo>
                      <a:pt x="10" y="13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8" y="13"/>
                    </a:lnTo>
                    <a:close/>
                    <a:moveTo>
                      <a:pt x="10" y="13"/>
                    </a:moveTo>
                    <a:lnTo>
                      <a:pt x="14" y="13"/>
                    </a:lnTo>
                    <a:lnTo>
                      <a:pt x="14" y="19"/>
                    </a:lnTo>
                    <a:lnTo>
                      <a:pt x="10" y="19"/>
                    </a:lnTo>
                    <a:lnTo>
                      <a:pt x="10" y="13"/>
                    </a:lnTo>
                    <a:close/>
                    <a:moveTo>
                      <a:pt x="14" y="19"/>
                    </a:moveTo>
                    <a:lnTo>
                      <a:pt x="14" y="24"/>
                    </a:lnTo>
                    <a:lnTo>
                      <a:pt x="3" y="24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  <a:moveTo>
                      <a:pt x="14" y="24"/>
                    </a:moveTo>
                    <a:lnTo>
                      <a:pt x="14" y="26"/>
                    </a:lnTo>
                    <a:lnTo>
                      <a:pt x="13" y="27"/>
                    </a:lnTo>
                    <a:lnTo>
                      <a:pt x="11" y="29"/>
                    </a:lnTo>
                    <a:lnTo>
                      <a:pt x="10" y="29"/>
                    </a:lnTo>
                    <a:lnTo>
                      <a:pt x="6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5" name="Freeform 2172"/>
              <p:cNvSpPr>
                <a:spLocks noEditPoints="1"/>
              </p:cNvSpPr>
              <p:nvPr/>
            </p:nvSpPr>
            <p:spPr bwMode="auto">
              <a:xfrm>
                <a:off x="1318" y="2767"/>
                <a:ext cx="16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7" y="1"/>
                  </a:cxn>
                  <a:cxn ang="0">
                    <a:pos x="13" y="14"/>
                  </a:cxn>
                  <a:cxn ang="0">
                    <a:pos x="2" y="6"/>
                  </a:cxn>
                  <a:cxn ang="0">
                    <a:pos x="7" y="19"/>
                  </a:cxn>
                  <a:cxn ang="0">
                    <a:pos x="2" y="14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15" y="14"/>
                  </a:cxn>
                  <a:cxn ang="0">
                    <a:pos x="8" y="8"/>
                  </a:cxn>
                  <a:cxn ang="0">
                    <a:pos x="15" y="19"/>
                  </a:cxn>
                  <a:cxn ang="0">
                    <a:pos x="3" y="14"/>
                  </a:cxn>
                  <a:cxn ang="0">
                    <a:pos x="8" y="26"/>
                  </a:cxn>
                  <a:cxn ang="0">
                    <a:pos x="3" y="19"/>
                  </a:cxn>
                  <a:cxn ang="0">
                    <a:pos x="8" y="26"/>
                  </a:cxn>
                  <a:cxn ang="0">
                    <a:pos x="10" y="14"/>
                  </a:cxn>
                  <a:cxn ang="0">
                    <a:pos x="8" y="26"/>
                  </a:cxn>
                  <a:cxn ang="0">
                    <a:pos x="10" y="14"/>
                  </a:cxn>
                  <a:cxn ang="0">
                    <a:pos x="16" y="19"/>
                  </a:cxn>
                  <a:cxn ang="0">
                    <a:pos x="10" y="14"/>
                  </a:cxn>
                  <a:cxn ang="0">
                    <a:pos x="16" y="22"/>
                  </a:cxn>
                  <a:cxn ang="0">
                    <a:pos x="5" y="19"/>
                  </a:cxn>
                  <a:cxn ang="0">
                    <a:pos x="16" y="22"/>
                  </a:cxn>
                  <a:cxn ang="0">
                    <a:pos x="15" y="27"/>
                  </a:cxn>
                  <a:cxn ang="0">
                    <a:pos x="10" y="29"/>
                  </a:cxn>
                  <a:cxn ang="0">
                    <a:pos x="7" y="27"/>
                  </a:cxn>
                  <a:cxn ang="0">
                    <a:pos x="5" y="22"/>
                  </a:cxn>
                </a:cxnLst>
                <a:rect l="0" t="0" r="r" b="b"/>
                <a:pathLst>
                  <a:path w="16" h="29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9"/>
                    </a:moveTo>
                    <a:lnTo>
                      <a:pt x="2" y="19"/>
                    </a:lnTo>
                    <a:lnTo>
                      <a:pt x="2" y="14"/>
                    </a:lnTo>
                    <a:lnTo>
                      <a:pt x="7" y="14"/>
                    </a:lnTo>
                    <a:lnTo>
                      <a:pt x="7" y="19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8"/>
                    </a:lnTo>
                    <a:close/>
                    <a:moveTo>
                      <a:pt x="15" y="14"/>
                    </a:moveTo>
                    <a:lnTo>
                      <a:pt x="15" y="19"/>
                    </a:lnTo>
                    <a:lnTo>
                      <a:pt x="3" y="19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  <a:moveTo>
                      <a:pt x="8" y="26"/>
                    </a:moveTo>
                    <a:lnTo>
                      <a:pt x="3" y="26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8" y="26"/>
                    </a:lnTo>
                    <a:close/>
                    <a:moveTo>
                      <a:pt x="8" y="14"/>
                    </a:moveTo>
                    <a:lnTo>
                      <a:pt x="10" y="14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8" y="14"/>
                    </a:lnTo>
                    <a:close/>
                    <a:moveTo>
                      <a:pt x="10" y="14"/>
                    </a:moveTo>
                    <a:lnTo>
                      <a:pt x="16" y="14"/>
                    </a:lnTo>
                    <a:lnTo>
                      <a:pt x="16" y="19"/>
                    </a:lnTo>
                    <a:lnTo>
                      <a:pt x="10" y="19"/>
                    </a:lnTo>
                    <a:lnTo>
                      <a:pt x="10" y="14"/>
                    </a:lnTo>
                    <a:close/>
                    <a:moveTo>
                      <a:pt x="16" y="19"/>
                    </a:moveTo>
                    <a:lnTo>
                      <a:pt x="16" y="22"/>
                    </a:lnTo>
                    <a:lnTo>
                      <a:pt x="5" y="22"/>
                    </a:lnTo>
                    <a:lnTo>
                      <a:pt x="5" y="19"/>
                    </a:lnTo>
                    <a:lnTo>
                      <a:pt x="16" y="19"/>
                    </a:lnTo>
                    <a:close/>
                    <a:moveTo>
                      <a:pt x="16" y="22"/>
                    </a:moveTo>
                    <a:lnTo>
                      <a:pt x="15" y="26"/>
                    </a:lnTo>
                    <a:lnTo>
                      <a:pt x="15" y="27"/>
                    </a:lnTo>
                    <a:lnTo>
                      <a:pt x="13" y="29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7" y="27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6" name="Freeform 2173"/>
              <p:cNvSpPr>
                <a:spLocks noEditPoints="1"/>
              </p:cNvSpPr>
              <p:nvPr/>
            </p:nvSpPr>
            <p:spPr bwMode="auto">
              <a:xfrm>
                <a:off x="1323" y="2784"/>
                <a:ext cx="13" cy="2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0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2" y="13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10" y="5"/>
                  </a:cxn>
                  <a:cxn ang="0">
                    <a:pos x="2" y="13"/>
                  </a:cxn>
                  <a:cxn ang="0">
                    <a:pos x="10" y="5"/>
                  </a:cxn>
                  <a:cxn ang="0">
                    <a:pos x="13" y="10"/>
                  </a:cxn>
                  <a:cxn ang="0">
                    <a:pos x="10" y="5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6" y="22"/>
                  </a:cxn>
                  <a:cxn ang="0">
                    <a:pos x="2" y="15"/>
                  </a:cxn>
                  <a:cxn ang="0">
                    <a:pos x="6" y="22"/>
                  </a:cxn>
                  <a:cxn ang="0">
                    <a:pos x="8" y="10"/>
                  </a:cxn>
                  <a:cxn ang="0">
                    <a:pos x="6" y="22"/>
                  </a:cxn>
                  <a:cxn ang="0">
                    <a:pos x="8" y="10"/>
                  </a:cxn>
                  <a:cxn ang="0">
                    <a:pos x="13" y="15"/>
                  </a:cxn>
                  <a:cxn ang="0">
                    <a:pos x="8" y="10"/>
                  </a:cxn>
                  <a:cxn ang="0">
                    <a:pos x="13" y="22"/>
                  </a:cxn>
                  <a:cxn ang="0">
                    <a:pos x="2" y="15"/>
                  </a:cxn>
                  <a:cxn ang="0">
                    <a:pos x="13" y="22"/>
                  </a:cxn>
                  <a:cxn ang="0">
                    <a:pos x="11" y="25"/>
                  </a:cxn>
                  <a:cxn ang="0">
                    <a:pos x="8" y="28"/>
                  </a:cxn>
                  <a:cxn ang="0">
                    <a:pos x="3" y="25"/>
                  </a:cxn>
                  <a:cxn ang="0">
                    <a:pos x="2" y="22"/>
                  </a:cxn>
                </a:cxnLst>
                <a:rect l="0" t="0" r="r" b="b"/>
                <a:pathLst>
                  <a:path w="13" h="28">
                    <a:moveTo>
                      <a:pt x="0" y="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2" y="13"/>
                    </a:moveTo>
                    <a:lnTo>
                      <a:pt x="0" y="12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2" y="13"/>
                    </a:lnTo>
                    <a:close/>
                    <a:moveTo>
                      <a:pt x="8" y="4"/>
                    </a:moveTo>
                    <a:lnTo>
                      <a:pt x="10" y="5"/>
                    </a:lnTo>
                    <a:lnTo>
                      <a:pt x="3" y="15"/>
                    </a:lnTo>
                    <a:lnTo>
                      <a:pt x="2" y="13"/>
                    </a:lnTo>
                    <a:lnTo>
                      <a:pt x="8" y="4"/>
                    </a:lnTo>
                    <a:close/>
                    <a:moveTo>
                      <a:pt x="10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6" y="10"/>
                    </a:lnTo>
                    <a:lnTo>
                      <a:pt x="10" y="5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6" y="22"/>
                    </a:moveTo>
                    <a:lnTo>
                      <a:pt x="2" y="22"/>
                    </a:lnTo>
                    <a:lnTo>
                      <a:pt x="2" y="15"/>
                    </a:lnTo>
                    <a:lnTo>
                      <a:pt x="6" y="15"/>
                    </a:lnTo>
                    <a:lnTo>
                      <a:pt x="6" y="22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6" y="10"/>
                    </a:lnTo>
                    <a:close/>
                    <a:moveTo>
                      <a:pt x="8" y="10"/>
                    </a:moveTo>
                    <a:lnTo>
                      <a:pt x="13" y="10"/>
                    </a:lnTo>
                    <a:lnTo>
                      <a:pt x="13" y="15"/>
                    </a:lnTo>
                    <a:lnTo>
                      <a:pt x="8" y="15"/>
                    </a:lnTo>
                    <a:lnTo>
                      <a:pt x="8" y="10"/>
                    </a:lnTo>
                    <a:close/>
                    <a:moveTo>
                      <a:pt x="13" y="15"/>
                    </a:moveTo>
                    <a:lnTo>
                      <a:pt x="13" y="22"/>
                    </a:lnTo>
                    <a:lnTo>
                      <a:pt x="2" y="22"/>
                    </a:lnTo>
                    <a:lnTo>
                      <a:pt x="2" y="15"/>
                    </a:lnTo>
                    <a:lnTo>
                      <a:pt x="13" y="15"/>
                    </a:lnTo>
                    <a:close/>
                    <a:moveTo>
                      <a:pt x="13" y="22"/>
                    </a:moveTo>
                    <a:lnTo>
                      <a:pt x="13" y="23"/>
                    </a:lnTo>
                    <a:lnTo>
                      <a:pt x="11" y="25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6" y="26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2" y="22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7" name="Freeform 2174"/>
              <p:cNvSpPr>
                <a:spLocks noEditPoints="1"/>
              </p:cNvSpPr>
              <p:nvPr/>
            </p:nvSpPr>
            <p:spPr bwMode="auto">
              <a:xfrm>
                <a:off x="1325" y="2799"/>
                <a:ext cx="16" cy="28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1" y="8"/>
                  </a:cxn>
                  <a:cxn ang="0">
                    <a:pos x="1" y="5"/>
                  </a:cxn>
                  <a:cxn ang="0">
                    <a:pos x="4" y="2"/>
                  </a:cxn>
                  <a:cxn ang="0">
                    <a:pos x="6" y="13"/>
                  </a:cxn>
                  <a:cxn ang="0">
                    <a:pos x="8" y="0"/>
                  </a:cxn>
                  <a:cxn ang="0">
                    <a:pos x="6" y="13"/>
                  </a:cxn>
                  <a:cxn ang="0">
                    <a:pos x="8" y="0"/>
                  </a:cxn>
                  <a:cxn ang="0">
                    <a:pos x="14" y="7"/>
                  </a:cxn>
                  <a:cxn ang="0">
                    <a:pos x="8" y="0"/>
                  </a:cxn>
                  <a:cxn ang="0">
                    <a:pos x="14" y="13"/>
                  </a:cxn>
                  <a:cxn ang="0">
                    <a:pos x="1" y="7"/>
                  </a:cxn>
                  <a:cxn ang="0">
                    <a:pos x="8" y="18"/>
                  </a:cxn>
                  <a:cxn ang="0">
                    <a:pos x="1" y="13"/>
                  </a:cxn>
                  <a:cxn ang="0">
                    <a:pos x="8" y="18"/>
                  </a:cxn>
                  <a:cxn ang="0">
                    <a:pos x="9" y="7"/>
                  </a:cxn>
                  <a:cxn ang="0">
                    <a:pos x="8" y="18"/>
                  </a:cxn>
                  <a:cxn ang="0">
                    <a:pos x="9" y="7"/>
                  </a:cxn>
                  <a:cxn ang="0">
                    <a:pos x="14" y="13"/>
                  </a:cxn>
                  <a:cxn ang="0">
                    <a:pos x="9" y="7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4" y="23"/>
                  </a:cxn>
                  <a:cxn ang="0">
                    <a:pos x="3" y="18"/>
                  </a:cxn>
                  <a:cxn ang="0">
                    <a:pos x="4" y="23"/>
                  </a:cxn>
                  <a:cxn ang="0">
                    <a:pos x="14" y="15"/>
                  </a:cxn>
                  <a:cxn ang="0">
                    <a:pos x="4" y="23"/>
                  </a:cxn>
                  <a:cxn ang="0">
                    <a:pos x="14" y="15"/>
                  </a:cxn>
                  <a:cxn ang="0">
                    <a:pos x="16" y="20"/>
                  </a:cxn>
                  <a:cxn ang="0">
                    <a:pos x="14" y="15"/>
                  </a:cxn>
                  <a:cxn ang="0">
                    <a:pos x="16" y="23"/>
                  </a:cxn>
                  <a:cxn ang="0">
                    <a:pos x="4" y="20"/>
                  </a:cxn>
                  <a:cxn ang="0">
                    <a:pos x="16" y="23"/>
                  </a:cxn>
                  <a:cxn ang="0">
                    <a:pos x="14" y="26"/>
                  </a:cxn>
                  <a:cxn ang="0">
                    <a:pos x="9" y="28"/>
                  </a:cxn>
                  <a:cxn ang="0">
                    <a:pos x="6" y="26"/>
                  </a:cxn>
                  <a:cxn ang="0">
                    <a:pos x="4" y="23"/>
                  </a:cxn>
                </a:cxnLst>
                <a:rect l="0" t="0" r="r" b="b"/>
                <a:pathLst>
                  <a:path w="16" h="28">
                    <a:moveTo>
                      <a:pt x="6" y="13"/>
                    </a:moveTo>
                    <a:lnTo>
                      <a:pt x="4" y="11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" y="13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4" y="0"/>
                    </a:lnTo>
                    <a:lnTo>
                      <a:pt x="14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1" y="13"/>
                    </a:lnTo>
                    <a:lnTo>
                      <a:pt x="1" y="7"/>
                    </a:lnTo>
                    <a:lnTo>
                      <a:pt x="14" y="7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9" y="7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9" y="7"/>
                    </a:moveTo>
                    <a:lnTo>
                      <a:pt x="14" y="7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7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4" y="23"/>
                    </a:moveTo>
                    <a:lnTo>
                      <a:pt x="3" y="21"/>
                    </a:lnTo>
                    <a:lnTo>
                      <a:pt x="3" y="18"/>
                    </a:lnTo>
                    <a:lnTo>
                      <a:pt x="9" y="18"/>
                    </a:lnTo>
                    <a:lnTo>
                      <a:pt x="4" y="23"/>
                    </a:lnTo>
                    <a:close/>
                    <a:moveTo>
                      <a:pt x="13" y="15"/>
                    </a:moveTo>
                    <a:lnTo>
                      <a:pt x="14" y="15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13" y="15"/>
                    </a:lnTo>
                    <a:close/>
                    <a:moveTo>
                      <a:pt x="14" y="15"/>
                    </a:moveTo>
                    <a:lnTo>
                      <a:pt x="16" y="16"/>
                    </a:lnTo>
                    <a:lnTo>
                      <a:pt x="16" y="20"/>
                    </a:lnTo>
                    <a:lnTo>
                      <a:pt x="9" y="20"/>
                    </a:lnTo>
                    <a:lnTo>
                      <a:pt x="14" y="15"/>
                    </a:lnTo>
                    <a:close/>
                    <a:moveTo>
                      <a:pt x="16" y="20"/>
                    </a:moveTo>
                    <a:lnTo>
                      <a:pt x="16" y="23"/>
                    </a:lnTo>
                    <a:lnTo>
                      <a:pt x="4" y="23"/>
                    </a:lnTo>
                    <a:lnTo>
                      <a:pt x="4" y="20"/>
                    </a:lnTo>
                    <a:lnTo>
                      <a:pt x="16" y="20"/>
                    </a:lnTo>
                    <a:close/>
                    <a:moveTo>
                      <a:pt x="16" y="23"/>
                    </a:moveTo>
                    <a:lnTo>
                      <a:pt x="16" y="24"/>
                    </a:lnTo>
                    <a:lnTo>
                      <a:pt x="14" y="26"/>
                    </a:lnTo>
                    <a:lnTo>
                      <a:pt x="13" y="28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4" y="23"/>
                    </a:lnTo>
                    <a:lnTo>
                      <a:pt x="1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8" name="Freeform 2175"/>
              <p:cNvSpPr>
                <a:spLocks noEditPoints="1"/>
              </p:cNvSpPr>
              <p:nvPr/>
            </p:nvSpPr>
            <p:spPr bwMode="auto">
              <a:xfrm>
                <a:off x="1329" y="2815"/>
                <a:ext cx="17" cy="2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7"/>
                  </a:cxn>
                  <a:cxn ang="0">
                    <a:pos x="0" y="7"/>
                  </a:cxn>
                  <a:cxn ang="0">
                    <a:pos x="2" y="12"/>
                  </a:cxn>
                  <a:cxn ang="0">
                    <a:pos x="0" y="7"/>
                  </a:cxn>
                  <a:cxn ang="0">
                    <a:pos x="2" y="12"/>
                  </a:cxn>
                  <a:cxn ang="0">
                    <a:pos x="12" y="5"/>
                  </a:cxn>
                  <a:cxn ang="0">
                    <a:pos x="2" y="12"/>
                  </a:cxn>
                  <a:cxn ang="0">
                    <a:pos x="12" y="5"/>
                  </a:cxn>
                  <a:cxn ang="0">
                    <a:pos x="13" y="8"/>
                  </a:cxn>
                  <a:cxn ang="0">
                    <a:pos x="12" y="5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13" y="12"/>
                  </a:cxn>
                  <a:cxn ang="0">
                    <a:pos x="4" y="17"/>
                  </a:cxn>
                  <a:cxn ang="0">
                    <a:pos x="13" y="12"/>
                  </a:cxn>
                  <a:cxn ang="0">
                    <a:pos x="15" y="15"/>
                  </a:cxn>
                  <a:cxn ang="0">
                    <a:pos x="13" y="12"/>
                  </a:cxn>
                  <a:cxn ang="0">
                    <a:pos x="15" y="20"/>
                  </a:cxn>
                  <a:cxn ang="0">
                    <a:pos x="4" y="15"/>
                  </a:cxn>
                  <a:cxn ang="0">
                    <a:pos x="5" y="23"/>
                  </a:cxn>
                  <a:cxn ang="0">
                    <a:pos x="4" y="20"/>
                  </a:cxn>
                  <a:cxn ang="0">
                    <a:pos x="5" y="23"/>
                  </a:cxn>
                  <a:cxn ang="0">
                    <a:pos x="15" y="17"/>
                  </a:cxn>
                  <a:cxn ang="0">
                    <a:pos x="5" y="23"/>
                  </a:cxn>
                  <a:cxn ang="0">
                    <a:pos x="15" y="17"/>
                  </a:cxn>
                  <a:cxn ang="0">
                    <a:pos x="17" y="21"/>
                  </a:cxn>
                  <a:cxn ang="0">
                    <a:pos x="15" y="25"/>
                  </a:cxn>
                  <a:cxn ang="0">
                    <a:pos x="10" y="26"/>
                  </a:cxn>
                  <a:cxn ang="0">
                    <a:pos x="7" y="25"/>
                  </a:cxn>
                </a:cxnLst>
                <a:rect l="0" t="0" r="r" b="b"/>
                <a:pathLst>
                  <a:path w="17" h="26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12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2" y="12"/>
                    </a:lnTo>
                    <a:close/>
                    <a:moveTo>
                      <a:pt x="10" y="4"/>
                    </a:moveTo>
                    <a:lnTo>
                      <a:pt x="12" y="5"/>
                    </a:lnTo>
                    <a:lnTo>
                      <a:pt x="4" y="13"/>
                    </a:lnTo>
                    <a:lnTo>
                      <a:pt x="2" y="12"/>
                    </a:lnTo>
                    <a:lnTo>
                      <a:pt x="10" y="4"/>
                    </a:lnTo>
                    <a:close/>
                    <a:moveTo>
                      <a:pt x="12" y="5"/>
                    </a:moveTo>
                    <a:lnTo>
                      <a:pt x="13" y="7"/>
                    </a:lnTo>
                    <a:lnTo>
                      <a:pt x="13" y="8"/>
                    </a:lnTo>
                    <a:lnTo>
                      <a:pt x="9" y="8"/>
                    </a:lnTo>
                    <a:lnTo>
                      <a:pt x="12" y="5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4" y="17"/>
                    </a:moveTo>
                    <a:lnTo>
                      <a:pt x="2" y="15"/>
                    </a:lnTo>
                    <a:lnTo>
                      <a:pt x="2" y="13"/>
                    </a:lnTo>
                    <a:lnTo>
                      <a:pt x="9" y="13"/>
                    </a:lnTo>
                    <a:lnTo>
                      <a:pt x="4" y="17"/>
                    </a:lnTo>
                    <a:close/>
                    <a:moveTo>
                      <a:pt x="12" y="10"/>
                    </a:moveTo>
                    <a:lnTo>
                      <a:pt x="13" y="12"/>
                    </a:lnTo>
                    <a:lnTo>
                      <a:pt x="4" y="18"/>
                    </a:lnTo>
                    <a:lnTo>
                      <a:pt x="4" y="17"/>
                    </a:lnTo>
                    <a:lnTo>
                      <a:pt x="12" y="10"/>
                    </a:lnTo>
                    <a:close/>
                    <a:moveTo>
                      <a:pt x="13" y="12"/>
                    </a:moveTo>
                    <a:lnTo>
                      <a:pt x="15" y="13"/>
                    </a:lnTo>
                    <a:lnTo>
                      <a:pt x="15" y="15"/>
                    </a:lnTo>
                    <a:lnTo>
                      <a:pt x="9" y="15"/>
                    </a:lnTo>
                    <a:lnTo>
                      <a:pt x="13" y="12"/>
                    </a:lnTo>
                    <a:close/>
                    <a:moveTo>
                      <a:pt x="15" y="15"/>
                    </a:moveTo>
                    <a:lnTo>
                      <a:pt x="15" y="20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15" y="15"/>
                    </a:lnTo>
                    <a:close/>
                    <a:moveTo>
                      <a:pt x="5" y="23"/>
                    </a:moveTo>
                    <a:lnTo>
                      <a:pt x="4" y="21"/>
                    </a:lnTo>
                    <a:lnTo>
                      <a:pt x="4" y="20"/>
                    </a:lnTo>
                    <a:lnTo>
                      <a:pt x="9" y="20"/>
                    </a:lnTo>
                    <a:lnTo>
                      <a:pt x="5" y="23"/>
                    </a:lnTo>
                    <a:close/>
                    <a:moveTo>
                      <a:pt x="13" y="15"/>
                    </a:moveTo>
                    <a:lnTo>
                      <a:pt x="15" y="17"/>
                    </a:lnTo>
                    <a:lnTo>
                      <a:pt x="7" y="25"/>
                    </a:lnTo>
                    <a:lnTo>
                      <a:pt x="5" y="23"/>
                    </a:lnTo>
                    <a:lnTo>
                      <a:pt x="13" y="15"/>
                    </a:lnTo>
                    <a:close/>
                    <a:moveTo>
                      <a:pt x="15" y="17"/>
                    </a:moveTo>
                    <a:lnTo>
                      <a:pt x="17" y="18"/>
                    </a:lnTo>
                    <a:lnTo>
                      <a:pt x="17" y="21"/>
                    </a:lnTo>
                    <a:lnTo>
                      <a:pt x="17" y="23"/>
                    </a:lnTo>
                    <a:lnTo>
                      <a:pt x="15" y="25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7" y="25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9" name="Freeform 2176"/>
              <p:cNvSpPr>
                <a:spLocks noEditPoints="1"/>
              </p:cNvSpPr>
              <p:nvPr/>
            </p:nvSpPr>
            <p:spPr bwMode="auto">
              <a:xfrm>
                <a:off x="1334" y="2830"/>
                <a:ext cx="15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10"/>
                  </a:cxn>
                  <a:cxn ang="0">
                    <a:pos x="0" y="6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12" y="8"/>
                  </a:cxn>
                  <a:cxn ang="0">
                    <a:pos x="0" y="13"/>
                  </a:cxn>
                  <a:cxn ang="0">
                    <a:pos x="12" y="8"/>
                  </a:cxn>
                  <a:cxn ang="0">
                    <a:pos x="13" y="11"/>
                  </a:cxn>
                  <a:cxn ang="0">
                    <a:pos x="12" y="8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7" y="21"/>
                  </a:cxn>
                  <a:cxn ang="0">
                    <a:pos x="2" y="16"/>
                  </a:cxn>
                  <a:cxn ang="0">
                    <a:pos x="7" y="21"/>
                  </a:cxn>
                  <a:cxn ang="0">
                    <a:pos x="8" y="10"/>
                  </a:cxn>
                  <a:cxn ang="0">
                    <a:pos x="7" y="21"/>
                  </a:cxn>
                  <a:cxn ang="0">
                    <a:pos x="8" y="10"/>
                  </a:cxn>
                  <a:cxn ang="0">
                    <a:pos x="15" y="16"/>
                  </a:cxn>
                  <a:cxn ang="0">
                    <a:pos x="8" y="10"/>
                  </a:cxn>
                  <a:cxn ang="0">
                    <a:pos x="15" y="19"/>
                  </a:cxn>
                  <a:cxn ang="0">
                    <a:pos x="4" y="16"/>
                  </a:cxn>
                  <a:cxn ang="0">
                    <a:pos x="15" y="19"/>
                  </a:cxn>
                  <a:cxn ang="0">
                    <a:pos x="13" y="24"/>
                  </a:cxn>
                  <a:cxn ang="0">
                    <a:pos x="8" y="26"/>
                  </a:cxn>
                  <a:cxn ang="0">
                    <a:pos x="5" y="24"/>
                  </a:cxn>
                  <a:cxn ang="0">
                    <a:pos x="4" y="19"/>
                  </a:cxn>
                </a:cxnLst>
                <a:rect l="0" t="0" r="r" b="b"/>
                <a:pathLst>
                  <a:path w="15" h="26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0" y="13"/>
                    </a:lnTo>
                    <a:close/>
                    <a:moveTo>
                      <a:pt x="10" y="6"/>
                    </a:moveTo>
                    <a:lnTo>
                      <a:pt x="12" y="8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10" y="6"/>
                    </a:lnTo>
                    <a:close/>
                    <a:moveTo>
                      <a:pt x="12" y="8"/>
                    </a:moveTo>
                    <a:lnTo>
                      <a:pt x="13" y="10"/>
                    </a:lnTo>
                    <a:lnTo>
                      <a:pt x="13" y="11"/>
                    </a:lnTo>
                    <a:lnTo>
                      <a:pt x="7" y="11"/>
                    </a:lnTo>
                    <a:lnTo>
                      <a:pt x="12" y="8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7" y="21"/>
                    </a:moveTo>
                    <a:lnTo>
                      <a:pt x="2" y="21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1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8" y="10"/>
                    </a:moveTo>
                    <a:lnTo>
                      <a:pt x="15" y="10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close/>
                    <a:moveTo>
                      <a:pt x="15" y="16"/>
                    </a:moveTo>
                    <a:lnTo>
                      <a:pt x="15" y="19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  <a:moveTo>
                      <a:pt x="15" y="19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4" y="23"/>
                    </a:lnTo>
                    <a:lnTo>
                      <a:pt x="4" y="19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0" name="Freeform 2177"/>
              <p:cNvSpPr>
                <a:spLocks noEditPoints="1"/>
              </p:cNvSpPr>
              <p:nvPr/>
            </p:nvSpPr>
            <p:spPr bwMode="auto">
              <a:xfrm>
                <a:off x="1338" y="2845"/>
                <a:ext cx="14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9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4" y="13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6" y="1"/>
                  </a:cxn>
                  <a:cxn ang="0">
                    <a:pos x="4" y="13"/>
                  </a:cxn>
                  <a:cxn ang="0">
                    <a:pos x="6" y="1"/>
                  </a:cxn>
                  <a:cxn ang="0">
                    <a:pos x="11" y="6"/>
                  </a:cxn>
                  <a:cxn ang="0">
                    <a:pos x="6" y="1"/>
                  </a:cxn>
                  <a:cxn ang="0">
                    <a:pos x="11" y="13"/>
                  </a:cxn>
                  <a:cxn ang="0">
                    <a:pos x="0" y="6"/>
                  </a:cxn>
                  <a:cxn ang="0">
                    <a:pos x="6" y="17"/>
                  </a:cxn>
                  <a:cxn ang="0">
                    <a:pos x="0" y="13"/>
                  </a:cxn>
                  <a:cxn ang="0">
                    <a:pos x="6" y="17"/>
                  </a:cxn>
                  <a:cxn ang="0">
                    <a:pos x="8" y="6"/>
                  </a:cxn>
                  <a:cxn ang="0">
                    <a:pos x="6" y="17"/>
                  </a:cxn>
                  <a:cxn ang="0">
                    <a:pos x="8" y="6"/>
                  </a:cxn>
                  <a:cxn ang="0">
                    <a:pos x="13" y="13"/>
                  </a:cxn>
                  <a:cxn ang="0">
                    <a:pos x="8" y="6"/>
                  </a:cxn>
                  <a:cxn ang="0">
                    <a:pos x="13" y="19"/>
                  </a:cxn>
                  <a:cxn ang="0">
                    <a:pos x="1" y="13"/>
                  </a:cxn>
                  <a:cxn ang="0">
                    <a:pos x="8" y="24"/>
                  </a:cxn>
                  <a:cxn ang="0">
                    <a:pos x="1" y="19"/>
                  </a:cxn>
                  <a:cxn ang="0">
                    <a:pos x="8" y="24"/>
                  </a:cxn>
                  <a:cxn ang="0">
                    <a:pos x="9" y="13"/>
                  </a:cxn>
                  <a:cxn ang="0">
                    <a:pos x="8" y="24"/>
                  </a:cxn>
                  <a:cxn ang="0">
                    <a:pos x="9" y="13"/>
                  </a:cxn>
                  <a:cxn ang="0">
                    <a:pos x="14" y="19"/>
                  </a:cxn>
                  <a:cxn ang="0">
                    <a:pos x="9" y="13"/>
                  </a:cxn>
                  <a:cxn ang="0">
                    <a:pos x="14" y="19"/>
                  </a:cxn>
                  <a:cxn ang="0">
                    <a:pos x="3" y="19"/>
                  </a:cxn>
                  <a:cxn ang="0">
                    <a:pos x="14" y="19"/>
                  </a:cxn>
                  <a:cxn ang="0">
                    <a:pos x="13" y="24"/>
                  </a:cxn>
                  <a:cxn ang="0">
                    <a:pos x="9" y="26"/>
                  </a:cxn>
                  <a:cxn ang="0">
                    <a:pos x="4" y="24"/>
                  </a:cxn>
                  <a:cxn ang="0">
                    <a:pos x="3" y="19"/>
                  </a:cxn>
                </a:cxnLst>
                <a:rect l="0" t="0" r="r" b="b"/>
                <a:pathLst>
                  <a:path w="14" h="26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4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13"/>
                    </a:lnTo>
                    <a:close/>
                    <a:moveTo>
                      <a:pt x="4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1"/>
                    </a:lnTo>
                    <a:close/>
                    <a:moveTo>
                      <a:pt x="6" y="1"/>
                    </a:moveTo>
                    <a:lnTo>
                      <a:pt x="11" y="1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1" y="6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17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1" y="19"/>
                    </a:lnTo>
                    <a:lnTo>
                      <a:pt x="1" y="13"/>
                    </a:lnTo>
                    <a:lnTo>
                      <a:pt x="13" y="13"/>
                    </a:lnTo>
                    <a:close/>
                    <a:moveTo>
                      <a:pt x="8" y="24"/>
                    </a:moveTo>
                    <a:lnTo>
                      <a:pt x="1" y="24"/>
                    </a:lnTo>
                    <a:lnTo>
                      <a:pt x="1" y="19"/>
                    </a:lnTo>
                    <a:lnTo>
                      <a:pt x="8" y="19"/>
                    </a:lnTo>
                    <a:lnTo>
                      <a:pt x="8" y="24"/>
                    </a:lnTo>
                    <a:close/>
                    <a:moveTo>
                      <a:pt x="8" y="13"/>
                    </a:moveTo>
                    <a:lnTo>
                      <a:pt x="9" y="13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8" y="13"/>
                    </a:lnTo>
                    <a:close/>
                    <a:moveTo>
                      <a:pt x="9" y="13"/>
                    </a:moveTo>
                    <a:lnTo>
                      <a:pt x="14" y="13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9" y="13"/>
                    </a:lnTo>
                    <a:close/>
                    <a:moveTo>
                      <a:pt x="14" y="19"/>
                    </a:moveTo>
                    <a:lnTo>
                      <a:pt x="14" y="19"/>
                    </a:lnTo>
                    <a:lnTo>
                      <a:pt x="3" y="19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  <a:moveTo>
                      <a:pt x="14" y="19"/>
                    </a:moveTo>
                    <a:lnTo>
                      <a:pt x="14" y="22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1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1" name="Freeform 2178"/>
              <p:cNvSpPr>
                <a:spLocks noEditPoints="1"/>
              </p:cNvSpPr>
              <p:nvPr/>
            </p:nvSpPr>
            <p:spPr bwMode="auto">
              <a:xfrm>
                <a:off x="1341" y="2859"/>
                <a:ext cx="14" cy="2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5"/>
                  </a:cxn>
                  <a:cxn ang="0">
                    <a:pos x="1" y="8"/>
                  </a:cxn>
                  <a:cxn ang="0">
                    <a:pos x="8" y="20"/>
                  </a:cxn>
                  <a:cxn ang="0">
                    <a:pos x="1" y="15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14" y="15"/>
                  </a:cxn>
                  <a:cxn ang="0">
                    <a:pos x="8" y="8"/>
                  </a:cxn>
                  <a:cxn ang="0">
                    <a:pos x="14" y="18"/>
                  </a:cxn>
                  <a:cxn ang="0">
                    <a:pos x="3" y="15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8" y="25"/>
                  </a:cxn>
                  <a:cxn ang="0">
                    <a:pos x="5" y="23"/>
                  </a:cxn>
                  <a:cxn ang="0">
                    <a:pos x="3" y="18"/>
                  </a:cxn>
                </a:cxnLst>
                <a:rect l="0" t="0" r="r" b="b"/>
                <a:pathLst>
                  <a:path w="14" h="25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8"/>
                    </a:lnTo>
                    <a:close/>
                    <a:moveTo>
                      <a:pt x="14" y="15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  <a:moveTo>
                      <a:pt x="14" y="18"/>
                    </a:moveTo>
                    <a:lnTo>
                      <a:pt x="14" y="21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8" y="25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2" name="Freeform 2179"/>
              <p:cNvSpPr>
                <a:spLocks noEditPoints="1"/>
              </p:cNvSpPr>
              <p:nvPr/>
            </p:nvSpPr>
            <p:spPr bwMode="auto">
              <a:xfrm>
                <a:off x="1344" y="2872"/>
                <a:ext cx="16" cy="2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7" y="16"/>
                  </a:cxn>
                  <a:cxn ang="0">
                    <a:pos x="2" y="12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2"/>
                  </a:cxn>
                  <a:cxn ang="0">
                    <a:pos x="8" y="5"/>
                  </a:cxn>
                  <a:cxn ang="0">
                    <a:pos x="15" y="16"/>
                  </a:cxn>
                  <a:cxn ang="0">
                    <a:pos x="3" y="12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10" y="12"/>
                  </a:cxn>
                  <a:cxn ang="0">
                    <a:pos x="8" y="23"/>
                  </a:cxn>
                  <a:cxn ang="0">
                    <a:pos x="10" y="12"/>
                  </a:cxn>
                  <a:cxn ang="0">
                    <a:pos x="16" y="16"/>
                  </a:cxn>
                  <a:cxn ang="0">
                    <a:pos x="10" y="12"/>
                  </a:cxn>
                  <a:cxn ang="0">
                    <a:pos x="16" y="18"/>
                  </a:cxn>
                  <a:cxn ang="0">
                    <a:pos x="5" y="16"/>
                  </a:cxn>
                  <a:cxn ang="0">
                    <a:pos x="16" y="18"/>
                  </a:cxn>
                  <a:cxn ang="0">
                    <a:pos x="15" y="23"/>
                  </a:cxn>
                  <a:cxn ang="0">
                    <a:pos x="10" y="25"/>
                  </a:cxn>
                  <a:cxn ang="0">
                    <a:pos x="7" y="23"/>
                  </a:cxn>
                  <a:cxn ang="0">
                    <a:pos x="5" y="18"/>
                  </a:cxn>
                </a:cxnLst>
                <a:rect l="0" t="0" r="r" b="b"/>
                <a:pathLst>
                  <a:path w="16" h="25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5" y="12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2"/>
                    </a:lnTo>
                    <a:lnTo>
                      <a:pt x="15" y="12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2"/>
                    </a:moveTo>
                    <a:lnTo>
                      <a:pt x="10" y="12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2"/>
                    </a:lnTo>
                    <a:close/>
                    <a:moveTo>
                      <a:pt x="10" y="12"/>
                    </a:moveTo>
                    <a:lnTo>
                      <a:pt x="16" y="12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10" y="12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18"/>
                    </a:moveTo>
                    <a:lnTo>
                      <a:pt x="16" y="21"/>
                    </a:lnTo>
                    <a:lnTo>
                      <a:pt x="15" y="23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5" y="18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3" name="Freeform 2180"/>
              <p:cNvSpPr>
                <a:spLocks noEditPoints="1"/>
              </p:cNvSpPr>
              <p:nvPr/>
            </p:nvSpPr>
            <p:spPr bwMode="auto">
              <a:xfrm>
                <a:off x="1349" y="2885"/>
                <a:ext cx="15" cy="2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6" y="3"/>
                  </a:cxn>
                  <a:cxn ang="0">
                    <a:pos x="13" y="13"/>
                  </a:cxn>
                  <a:cxn ang="0">
                    <a:pos x="0" y="8"/>
                  </a:cxn>
                  <a:cxn ang="0">
                    <a:pos x="6" y="20"/>
                  </a:cxn>
                  <a:cxn ang="0">
                    <a:pos x="0" y="13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8"/>
                  </a:cxn>
                  <a:cxn ang="0">
                    <a:pos x="2" y="13"/>
                  </a:cxn>
                  <a:cxn ang="0">
                    <a:pos x="15" y="18"/>
                  </a:cxn>
                  <a:cxn ang="0">
                    <a:pos x="13" y="23"/>
                  </a:cxn>
                  <a:cxn ang="0">
                    <a:pos x="8" y="25"/>
                  </a:cxn>
                  <a:cxn ang="0">
                    <a:pos x="5" y="23"/>
                  </a:cxn>
                  <a:cxn ang="0">
                    <a:pos x="2" y="18"/>
                  </a:cxn>
                </a:cxnLst>
                <a:rect l="0" t="0" r="r" b="b"/>
                <a:pathLst>
                  <a:path w="15" h="25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6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6" y="20"/>
                    </a:moveTo>
                    <a:lnTo>
                      <a:pt x="0" y="20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20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2" y="18"/>
                    </a:lnTo>
                    <a:lnTo>
                      <a:pt x="2" y="13"/>
                    </a:lnTo>
                    <a:lnTo>
                      <a:pt x="15" y="13"/>
                    </a:lnTo>
                    <a:close/>
                    <a:moveTo>
                      <a:pt x="15" y="18"/>
                    </a:moveTo>
                    <a:lnTo>
                      <a:pt x="13" y="21"/>
                    </a:lnTo>
                    <a:lnTo>
                      <a:pt x="13" y="23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6" y="25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2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4" name="Freeform 2181"/>
              <p:cNvSpPr>
                <a:spLocks noEditPoints="1"/>
              </p:cNvSpPr>
              <p:nvPr/>
            </p:nvSpPr>
            <p:spPr bwMode="auto">
              <a:xfrm>
                <a:off x="1351" y="2898"/>
                <a:ext cx="16" cy="23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1" y="8"/>
                  </a:cxn>
                  <a:cxn ang="0">
                    <a:pos x="1" y="3"/>
                  </a:cxn>
                  <a:cxn ang="0">
                    <a:pos x="4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10"/>
                  </a:cxn>
                  <a:cxn ang="0">
                    <a:pos x="1" y="5"/>
                  </a:cxn>
                  <a:cxn ang="0">
                    <a:pos x="8" y="15"/>
                  </a:cxn>
                  <a:cxn ang="0">
                    <a:pos x="1" y="10"/>
                  </a:cxn>
                  <a:cxn ang="0">
                    <a:pos x="8" y="15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9" y="3"/>
                  </a:cxn>
                  <a:cxn ang="0">
                    <a:pos x="14" y="10"/>
                  </a:cxn>
                  <a:cxn ang="0">
                    <a:pos x="9" y="3"/>
                  </a:cxn>
                  <a:cxn ang="0">
                    <a:pos x="14" y="15"/>
                  </a:cxn>
                  <a:cxn ang="0">
                    <a:pos x="3" y="10"/>
                  </a:cxn>
                  <a:cxn ang="0">
                    <a:pos x="9" y="21"/>
                  </a:cxn>
                  <a:cxn ang="0">
                    <a:pos x="3" y="15"/>
                  </a:cxn>
                  <a:cxn ang="0">
                    <a:pos x="9" y="21"/>
                  </a:cxn>
                  <a:cxn ang="0">
                    <a:pos x="11" y="10"/>
                  </a:cxn>
                  <a:cxn ang="0">
                    <a:pos x="9" y="21"/>
                  </a:cxn>
                  <a:cxn ang="0">
                    <a:pos x="11" y="10"/>
                  </a:cxn>
                  <a:cxn ang="0">
                    <a:pos x="16" y="15"/>
                  </a:cxn>
                  <a:cxn ang="0">
                    <a:pos x="11" y="10"/>
                  </a:cxn>
                  <a:cxn ang="0">
                    <a:pos x="16" y="16"/>
                  </a:cxn>
                  <a:cxn ang="0">
                    <a:pos x="4" y="15"/>
                  </a:cxn>
                  <a:cxn ang="0">
                    <a:pos x="16" y="16"/>
                  </a:cxn>
                  <a:cxn ang="0">
                    <a:pos x="14" y="21"/>
                  </a:cxn>
                  <a:cxn ang="0">
                    <a:pos x="11" y="23"/>
                  </a:cxn>
                  <a:cxn ang="0">
                    <a:pos x="6" y="21"/>
                  </a:cxn>
                  <a:cxn ang="0">
                    <a:pos x="4" y="16"/>
                  </a:cxn>
                </a:cxnLst>
                <a:rect l="0" t="0" r="r" b="b"/>
                <a:pathLst>
                  <a:path w="16" h="23">
                    <a:moveTo>
                      <a:pt x="6" y="12"/>
                    </a:moveTo>
                    <a:lnTo>
                      <a:pt x="4" y="12"/>
                    </a:lnTo>
                    <a:lnTo>
                      <a:pt x="3" y="10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15"/>
                    </a:moveTo>
                    <a:lnTo>
                      <a:pt x="1" y="15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9" y="3"/>
                    </a:moveTo>
                    <a:lnTo>
                      <a:pt x="14" y="3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9" y="21"/>
                    </a:moveTo>
                    <a:lnTo>
                      <a:pt x="3" y="21"/>
                    </a:lnTo>
                    <a:lnTo>
                      <a:pt x="3" y="15"/>
                    </a:lnTo>
                    <a:lnTo>
                      <a:pt x="9" y="15"/>
                    </a:lnTo>
                    <a:lnTo>
                      <a:pt x="9" y="21"/>
                    </a:lnTo>
                    <a:close/>
                    <a:moveTo>
                      <a:pt x="9" y="10"/>
                    </a:moveTo>
                    <a:lnTo>
                      <a:pt x="11" y="10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9" y="10"/>
                    </a:lnTo>
                    <a:close/>
                    <a:moveTo>
                      <a:pt x="11" y="10"/>
                    </a:moveTo>
                    <a:lnTo>
                      <a:pt x="16" y="10"/>
                    </a:lnTo>
                    <a:lnTo>
                      <a:pt x="16" y="15"/>
                    </a:lnTo>
                    <a:lnTo>
                      <a:pt x="11" y="15"/>
                    </a:lnTo>
                    <a:lnTo>
                      <a:pt x="11" y="10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16" y="15"/>
                    </a:lnTo>
                    <a:close/>
                    <a:moveTo>
                      <a:pt x="16" y="16"/>
                    </a:moveTo>
                    <a:lnTo>
                      <a:pt x="16" y="20"/>
                    </a:lnTo>
                    <a:lnTo>
                      <a:pt x="14" y="21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5" name="Freeform 2182"/>
              <p:cNvSpPr>
                <a:spLocks noEditPoints="1"/>
              </p:cNvSpPr>
              <p:nvPr/>
            </p:nvSpPr>
            <p:spPr bwMode="auto">
              <a:xfrm>
                <a:off x="1355" y="2910"/>
                <a:ext cx="15" cy="2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8"/>
                  </a:cxn>
                  <a:cxn ang="0">
                    <a:pos x="0" y="4"/>
                  </a:cxn>
                  <a:cxn ang="0">
                    <a:pos x="7" y="14"/>
                  </a:cxn>
                  <a:cxn ang="0">
                    <a:pos x="0" y="8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13" y="8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7" y="17"/>
                  </a:cxn>
                  <a:cxn ang="0">
                    <a:pos x="2" y="13"/>
                  </a:cxn>
                  <a:cxn ang="0">
                    <a:pos x="7" y="17"/>
                  </a:cxn>
                  <a:cxn ang="0">
                    <a:pos x="9" y="6"/>
                  </a:cxn>
                  <a:cxn ang="0">
                    <a:pos x="7" y="17"/>
                  </a:cxn>
                  <a:cxn ang="0">
                    <a:pos x="9" y="6"/>
                  </a:cxn>
                  <a:cxn ang="0">
                    <a:pos x="15" y="13"/>
                  </a:cxn>
                  <a:cxn ang="0">
                    <a:pos x="9" y="6"/>
                  </a:cxn>
                  <a:cxn ang="0">
                    <a:pos x="15" y="16"/>
                  </a:cxn>
                  <a:cxn ang="0">
                    <a:pos x="4" y="13"/>
                  </a:cxn>
                  <a:cxn ang="0">
                    <a:pos x="15" y="16"/>
                  </a:cxn>
                  <a:cxn ang="0">
                    <a:pos x="13" y="21"/>
                  </a:cxn>
                  <a:cxn ang="0">
                    <a:pos x="9" y="22"/>
                  </a:cxn>
                  <a:cxn ang="0">
                    <a:pos x="5" y="21"/>
                  </a:cxn>
                  <a:cxn ang="0">
                    <a:pos x="4" y="16"/>
                  </a:cxn>
                </a:cxnLst>
                <a:rect l="0" t="0" r="r" b="b"/>
                <a:pathLst>
                  <a:path w="15" h="22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7"/>
                    </a:moveTo>
                    <a:lnTo>
                      <a:pt x="2" y="17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17"/>
                    </a:lnTo>
                    <a:close/>
                    <a:moveTo>
                      <a:pt x="7" y="6"/>
                    </a:moveTo>
                    <a:lnTo>
                      <a:pt x="9" y="6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7" y="6"/>
                    </a:lnTo>
                    <a:close/>
                    <a:moveTo>
                      <a:pt x="9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9" y="13"/>
                    </a:lnTo>
                    <a:lnTo>
                      <a:pt x="9" y="6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4" y="16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  <a:moveTo>
                      <a:pt x="15" y="16"/>
                    </a:moveTo>
                    <a:lnTo>
                      <a:pt x="15" y="19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5" y="21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6" name="Freeform 2183"/>
              <p:cNvSpPr>
                <a:spLocks noEditPoints="1"/>
              </p:cNvSpPr>
              <p:nvPr/>
            </p:nvSpPr>
            <p:spPr bwMode="auto">
              <a:xfrm>
                <a:off x="1164" y="2913"/>
                <a:ext cx="14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5" y="5"/>
                  </a:cxn>
                  <a:cxn ang="0">
                    <a:pos x="0" y="11"/>
                  </a:cxn>
                  <a:cxn ang="0">
                    <a:pos x="8" y="5"/>
                  </a:cxn>
                  <a:cxn ang="0">
                    <a:pos x="5" y="16"/>
                  </a:cxn>
                  <a:cxn ang="0">
                    <a:pos x="13" y="11"/>
                  </a:cxn>
                  <a:cxn ang="0">
                    <a:pos x="8" y="16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1"/>
                  </a:cxn>
                  <a:cxn ang="0">
                    <a:pos x="1" y="8"/>
                  </a:cxn>
                  <a:cxn ang="0">
                    <a:pos x="8" y="1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19">
                    <a:moveTo>
                      <a:pt x="11" y="13"/>
                    </a:moveTo>
                    <a:lnTo>
                      <a:pt x="11" y="16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1"/>
                    </a:moveTo>
                    <a:lnTo>
                      <a:pt x="8" y="1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"/>
                    </a:lnTo>
                    <a:close/>
                    <a:moveTo>
                      <a:pt x="14" y="8"/>
                    </a:moveTo>
                    <a:lnTo>
                      <a:pt x="14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7" name="Freeform 2184"/>
              <p:cNvSpPr>
                <a:spLocks noEditPoints="1"/>
              </p:cNvSpPr>
              <p:nvPr/>
            </p:nvSpPr>
            <p:spPr bwMode="auto">
              <a:xfrm>
                <a:off x="1167" y="2903"/>
                <a:ext cx="16" cy="21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3" y="10"/>
                  </a:cxn>
                  <a:cxn ang="0">
                    <a:pos x="5" y="21"/>
                  </a:cxn>
                  <a:cxn ang="0">
                    <a:pos x="6" y="10"/>
                  </a:cxn>
                  <a:cxn ang="0">
                    <a:pos x="5" y="21"/>
                  </a:cxn>
                  <a:cxn ang="0">
                    <a:pos x="13" y="15"/>
                  </a:cxn>
                  <a:cxn ang="0">
                    <a:pos x="6" y="21"/>
                  </a:cxn>
                  <a:cxn ang="0">
                    <a:pos x="13" y="15"/>
                  </a:cxn>
                  <a:cxn ang="0">
                    <a:pos x="2" y="11"/>
                  </a:cxn>
                  <a:cxn ang="0">
                    <a:pos x="13" y="15"/>
                  </a:cxn>
                  <a:cxn ang="0">
                    <a:pos x="2" y="11"/>
                  </a:cxn>
                  <a:cxn ang="0">
                    <a:pos x="2" y="8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11" y="16"/>
                  </a:cxn>
                  <a:cxn ang="0">
                    <a:pos x="15" y="10"/>
                  </a:cxn>
                  <a:cxn ang="0">
                    <a:pos x="13" y="15"/>
                  </a:cxn>
                  <a:cxn ang="0">
                    <a:pos x="15" y="10"/>
                  </a:cxn>
                  <a:cxn ang="0">
                    <a:pos x="3" y="8"/>
                  </a:cxn>
                  <a:cxn ang="0">
                    <a:pos x="15" y="10"/>
                  </a:cxn>
                  <a:cxn ang="0">
                    <a:pos x="3" y="8"/>
                  </a:cxn>
                  <a:cxn ang="0">
                    <a:pos x="8" y="2"/>
                  </a:cxn>
                  <a:cxn ang="0">
                    <a:pos x="3" y="8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16" y="8"/>
                  </a:cxn>
                  <a:cxn ang="0">
                    <a:pos x="5" y="7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1">
                    <a:moveTo>
                      <a:pt x="5" y="21"/>
                    </a:moveTo>
                    <a:lnTo>
                      <a:pt x="3" y="21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21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1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2" y="8"/>
                    </a:moveTo>
                    <a:lnTo>
                      <a:pt x="3" y="7"/>
                    </a:lnTo>
                    <a:lnTo>
                      <a:pt x="13" y="15"/>
                    </a:lnTo>
                    <a:lnTo>
                      <a:pt x="11" y="16"/>
                    </a:lnTo>
                    <a:lnTo>
                      <a:pt x="2" y="8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13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8" name="Freeform 2185"/>
              <p:cNvSpPr>
                <a:spLocks noEditPoints="1"/>
              </p:cNvSpPr>
              <p:nvPr/>
            </p:nvSpPr>
            <p:spPr bwMode="auto">
              <a:xfrm>
                <a:off x="1172" y="2895"/>
                <a:ext cx="13" cy="19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6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5" y="6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5" y="18"/>
                  </a:cxn>
                  <a:cxn ang="0">
                    <a:pos x="11" y="13"/>
                  </a:cxn>
                  <a:cxn ang="0">
                    <a:pos x="6" y="18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" y="6"/>
                  </a:cxn>
                  <a:cxn ang="0">
                    <a:pos x="0" y="10"/>
                  </a:cxn>
                  <a:cxn ang="0">
                    <a:pos x="3" y="5"/>
                  </a:cxn>
                  <a:cxn ang="0">
                    <a:pos x="10" y="15"/>
                  </a:cxn>
                  <a:cxn ang="0">
                    <a:pos x="13" y="8"/>
                  </a:cxn>
                  <a:cxn ang="0">
                    <a:pos x="11" y="13"/>
                  </a:cxn>
                  <a:cxn ang="0">
                    <a:pos x="13" y="8"/>
                  </a:cxn>
                  <a:cxn ang="0">
                    <a:pos x="1" y="6"/>
                  </a:cxn>
                  <a:cxn ang="0">
                    <a:pos x="13" y="8"/>
                  </a:cxn>
                  <a:cxn ang="0">
                    <a:pos x="1" y="6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6"/>
                  </a:cxn>
                </a:cxnLst>
                <a:rect l="0" t="0" r="r" b="b"/>
                <a:pathLst>
                  <a:path w="13" h="19">
                    <a:moveTo>
                      <a:pt x="11" y="15"/>
                    </a:moveTo>
                    <a:lnTo>
                      <a:pt x="10" y="16"/>
                    </a:lnTo>
                    <a:lnTo>
                      <a:pt x="10" y="18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6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1" y="13"/>
                    </a:moveTo>
                    <a:lnTo>
                      <a:pt x="11" y="18"/>
                    </a:lnTo>
                    <a:lnTo>
                      <a:pt x="6" y="18"/>
                    </a:lnTo>
                    <a:lnTo>
                      <a:pt x="6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1" y="6"/>
                    </a:moveTo>
                    <a:lnTo>
                      <a:pt x="3" y="5"/>
                    </a:lnTo>
                    <a:lnTo>
                      <a:pt x="11" y="13"/>
                    </a:lnTo>
                    <a:lnTo>
                      <a:pt x="10" y="15"/>
                    </a:lnTo>
                    <a:lnTo>
                      <a:pt x="1" y="6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1" y="13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6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9" name="Freeform 2186"/>
              <p:cNvSpPr>
                <a:spLocks noEditPoints="1"/>
              </p:cNvSpPr>
              <p:nvPr/>
            </p:nvSpPr>
            <p:spPr bwMode="auto">
              <a:xfrm>
                <a:off x="1173" y="2887"/>
                <a:ext cx="17" cy="19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4" y="8"/>
                  </a:cxn>
                  <a:cxn ang="0">
                    <a:pos x="7" y="19"/>
                  </a:cxn>
                  <a:cxn ang="0">
                    <a:pos x="9" y="8"/>
                  </a:cxn>
                  <a:cxn ang="0">
                    <a:pos x="7" y="19"/>
                  </a:cxn>
                  <a:cxn ang="0">
                    <a:pos x="13" y="14"/>
                  </a:cxn>
                  <a:cxn ang="0">
                    <a:pos x="9" y="19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9" y="5"/>
                  </a:cxn>
                  <a:cxn ang="0">
                    <a:pos x="9" y="16"/>
                  </a:cxn>
                  <a:cxn ang="0">
                    <a:pos x="15" y="11"/>
                  </a:cxn>
                  <a:cxn ang="0">
                    <a:pos x="9" y="16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5" y="3"/>
                  </a:cxn>
                  <a:cxn ang="0">
                    <a:pos x="4" y="8"/>
                  </a:cxn>
                  <a:cxn ang="0">
                    <a:pos x="7" y="1"/>
                  </a:cxn>
                  <a:cxn ang="0">
                    <a:pos x="13" y="13"/>
                  </a:cxn>
                  <a:cxn ang="0">
                    <a:pos x="17" y="6"/>
                  </a:cxn>
                  <a:cxn ang="0">
                    <a:pos x="15" y="11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5"/>
                  </a:cxn>
                </a:cxnLst>
                <a:rect l="0" t="0" r="r" b="b"/>
                <a:pathLst>
                  <a:path w="17" h="19">
                    <a:moveTo>
                      <a:pt x="7" y="19"/>
                    </a:moveTo>
                    <a:lnTo>
                      <a:pt x="4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7" y="8"/>
                    </a:lnTo>
                    <a:lnTo>
                      <a:pt x="7" y="19"/>
                    </a:lnTo>
                    <a:close/>
                    <a:moveTo>
                      <a:pt x="7" y="8"/>
                    </a:moveTo>
                    <a:lnTo>
                      <a:pt x="9" y="8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9" y="5"/>
                    </a:lnTo>
                    <a:lnTo>
                      <a:pt x="9" y="11"/>
                    </a:lnTo>
                    <a:lnTo>
                      <a:pt x="2" y="1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8"/>
                    </a:moveTo>
                    <a:lnTo>
                      <a:pt x="4" y="5"/>
                    </a:lnTo>
                    <a:lnTo>
                      <a:pt x="5" y="3"/>
                    </a:lnTo>
                    <a:lnTo>
                      <a:pt x="9" y="8"/>
                    </a:lnTo>
                    <a:lnTo>
                      <a:pt x="4" y="8"/>
                    </a:lnTo>
                    <a:close/>
                    <a:moveTo>
                      <a:pt x="5" y="3"/>
                    </a:moveTo>
                    <a:lnTo>
                      <a:pt x="7" y="1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5" y="3"/>
                    </a:lnTo>
                    <a:close/>
                    <a:moveTo>
                      <a:pt x="17" y="6"/>
                    </a:moveTo>
                    <a:lnTo>
                      <a:pt x="17" y="10"/>
                    </a:lnTo>
                    <a:lnTo>
                      <a:pt x="15" y="11"/>
                    </a:lnTo>
                    <a:lnTo>
                      <a:pt x="10" y="6"/>
                    </a:lnTo>
                    <a:lnTo>
                      <a:pt x="17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0" name="Freeform 2187"/>
              <p:cNvSpPr>
                <a:spLocks noEditPoints="1"/>
              </p:cNvSpPr>
              <p:nvPr/>
            </p:nvSpPr>
            <p:spPr bwMode="auto">
              <a:xfrm>
                <a:off x="1178" y="2877"/>
                <a:ext cx="17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8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2" y="11"/>
                  </a:cxn>
                  <a:cxn ang="0">
                    <a:pos x="13" y="13"/>
                  </a:cxn>
                  <a:cxn ang="0">
                    <a:pos x="2" y="11"/>
                  </a:cxn>
                  <a:cxn ang="0">
                    <a:pos x="7" y="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5" y="11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4" y="7"/>
                  </a:cxn>
                  <a:cxn ang="0">
                    <a:pos x="15" y="11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21">
                    <a:moveTo>
                      <a:pt x="12" y="15"/>
                    </a:moveTo>
                    <a:lnTo>
                      <a:pt x="12" y="1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1"/>
                    </a:lnTo>
                    <a:lnTo>
                      <a:pt x="2" y="11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" name="Freeform 2188"/>
              <p:cNvSpPr>
                <a:spLocks noEditPoints="1"/>
              </p:cNvSpPr>
              <p:nvPr/>
            </p:nvSpPr>
            <p:spPr bwMode="auto">
              <a:xfrm>
                <a:off x="1182" y="2869"/>
                <a:ext cx="14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4" y="19"/>
                  </a:cxn>
                  <a:cxn ang="0">
                    <a:pos x="1" y="16"/>
                  </a:cxn>
                  <a:cxn ang="0">
                    <a:pos x="13" y="15"/>
                  </a:cxn>
                  <a:cxn ang="0">
                    <a:pos x="0" y="11"/>
                  </a:cxn>
                  <a:cxn ang="0">
                    <a:pos x="13" y="15"/>
                  </a:cxn>
                  <a:cxn ang="0">
                    <a:pos x="0" y="11"/>
                  </a:cxn>
                  <a:cxn ang="0">
                    <a:pos x="6" y="5"/>
                  </a:cxn>
                  <a:cxn ang="0">
                    <a:pos x="0" y="11"/>
                  </a:cxn>
                  <a:cxn ang="0">
                    <a:pos x="8" y="5"/>
                  </a:cxn>
                  <a:cxn ang="0">
                    <a:pos x="6" y="18"/>
                  </a:cxn>
                  <a:cxn ang="0">
                    <a:pos x="14" y="11"/>
                  </a:cxn>
                  <a:cxn ang="0">
                    <a:pos x="8" y="18"/>
                  </a:cxn>
                  <a:cxn ang="0">
                    <a:pos x="14" y="11"/>
                  </a:cxn>
                  <a:cxn ang="0">
                    <a:pos x="1" y="6"/>
                  </a:cxn>
                  <a:cxn ang="0">
                    <a:pos x="14" y="11"/>
                  </a:cxn>
                  <a:cxn ang="0">
                    <a:pos x="1" y="6"/>
                  </a:cxn>
                  <a:cxn ang="0">
                    <a:pos x="8" y="2"/>
                  </a:cxn>
                  <a:cxn ang="0">
                    <a:pos x="1" y="6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4" y="6"/>
                  </a:cxn>
                  <a:cxn ang="0">
                    <a:pos x="9" y="13"/>
                  </a:cxn>
                  <a:cxn ang="0">
                    <a:pos x="14" y="6"/>
                  </a:cxn>
                  <a:cxn ang="0">
                    <a:pos x="3" y="5"/>
                  </a:cxn>
                  <a:cxn ang="0">
                    <a:pos x="14" y="6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19">
                    <a:moveTo>
                      <a:pt x="13" y="15"/>
                    </a:moveTo>
                    <a:lnTo>
                      <a:pt x="11" y="16"/>
                    </a:lnTo>
                    <a:lnTo>
                      <a:pt x="11" y="1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3" y="15"/>
                    </a:lnTo>
                    <a:close/>
                    <a:moveTo>
                      <a:pt x="0" y="15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13" y="15"/>
                    </a:lnTo>
                    <a:lnTo>
                      <a:pt x="0" y="15"/>
                    </a:lnTo>
                    <a:close/>
                    <a:moveTo>
                      <a:pt x="0" y="11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5"/>
                    </a:lnTo>
                    <a:close/>
                    <a:moveTo>
                      <a:pt x="14" y="11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4" y="11"/>
                    </a:lnTo>
                    <a:close/>
                    <a:moveTo>
                      <a:pt x="1" y="11"/>
                    </a:moveTo>
                    <a:lnTo>
                      <a:pt x="1" y="6"/>
                    </a:lnTo>
                    <a:lnTo>
                      <a:pt x="14" y="6"/>
                    </a:lnTo>
                    <a:lnTo>
                      <a:pt x="14" y="11"/>
                    </a:lnTo>
                    <a:lnTo>
                      <a:pt x="1" y="11"/>
                    </a:lnTo>
                    <a:close/>
                    <a:moveTo>
                      <a:pt x="1" y="6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6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2" name="Freeform 2189"/>
              <p:cNvSpPr>
                <a:spLocks noEditPoints="1"/>
              </p:cNvSpPr>
              <p:nvPr/>
            </p:nvSpPr>
            <p:spPr bwMode="auto">
              <a:xfrm>
                <a:off x="1185" y="2859"/>
                <a:ext cx="16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1" y="18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1" y="10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10" y="16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3" y="7"/>
                  </a:cxn>
                  <a:cxn ang="0">
                    <a:pos x="11" y="2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1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1">
                    <a:moveTo>
                      <a:pt x="11" y="15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10" y="16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2"/>
                    </a:moveTo>
                    <a:lnTo>
                      <a:pt x="11" y="2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3" name="Freeform 2190"/>
              <p:cNvSpPr>
                <a:spLocks noEditPoints="1"/>
              </p:cNvSpPr>
              <p:nvPr/>
            </p:nvSpPr>
            <p:spPr bwMode="auto">
              <a:xfrm>
                <a:off x="1190" y="2849"/>
                <a:ext cx="14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8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1" y="10"/>
                  </a:cxn>
                  <a:cxn ang="0">
                    <a:pos x="13" y="12"/>
                  </a:cxn>
                  <a:cxn ang="0">
                    <a:pos x="1" y="10"/>
                  </a:cxn>
                  <a:cxn ang="0">
                    <a:pos x="6" y="4"/>
                  </a:cxn>
                  <a:cxn ang="0">
                    <a:pos x="1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2">
                    <a:moveTo>
                      <a:pt x="11" y="15"/>
                    </a:moveTo>
                    <a:lnTo>
                      <a:pt x="11" y="18"/>
                    </a:lnTo>
                    <a:lnTo>
                      <a:pt x="9" y="20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  <a:moveTo>
                      <a:pt x="6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10"/>
                    </a:moveTo>
                    <a:lnTo>
                      <a:pt x="1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" name="Freeform 2191"/>
              <p:cNvSpPr>
                <a:spLocks noEditPoints="1"/>
              </p:cNvSpPr>
              <p:nvPr/>
            </p:nvSpPr>
            <p:spPr bwMode="auto">
              <a:xfrm>
                <a:off x="1193" y="2840"/>
                <a:ext cx="15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6" y="9"/>
                  </a:cxn>
                  <a:cxn ang="0">
                    <a:pos x="5" y="21"/>
                  </a:cxn>
                  <a:cxn ang="0">
                    <a:pos x="13" y="14"/>
                  </a:cxn>
                  <a:cxn ang="0">
                    <a:pos x="6" y="2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5" y="11"/>
                  </a:cxn>
                  <a:cxn ang="0">
                    <a:pos x="8" y="18"/>
                  </a:cxn>
                  <a:cxn ang="0">
                    <a:pos x="15" y="11"/>
                  </a:cxn>
                  <a:cxn ang="0">
                    <a:pos x="3" y="8"/>
                  </a:cxn>
                  <a:cxn ang="0">
                    <a:pos x="15" y="11"/>
                  </a:cxn>
                  <a:cxn ang="0">
                    <a:pos x="3" y="8"/>
                  </a:cxn>
                  <a:cxn ang="0">
                    <a:pos x="8" y="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10" y="13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21">
                    <a:moveTo>
                      <a:pt x="11" y="16"/>
                    </a:moveTo>
                    <a:lnTo>
                      <a:pt x="11" y="18"/>
                    </a:lnTo>
                    <a:lnTo>
                      <a:pt x="10" y="19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4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4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5" y="9"/>
                    </a:moveTo>
                    <a:lnTo>
                      <a:pt x="6" y="9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9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6" y="6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5" y="11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5" name="Freeform 2192"/>
              <p:cNvSpPr>
                <a:spLocks noEditPoints="1"/>
              </p:cNvSpPr>
              <p:nvPr/>
            </p:nvSpPr>
            <p:spPr bwMode="auto">
              <a:xfrm>
                <a:off x="1196" y="2832"/>
                <a:ext cx="15" cy="19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2" y="16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7" y="19"/>
                  </a:cxn>
                  <a:cxn ang="0">
                    <a:pos x="15" y="13"/>
                  </a:cxn>
                  <a:cxn ang="0">
                    <a:pos x="8" y="19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2" y="8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8"/>
                  </a:cxn>
                  <a:cxn ang="0">
                    <a:pos x="10" y="14"/>
                  </a:cxn>
                  <a:cxn ang="0">
                    <a:pos x="15" y="8"/>
                  </a:cxn>
                  <a:cxn ang="0">
                    <a:pos x="3" y="4"/>
                  </a:cxn>
                  <a:cxn ang="0">
                    <a:pos x="15" y="8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19">
                    <a:moveTo>
                      <a:pt x="12" y="14"/>
                    </a:moveTo>
                    <a:lnTo>
                      <a:pt x="12" y="16"/>
                    </a:lnTo>
                    <a:lnTo>
                      <a:pt x="10" y="17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6"/>
                    </a:lnTo>
                    <a:close/>
                    <a:moveTo>
                      <a:pt x="15" y="13"/>
                    </a:moveTo>
                    <a:lnTo>
                      <a:pt x="15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3"/>
                    </a:lnTo>
                    <a:lnTo>
                      <a:pt x="2" y="13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6" name="Freeform 2193"/>
              <p:cNvSpPr>
                <a:spLocks noEditPoints="1"/>
              </p:cNvSpPr>
              <p:nvPr/>
            </p:nvSpPr>
            <p:spPr bwMode="auto">
              <a:xfrm>
                <a:off x="1199" y="2822"/>
                <a:ext cx="17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9" y="21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2" y="14"/>
                  </a:cxn>
                  <a:cxn ang="0">
                    <a:pos x="0" y="14"/>
                  </a:cxn>
                  <a:cxn ang="0">
                    <a:pos x="12" y="14"/>
                  </a:cxn>
                  <a:cxn ang="0">
                    <a:pos x="0" y="14"/>
                  </a:cxn>
                  <a:cxn ang="0">
                    <a:pos x="7" y="8"/>
                  </a:cxn>
                  <a:cxn ang="0">
                    <a:pos x="0" y="14"/>
                  </a:cxn>
                  <a:cxn ang="0">
                    <a:pos x="9" y="8"/>
                  </a:cxn>
                  <a:cxn ang="0">
                    <a:pos x="7" y="19"/>
                  </a:cxn>
                  <a:cxn ang="0">
                    <a:pos x="13" y="14"/>
                  </a:cxn>
                  <a:cxn ang="0">
                    <a:pos x="9" y="19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10" y="5"/>
                  </a:cxn>
                  <a:cxn ang="0">
                    <a:pos x="9" y="16"/>
                  </a:cxn>
                  <a:cxn ang="0">
                    <a:pos x="15" y="11"/>
                  </a:cxn>
                  <a:cxn ang="0">
                    <a:pos x="10" y="1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17" y="6"/>
                  </a:cxn>
                  <a:cxn ang="0">
                    <a:pos x="10" y="13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5"/>
                  </a:cxn>
                </a:cxnLst>
                <a:rect l="0" t="0" r="r" b="b"/>
                <a:pathLst>
                  <a:path w="17" h="21">
                    <a:moveTo>
                      <a:pt x="12" y="14"/>
                    </a:moveTo>
                    <a:lnTo>
                      <a:pt x="12" y="18"/>
                    </a:lnTo>
                    <a:lnTo>
                      <a:pt x="10" y="19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4" y="21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4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lnTo>
                      <a:pt x="0" y="14"/>
                    </a:lnTo>
                    <a:close/>
                    <a:moveTo>
                      <a:pt x="7" y="8"/>
                    </a:moveTo>
                    <a:lnTo>
                      <a:pt x="9" y="8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9" y="5"/>
                    </a:lnTo>
                    <a:lnTo>
                      <a:pt x="9" y="11"/>
                    </a:lnTo>
                    <a:lnTo>
                      <a:pt x="2" y="11"/>
                    </a:lnTo>
                    <a:close/>
                    <a:moveTo>
                      <a:pt x="9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0" y="6"/>
                    </a:lnTo>
                    <a:lnTo>
                      <a:pt x="4" y="6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7" y="6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7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7" name="Freeform 2194"/>
              <p:cNvSpPr>
                <a:spLocks noEditPoints="1"/>
              </p:cNvSpPr>
              <p:nvPr/>
            </p:nvSpPr>
            <p:spPr bwMode="auto">
              <a:xfrm>
                <a:off x="1204" y="2812"/>
                <a:ext cx="17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1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2" y="15"/>
                  </a:cxn>
                  <a:cxn ang="0">
                    <a:pos x="0" y="11"/>
                  </a:cxn>
                  <a:cxn ang="0">
                    <a:pos x="12" y="15"/>
                  </a:cxn>
                  <a:cxn ang="0">
                    <a:pos x="0" y="11"/>
                  </a:cxn>
                  <a:cxn ang="0">
                    <a:pos x="5" y="7"/>
                  </a:cxn>
                  <a:cxn ang="0">
                    <a:pos x="0" y="11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1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8" y="0"/>
                  </a:cxn>
                  <a:cxn ang="0">
                    <a:pos x="4" y="5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5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21">
                    <a:moveTo>
                      <a:pt x="12" y="15"/>
                    </a:moveTo>
                    <a:lnTo>
                      <a:pt x="12" y="18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1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5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4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7" y="5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8" name="Freeform 2195"/>
              <p:cNvSpPr>
                <a:spLocks noEditPoints="1"/>
              </p:cNvSpPr>
              <p:nvPr/>
            </p:nvSpPr>
            <p:spPr bwMode="auto">
              <a:xfrm>
                <a:off x="1209" y="2801"/>
                <a:ext cx="13" cy="22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7" y="21"/>
                  </a:cxn>
                  <a:cxn ang="0">
                    <a:pos x="3" y="21"/>
                  </a:cxn>
                  <a:cxn ang="0">
                    <a:pos x="0" y="19"/>
                  </a:cxn>
                  <a:cxn ang="0">
                    <a:pos x="12" y="16"/>
                  </a:cxn>
                  <a:cxn ang="0">
                    <a:pos x="0" y="11"/>
                  </a:cxn>
                  <a:cxn ang="0">
                    <a:pos x="12" y="16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2" y="11"/>
                  </a:cxn>
                  <a:cxn ang="0">
                    <a:pos x="7" y="18"/>
                  </a:cxn>
                  <a:cxn ang="0">
                    <a:pos x="12" y="11"/>
                  </a:cxn>
                  <a:cxn ang="0">
                    <a:pos x="0" y="9"/>
                  </a:cxn>
                  <a:cxn ang="0">
                    <a:pos x="12" y="11"/>
                  </a:cxn>
                  <a:cxn ang="0">
                    <a:pos x="0" y="9"/>
                  </a:cxn>
                  <a:cxn ang="0">
                    <a:pos x="3" y="5"/>
                  </a:cxn>
                  <a:cxn ang="0">
                    <a:pos x="0" y="9"/>
                  </a:cxn>
                  <a:cxn ang="0">
                    <a:pos x="5" y="3"/>
                  </a:cxn>
                  <a:cxn ang="0">
                    <a:pos x="10" y="13"/>
                  </a:cxn>
                  <a:cxn ang="0">
                    <a:pos x="13" y="8"/>
                  </a:cxn>
                  <a:cxn ang="0">
                    <a:pos x="12" y="13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3" y="1"/>
                  </a:cxn>
                  <a:cxn ang="0">
                    <a:pos x="8" y="0"/>
                  </a:cxn>
                  <a:cxn ang="0">
                    <a:pos x="12" y="1"/>
                  </a:cxn>
                  <a:cxn ang="0">
                    <a:pos x="13" y="6"/>
                  </a:cxn>
                </a:cxnLst>
                <a:rect l="0" t="0" r="r" b="b"/>
                <a:pathLst>
                  <a:path w="13" h="22">
                    <a:moveTo>
                      <a:pt x="12" y="16"/>
                    </a:moveTo>
                    <a:lnTo>
                      <a:pt x="10" y="19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2" y="11"/>
                    </a:moveTo>
                    <a:lnTo>
                      <a:pt x="12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2" y="11"/>
                    </a:lnTo>
                    <a:close/>
                    <a:moveTo>
                      <a:pt x="0" y="11"/>
                    </a:moveTo>
                    <a:lnTo>
                      <a:pt x="0" y="9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0" y="11"/>
                    </a:lnTo>
                    <a:close/>
                    <a:moveTo>
                      <a:pt x="0" y="9"/>
                    </a:moveTo>
                    <a:lnTo>
                      <a:pt x="0" y="6"/>
                    </a:lnTo>
                    <a:lnTo>
                      <a:pt x="3" y="5"/>
                    </a:lnTo>
                    <a:lnTo>
                      <a:pt x="7" y="9"/>
                    </a:lnTo>
                    <a:lnTo>
                      <a:pt x="0" y="9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3" y="5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9" name="Freeform 2196"/>
              <p:cNvSpPr>
                <a:spLocks noEditPoints="1"/>
              </p:cNvSpPr>
              <p:nvPr/>
            </p:nvSpPr>
            <p:spPr bwMode="auto">
              <a:xfrm>
                <a:off x="1211" y="2791"/>
                <a:ext cx="16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5" y="21"/>
                  </a:cxn>
                  <a:cxn ang="0">
                    <a:pos x="1" y="18"/>
                  </a:cxn>
                  <a:cxn ang="0">
                    <a:pos x="11" y="16"/>
                  </a:cxn>
                  <a:cxn ang="0">
                    <a:pos x="0" y="15"/>
                  </a:cxn>
                  <a:cxn ang="0">
                    <a:pos x="11" y="16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6" y="21"/>
                  </a:cxn>
                  <a:cxn ang="0">
                    <a:pos x="13" y="15"/>
                  </a:cxn>
                  <a:cxn ang="0">
                    <a:pos x="8" y="21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1" y="10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10" y="1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6"/>
                  </a:cxn>
                  <a:cxn ang="0">
                    <a:pos x="14" y="10"/>
                  </a:cxn>
                  <a:cxn ang="0">
                    <a:pos x="10" y="11"/>
                  </a:cxn>
                </a:cxnLst>
                <a:rect l="0" t="0" r="r" b="b"/>
                <a:pathLst>
                  <a:path w="16" h="21">
                    <a:moveTo>
                      <a:pt x="11" y="16"/>
                    </a:moveTo>
                    <a:lnTo>
                      <a:pt x="11" y="18"/>
                    </a:lnTo>
                    <a:lnTo>
                      <a:pt x="10" y="1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1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8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10" y="16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0" name="Freeform 2197"/>
              <p:cNvSpPr>
                <a:spLocks noEditPoints="1"/>
              </p:cNvSpPr>
              <p:nvPr/>
            </p:nvSpPr>
            <p:spPr bwMode="auto">
              <a:xfrm>
                <a:off x="1216" y="2780"/>
                <a:ext cx="14" cy="22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9"/>
                  </a:cxn>
                  <a:cxn ang="0">
                    <a:pos x="11" y="17"/>
                  </a:cxn>
                  <a:cxn ang="0">
                    <a:pos x="0" y="14"/>
                  </a:cxn>
                  <a:cxn ang="0">
                    <a:pos x="11" y="17"/>
                  </a:cxn>
                  <a:cxn ang="0">
                    <a:pos x="0" y="14"/>
                  </a:cxn>
                  <a:cxn ang="0">
                    <a:pos x="1" y="9"/>
                  </a:cxn>
                  <a:cxn ang="0">
                    <a:pos x="0" y="14"/>
                  </a:cxn>
                  <a:cxn ang="0">
                    <a:pos x="3" y="8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1" y="17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6" y="4"/>
                  </a:cxn>
                  <a:cxn ang="0">
                    <a:pos x="1" y="9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4" y="9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3" y="4"/>
                  </a:cxn>
                  <a:cxn ang="0">
                    <a:pos x="14" y="9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4"/>
                  </a:cxn>
                </a:cxnLst>
                <a:rect l="0" t="0" r="r" b="b"/>
                <a:pathLst>
                  <a:path w="14" h="22">
                    <a:moveTo>
                      <a:pt x="11" y="17"/>
                    </a:moveTo>
                    <a:lnTo>
                      <a:pt x="11" y="19"/>
                    </a:lnTo>
                    <a:lnTo>
                      <a:pt x="9" y="21"/>
                    </a:lnTo>
                    <a:lnTo>
                      <a:pt x="8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11" y="17"/>
                    </a:lnTo>
                    <a:close/>
                    <a:moveTo>
                      <a:pt x="0" y="17"/>
                    </a:moveTo>
                    <a:lnTo>
                      <a:pt x="0" y="14"/>
                    </a:lnTo>
                    <a:lnTo>
                      <a:pt x="11" y="14"/>
                    </a:lnTo>
                    <a:lnTo>
                      <a:pt x="11" y="17"/>
                    </a:lnTo>
                    <a:lnTo>
                      <a:pt x="0" y="17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" y="9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1" y="9"/>
                    </a:moveTo>
                    <a:lnTo>
                      <a:pt x="3" y="8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1" y="9"/>
                    </a:lnTo>
                    <a:close/>
                    <a:moveTo>
                      <a:pt x="13" y="13"/>
                    </a:moveTo>
                    <a:lnTo>
                      <a:pt x="13" y="16"/>
                    </a:lnTo>
                    <a:lnTo>
                      <a:pt x="11" y="17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9"/>
                    </a:moveTo>
                    <a:lnTo>
                      <a:pt x="1" y="4"/>
                    </a:lnTo>
                    <a:lnTo>
                      <a:pt x="6" y="4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4"/>
                    </a:lnTo>
                    <a:lnTo>
                      <a:pt x="14" y="4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1" name="Freeform 2198"/>
              <p:cNvSpPr>
                <a:spLocks noEditPoints="1"/>
              </p:cNvSpPr>
              <p:nvPr/>
            </p:nvSpPr>
            <p:spPr bwMode="auto">
              <a:xfrm>
                <a:off x="1219" y="2770"/>
                <a:ext cx="16" cy="21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3" y="10"/>
                  </a:cxn>
                  <a:cxn ang="0">
                    <a:pos x="5" y="21"/>
                  </a:cxn>
                  <a:cxn ang="0">
                    <a:pos x="6" y="10"/>
                  </a:cxn>
                  <a:cxn ang="0">
                    <a:pos x="5" y="21"/>
                  </a:cxn>
                  <a:cxn ang="0">
                    <a:pos x="13" y="14"/>
                  </a:cxn>
                  <a:cxn ang="0">
                    <a:pos x="6" y="2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5" y="11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2" y="6"/>
                  </a:cxn>
                  <a:cxn ang="0">
                    <a:pos x="15" y="11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2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3" y="5"/>
                  </a:cxn>
                  <a:cxn ang="0">
                    <a:pos x="16" y="6"/>
                  </a:cxn>
                  <a:cxn ang="0">
                    <a:pos x="3" y="5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21">
                    <a:moveTo>
                      <a:pt x="5" y="21"/>
                    </a:moveTo>
                    <a:lnTo>
                      <a:pt x="3" y="21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5" y="21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2" y="11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2" name="Freeform 2199"/>
              <p:cNvSpPr>
                <a:spLocks noEditPoints="1"/>
              </p:cNvSpPr>
              <p:nvPr/>
            </p:nvSpPr>
            <p:spPr bwMode="auto">
              <a:xfrm>
                <a:off x="1222" y="2760"/>
                <a:ext cx="15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1"/>
                  </a:cxn>
                  <a:cxn ang="0">
                    <a:pos x="5" y="21"/>
                  </a:cxn>
                  <a:cxn ang="0">
                    <a:pos x="2" y="18"/>
                  </a:cxn>
                  <a:cxn ang="0">
                    <a:pos x="13" y="15"/>
                  </a:cxn>
                  <a:cxn ang="0">
                    <a:pos x="0" y="13"/>
                  </a:cxn>
                  <a:cxn ang="0">
                    <a:pos x="13" y="15"/>
                  </a:cxn>
                  <a:cxn ang="0">
                    <a:pos x="0" y="13"/>
                  </a:cxn>
                  <a:cxn ang="0">
                    <a:pos x="3" y="10"/>
                  </a:cxn>
                  <a:cxn ang="0">
                    <a:pos x="0" y="13"/>
                  </a:cxn>
                  <a:cxn ang="0">
                    <a:pos x="3" y="8"/>
                  </a:cxn>
                  <a:cxn ang="0">
                    <a:pos x="12" y="18"/>
                  </a:cxn>
                  <a:cxn ang="0">
                    <a:pos x="13" y="13"/>
                  </a:cxn>
                  <a:cxn ang="0">
                    <a:pos x="12" y="16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1">
                    <a:moveTo>
                      <a:pt x="13" y="15"/>
                    </a:moveTo>
                    <a:lnTo>
                      <a:pt x="12" y="18"/>
                    </a:lnTo>
                    <a:lnTo>
                      <a:pt x="12" y="2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13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3" y="10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12" y="16"/>
                    </a:lnTo>
                    <a:lnTo>
                      <a:pt x="12" y="18"/>
                    </a:lnTo>
                    <a:lnTo>
                      <a:pt x="3" y="10"/>
                    </a:lnTo>
                    <a:close/>
                    <a:moveTo>
                      <a:pt x="13" y="13"/>
                    </a:moveTo>
                    <a:lnTo>
                      <a:pt x="13" y="15"/>
                    </a:lnTo>
                    <a:lnTo>
                      <a:pt x="12" y="16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3" name="Freeform 2200"/>
              <p:cNvSpPr>
                <a:spLocks noEditPoints="1"/>
              </p:cNvSpPr>
              <p:nvPr/>
            </p:nvSpPr>
            <p:spPr bwMode="auto">
              <a:xfrm>
                <a:off x="1225" y="2749"/>
                <a:ext cx="17" cy="22"/>
              </a:xfrm>
              <a:custGeom>
                <a:avLst/>
                <a:gdLst/>
                <a:ahLst/>
                <a:cxnLst>
                  <a:cxn ang="0">
                    <a:pos x="4" y="21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4" y="11"/>
                  </a:cxn>
                  <a:cxn ang="0">
                    <a:pos x="7" y="22"/>
                  </a:cxn>
                  <a:cxn ang="0">
                    <a:pos x="9" y="11"/>
                  </a:cxn>
                  <a:cxn ang="0">
                    <a:pos x="7" y="22"/>
                  </a:cxn>
                  <a:cxn ang="0">
                    <a:pos x="13" y="16"/>
                  </a:cxn>
                  <a:cxn ang="0">
                    <a:pos x="9" y="22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9" y="6"/>
                  </a:cxn>
                  <a:cxn ang="0">
                    <a:pos x="2" y="11"/>
                  </a:cxn>
                  <a:cxn ang="0">
                    <a:pos x="9" y="6"/>
                  </a:cxn>
                  <a:cxn ang="0">
                    <a:pos x="9" y="18"/>
                  </a:cxn>
                  <a:cxn ang="0">
                    <a:pos x="15" y="11"/>
                  </a:cxn>
                  <a:cxn ang="0">
                    <a:pos x="9" y="18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9" y="1"/>
                  </a:cxn>
                  <a:cxn ang="0">
                    <a:pos x="4" y="8"/>
                  </a:cxn>
                  <a:cxn ang="0">
                    <a:pos x="10" y="1"/>
                  </a:cxn>
                  <a:cxn ang="0">
                    <a:pos x="9" y="13"/>
                  </a:cxn>
                  <a:cxn ang="0">
                    <a:pos x="17" y="8"/>
                  </a:cxn>
                  <a:cxn ang="0">
                    <a:pos x="10" y="13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</a:cxnLst>
                <a:rect l="0" t="0" r="r" b="b"/>
                <a:pathLst>
                  <a:path w="17" h="22">
                    <a:moveTo>
                      <a:pt x="7" y="22"/>
                    </a:moveTo>
                    <a:lnTo>
                      <a:pt x="4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7" y="22"/>
                    </a:lnTo>
                    <a:close/>
                    <a:moveTo>
                      <a:pt x="7" y="11"/>
                    </a:moveTo>
                    <a:lnTo>
                      <a:pt x="9" y="1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13" y="16"/>
                    </a:moveTo>
                    <a:lnTo>
                      <a:pt x="13" y="22"/>
                    </a:lnTo>
                    <a:lnTo>
                      <a:pt x="9" y="22"/>
                    </a:lnTo>
                    <a:lnTo>
                      <a:pt x="9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9" y="6"/>
                    </a:lnTo>
                    <a:lnTo>
                      <a:pt x="9" y="11"/>
                    </a:lnTo>
                    <a:lnTo>
                      <a:pt x="2" y="11"/>
                    </a:lnTo>
                    <a:close/>
                    <a:moveTo>
                      <a:pt x="9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6"/>
                    </a:lnTo>
                    <a:close/>
                    <a:moveTo>
                      <a:pt x="15" y="11"/>
                    </a:moveTo>
                    <a:lnTo>
                      <a:pt x="15" y="18"/>
                    </a:lnTo>
                    <a:lnTo>
                      <a:pt x="9" y="18"/>
                    </a:lnTo>
                    <a:lnTo>
                      <a:pt x="9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8"/>
                    </a:moveTo>
                    <a:lnTo>
                      <a:pt x="4" y="1"/>
                    </a:lnTo>
                    <a:lnTo>
                      <a:pt x="9" y="1"/>
                    </a:lnTo>
                    <a:lnTo>
                      <a:pt x="9" y="8"/>
                    </a:lnTo>
                    <a:lnTo>
                      <a:pt x="4" y="8"/>
                    </a:lnTo>
                    <a:close/>
                    <a:moveTo>
                      <a:pt x="9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1"/>
                    </a:lnTo>
                    <a:close/>
                    <a:moveTo>
                      <a:pt x="17" y="8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4" name="Freeform 2201"/>
              <p:cNvSpPr>
                <a:spLocks noEditPoints="1"/>
              </p:cNvSpPr>
              <p:nvPr/>
            </p:nvSpPr>
            <p:spPr bwMode="auto">
              <a:xfrm>
                <a:off x="1230" y="2739"/>
                <a:ext cx="17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1"/>
                  </a:cxn>
                  <a:cxn ang="0">
                    <a:pos x="4" y="21"/>
                  </a:cxn>
                  <a:cxn ang="0">
                    <a:pos x="0" y="18"/>
                  </a:cxn>
                  <a:cxn ang="0">
                    <a:pos x="12" y="16"/>
                  </a:cxn>
                  <a:cxn ang="0">
                    <a:pos x="0" y="15"/>
                  </a:cxn>
                  <a:cxn ang="0">
                    <a:pos x="12" y="16"/>
                  </a:cxn>
                  <a:cxn ang="0">
                    <a:pos x="0" y="15"/>
                  </a:cxn>
                  <a:cxn ang="0">
                    <a:pos x="5" y="8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5" y="21"/>
                  </a:cxn>
                  <a:cxn ang="0">
                    <a:pos x="13" y="15"/>
                  </a:cxn>
                  <a:cxn ang="0">
                    <a:pos x="7" y="21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5" y="10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7" y="6"/>
                  </a:cxn>
                  <a:cxn ang="0">
                    <a:pos x="13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21">
                    <a:moveTo>
                      <a:pt x="12" y="16"/>
                    </a:moveTo>
                    <a:lnTo>
                      <a:pt x="12" y="18"/>
                    </a:lnTo>
                    <a:lnTo>
                      <a:pt x="10" y="19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5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8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7" y="21"/>
                    </a:lnTo>
                    <a:lnTo>
                      <a:pt x="7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4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5" name="Freeform 2202"/>
              <p:cNvSpPr>
                <a:spLocks noEditPoints="1"/>
              </p:cNvSpPr>
              <p:nvPr/>
            </p:nvSpPr>
            <p:spPr bwMode="auto">
              <a:xfrm>
                <a:off x="1234" y="2729"/>
                <a:ext cx="14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4" y="21"/>
                  </a:cxn>
                  <a:cxn ang="0">
                    <a:pos x="1" y="18"/>
                  </a:cxn>
                  <a:cxn ang="0">
                    <a:pos x="13" y="16"/>
                  </a:cxn>
                  <a:cxn ang="0">
                    <a:pos x="0" y="12"/>
                  </a:cxn>
                  <a:cxn ang="0">
                    <a:pos x="13" y="16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0" y="12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4" y="12"/>
                  </a:cxn>
                  <a:cxn ang="0">
                    <a:pos x="8" y="18"/>
                  </a:cxn>
                  <a:cxn ang="0">
                    <a:pos x="14" y="12"/>
                  </a:cxn>
                  <a:cxn ang="0">
                    <a:pos x="1" y="8"/>
                  </a:cxn>
                  <a:cxn ang="0">
                    <a:pos x="14" y="12"/>
                  </a:cxn>
                  <a:cxn ang="0">
                    <a:pos x="1" y="8"/>
                  </a:cxn>
                  <a:cxn ang="0">
                    <a:pos x="3" y="5"/>
                  </a:cxn>
                  <a:cxn ang="0">
                    <a:pos x="1" y="8"/>
                  </a:cxn>
                  <a:cxn ang="0">
                    <a:pos x="4" y="3"/>
                  </a:cxn>
                  <a:cxn ang="0">
                    <a:pos x="13" y="12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1">
                    <a:moveTo>
                      <a:pt x="13" y="16"/>
                    </a:moveTo>
                    <a:lnTo>
                      <a:pt x="11" y="18"/>
                    </a:lnTo>
                    <a:lnTo>
                      <a:pt x="9" y="2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1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13" y="16"/>
                    </a:lnTo>
                    <a:close/>
                    <a:moveTo>
                      <a:pt x="0" y="16"/>
                    </a:moveTo>
                    <a:lnTo>
                      <a:pt x="0" y="12"/>
                    </a:lnTo>
                    <a:lnTo>
                      <a:pt x="13" y="12"/>
                    </a:lnTo>
                    <a:lnTo>
                      <a:pt x="13" y="16"/>
                    </a:lnTo>
                    <a:lnTo>
                      <a:pt x="0" y="16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4" y="12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4" y="12"/>
                    </a:lnTo>
                    <a:close/>
                    <a:moveTo>
                      <a:pt x="1" y="12"/>
                    </a:moveTo>
                    <a:lnTo>
                      <a:pt x="1" y="8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" y="12"/>
                    </a:lnTo>
                    <a:close/>
                    <a:moveTo>
                      <a:pt x="1" y="8"/>
                    </a:moveTo>
                    <a:lnTo>
                      <a:pt x="1" y="7"/>
                    </a:lnTo>
                    <a:lnTo>
                      <a:pt x="3" y="5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3" y="5"/>
                    </a:moveTo>
                    <a:lnTo>
                      <a:pt x="4" y="3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3" y="5"/>
                    </a:lnTo>
                    <a:close/>
                    <a:moveTo>
                      <a:pt x="14" y="7"/>
                    </a:moveTo>
                    <a:lnTo>
                      <a:pt x="14" y="8"/>
                    </a:lnTo>
                    <a:lnTo>
                      <a:pt x="14" y="10"/>
                    </a:lnTo>
                    <a:lnTo>
                      <a:pt x="9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6" name="Freeform 2203"/>
              <p:cNvSpPr>
                <a:spLocks noEditPoints="1"/>
              </p:cNvSpPr>
              <p:nvPr/>
            </p:nvSpPr>
            <p:spPr bwMode="auto">
              <a:xfrm>
                <a:off x="1237" y="2719"/>
                <a:ext cx="16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8"/>
                  </a:cxn>
                  <a:cxn ang="0">
                    <a:pos x="11" y="17"/>
                  </a:cxn>
                  <a:cxn ang="0">
                    <a:pos x="0" y="15"/>
                  </a:cxn>
                  <a:cxn ang="0">
                    <a:pos x="11" y="17"/>
                  </a:cxn>
                  <a:cxn ang="0">
                    <a:pos x="0" y="15"/>
                  </a:cxn>
                  <a:cxn ang="0">
                    <a:pos x="6" y="9"/>
                  </a:cxn>
                  <a:cxn ang="0">
                    <a:pos x="0" y="15"/>
                  </a:cxn>
                  <a:cxn ang="0">
                    <a:pos x="8" y="9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4"/>
                  </a:cxn>
                  <a:cxn ang="0">
                    <a:pos x="1" y="10"/>
                  </a:cxn>
                  <a:cxn ang="0">
                    <a:pos x="10" y="4"/>
                  </a:cxn>
                  <a:cxn ang="0">
                    <a:pos x="8" y="17"/>
                  </a:cxn>
                  <a:cxn ang="0">
                    <a:pos x="14" y="10"/>
                  </a:cxn>
                  <a:cxn ang="0">
                    <a:pos x="10" y="1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3" y="7"/>
                  </a:cxn>
                  <a:cxn ang="0">
                    <a:pos x="6" y="2"/>
                  </a:cxn>
                  <a:cxn ang="0">
                    <a:pos x="13" y="12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5"/>
                  </a:cxn>
                  <a:cxn ang="0">
                    <a:pos x="14" y="10"/>
                  </a:cxn>
                </a:cxnLst>
                <a:rect l="0" t="0" r="r" b="b"/>
                <a:pathLst>
                  <a:path w="16" h="22">
                    <a:moveTo>
                      <a:pt x="11" y="17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11" y="17"/>
                    </a:lnTo>
                    <a:close/>
                    <a:moveTo>
                      <a:pt x="0" y="17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7"/>
                    </a:lnTo>
                    <a:lnTo>
                      <a:pt x="0" y="17"/>
                    </a:lnTo>
                    <a:close/>
                    <a:moveTo>
                      <a:pt x="0" y="15"/>
                    </a:moveTo>
                    <a:lnTo>
                      <a:pt x="0" y="9"/>
                    </a:lnTo>
                    <a:lnTo>
                      <a:pt x="6" y="9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9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4"/>
                    </a:lnTo>
                    <a:close/>
                    <a:moveTo>
                      <a:pt x="14" y="10"/>
                    </a:moveTo>
                    <a:lnTo>
                      <a:pt x="14" y="17"/>
                    </a:lnTo>
                    <a:lnTo>
                      <a:pt x="10" y="17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5" y="4"/>
                    </a:moveTo>
                    <a:lnTo>
                      <a:pt x="6" y="2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5" y="4"/>
                    </a:lnTo>
                    <a:close/>
                    <a:moveTo>
                      <a:pt x="6" y="2"/>
                    </a:move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4" y="1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7" name="Freeform 2204"/>
              <p:cNvSpPr>
                <a:spLocks noEditPoints="1"/>
              </p:cNvSpPr>
              <p:nvPr/>
            </p:nvSpPr>
            <p:spPr bwMode="auto">
              <a:xfrm>
                <a:off x="1242" y="2708"/>
                <a:ext cx="14" cy="23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0" y="20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11" y="16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6" y="3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3">
                    <a:moveTo>
                      <a:pt x="11" y="16"/>
                    </a:moveTo>
                    <a:lnTo>
                      <a:pt x="11" y="20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6" y="2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8"/>
                    </a:moveTo>
                    <a:lnTo>
                      <a:pt x="6" y="8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6" y="20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8" name="Freeform 2205"/>
              <p:cNvSpPr>
                <a:spLocks noEditPoints="1"/>
              </p:cNvSpPr>
              <p:nvPr/>
            </p:nvSpPr>
            <p:spPr bwMode="auto">
              <a:xfrm>
                <a:off x="1245" y="2698"/>
                <a:ext cx="15" cy="23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3" y="12"/>
                  </a:cxn>
                  <a:cxn ang="0">
                    <a:pos x="5" y="23"/>
                  </a:cxn>
                  <a:cxn ang="0">
                    <a:pos x="6" y="10"/>
                  </a:cxn>
                  <a:cxn ang="0">
                    <a:pos x="5" y="23"/>
                  </a:cxn>
                  <a:cxn ang="0">
                    <a:pos x="13" y="17"/>
                  </a:cxn>
                  <a:cxn ang="0">
                    <a:pos x="6" y="23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6" y="7"/>
                  </a:cxn>
                  <a:cxn ang="0">
                    <a:pos x="2" y="12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5" y="12"/>
                  </a:cxn>
                  <a:cxn ang="0">
                    <a:pos x="8" y="18"/>
                  </a:cxn>
                  <a:cxn ang="0">
                    <a:pos x="15" y="12"/>
                  </a:cxn>
                  <a:cxn ang="0">
                    <a:pos x="3" y="10"/>
                  </a:cxn>
                  <a:cxn ang="0">
                    <a:pos x="15" y="12"/>
                  </a:cxn>
                  <a:cxn ang="0">
                    <a:pos x="3" y="10"/>
                  </a:cxn>
                  <a:cxn ang="0">
                    <a:pos x="3" y="7"/>
                  </a:cxn>
                  <a:cxn ang="0">
                    <a:pos x="3" y="10"/>
                  </a:cxn>
                  <a:cxn ang="0">
                    <a:pos x="5" y="5"/>
                  </a:cxn>
                  <a:cxn ang="0">
                    <a:pos x="13" y="13"/>
                  </a:cxn>
                  <a:cxn ang="0">
                    <a:pos x="15" y="8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3">
                    <a:moveTo>
                      <a:pt x="5" y="23"/>
                    </a:moveTo>
                    <a:lnTo>
                      <a:pt x="3" y="21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5" y="10"/>
                    </a:lnTo>
                    <a:lnTo>
                      <a:pt x="5" y="23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10"/>
                    </a:lnTo>
                    <a:close/>
                    <a:moveTo>
                      <a:pt x="13" y="17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3" y="17"/>
                    </a:lnTo>
                    <a:close/>
                    <a:moveTo>
                      <a:pt x="2" y="17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2" y="17"/>
                    </a:lnTo>
                    <a:close/>
                    <a:moveTo>
                      <a:pt x="2" y="12"/>
                    </a:moveTo>
                    <a:lnTo>
                      <a:pt x="2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2" y="12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5" y="12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10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3" y="7"/>
                    </a:lnTo>
                    <a:lnTo>
                      <a:pt x="8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5" y="5"/>
                    </a:lnTo>
                    <a:lnTo>
                      <a:pt x="15" y="12"/>
                    </a:lnTo>
                    <a:lnTo>
                      <a:pt x="13" y="13"/>
                    </a:lnTo>
                    <a:lnTo>
                      <a:pt x="3" y="7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15" y="12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9" name="Freeform 2206"/>
              <p:cNvSpPr>
                <a:spLocks noEditPoints="1"/>
              </p:cNvSpPr>
              <p:nvPr/>
            </p:nvSpPr>
            <p:spPr bwMode="auto">
              <a:xfrm>
                <a:off x="1248" y="2690"/>
                <a:ext cx="16" cy="20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2" y="16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0" y="13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2" y="10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10" y="16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6" h="20">
                    <a:moveTo>
                      <a:pt x="12" y="15"/>
                    </a:moveTo>
                    <a:lnTo>
                      <a:pt x="12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0" name="Freeform 2207"/>
              <p:cNvSpPr>
                <a:spLocks noEditPoints="1"/>
              </p:cNvSpPr>
              <p:nvPr/>
            </p:nvSpPr>
            <p:spPr bwMode="auto">
              <a:xfrm>
                <a:off x="1253" y="2682"/>
                <a:ext cx="15" cy="20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1"/>
                  </a:cxn>
                  <a:cxn ang="0">
                    <a:pos x="11" y="15"/>
                  </a:cxn>
                  <a:cxn ang="0">
                    <a:pos x="0" y="11"/>
                  </a:cxn>
                  <a:cxn ang="0">
                    <a:pos x="5" y="5"/>
                  </a:cxn>
                  <a:cxn ang="0">
                    <a:pos x="0" y="11"/>
                  </a:cxn>
                  <a:cxn ang="0">
                    <a:pos x="7" y="5"/>
                  </a:cxn>
                  <a:cxn ang="0">
                    <a:pos x="5" y="16"/>
                  </a:cxn>
                  <a:cxn ang="0">
                    <a:pos x="13" y="11"/>
                  </a:cxn>
                  <a:cxn ang="0">
                    <a:pos x="7" y="16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2"/>
                  </a:cxn>
                  <a:cxn ang="0">
                    <a:pos x="2" y="8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15" y="8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0">
                    <a:moveTo>
                      <a:pt x="11" y="15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1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8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1" name="Freeform 2208"/>
              <p:cNvSpPr>
                <a:spLocks noEditPoints="1"/>
              </p:cNvSpPr>
              <p:nvPr/>
            </p:nvSpPr>
            <p:spPr bwMode="auto">
              <a:xfrm>
                <a:off x="1256" y="2674"/>
                <a:ext cx="17" cy="19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4" y="8"/>
                  </a:cxn>
                  <a:cxn ang="0">
                    <a:pos x="5" y="19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7" y="19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4" y="6"/>
                  </a:cxn>
                  <a:cxn ang="0">
                    <a:pos x="2" y="10"/>
                  </a:cxn>
                  <a:cxn ang="0">
                    <a:pos x="5" y="5"/>
                  </a:cxn>
                  <a:cxn ang="0">
                    <a:pos x="12" y="15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5" y="3"/>
                  </a:cxn>
                  <a:cxn ang="0">
                    <a:pos x="2" y="8"/>
                  </a:cxn>
                  <a:cxn ang="0">
                    <a:pos x="7" y="2"/>
                  </a:cxn>
                  <a:cxn ang="0">
                    <a:pos x="12" y="11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5" y="3"/>
                  </a:cxn>
                  <a:cxn ang="0">
                    <a:pos x="17" y="6"/>
                  </a:cxn>
                  <a:cxn ang="0">
                    <a:pos x="13" y="11"/>
                  </a:cxn>
                </a:cxnLst>
                <a:rect l="0" t="0" r="r" b="b"/>
                <a:pathLst>
                  <a:path w="17" h="19">
                    <a:moveTo>
                      <a:pt x="5" y="19"/>
                    </a:moveTo>
                    <a:lnTo>
                      <a:pt x="4" y="18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4" y="6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4" y="6"/>
                    </a:moveTo>
                    <a:lnTo>
                      <a:pt x="5" y="5"/>
                    </a:lnTo>
                    <a:lnTo>
                      <a:pt x="13" y="13"/>
                    </a:lnTo>
                    <a:lnTo>
                      <a:pt x="12" y="15"/>
                    </a:lnTo>
                    <a:lnTo>
                      <a:pt x="4" y="6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13" y="13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5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5" y="3"/>
                    </a:moveTo>
                    <a:lnTo>
                      <a:pt x="7" y="2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5" y="3"/>
                    </a:lnTo>
                    <a:close/>
                    <a:moveTo>
                      <a:pt x="7" y="2"/>
                    </a:moveTo>
                    <a:lnTo>
                      <a:pt x="8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2" name="Freeform 2209"/>
              <p:cNvSpPr>
                <a:spLocks noEditPoints="1"/>
              </p:cNvSpPr>
              <p:nvPr/>
            </p:nvSpPr>
            <p:spPr bwMode="auto">
              <a:xfrm>
                <a:off x="1261" y="2667"/>
                <a:ext cx="13" cy="18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7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5" y="5"/>
                  </a:cxn>
                  <a:cxn ang="0">
                    <a:pos x="0" y="12"/>
                  </a:cxn>
                  <a:cxn ang="0">
                    <a:pos x="7" y="5"/>
                  </a:cxn>
                  <a:cxn ang="0">
                    <a:pos x="5" y="17"/>
                  </a:cxn>
                  <a:cxn ang="0">
                    <a:pos x="12" y="12"/>
                  </a:cxn>
                  <a:cxn ang="0">
                    <a:pos x="7" y="17"/>
                  </a:cxn>
                  <a:cxn ang="0">
                    <a:pos x="12" y="12"/>
                  </a:cxn>
                  <a:cxn ang="0">
                    <a:pos x="0" y="9"/>
                  </a:cxn>
                  <a:cxn ang="0">
                    <a:pos x="12" y="12"/>
                  </a:cxn>
                  <a:cxn ang="0">
                    <a:pos x="0" y="9"/>
                  </a:cxn>
                  <a:cxn ang="0">
                    <a:pos x="7" y="2"/>
                  </a:cxn>
                  <a:cxn ang="0">
                    <a:pos x="0" y="9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13" y="9"/>
                  </a:cxn>
                  <a:cxn ang="0">
                    <a:pos x="8" y="15"/>
                  </a:cxn>
                  <a:cxn ang="0">
                    <a:pos x="13" y="9"/>
                  </a:cxn>
                  <a:cxn ang="0">
                    <a:pos x="2" y="5"/>
                  </a:cxn>
                  <a:cxn ang="0">
                    <a:pos x="13" y="9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18">
                    <a:moveTo>
                      <a:pt x="12" y="13"/>
                    </a:moveTo>
                    <a:lnTo>
                      <a:pt x="10" y="15"/>
                    </a:lnTo>
                    <a:lnTo>
                      <a:pt x="10" y="1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5"/>
                    </a:lnTo>
                    <a:close/>
                    <a:moveTo>
                      <a:pt x="12" y="12"/>
                    </a:moveTo>
                    <a:lnTo>
                      <a:pt x="12" y="17"/>
                    </a:lnTo>
                    <a:lnTo>
                      <a:pt x="7" y="17"/>
                    </a:lnTo>
                    <a:lnTo>
                      <a:pt x="7" y="12"/>
                    </a:lnTo>
                    <a:lnTo>
                      <a:pt x="12" y="12"/>
                    </a:lnTo>
                    <a:close/>
                    <a:moveTo>
                      <a:pt x="0" y="12"/>
                    </a:moveTo>
                    <a:lnTo>
                      <a:pt x="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  <a:moveTo>
                      <a:pt x="0" y="9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9"/>
                    </a:lnTo>
                    <a:lnTo>
                      <a:pt x="0" y="9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13" y="9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5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3" name="Freeform 2210"/>
              <p:cNvSpPr>
                <a:spLocks noEditPoints="1"/>
              </p:cNvSpPr>
              <p:nvPr/>
            </p:nvSpPr>
            <p:spPr bwMode="auto">
              <a:xfrm>
                <a:off x="1263" y="2661"/>
                <a:ext cx="16" cy="18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1" y="15"/>
                  </a:cxn>
                  <a:cxn ang="0">
                    <a:pos x="1" y="10"/>
                  </a:cxn>
                  <a:cxn ang="0">
                    <a:pos x="3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8" y="1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1" y="8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10" y="15"/>
                  </a:cxn>
                  <a:cxn ang="0">
                    <a:pos x="14" y="8"/>
                  </a:cxn>
                  <a:cxn ang="0">
                    <a:pos x="3" y="8"/>
                  </a:cxn>
                  <a:cxn ang="0">
                    <a:pos x="14" y="8"/>
                  </a:cxn>
                  <a:cxn ang="0">
                    <a:pos x="3" y="8"/>
                  </a:cxn>
                  <a:cxn ang="0">
                    <a:pos x="10" y="2"/>
                  </a:cxn>
                  <a:cxn ang="0">
                    <a:pos x="3" y="8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lnTo>
                      <a:pt x="3" y="16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8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10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" name="Freeform 2211"/>
              <p:cNvSpPr>
                <a:spLocks noEditPoints="1"/>
              </p:cNvSpPr>
              <p:nvPr/>
            </p:nvSpPr>
            <p:spPr bwMode="auto">
              <a:xfrm>
                <a:off x="1268" y="2658"/>
                <a:ext cx="14" cy="14"/>
              </a:xfrm>
              <a:custGeom>
                <a:avLst/>
                <a:gdLst/>
                <a:ahLst/>
                <a:cxnLst>
                  <a:cxn ang="0">
                    <a:pos x="11" y="11"/>
                  </a:cxn>
                  <a:cxn ang="0">
                    <a:pos x="8" y="14"/>
                  </a:cxn>
                  <a:cxn ang="0">
                    <a:pos x="3" y="14"/>
                  </a:cxn>
                  <a:cxn ang="0">
                    <a:pos x="0" y="11"/>
                  </a:cxn>
                  <a:cxn ang="0">
                    <a:pos x="11" y="9"/>
                  </a:cxn>
                  <a:cxn ang="0">
                    <a:pos x="0" y="8"/>
                  </a:cxn>
                  <a:cxn ang="0">
                    <a:pos x="11" y="9"/>
                  </a:cxn>
                  <a:cxn ang="0">
                    <a:pos x="0" y="8"/>
                  </a:cxn>
                  <a:cxn ang="0">
                    <a:pos x="5" y="1"/>
                  </a:cxn>
                  <a:cxn ang="0">
                    <a:pos x="0" y="8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13" y="8"/>
                  </a:cxn>
                  <a:cxn ang="0">
                    <a:pos x="6" y="13"/>
                  </a:cxn>
                  <a:cxn ang="0">
                    <a:pos x="13" y="8"/>
                  </a:cxn>
                  <a:cxn ang="0">
                    <a:pos x="1" y="6"/>
                  </a:cxn>
                  <a:cxn ang="0">
                    <a:pos x="13" y="8"/>
                  </a:cxn>
                  <a:cxn ang="0">
                    <a:pos x="1" y="6"/>
                  </a:cxn>
                  <a:cxn ang="0">
                    <a:pos x="6" y="0"/>
                  </a:cxn>
                  <a:cxn ang="0">
                    <a:pos x="1" y="6"/>
                  </a:cxn>
                  <a:cxn ang="0">
                    <a:pos x="8" y="0"/>
                  </a:cxn>
                  <a:cxn ang="0">
                    <a:pos x="6" y="11"/>
                  </a:cxn>
                  <a:cxn ang="0">
                    <a:pos x="14" y="6"/>
                  </a:cxn>
                  <a:cxn ang="0">
                    <a:pos x="8" y="11"/>
                  </a:cxn>
                  <a:cxn ang="0">
                    <a:pos x="14" y="6"/>
                  </a:cxn>
                  <a:cxn ang="0">
                    <a:pos x="3" y="5"/>
                  </a:cxn>
                  <a:cxn ang="0">
                    <a:pos x="14" y="6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14">
                    <a:moveTo>
                      <a:pt x="11" y="9"/>
                    </a:moveTo>
                    <a:lnTo>
                      <a:pt x="11" y="11"/>
                    </a:lnTo>
                    <a:lnTo>
                      <a:pt x="9" y="13"/>
                    </a:lnTo>
                    <a:lnTo>
                      <a:pt x="8" y="14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1" y="9"/>
                    </a:lnTo>
                    <a:close/>
                    <a:moveTo>
                      <a:pt x="0" y="9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9"/>
                    </a:lnTo>
                    <a:lnTo>
                      <a:pt x="0" y="9"/>
                    </a:lnTo>
                    <a:close/>
                    <a:moveTo>
                      <a:pt x="0" y="8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8"/>
                    </a:lnTo>
                    <a:lnTo>
                      <a:pt x="0" y="8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6" y="13"/>
                    </a:lnTo>
                    <a:lnTo>
                      <a:pt x="6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6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" y="6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14" y="6"/>
                    </a:moveTo>
                    <a:lnTo>
                      <a:pt x="14" y="11"/>
                    </a:lnTo>
                    <a:lnTo>
                      <a:pt x="8" y="11"/>
                    </a:lnTo>
                    <a:lnTo>
                      <a:pt x="8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" name="Freeform 2212"/>
              <p:cNvSpPr>
                <a:spLocks noEditPoints="1"/>
              </p:cNvSpPr>
              <p:nvPr/>
            </p:nvSpPr>
            <p:spPr bwMode="auto">
              <a:xfrm>
                <a:off x="1271" y="2653"/>
                <a:ext cx="16" cy="16"/>
              </a:xfrm>
              <a:custGeom>
                <a:avLst/>
                <a:gdLst/>
                <a:ahLst/>
                <a:cxnLst>
                  <a:cxn ang="0">
                    <a:pos x="3" y="14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3" y="5"/>
                  </a:cxn>
                  <a:cxn ang="0">
                    <a:pos x="5" y="16"/>
                  </a:cxn>
                  <a:cxn ang="0">
                    <a:pos x="6" y="5"/>
                  </a:cxn>
                  <a:cxn ang="0">
                    <a:pos x="5" y="16"/>
                  </a:cxn>
                  <a:cxn ang="0">
                    <a:pos x="13" y="10"/>
                  </a:cxn>
                  <a:cxn ang="0">
                    <a:pos x="6" y="16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6" y="3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5" y="8"/>
                  </a:cxn>
                  <a:cxn ang="0">
                    <a:pos x="8" y="14"/>
                  </a:cxn>
                  <a:cxn ang="0">
                    <a:pos x="15" y="8"/>
                  </a:cxn>
                  <a:cxn ang="0">
                    <a:pos x="2" y="6"/>
                  </a:cxn>
                  <a:cxn ang="0">
                    <a:pos x="15" y="8"/>
                  </a:cxn>
                  <a:cxn ang="0">
                    <a:pos x="2" y="6"/>
                  </a:cxn>
                  <a:cxn ang="0">
                    <a:pos x="8" y="2"/>
                  </a:cxn>
                  <a:cxn ang="0">
                    <a:pos x="2" y="6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3" y="6"/>
                  </a:cxn>
                  <a:cxn ang="0">
                    <a:pos x="16" y="6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16">
                    <a:moveTo>
                      <a:pt x="5" y="16"/>
                    </a:moveTo>
                    <a:lnTo>
                      <a:pt x="3" y="14"/>
                    </a:lnTo>
                    <a:lnTo>
                      <a:pt x="2" y="14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16"/>
                    </a:lnTo>
                    <a:close/>
                    <a:moveTo>
                      <a:pt x="5" y="5"/>
                    </a:moveTo>
                    <a:lnTo>
                      <a:pt x="6" y="5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6" y="16"/>
                    </a:lnTo>
                    <a:lnTo>
                      <a:pt x="6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2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3" y="6"/>
                    </a:moveTo>
                    <a:lnTo>
                      <a:pt x="3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3" y="6"/>
                    </a:lnTo>
                    <a:close/>
                    <a:moveTo>
                      <a:pt x="3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" name="Freeform 2213"/>
              <p:cNvSpPr>
                <a:spLocks noEditPoints="1"/>
              </p:cNvSpPr>
              <p:nvPr/>
            </p:nvSpPr>
            <p:spPr bwMode="auto">
              <a:xfrm>
                <a:off x="1274" y="2651"/>
                <a:ext cx="16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5" y="13"/>
                  </a:cxn>
                  <a:cxn ang="0">
                    <a:pos x="2" y="12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2" y="5"/>
                  </a:cxn>
                  <a:cxn ang="0">
                    <a:pos x="2" y="4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13" y="13"/>
                  </a:cxn>
                  <a:cxn ang="0">
                    <a:pos x="8" y="13"/>
                  </a:cxn>
                  <a:cxn ang="0">
                    <a:pos x="8" y="8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5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8" y="0"/>
                  </a:cxn>
                  <a:cxn ang="0">
                    <a:pos x="8" y="5"/>
                  </a:cxn>
                  <a:cxn ang="0">
                    <a:pos x="2" y="5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13" y="0"/>
                  </a:cxn>
                  <a:cxn ang="0">
                    <a:pos x="15" y="2"/>
                  </a:cxn>
                  <a:cxn ang="0">
                    <a:pos x="16" y="4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3" y="12"/>
                  </a:cxn>
                  <a:cxn ang="0">
                    <a:pos x="12" y="12"/>
                  </a:cxn>
                  <a:cxn ang="0">
                    <a:pos x="12" y="0"/>
                  </a:cxn>
                </a:cxnLst>
                <a:rect l="0" t="0" r="r" b="b"/>
                <a:pathLst>
                  <a:path w="16" h="13">
                    <a:moveTo>
                      <a:pt x="7" y="13"/>
                    </a:moveTo>
                    <a:lnTo>
                      <a:pt x="5" y="13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5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2" y="5"/>
                    </a:lnTo>
                    <a:close/>
                    <a:moveTo>
                      <a:pt x="8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2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89" name="Group 2214"/>
            <p:cNvGrpSpPr>
              <a:grpSpLocks/>
            </p:cNvGrpSpPr>
            <p:nvPr/>
          </p:nvGrpSpPr>
          <p:grpSpPr bwMode="auto">
            <a:xfrm>
              <a:off x="1295" y="2674"/>
              <a:ext cx="242" cy="394"/>
              <a:chOff x="1250" y="2538"/>
              <a:chExt cx="242" cy="394"/>
            </a:xfrm>
          </p:grpSpPr>
          <p:sp>
            <p:nvSpPr>
              <p:cNvPr id="487" name="Freeform 2215"/>
              <p:cNvSpPr>
                <a:spLocks noEditPoints="1"/>
              </p:cNvSpPr>
              <p:nvPr/>
            </p:nvSpPr>
            <p:spPr bwMode="auto">
              <a:xfrm>
                <a:off x="1279" y="2650"/>
                <a:ext cx="15" cy="13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3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6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5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8" y="0"/>
                  </a:cxn>
                </a:cxnLst>
                <a:rect l="0" t="0" r="r" b="b"/>
                <a:pathLst>
                  <a:path w="15" h="13">
                    <a:moveTo>
                      <a:pt x="11" y="6"/>
                    </a:moveTo>
                    <a:lnTo>
                      <a:pt x="11" y="9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0" y="6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2216"/>
              <p:cNvSpPr>
                <a:spLocks noEditPoints="1"/>
              </p:cNvSpPr>
              <p:nvPr/>
            </p:nvSpPr>
            <p:spPr bwMode="auto">
              <a:xfrm>
                <a:off x="1282" y="2650"/>
                <a:ext cx="15" cy="11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4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5" y="8"/>
                  </a:cxn>
                  <a:cxn ang="0">
                    <a:pos x="13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5" h="11">
                    <a:moveTo>
                      <a:pt x="5" y="11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2217"/>
              <p:cNvSpPr>
                <a:spLocks noEditPoints="1"/>
              </p:cNvSpPr>
              <p:nvPr/>
            </p:nvSpPr>
            <p:spPr bwMode="auto">
              <a:xfrm>
                <a:off x="1286" y="2650"/>
                <a:ext cx="14" cy="13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4" y="11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6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14" y="6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14" y="6"/>
                  </a:cxn>
                  <a:cxn ang="0">
                    <a:pos x="14" y="6"/>
                  </a:cxn>
                  <a:cxn ang="0">
                    <a:pos x="14" y="9"/>
                  </a:cxn>
                  <a:cxn ang="0">
                    <a:pos x="13" y="11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6" y="13"/>
                  </a:cxn>
                  <a:cxn ang="0">
                    <a:pos x="4" y="11"/>
                  </a:cxn>
                  <a:cxn ang="0">
                    <a:pos x="3" y="9"/>
                  </a:cxn>
                  <a:cxn ang="0">
                    <a:pos x="3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13">
                    <a:moveTo>
                      <a:pt x="6" y="11"/>
                    </a:moveTo>
                    <a:lnTo>
                      <a:pt x="4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9" y="0"/>
                    </a:moveTo>
                    <a:lnTo>
                      <a:pt x="14" y="0"/>
                    </a:lnTo>
                    <a:lnTo>
                      <a:pt x="14" y="6"/>
                    </a:lnTo>
                    <a:lnTo>
                      <a:pt x="9" y="6"/>
                    </a:lnTo>
                    <a:lnTo>
                      <a:pt x="9" y="0"/>
                    </a:lnTo>
                    <a:close/>
                    <a:moveTo>
                      <a:pt x="14" y="6"/>
                    </a:moveTo>
                    <a:lnTo>
                      <a:pt x="14" y="6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  <a:moveTo>
                      <a:pt x="14" y="6"/>
                    </a:moveTo>
                    <a:lnTo>
                      <a:pt x="14" y="9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6" y="13"/>
                    </a:lnTo>
                    <a:lnTo>
                      <a:pt x="4" y="11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2218"/>
              <p:cNvSpPr>
                <a:spLocks noEditPoints="1"/>
              </p:cNvSpPr>
              <p:nvPr/>
            </p:nvSpPr>
            <p:spPr bwMode="auto">
              <a:xfrm>
                <a:off x="1289" y="2651"/>
                <a:ext cx="16" cy="15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3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3" y="5"/>
                  </a:cxn>
                  <a:cxn ang="0">
                    <a:pos x="8" y="5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5"/>
                  </a:cxn>
                  <a:cxn ang="0">
                    <a:pos x="13" y="5"/>
                  </a:cxn>
                  <a:cxn ang="0">
                    <a:pos x="8" y="13"/>
                  </a:cxn>
                  <a:cxn ang="0">
                    <a:pos x="1" y="13"/>
                  </a:cxn>
                  <a:cxn ang="0">
                    <a:pos x="1" y="8"/>
                  </a:cxn>
                  <a:cxn ang="0">
                    <a:pos x="8" y="8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11" y="2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11" y="2"/>
                  </a:cxn>
                  <a:cxn ang="0">
                    <a:pos x="16" y="2"/>
                  </a:cxn>
                  <a:cxn ang="0">
                    <a:pos x="16" y="8"/>
                  </a:cxn>
                  <a:cxn ang="0">
                    <a:pos x="11" y="8"/>
                  </a:cxn>
                  <a:cxn ang="0">
                    <a:pos x="11" y="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5" y="8"/>
                  </a:cxn>
                  <a:cxn ang="0">
                    <a:pos x="5" y="8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12"/>
                  </a:cxn>
                  <a:cxn ang="0">
                    <a:pos x="14" y="13"/>
                  </a:cxn>
                  <a:cxn ang="0">
                    <a:pos x="13" y="15"/>
                  </a:cxn>
                  <a:cxn ang="0">
                    <a:pos x="11" y="15"/>
                  </a:cxn>
                  <a:cxn ang="0">
                    <a:pos x="8" y="15"/>
                  </a:cxn>
                  <a:cxn ang="0">
                    <a:pos x="6" y="13"/>
                  </a:cxn>
                  <a:cxn ang="0">
                    <a:pos x="5" y="12"/>
                  </a:cxn>
                  <a:cxn ang="0">
                    <a:pos x="5" y="8"/>
                  </a:cxn>
                  <a:cxn ang="0">
                    <a:pos x="16" y="8"/>
                  </a:cxn>
                </a:cxnLst>
                <a:rect l="0" t="0" r="r" b="b"/>
                <a:pathLst>
                  <a:path w="16" h="15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11" y="2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1" y="2"/>
                    </a:moveTo>
                    <a:lnTo>
                      <a:pt x="16" y="2"/>
                    </a:lnTo>
                    <a:lnTo>
                      <a:pt x="16" y="8"/>
                    </a:lnTo>
                    <a:lnTo>
                      <a:pt x="11" y="8"/>
                    </a:lnTo>
                    <a:lnTo>
                      <a:pt x="11" y="2"/>
                    </a:lnTo>
                    <a:close/>
                    <a:moveTo>
                      <a:pt x="16" y="8"/>
                    </a:moveTo>
                    <a:lnTo>
                      <a:pt x="16" y="8"/>
                    </a:lnTo>
                    <a:lnTo>
                      <a:pt x="5" y="8"/>
                    </a:lnTo>
                    <a:lnTo>
                      <a:pt x="5" y="8"/>
                    </a:lnTo>
                    <a:lnTo>
                      <a:pt x="16" y="8"/>
                    </a:lnTo>
                    <a:close/>
                    <a:moveTo>
                      <a:pt x="16" y="8"/>
                    </a:moveTo>
                    <a:lnTo>
                      <a:pt x="16" y="12"/>
                    </a:lnTo>
                    <a:lnTo>
                      <a:pt x="14" y="13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6" y="13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2219"/>
              <p:cNvSpPr>
                <a:spLocks noEditPoints="1"/>
              </p:cNvSpPr>
              <p:nvPr/>
            </p:nvSpPr>
            <p:spPr bwMode="auto">
              <a:xfrm>
                <a:off x="1294" y="2655"/>
                <a:ext cx="14" cy="14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13" y="4"/>
                  </a:cxn>
                  <a:cxn ang="0">
                    <a:pos x="13" y="6"/>
                  </a:cxn>
                  <a:cxn ang="0">
                    <a:pos x="1" y="6"/>
                  </a:cxn>
                  <a:cxn ang="0">
                    <a:pos x="1" y="4"/>
                  </a:cxn>
                  <a:cxn ang="0">
                    <a:pos x="13" y="4"/>
                  </a:cxn>
                  <a:cxn ang="0">
                    <a:pos x="6" y="12"/>
                  </a:cxn>
                  <a:cxn ang="0">
                    <a:pos x="1" y="12"/>
                  </a:cxn>
                  <a:cxn ang="0">
                    <a:pos x="1" y="6"/>
                  </a:cxn>
                  <a:cxn ang="0">
                    <a:pos x="6" y="6"/>
                  </a:cxn>
                  <a:cxn ang="0">
                    <a:pos x="6" y="12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8" y="12"/>
                  </a:cxn>
                  <a:cxn ang="0">
                    <a:pos x="6" y="12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14" y="1"/>
                  </a:cxn>
                  <a:cxn ang="0">
                    <a:pos x="14" y="6"/>
                  </a:cxn>
                  <a:cxn ang="0">
                    <a:pos x="8" y="6"/>
                  </a:cxn>
                  <a:cxn ang="0">
                    <a:pos x="8" y="1"/>
                  </a:cxn>
                  <a:cxn ang="0">
                    <a:pos x="14" y="6"/>
                  </a:cxn>
                  <a:cxn ang="0">
                    <a:pos x="14" y="8"/>
                  </a:cxn>
                  <a:cxn ang="0">
                    <a:pos x="3" y="8"/>
                  </a:cxn>
                  <a:cxn ang="0">
                    <a:pos x="3" y="6"/>
                  </a:cxn>
                  <a:cxn ang="0">
                    <a:pos x="14" y="6"/>
                  </a:cxn>
                  <a:cxn ang="0">
                    <a:pos x="14" y="8"/>
                  </a:cxn>
                  <a:cxn ang="0">
                    <a:pos x="14" y="9"/>
                  </a:cxn>
                  <a:cxn ang="0">
                    <a:pos x="13" y="12"/>
                  </a:cxn>
                  <a:cxn ang="0">
                    <a:pos x="11" y="12"/>
                  </a:cxn>
                  <a:cxn ang="0">
                    <a:pos x="8" y="14"/>
                  </a:cxn>
                  <a:cxn ang="0">
                    <a:pos x="6" y="12"/>
                  </a:cxn>
                  <a:cxn ang="0">
                    <a:pos x="5" y="12"/>
                  </a:cxn>
                  <a:cxn ang="0">
                    <a:pos x="3" y="9"/>
                  </a:cxn>
                  <a:cxn ang="0">
                    <a:pos x="3" y="8"/>
                  </a:cxn>
                  <a:cxn ang="0">
                    <a:pos x="14" y="8"/>
                  </a:cxn>
                </a:cxnLst>
                <a:rect l="0" t="0" r="r" b="b"/>
                <a:pathLst>
                  <a:path w="14" h="14">
                    <a:moveTo>
                      <a:pt x="6" y="11"/>
                    </a:move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6" y="4"/>
                    </a:lnTo>
                    <a:lnTo>
                      <a:pt x="6" y="0"/>
                    </a:lnTo>
                    <a:close/>
                    <a:moveTo>
                      <a:pt x="13" y="4"/>
                    </a:moveTo>
                    <a:lnTo>
                      <a:pt x="13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3" y="4"/>
                    </a:lnTo>
                    <a:close/>
                    <a:moveTo>
                      <a:pt x="6" y="12"/>
                    </a:moveTo>
                    <a:lnTo>
                      <a:pt x="1" y="12"/>
                    </a:lnTo>
                    <a:lnTo>
                      <a:pt x="1" y="6"/>
                    </a:lnTo>
                    <a:lnTo>
                      <a:pt x="6" y="6"/>
                    </a:lnTo>
                    <a:lnTo>
                      <a:pt x="6" y="12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4" y="1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4" y="6"/>
                    </a:moveTo>
                    <a:lnTo>
                      <a:pt x="14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  <a:moveTo>
                      <a:pt x="14" y="8"/>
                    </a:moveTo>
                    <a:lnTo>
                      <a:pt x="14" y="9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8" y="14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2220"/>
              <p:cNvSpPr>
                <a:spLocks noEditPoints="1"/>
              </p:cNvSpPr>
              <p:nvPr/>
            </p:nvSpPr>
            <p:spPr bwMode="auto">
              <a:xfrm>
                <a:off x="1297" y="2658"/>
                <a:ext cx="15" cy="1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11" y="1"/>
                  </a:cxn>
                  <a:cxn ang="0">
                    <a:pos x="2" y="9"/>
                  </a:cxn>
                  <a:cxn ang="0">
                    <a:pos x="11" y="1"/>
                  </a:cxn>
                  <a:cxn ang="0">
                    <a:pos x="13" y="6"/>
                  </a:cxn>
                  <a:cxn ang="0">
                    <a:pos x="11" y="1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6" y="13"/>
                  </a:cxn>
                  <a:cxn ang="0">
                    <a:pos x="2" y="8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5" y="8"/>
                  </a:cxn>
                  <a:cxn ang="0">
                    <a:pos x="8" y="1"/>
                  </a:cxn>
                  <a:cxn ang="0">
                    <a:pos x="15" y="9"/>
                  </a:cxn>
                  <a:cxn ang="0">
                    <a:pos x="3" y="8"/>
                  </a:cxn>
                  <a:cxn ang="0">
                    <a:pos x="8" y="14"/>
                  </a:cxn>
                  <a:cxn ang="0">
                    <a:pos x="3" y="9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9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3" y="9"/>
                  </a:cxn>
                  <a:cxn ang="0">
                    <a:pos x="15" y="11"/>
                  </a:cxn>
                  <a:cxn ang="0">
                    <a:pos x="13" y="14"/>
                  </a:cxn>
                  <a:cxn ang="0">
                    <a:pos x="10" y="16"/>
                  </a:cxn>
                  <a:cxn ang="0">
                    <a:pos x="5" y="14"/>
                  </a:cxn>
                  <a:cxn ang="0">
                    <a:pos x="3" y="11"/>
                  </a:cxn>
                </a:cxnLst>
                <a:rect l="0" t="0" r="r" b="b"/>
                <a:pathLst>
                  <a:path w="15" h="16">
                    <a:moveTo>
                      <a:pt x="2" y="9"/>
                    </a:move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2" y="9"/>
                    </a:lnTo>
                    <a:close/>
                    <a:moveTo>
                      <a:pt x="10" y="1"/>
                    </a:moveTo>
                    <a:lnTo>
                      <a:pt x="11" y="1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10" y="1"/>
                    </a:lnTo>
                    <a:close/>
                    <a:moveTo>
                      <a:pt x="11" y="1"/>
                    </a:moveTo>
                    <a:lnTo>
                      <a:pt x="13" y="3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11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6" y="13"/>
                    </a:moveTo>
                    <a:lnTo>
                      <a:pt x="2" y="13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5" y="1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8" y="14"/>
                    </a:moveTo>
                    <a:lnTo>
                      <a:pt x="3" y="14"/>
                    </a:lnTo>
                    <a:lnTo>
                      <a:pt x="3" y="9"/>
                    </a:lnTo>
                    <a:lnTo>
                      <a:pt x="8" y="9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10" y="3"/>
                    </a:lnTo>
                    <a:close/>
                    <a:moveTo>
                      <a:pt x="15" y="9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5" y="9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2221"/>
              <p:cNvSpPr>
                <a:spLocks noEditPoints="1"/>
              </p:cNvSpPr>
              <p:nvPr/>
            </p:nvSpPr>
            <p:spPr bwMode="auto">
              <a:xfrm>
                <a:off x="1300" y="2663"/>
                <a:ext cx="16" cy="1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8" y="14"/>
                  </a:cxn>
                  <a:cxn ang="0">
                    <a:pos x="2" y="8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8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3" y="8"/>
                  </a:cxn>
                  <a:cxn ang="0">
                    <a:pos x="10" y="17"/>
                  </a:cxn>
                  <a:cxn ang="0">
                    <a:pos x="3" y="11"/>
                  </a:cxn>
                  <a:cxn ang="0">
                    <a:pos x="10" y="17"/>
                  </a:cxn>
                  <a:cxn ang="0">
                    <a:pos x="10" y="6"/>
                  </a:cxn>
                  <a:cxn ang="0">
                    <a:pos x="10" y="17"/>
                  </a:cxn>
                  <a:cxn ang="0">
                    <a:pos x="10" y="6"/>
                  </a:cxn>
                  <a:cxn ang="0">
                    <a:pos x="15" y="8"/>
                  </a:cxn>
                  <a:cxn ang="0">
                    <a:pos x="16" y="11"/>
                  </a:cxn>
                  <a:cxn ang="0">
                    <a:pos x="15" y="16"/>
                  </a:cxn>
                  <a:cxn ang="0">
                    <a:pos x="10" y="17"/>
                  </a:cxn>
                </a:cxnLst>
                <a:rect l="0" t="0" r="r" b="b"/>
                <a:pathLst>
                  <a:path w="16" h="17">
                    <a:moveTo>
                      <a:pt x="0" y="6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0" y="3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10" y="17"/>
                    </a:moveTo>
                    <a:lnTo>
                      <a:pt x="3" y="17"/>
                    </a:lnTo>
                    <a:lnTo>
                      <a:pt x="3" y="11"/>
                    </a:lnTo>
                    <a:lnTo>
                      <a:pt x="10" y="11"/>
                    </a:lnTo>
                    <a:lnTo>
                      <a:pt x="10" y="17"/>
                    </a:lnTo>
                    <a:close/>
                    <a:moveTo>
                      <a:pt x="10" y="6"/>
                    </a:moveTo>
                    <a:lnTo>
                      <a:pt x="10" y="6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10" y="6"/>
                    </a:lnTo>
                    <a:close/>
                    <a:moveTo>
                      <a:pt x="10" y="6"/>
                    </a:moveTo>
                    <a:lnTo>
                      <a:pt x="13" y="6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6" y="11"/>
                    </a:lnTo>
                    <a:lnTo>
                      <a:pt x="16" y="14"/>
                    </a:lnTo>
                    <a:lnTo>
                      <a:pt x="15" y="16"/>
                    </a:lnTo>
                    <a:lnTo>
                      <a:pt x="13" y="16"/>
                    </a:lnTo>
                    <a:lnTo>
                      <a:pt x="10" y="17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2222"/>
              <p:cNvSpPr>
                <a:spLocks noEditPoints="1"/>
              </p:cNvSpPr>
              <p:nvPr/>
            </p:nvSpPr>
            <p:spPr bwMode="auto">
              <a:xfrm>
                <a:off x="1305" y="2669"/>
                <a:ext cx="15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7" y="2"/>
                  </a:cxn>
                  <a:cxn ang="0">
                    <a:pos x="5" y="15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6"/>
                  </a:cxn>
                  <a:cxn ang="0">
                    <a:pos x="8" y="18"/>
                  </a:cxn>
                  <a:cxn ang="0">
                    <a:pos x="5" y="16"/>
                  </a:cxn>
                  <a:cxn ang="0">
                    <a:pos x="3" y="13"/>
                  </a:cxn>
                </a:cxnLst>
                <a:rect l="0" t="0" r="r" b="b"/>
                <a:pathLst>
                  <a:path w="15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3" y="15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2223"/>
              <p:cNvSpPr>
                <a:spLocks noEditPoints="1"/>
              </p:cNvSpPr>
              <p:nvPr/>
            </p:nvSpPr>
            <p:spPr bwMode="auto">
              <a:xfrm>
                <a:off x="1308" y="2676"/>
                <a:ext cx="17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7" y="1"/>
                  </a:cxn>
                  <a:cxn ang="0">
                    <a:pos x="13" y="9"/>
                  </a:cxn>
                  <a:cxn ang="0">
                    <a:pos x="2" y="8"/>
                  </a:cxn>
                  <a:cxn ang="0">
                    <a:pos x="7" y="16"/>
                  </a:cxn>
                  <a:cxn ang="0">
                    <a:pos x="2" y="9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15" y="9"/>
                  </a:cxn>
                  <a:cxn ang="0">
                    <a:pos x="8" y="4"/>
                  </a:cxn>
                  <a:cxn ang="0">
                    <a:pos x="15" y="13"/>
                  </a:cxn>
                  <a:cxn ang="0">
                    <a:pos x="2" y="9"/>
                  </a:cxn>
                  <a:cxn ang="0">
                    <a:pos x="8" y="19"/>
                  </a:cxn>
                  <a:cxn ang="0">
                    <a:pos x="2" y="13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15" y="9"/>
                  </a:cxn>
                  <a:cxn ang="0">
                    <a:pos x="17" y="13"/>
                  </a:cxn>
                  <a:cxn ang="0">
                    <a:pos x="15" y="17"/>
                  </a:cxn>
                  <a:cxn ang="0">
                    <a:pos x="10" y="19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15" y="9"/>
                    </a:lnTo>
                    <a:close/>
                    <a:moveTo>
                      <a:pt x="8" y="19"/>
                    </a:moveTo>
                    <a:lnTo>
                      <a:pt x="2" y="19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2" y="8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7" y="13"/>
                    </a:lnTo>
                    <a:lnTo>
                      <a:pt x="15" y="16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10" y="19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2224"/>
              <p:cNvSpPr>
                <a:spLocks noEditPoints="1"/>
              </p:cNvSpPr>
              <p:nvPr/>
            </p:nvSpPr>
            <p:spPr bwMode="auto">
              <a:xfrm>
                <a:off x="1312" y="2684"/>
                <a:ext cx="14" cy="1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8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8" y="1"/>
                  </a:cxn>
                  <a:cxn ang="0">
                    <a:pos x="13" y="9"/>
                  </a:cxn>
                  <a:cxn ang="0">
                    <a:pos x="1" y="8"/>
                  </a:cxn>
                  <a:cxn ang="0">
                    <a:pos x="8" y="16"/>
                  </a:cxn>
                  <a:cxn ang="0">
                    <a:pos x="1" y="9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4" y="9"/>
                  </a:cxn>
                  <a:cxn ang="0">
                    <a:pos x="9" y="5"/>
                  </a:cxn>
                  <a:cxn ang="0">
                    <a:pos x="14" y="13"/>
                  </a:cxn>
                  <a:cxn ang="0">
                    <a:pos x="3" y="9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9" y="19"/>
                  </a:cxn>
                  <a:cxn ang="0">
                    <a:pos x="4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19">
                    <a:moveTo>
                      <a:pt x="0" y="5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9"/>
                    </a:lnTo>
                    <a:lnTo>
                      <a:pt x="8" y="9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9" y="5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6" y="19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2225"/>
              <p:cNvSpPr>
                <a:spLocks noEditPoints="1"/>
              </p:cNvSpPr>
              <p:nvPr/>
            </p:nvSpPr>
            <p:spPr bwMode="auto">
              <a:xfrm>
                <a:off x="1315" y="2692"/>
                <a:ext cx="16" cy="1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0"/>
                  </a:cxn>
                  <a:cxn ang="0">
                    <a:pos x="1" y="6"/>
                  </a:cxn>
                  <a:cxn ang="0">
                    <a:pos x="8" y="16"/>
                  </a:cxn>
                  <a:cxn ang="0">
                    <a:pos x="1" y="10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14" y="10"/>
                  </a:cxn>
                  <a:cxn ang="0">
                    <a:pos x="10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0" y="6"/>
                  </a:cxn>
                  <a:cxn ang="0">
                    <a:pos x="10" y="18"/>
                  </a:cxn>
                  <a:cxn ang="0">
                    <a:pos x="10" y="6"/>
                  </a:cxn>
                  <a:cxn ang="0">
                    <a:pos x="16" y="13"/>
                  </a:cxn>
                  <a:cxn ang="0">
                    <a:pos x="10" y="6"/>
                  </a:cxn>
                  <a:cxn ang="0">
                    <a:pos x="16" y="14"/>
                  </a:cxn>
                  <a:cxn ang="0">
                    <a:pos x="5" y="13"/>
                  </a:cxn>
                  <a:cxn ang="0">
                    <a:pos x="16" y="14"/>
                  </a:cxn>
                  <a:cxn ang="0">
                    <a:pos x="14" y="18"/>
                  </a:cxn>
                  <a:cxn ang="0">
                    <a:pos x="10" y="19"/>
                  </a:cxn>
                  <a:cxn ang="0">
                    <a:pos x="6" y="18"/>
                  </a:cxn>
                  <a:cxn ang="0">
                    <a:pos x="5" y="14"/>
                  </a:cxn>
                </a:cxnLst>
                <a:rect l="0" t="0" r="r" b="b"/>
                <a:pathLst>
                  <a:path w="16" h="19">
                    <a:moveTo>
                      <a:pt x="0" y="5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  <a:moveTo>
                      <a:pt x="10" y="6"/>
                    </a:moveTo>
                    <a:lnTo>
                      <a:pt x="16" y="6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6" y="13"/>
                    </a:moveTo>
                    <a:lnTo>
                      <a:pt x="16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4"/>
                    </a:moveTo>
                    <a:lnTo>
                      <a:pt x="16" y="16"/>
                    </a:lnTo>
                    <a:lnTo>
                      <a:pt x="14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2226"/>
              <p:cNvSpPr>
                <a:spLocks noEditPoints="1"/>
              </p:cNvSpPr>
              <p:nvPr/>
            </p:nvSpPr>
            <p:spPr bwMode="auto">
              <a:xfrm>
                <a:off x="1320" y="2700"/>
                <a:ext cx="14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6" y="3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1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4" y="11"/>
                  </a:cxn>
                  <a:cxn ang="0">
                    <a:pos x="8" y="6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14" y="16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9"/>
                  </a:cxn>
                  <a:cxn ang="0">
                    <a:pos x="3" y="16"/>
                  </a:cxn>
                </a:cxnLst>
                <a:rect l="0" t="0" r="r" b="b"/>
                <a:pathLst>
                  <a:path w="14" h="21">
                    <a:moveTo>
                      <a:pt x="0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6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6"/>
                    </a:moveTo>
                    <a:lnTo>
                      <a:pt x="13" y="18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2227"/>
              <p:cNvSpPr>
                <a:spLocks noEditPoints="1"/>
              </p:cNvSpPr>
              <p:nvPr/>
            </p:nvSpPr>
            <p:spPr bwMode="auto">
              <a:xfrm>
                <a:off x="1323" y="2710"/>
                <a:ext cx="16" cy="22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3" y="1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6" y="0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6" y="16"/>
                  </a:cxn>
                  <a:cxn ang="0">
                    <a:pos x="2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3" y="11"/>
                  </a:cxn>
                  <a:cxn ang="0">
                    <a:pos x="8" y="5"/>
                  </a:cxn>
                  <a:cxn ang="0">
                    <a:pos x="13" y="13"/>
                  </a:cxn>
                  <a:cxn ang="0">
                    <a:pos x="2" y="11"/>
                  </a:cxn>
                  <a:cxn ang="0">
                    <a:pos x="8" y="19"/>
                  </a:cxn>
                  <a:cxn ang="0">
                    <a:pos x="2" y="13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10" y="8"/>
                  </a:cxn>
                  <a:cxn ang="0">
                    <a:pos x="16" y="16"/>
                  </a:cxn>
                  <a:cxn ang="0">
                    <a:pos x="3" y="13"/>
                  </a:cxn>
                  <a:cxn ang="0">
                    <a:pos x="16" y="16"/>
                  </a:cxn>
                  <a:cxn ang="0">
                    <a:pos x="13" y="21"/>
                  </a:cxn>
                  <a:cxn ang="0">
                    <a:pos x="10" y="22"/>
                  </a:cxn>
                  <a:cxn ang="0">
                    <a:pos x="5" y="21"/>
                  </a:cxn>
                  <a:cxn ang="0">
                    <a:pos x="3" y="16"/>
                  </a:cxn>
                </a:cxnLst>
                <a:rect l="0" t="0" r="r" b="b"/>
                <a:pathLst>
                  <a:path w="16" h="22">
                    <a:moveTo>
                      <a:pt x="5" y="13"/>
                    </a:moveTo>
                    <a:lnTo>
                      <a:pt x="3" y="11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6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3" y="11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8" y="19"/>
                    </a:moveTo>
                    <a:lnTo>
                      <a:pt x="2" y="19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6" y="13"/>
                    </a:moveTo>
                    <a:lnTo>
                      <a:pt x="16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6" y="13"/>
                    </a:lnTo>
                    <a:close/>
                    <a:moveTo>
                      <a:pt x="16" y="16"/>
                    </a:moveTo>
                    <a:lnTo>
                      <a:pt x="15" y="19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10" y="22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3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2228"/>
              <p:cNvSpPr>
                <a:spLocks noEditPoints="1"/>
              </p:cNvSpPr>
              <p:nvPr/>
            </p:nvSpPr>
            <p:spPr bwMode="auto">
              <a:xfrm>
                <a:off x="1326" y="2721"/>
                <a:ext cx="16" cy="2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7" y="11"/>
                  </a:cxn>
                  <a:cxn ang="0">
                    <a:pos x="0" y="7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8" y="0"/>
                  </a:cxn>
                  <a:cxn ang="0">
                    <a:pos x="13" y="11"/>
                  </a:cxn>
                  <a:cxn ang="0">
                    <a:pos x="2" y="7"/>
                  </a:cxn>
                  <a:cxn ang="0">
                    <a:pos x="8" y="16"/>
                  </a:cxn>
                  <a:cxn ang="0">
                    <a:pos x="2" y="11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5"/>
                  </a:cxn>
                  <a:cxn ang="0">
                    <a:pos x="3" y="11"/>
                  </a:cxn>
                  <a:cxn ang="0">
                    <a:pos x="8" y="20"/>
                  </a:cxn>
                  <a:cxn ang="0">
                    <a:pos x="3" y="15"/>
                  </a:cxn>
                  <a:cxn ang="0">
                    <a:pos x="8" y="20"/>
                  </a:cxn>
                  <a:cxn ang="0">
                    <a:pos x="12" y="8"/>
                  </a:cxn>
                  <a:cxn ang="0">
                    <a:pos x="8" y="20"/>
                  </a:cxn>
                  <a:cxn ang="0">
                    <a:pos x="12" y="8"/>
                  </a:cxn>
                  <a:cxn ang="0">
                    <a:pos x="16" y="15"/>
                  </a:cxn>
                  <a:cxn ang="0">
                    <a:pos x="12" y="8"/>
                  </a:cxn>
                  <a:cxn ang="0">
                    <a:pos x="16" y="15"/>
                  </a:cxn>
                  <a:cxn ang="0">
                    <a:pos x="5" y="15"/>
                  </a:cxn>
                  <a:cxn ang="0">
                    <a:pos x="16" y="15"/>
                  </a:cxn>
                  <a:cxn ang="0">
                    <a:pos x="15" y="20"/>
                  </a:cxn>
                  <a:cxn ang="0">
                    <a:pos x="12" y="21"/>
                  </a:cxn>
                  <a:cxn ang="0">
                    <a:pos x="7" y="20"/>
                  </a:cxn>
                  <a:cxn ang="0">
                    <a:pos x="5" y="15"/>
                  </a:cxn>
                </a:cxnLst>
                <a:rect l="0" t="0" r="r" b="b"/>
                <a:pathLst>
                  <a:path w="16" h="21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7" y="11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3" y="7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8" y="20"/>
                    </a:moveTo>
                    <a:lnTo>
                      <a:pt x="3" y="20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2" y="8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2" y="8"/>
                    </a:moveTo>
                    <a:lnTo>
                      <a:pt x="16" y="8"/>
                    </a:lnTo>
                    <a:lnTo>
                      <a:pt x="16" y="15"/>
                    </a:lnTo>
                    <a:lnTo>
                      <a:pt x="12" y="15"/>
                    </a:lnTo>
                    <a:lnTo>
                      <a:pt x="12" y="8"/>
                    </a:lnTo>
                    <a:close/>
                    <a:moveTo>
                      <a:pt x="16" y="15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  <a:moveTo>
                      <a:pt x="16" y="15"/>
                    </a:moveTo>
                    <a:lnTo>
                      <a:pt x="16" y="18"/>
                    </a:lnTo>
                    <a:lnTo>
                      <a:pt x="15" y="20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2229"/>
              <p:cNvSpPr>
                <a:spLocks noEditPoints="1"/>
              </p:cNvSpPr>
              <p:nvPr/>
            </p:nvSpPr>
            <p:spPr bwMode="auto">
              <a:xfrm>
                <a:off x="1331" y="2731"/>
                <a:ext cx="15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0" y="8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13" y="8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7" y="18"/>
                  </a:cxn>
                  <a:cxn ang="0">
                    <a:pos x="2" y="13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5" y="13"/>
                  </a:cxn>
                  <a:cxn ang="0">
                    <a:pos x="8" y="6"/>
                  </a:cxn>
                  <a:cxn ang="0">
                    <a:pos x="15" y="14"/>
                  </a:cxn>
                  <a:cxn ang="0">
                    <a:pos x="3" y="13"/>
                  </a:cxn>
                  <a:cxn ang="0">
                    <a:pos x="15" y="14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9"/>
                  </a:cxn>
                  <a:cxn ang="0">
                    <a:pos x="3" y="14"/>
                  </a:cxn>
                </a:cxnLst>
                <a:rect l="0" t="0" r="r" b="b"/>
                <a:pathLst>
                  <a:path w="15" h="21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5" y="13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4"/>
                    </a:moveTo>
                    <a:lnTo>
                      <a:pt x="15" y="18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2230"/>
              <p:cNvSpPr>
                <a:spLocks noEditPoints="1"/>
              </p:cNvSpPr>
              <p:nvPr/>
            </p:nvSpPr>
            <p:spPr bwMode="auto">
              <a:xfrm>
                <a:off x="1334" y="2741"/>
                <a:ext cx="1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0" y="9"/>
                  </a:cxn>
                  <a:cxn ang="0">
                    <a:pos x="12" y="3"/>
                  </a:cxn>
                  <a:cxn ang="0">
                    <a:pos x="0" y="9"/>
                  </a:cxn>
                  <a:cxn ang="0">
                    <a:pos x="12" y="3"/>
                  </a:cxn>
                  <a:cxn ang="0">
                    <a:pos x="13" y="6"/>
                  </a:cxn>
                  <a:cxn ang="0">
                    <a:pos x="12" y="3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9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15" y="9"/>
                  </a:cxn>
                  <a:cxn ang="0">
                    <a:pos x="8" y="4"/>
                  </a:cxn>
                  <a:cxn ang="0">
                    <a:pos x="15" y="14"/>
                  </a:cxn>
                  <a:cxn ang="0">
                    <a:pos x="4" y="9"/>
                  </a:cxn>
                  <a:cxn ang="0">
                    <a:pos x="8" y="19"/>
                  </a:cxn>
                  <a:cxn ang="0">
                    <a:pos x="4" y="14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15" y="14"/>
                  </a:cxn>
                  <a:cxn ang="0">
                    <a:pos x="10" y="8"/>
                  </a:cxn>
                  <a:cxn ang="0">
                    <a:pos x="15" y="16"/>
                  </a:cxn>
                  <a:cxn ang="0">
                    <a:pos x="4" y="14"/>
                  </a:cxn>
                  <a:cxn ang="0">
                    <a:pos x="15" y="16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5" y="19"/>
                  </a:cxn>
                  <a:cxn ang="0">
                    <a:pos x="4" y="16"/>
                  </a:cxn>
                </a:cxnLst>
                <a:rect l="0" t="0" r="r" b="b"/>
                <a:pathLst>
                  <a:path w="15" h="21">
                    <a:moveTo>
                      <a:pt x="0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0" y="9"/>
                    </a:lnTo>
                    <a:close/>
                    <a:moveTo>
                      <a:pt x="10" y="1"/>
                    </a:moveTo>
                    <a:lnTo>
                      <a:pt x="12" y="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10" y="1"/>
                    </a:lnTo>
                    <a:close/>
                    <a:moveTo>
                      <a:pt x="12" y="3"/>
                    </a:moveTo>
                    <a:lnTo>
                      <a:pt x="13" y="4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12" y="3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4" y="14"/>
                    </a:lnTo>
                    <a:lnTo>
                      <a:pt x="4" y="9"/>
                    </a:lnTo>
                    <a:lnTo>
                      <a:pt x="15" y="9"/>
                    </a:lnTo>
                    <a:close/>
                    <a:moveTo>
                      <a:pt x="8" y="19"/>
                    </a:moveTo>
                    <a:lnTo>
                      <a:pt x="4" y="19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5" y="8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10" y="8"/>
                    </a:lnTo>
                    <a:close/>
                    <a:moveTo>
                      <a:pt x="15" y="14"/>
                    </a:moveTo>
                    <a:lnTo>
                      <a:pt x="15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15" y="14"/>
                    </a:lnTo>
                    <a:close/>
                    <a:moveTo>
                      <a:pt x="15" y="16"/>
                    </a:moveTo>
                    <a:lnTo>
                      <a:pt x="15" y="17"/>
                    </a:lnTo>
                    <a:lnTo>
                      <a:pt x="13" y="19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2231"/>
              <p:cNvSpPr>
                <a:spLocks noEditPoints="1"/>
              </p:cNvSpPr>
              <p:nvPr/>
            </p:nvSpPr>
            <p:spPr bwMode="auto">
              <a:xfrm>
                <a:off x="1338" y="2750"/>
                <a:ext cx="14" cy="23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13" y="10"/>
                  </a:cxn>
                  <a:cxn ang="0">
                    <a:pos x="8" y="4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20"/>
                  </a:cxn>
                  <a:cxn ang="0">
                    <a:pos x="1" y="13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14" y="13"/>
                  </a:cxn>
                  <a:cxn ang="0">
                    <a:pos x="9" y="8"/>
                  </a:cxn>
                  <a:cxn ang="0">
                    <a:pos x="14" y="17"/>
                  </a:cxn>
                  <a:cxn ang="0">
                    <a:pos x="3" y="13"/>
                  </a:cxn>
                  <a:cxn ang="0">
                    <a:pos x="14" y="17"/>
                  </a:cxn>
                  <a:cxn ang="0">
                    <a:pos x="13" y="20"/>
                  </a:cxn>
                  <a:cxn ang="0">
                    <a:pos x="9" y="23"/>
                  </a:cxn>
                  <a:cxn ang="0">
                    <a:pos x="4" y="20"/>
                  </a:cxn>
                  <a:cxn ang="0">
                    <a:pos x="3" y="17"/>
                  </a:cxn>
                </a:cxnLst>
                <a:rect l="0" t="0" r="r" b="b"/>
                <a:pathLst>
                  <a:path w="14" h="23">
                    <a:moveTo>
                      <a:pt x="0" y="7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close/>
                    <a:moveTo>
                      <a:pt x="14" y="13"/>
                    </a:moveTo>
                    <a:lnTo>
                      <a:pt x="14" y="17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7"/>
                    </a:moveTo>
                    <a:lnTo>
                      <a:pt x="14" y="18"/>
                    </a:lnTo>
                    <a:lnTo>
                      <a:pt x="13" y="20"/>
                    </a:lnTo>
                    <a:lnTo>
                      <a:pt x="11" y="21"/>
                    </a:lnTo>
                    <a:lnTo>
                      <a:pt x="9" y="23"/>
                    </a:lnTo>
                    <a:lnTo>
                      <a:pt x="6" y="21"/>
                    </a:lnTo>
                    <a:lnTo>
                      <a:pt x="4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2232"/>
              <p:cNvSpPr>
                <a:spLocks noEditPoints="1"/>
              </p:cNvSpPr>
              <p:nvPr/>
            </p:nvSpPr>
            <p:spPr bwMode="auto">
              <a:xfrm>
                <a:off x="1341" y="2760"/>
                <a:ext cx="16" cy="23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3" y="11"/>
                  </a:cxn>
                  <a:cxn ang="0">
                    <a:pos x="11" y="3"/>
                  </a:cxn>
                  <a:cxn ang="0">
                    <a:pos x="3" y="11"/>
                  </a:cxn>
                  <a:cxn ang="0">
                    <a:pos x="11" y="3"/>
                  </a:cxn>
                  <a:cxn ang="0">
                    <a:pos x="13" y="8"/>
                  </a:cxn>
                  <a:cxn ang="0">
                    <a:pos x="11" y="3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16"/>
                  </a:cxn>
                  <a:cxn ang="0">
                    <a:pos x="1" y="11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5"/>
                  </a:cxn>
                  <a:cxn ang="0">
                    <a:pos x="3" y="11"/>
                  </a:cxn>
                  <a:cxn ang="0">
                    <a:pos x="8" y="21"/>
                  </a:cxn>
                  <a:cxn ang="0">
                    <a:pos x="3" y="15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10" y="10"/>
                  </a:cxn>
                  <a:cxn ang="0">
                    <a:pos x="16" y="16"/>
                  </a:cxn>
                  <a:cxn ang="0">
                    <a:pos x="5" y="15"/>
                  </a:cxn>
                  <a:cxn ang="0">
                    <a:pos x="16" y="16"/>
                  </a:cxn>
                  <a:cxn ang="0">
                    <a:pos x="14" y="21"/>
                  </a:cxn>
                  <a:cxn ang="0">
                    <a:pos x="10" y="23"/>
                  </a:cxn>
                  <a:cxn ang="0">
                    <a:pos x="6" y="21"/>
                  </a:cxn>
                  <a:cxn ang="0">
                    <a:pos x="5" y="16"/>
                  </a:cxn>
                </a:cxnLst>
                <a:rect l="0" t="0" r="r" b="b"/>
                <a:pathLst>
                  <a:path w="16" h="23">
                    <a:moveTo>
                      <a:pt x="3" y="11"/>
                    </a:moveTo>
                    <a:lnTo>
                      <a:pt x="1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10" y="2"/>
                    </a:lnTo>
                    <a:lnTo>
                      <a:pt x="3" y="11"/>
                    </a:lnTo>
                    <a:close/>
                    <a:moveTo>
                      <a:pt x="10" y="2"/>
                    </a:moveTo>
                    <a:lnTo>
                      <a:pt x="11" y="3"/>
                    </a:lnTo>
                    <a:lnTo>
                      <a:pt x="5" y="13"/>
                    </a:lnTo>
                    <a:lnTo>
                      <a:pt x="3" y="11"/>
                    </a:lnTo>
                    <a:lnTo>
                      <a:pt x="10" y="2"/>
                    </a:lnTo>
                    <a:close/>
                    <a:moveTo>
                      <a:pt x="11" y="3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1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1"/>
                    </a:moveTo>
                    <a:lnTo>
                      <a:pt x="3" y="21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6" y="10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10" y="10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14" y="21"/>
                    </a:lnTo>
                    <a:lnTo>
                      <a:pt x="13" y="21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2233"/>
              <p:cNvSpPr>
                <a:spLocks noEditPoints="1"/>
              </p:cNvSpPr>
              <p:nvPr/>
            </p:nvSpPr>
            <p:spPr bwMode="auto">
              <a:xfrm>
                <a:off x="1346" y="2771"/>
                <a:ext cx="16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9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9"/>
                  </a:cxn>
                  <a:cxn ang="0">
                    <a:pos x="6" y="2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6" y="18"/>
                  </a:cxn>
                  <a:cxn ang="0">
                    <a:pos x="1" y="13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14" y="13"/>
                  </a:cxn>
                  <a:cxn ang="0">
                    <a:pos x="8" y="7"/>
                  </a:cxn>
                  <a:cxn ang="0">
                    <a:pos x="14" y="15"/>
                  </a:cxn>
                  <a:cxn ang="0">
                    <a:pos x="3" y="13"/>
                  </a:cxn>
                  <a:cxn ang="0">
                    <a:pos x="5" y="20"/>
                  </a:cxn>
                  <a:cxn ang="0">
                    <a:pos x="3" y="15"/>
                  </a:cxn>
                  <a:cxn ang="0">
                    <a:pos x="5" y="20"/>
                  </a:cxn>
                  <a:cxn ang="0">
                    <a:pos x="14" y="13"/>
                  </a:cxn>
                  <a:cxn ang="0">
                    <a:pos x="5" y="20"/>
                  </a:cxn>
                  <a:cxn ang="0">
                    <a:pos x="14" y="13"/>
                  </a:cxn>
                  <a:cxn ang="0">
                    <a:pos x="16" y="17"/>
                  </a:cxn>
                  <a:cxn ang="0">
                    <a:pos x="14" y="22"/>
                  </a:cxn>
                  <a:cxn ang="0">
                    <a:pos x="9" y="23"/>
                  </a:cxn>
                  <a:cxn ang="0">
                    <a:pos x="5" y="22"/>
                  </a:cxn>
                </a:cxnLst>
                <a:rect l="0" t="0" r="r" b="b"/>
                <a:pathLst>
                  <a:path w="16" h="23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3" y="9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8" y="7"/>
                    </a:moveTo>
                    <a:lnTo>
                      <a:pt x="14" y="7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7"/>
                    </a:lnTo>
                    <a:close/>
                    <a:moveTo>
                      <a:pt x="14" y="13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5" y="20"/>
                    </a:moveTo>
                    <a:lnTo>
                      <a:pt x="3" y="18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  <a:moveTo>
                      <a:pt x="13" y="12"/>
                    </a:moveTo>
                    <a:lnTo>
                      <a:pt x="14" y="13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13" y="12"/>
                    </a:lnTo>
                    <a:close/>
                    <a:moveTo>
                      <a:pt x="14" y="13"/>
                    </a:moveTo>
                    <a:lnTo>
                      <a:pt x="14" y="15"/>
                    </a:lnTo>
                    <a:lnTo>
                      <a:pt x="16" y="17"/>
                    </a:lnTo>
                    <a:lnTo>
                      <a:pt x="14" y="20"/>
                    </a:lnTo>
                    <a:lnTo>
                      <a:pt x="14" y="22"/>
                    </a:lnTo>
                    <a:lnTo>
                      <a:pt x="11" y="23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5" y="22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2234"/>
              <p:cNvSpPr>
                <a:spLocks noEditPoints="1"/>
              </p:cNvSpPr>
              <p:nvPr/>
            </p:nvSpPr>
            <p:spPr bwMode="auto">
              <a:xfrm>
                <a:off x="1349" y="2783"/>
                <a:ext cx="15" cy="2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8"/>
                  </a:cxn>
                  <a:cxn ang="0">
                    <a:pos x="0" y="5"/>
                  </a:cxn>
                  <a:cxn ang="0">
                    <a:pos x="6" y="1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8" y="1"/>
                  </a:cxn>
                  <a:cxn ang="0">
                    <a:pos x="6" y="14"/>
                  </a:cxn>
                  <a:cxn ang="0">
                    <a:pos x="8" y="1"/>
                  </a:cxn>
                  <a:cxn ang="0">
                    <a:pos x="15" y="8"/>
                  </a:cxn>
                  <a:cxn ang="0">
                    <a:pos x="8" y="1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5" y="13"/>
                  </a:cxn>
                  <a:cxn ang="0">
                    <a:pos x="10" y="6"/>
                  </a:cxn>
                  <a:cxn ang="0">
                    <a:pos x="15" y="14"/>
                  </a:cxn>
                  <a:cxn ang="0">
                    <a:pos x="3" y="13"/>
                  </a:cxn>
                  <a:cxn ang="0">
                    <a:pos x="15" y="14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5" y="19"/>
                  </a:cxn>
                  <a:cxn ang="0">
                    <a:pos x="3" y="14"/>
                  </a:cxn>
                </a:cxnLst>
                <a:rect l="0" t="0" r="r" b="b"/>
                <a:pathLst>
                  <a:path w="15" h="21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4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5" y="1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5" y="13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4"/>
                    </a:moveTo>
                    <a:lnTo>
                      <a:pt x="15" y="18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2235"/>
              <p:cNvSpPr>
                <a:spLocks noEditPoints="1"/>
              </p:cNvSpPr>
              <p:nvPr/>
            </p:nvSpPr>
            <p:spPr bwMode="auto">
              <a:xfrm>
                <a:off x="1352" y="2793"/>
                <a:ext cx="16" cy="2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6"/>
                  </a:cxn>
                  <a:cxn ang="0">
                    <a:pos x="0" y="4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8" y="17"/>
                  </a:cxn>
                  <a:cxn ang="0">
                    <a:pos x="2" y="11"/>
                  </a:cxn>
                  <a:cxn ang="0">
                    <a:pos x="8" y="17"/>
                  </a:cxn>
                  <a:cxn ang="0">
                    <a:pos x="10" y="4"/>
                  </a:cxn>
                  <a:cxn ang="0">
                    <a:pos x="8" y="17"/>
                  </a:cxn>
                  <a:cxn ang="0">
                    <a:pos x="10" y="4"/>
                  </a:cxn>
                  <a:cxn ang="0">
                    <a:pos x="15" y="11"/>
                  </a:cxn>
                  <a:cxn ang="0">
                    <a:pos x="10" y="4"/>
                  </a:cxn>
                  <a:cxn ang="0">
                    <a:pos x="15" y="14"/>
                  </a:cxn>
                  <a:cxn ang="0">
                    <a:pos x="3" y="11"/>
                  </a:cxn>
                  <a:cxn ang="0">
                    <a:pos x="10" y="19"/>
                  </a:cxn>
                  <a:cxn ang="0">
                    <a:pos x="3" y="14"/>
                  </a:cxn>
                  <a:cxn ang="0">
                    <a:pos x="10" y="19"/>
                  </a:cxn>
                  <a:cxn ang="0">
                    <a:pos x="10" y="8"/>
                  </a:cxn>
                  <a:cxn ang="0">
                    <a:pos x="10" y="19"/>
                  </a:cxn>
                  <a:cxn ang="0">
                    <a:pos x="10" y="8"/>
                  </a:cxn>
                  <a:cxn ang="0">
                    <a:pos x="16" y="14"/>
                  </a:cxn>
                  <a:cxn ang="0">
                    <a:pos x="10" y="8"/>
                  </a:cxn>
                  <a:cxn ang="0">
                    <a:pos x="16" y="16"/>
                  </a:cxn>
                  <a:cxn ang="0">
                    <a:pos x="5" y="14"/>
                  </a:cxn>
                  <a:cxn ang="0">
                    <a:pos x="16" y="16"/>
                  </a:cxn>
                  <a:cxn ang="0">
                    <a:pos x="15" y="19"/>
                  </a:cxn>
                  <a:cxn ang="0">
                    <a:pos x="10" y="21"/>
                  </a:cxn>
                  <a:cxn ang="0">
                    <a:pos x="7" y="19"/>
                  </a:cxn>
                  <a:cxn ang="0">
                    <a:pos x="5" y="16"/>
                  </a:cxn>
                </a:cxnLst>
                <a:rect l="0" t="0" r="r" b="b"/>
                <a:pathLst>
                  <a:path w="16" h="21">
                    <a:moveTo>
                      <a:pt x="0" y="4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7"/>
                    </a:moveTo>
                    <a:lnTo>
                      <a:pt x="2" y="17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7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5" y="4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4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0" y="19"/>
                    </a:moveTo>
                    <a:lnTo>
                      <a:pt x="3" y="19"/>
                    </a:lnTo>
                    <a:lnTo>
                      <a:pt x="3" y="14"/>
                    </a:lnTo>
                    <a:lnTo>
                      <a:pt x="10" y="14"/>
                    </a:lnTo>
                    <a:lnTo>
                      <a:pt x="10" y="19"/>
                    </a:lnTo>
                    <a:close/>
                    <a:moveTo>
                      <a:pt x="10" y="8"/>
                    </a:moveTo>
                    <a:lnTo>
                      <a:pt x="10" y="8"/>
                    </a:lnTo>
                    <a:lnTo>
                      <a:pt x="10" y="19"/>
                    </a:lnTo>
                    <a:lnTo>
                      <a:pt x="10" y="19"/>
                    </a:lnTo>
                    <a:lnTo>
                      <a:pt x="10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4"/>
                    </a:lnTo>
                    <a:lnTo>
                      <a:pt x="10" y="14"/>
                    </a:lnTo>
                    <a:lnTo>
                      <a:pt x="10" y="8"/>
                    </a:lnTo>
                    <a:close/>
                    <a:moveTo>
                      <a:pt x="16" y="14"/>
                    </a:moveTo>
                    <a:lnTo>
                      <a:pt x="16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16" y="14"/>
                    </a:lnTo>
                    <a:close/>
                    <a:moveTo>
                      <a:pt x="16" y="16"/>
                    </a:moveTo>
                    <a:lnTo>
                      <a:pt x="16" y="17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2236"/>
              <p:cNvSpPr>
                <a:spLocks noEditPoints="1"/>
              </p:cNvSpPr>
              <p:nvPr/>
            </p:nvSpPr>
            <p:spPr bwMode="auto">
              <a:xfrm>
                <a:off x="1357" y="2802"/>
                <a:ext cx="15" cy="2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20"/>
                  </a:cxn>
                  <a:cxn ang="0">
                    <a:pos x="2" y="13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7"/>
                  </a:cxn>
                  <a:cxn ang="0">
                    <a:pos x="3" y="13"/>
                  </a:cxn>
                  <a:cxn ang="0">
                    <a:pos x="15" y="17"/>
                  </a:cxn>
                  <a:cxn ang="0">
                    <a:pos x="13" y="20"/>
                  </a:cxn>
                  <a:cxn ang="0">
                    <a:pos x="8" y="21"/>
                  </a:cxn>
                  <a:cxn ang="0">
                    <a:pos x="5" y="20"/>
                  </a:cxn>
                  <a:cxn ang="0">
                    <a:pos x="3" y="17"/>
                  </a:cxn>
                </a:cxnLst>
                <a:rect l="0" t="0" r="r" b="b"/>
                <a:pathLst>
                  <a:path w="15" h="21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7"/>
                    </a:moveTo>
                    <a:lnTo>
                      <a:pt x="13" y="18"/>
                    </a:lnTo>
                    <a:lnTo>
                      <a:pt x="13" y="20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2237"/>
              <p:cNvSpPr>
                <a:spLocks noEditPoints="1"/>
              </p:cNvSpPr>
              <p:nvPr/>
            </p:nvSpPr>
            <p:spPr bwMode="auto">
              <a:xfrm>
                <a:off x="1360" y="2812"/>
                <a:ext cx="17" cy="2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7" y="16"/>
                  </a:cxn>
                  <a:cxn ang="0">
                    <a:pos x="2" y="10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8" y="5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8" y="21"/>
                  </a:cxn>
                  <a:cxn ang="0">
                    <a:pos x="2" y="15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17" y="15"/>
                  </a:cxn>
                  <a:cxn ang="0">
                    <a:pos x="10" y="10"/>
                  </a:cxn>
                  <a:cxn ang="0">
                    <a:pos x="17" y="16"/>
                  </a:cxn>
                  <a:cxn ang="0">
                    <a:pos x="4" y="15"/>
                  </a:cxn>
                  <a:cxn ang="0">
                    <a:pos x="17" y="16"/>
                  </a:cxn>
                  <a:cxn ang="0">
                    <a:pos x="13" y="21"/>
                  </a:cxn>
                  <a:cxn ang="0">
                    <a:pos x="10" y="23"/>
                  </a:cxn>
                  <a:cxn ang="0">
                    <a:pos x="5" y="21"/>
                  </a:cxn>
                  <a:cxn ang="0">
                    <a:pos x="4" y="16"/>
                  </a:cxn>
                </a:cxnLst>
                <a:rect l="0" t="0" r="r" b="b"/>
                <a:pathLst>
                  <a:path w="17" h="23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21"/>
                    </a:moveTo>
                    <a:lnTo>
                      <a:pt x="2" y="21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7" y="10"/>
                    </a:lnTo>
                    <a:lnTo>
                      <a:pt x="17" y="15"/>
                    </a:lnTo>
                    <a:lnTo>
                      <a:pt x="10" y="15"/>
                    </a:lnTo>
                    <a:lnTo>
                      <a:pt x="10" y="10"/>
                    </a:lnTo>
                    <a:close/>
                    <a:moveTo>
                      <a:pt x="17" y="15"/>
                    </a:moveTo>
                    <a:lnTo>
                      <a:pt x="17" y="16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17" y="15"/>
                    </a:lnTo>
                    <a:close/>
                    <a:moveTo>
                      <a:pt x="17" y="16"/>
                    </a:moveTo>
                    <a:lnTo>
                      <a:pt x="15" y="18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Freeform 2238"/>
              <p:cNvSpPr>
                <a:spLocks noEditPoints="1"/>
              </p:cNvSpPr>
              <p:nvPr/>
            </p:nvSpPr>
            <p:spPr bwMode="auto">
              <a:xfrm>
                <a:off x="1364" y="2822"/>
                <a:ext cx="14" cy="23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4" y="1"/>
                  </a:cxn>
                  <a:cxn ang="0">
                    <a:pos x="8" y="1"/>
                  </a:cxn>
                  <a:cxn ang="0">
                    <a:pos x="11" y="5"/>
                  </a:cxn>
                  <a:cxn ang="0">
                    <a:pos x="0" y="6"/>
                  </a:cxn>
                  <a:cxn ang="0">
                    <a:pos x="13" y="10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18"/>
                  </a:cxn>
                  <a:cxn ang="0">
                    <a:pos x="1" y="13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14" y="13"/>
                  </a:cxn>
                  <a:cxn ang="0">
                    <a:pos x="9" y="6"/>
                  </a:cxn>
                  <a:cxn ang="0">
                    <a:pos x="14" y="16"/>
                  </a:cxn>
                  <a:cxn ang="0">
                    <a:pos x="3" y="13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9" y="23"/>
                  </a:cxn>
                  <a:cxn ang="0">
                    <a:pos x="4" y="21"/>
                  </a:cxn>
                  <a:cxn ang="0">
                    <a:pos x="3" y="16"/>
                  </a:cxn>
                </a:cxnLst>
                <a:rect l="0" t="0" r="r" b="b"/>
                <a:pathLst>
                  <a:path w="14" h="23">
                    <a:moveTo>
                      <a:pt x="0" y="6"/>
                    </a:moveTo>
                    <a:lnTo>
                      <a:pt x="1" y="5"/>
                    </a:lnTo>
                    <a:lnTo>
                      <a:pt x="1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0" y="6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9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6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6"/>
                    </a:moveTo>
                    <a:lnTo>
                      <a:pt x="14" y="19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9" y="23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Freeform 2239"/>
              <p:cNvSpPr>
                <a:spLocks noEditPoints="1"/>
              </p:cNvSpPr>
              <p:nvPr/>
            </p:nvSpPr>
            <p:spPr bwMode="auto">
              <a:xfrm>
                <a:off x="1367" y="2833"/>
                <a:ext cx="16" cy="20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1" y="5"/>
                  </a:cxn>
                  <a:cxn ang="0">
                    <a:pos x="3" y="13"/>
                  </a:cxn>
                  <a:cxn ang="0">
                    <a:pos x="1" y="8"/>
                  </a:cxn>
                  <a:cxn ang="0">
                    <a:pos x="3" y="13"/>
                  </a:cxn>
                  <a:cxn ang="0">
                    <a:pos x="13" y="5"/>
                  </a:cxn>
                  <a:cxn ang="0">
                    <a:pos x="3" y="13"/>
                  </a:cxn>
                  <a:cxn ang="0">
                    <a:pos x="13" y="5"/>
                  </a:cxn>
                  <a:cxn ang="0">
                    <a:pos x="14" y="10"/>
                  </a:cxn>
                  <a:cxn ang="0">
                    <a:pos x="13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0" y="7"/>
                  </a:cxn>
                  <a:cxn ang="0">
                    <a:pos x="10" y="18"/>
                  </a:cxn>
                  <a:cxn ang="0">
                    <a:pos x="10" y="7"/>
                  </a:cxn>
                  <a:cxn ang="0">
                    <a:pos x="16" y="13"/>
                  </a:cxn>
                  <a:cxn ang="0">
                    <a:pos x="10" y="7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4" y="18"/>
                  </a:cxn>
                  <a:cxn ang="0">
                    <a:pos x="10" y="20"/>
                  </a:cxn>
                  <a:cxn ang="0">
                    <a:pos x="6" y="18"/>
                  </a:cxn>
                  <a:cxn ang="0">
                    <a:pos x="5" y="15"/>
                  </a:cxn>
                </a:cxnLst>
                <a:rect l="0" t="0" r="r" b="b"/>
                <a:pathLst>
                  <a:path w="16" h="20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3" y="13"/>
                    </a:moveTo>
                    <a:lnTo>
                      <a:pt x="1" y="12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3" y="13"/>
                    </a:lnTo>
                    <a:close/>
                    <a:moveTo>
                      <a:pt x="11" y="3"/>
                    </a:moveTo>
                    <a:lnTo>
                      <a:pt x="13" y="5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1" y="3"/>
                    </a:lnTo>
                    <a:close/>
                    <a:moveTo>
                      <a:pt x="13" y="5"/>
                    </a:moveTo>
                    <a:lnTo>
                      <a:pt x="14" y="7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3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0" y="7"/>
                    </a:moveTo>
                    <a:lnTo>
                      <a:pt x="16" y="7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2240"/>
              <p:cNvSpPr>
                <a:spLocks noEditPoints="1"/>
              </p:cNvSpPr>
              <p:nvPr/>
            </p:nvSpPr>
            <p:spPr bwMode="auto">
              <a:xfrm>
                <a:off x="1372" y="2841"/>
                <a:ext cx="16" cy="2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6" y="4"/>
                  </a:cxn>
                  <a:cxn ang="0">
                    <a:pos x="5" y="15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6" y="4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2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14" y="12"/>
                  </a:cxn>
                  <a:cxn ang="0">
                    <a:pos x="8" y="7"/>
                  </a:cxn>
                  <a:cxn ang="0">
                    <a:pos x="14" y="17"/>
                  </a:cxn>
                  <a:cxn ang="0">
                    <a:pos x="3" y="12"/>
                  </a:cxn>
                  <a:cxn ang="0">
                    <a:pos x="8" y="21"/>
                  </a:cxn>
                  <a:cxn ang="0">
                    <a:pos x="3" y="17"/>
                  </a:cxn>
                  <a:cxn ang="0">
                    <a:pos x="8" y="21"/>
                  </a:cxn>
                  <a:cxn ang="0">
                    <a:pos x="9" y="10"/>
                  </a:cxn>
                  <a:cxn ang="0">
                    <a:pos x="8" y="21"/>
                  </a:cxn>
                  <a:cxn ang="0">
                    <a:pos x="9" y="10"/>
                  </a:cxn>
                  <a:cxn ang="0">
                    <a:pos x="14" y="12"/>
                  </a:cxn>
                  <a:cxn ang="0">
                    <a:pos x="16" y="17"/>
                  </a:cxn>
                  <a:cxn ang="0">
                    <a:pos x="14" y="20"/>
                  </a:cxn>
                  <a:cxn ang="0">
                    <a:pos x="9" y="21"/>
                  </a:cxn>
                </a:cxnLst>
                <a:rect l="0" t="0" r="r" b="b"/>
                <a:pathLst>
                  <a:path w="16" h="21">
                    <a:moveTo>
                      <a:pt x="0" y="7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6" y="4"/>
                    </a:moveTo>
                    <a:lnTo>
                      <a:pt x="13" y="4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4"/>
                    </a:lnTo>
                    <a:close/>
                    <a:moveTo>
                      <a:pt x="13" y="8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2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8" y="7"/>
                    </a:moveTo>
                    <a:lnTo>
                      <a:pt x="14" y="7"/>
                    </a:lnTo>
                    <a:lnTo>
                      <a:pt x="14" y="12"/>
                    </a:lnTo>
                    <a:lnTo>
                      <a:pt x="8" y="12"/>
                    </a:lnTo>
                    <a:lnTo>
                      <a:pt x="8" y="7"/>
                    </a:lnTo>
                    <a:close/>
                    <a:moveTo>
                      <a:pt x="14" y="12"/>
                    </a:moveTo>
                    <a:lnTo>
                      <a:pt x="14" y="17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8" y="21"/>
                    </a:moveTo>
                    <a:lnTo>
                      <a:pt x="3" y="21"/>
                    </a:lnTo>
                    <a:lnTo>
                      <a:pt x="3" y="17"/>
                    </a:lnTo>
                    <a:lnTo>
                      <a:pt x="8" y="17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9" y="10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9" y="10"/>
                    </a:moveTo>
                    <a:lnTo>
                      <a:pt x="11" y="12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4" y="20"/>
                    </a:lnTo>
                    <a:lnTo>
                      <a:pt x="11" y="21"/>
                    </a:lnTo>
                    <a:lnTo>
                      <a:pt x="9" y="21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2241"/>
              <p:cNvSpPr>
                <a:spLocks noEditPoints="1"/>
              </p:cNvSpPr>
              <p:nvPr/>
            </p:nvSpPr>
            <p:spPr bwMode="auto">
              <a:xfrm>
                <a:off x="1377" y="2851"/>
                <a:ext cx="13" cy="2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9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4" y="15"/>
                  </a:cxn>
                  <a:cxn ang="0">
                    <a:pos x="0" y="10"/>
                  </a:cxn>
                  <a:cxn ang="0">
                    <a:pos x="4" y="15"/>
                  </a:cxn>
                  <a:cxn ang="0">
                    <a:pos x="6" y="3"/>
                  </a:cxn>
                  <a:cxn ang="0">
                    <a:pos x="4" y="15"/>
                  </a:cxn>
                  <a:cxn ang="0">
                    <a:pos x="6" y="3"/>
                  </a:cxn>
                  <a:cxn ang="0">
                    <a:pos x="11" y="10"/>
                  </a:cxn>
                  <a:cxn ang="0">
                    <a:pos x="6" y="3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6" y="20"/>
                  </a:cxn>
                  <a:cxn ang="0">
                    <a:pos x="0" y="13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13" y="15"/>
                  </a:cxn>
                  <a:cxn ang="0">
                    <a:pos x="1" y="13"/>
                  </a:cxn>
                  <a:cxn ang="0">
                    <a:pos x="13" y="15"/>
                  </a:cxn>
                  <a:cxn ang="0">
                    <a:pos x="11" y="20"/>
                  </a:cxn>
                  <a:cxn ang="0">
                    <a:pos x="8" y="21"/>
                  </a:cxn>
                  <a:cxn ang="0">
                    <a:pos x="3" y="20"/>
                  </a:cxn>
                  <a:cxn ang="0">
                    <a:pos x="1" y="15"/>
                  </a:cxn>
                </a:cxnLst>
                <a:rect l="0" t="0" r="r" b="b"/>
                <a:pathLst>
                  <a:path w="13" h="21">
                    <a:moveTo>
                      <a:pt x="0" y="7"/>
                    </a:move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4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5"/>
                    </a:lnTo>
                    <a:close/>
                    <a:moveTo>
                      <a:pt x="4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4" y="3"/>
                    </a:lnTo>
                    <a:close/>
                    <a:moveTo>
                      <a:pt x="6" y="3"/>
                    </a:moveTo>
                    <a:lnTo>
                      <a:pt x="11" y="3"/>
                    </a:lnTo>
                    <a:lnTo>
                      <a:pt x="11" y="10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  <a:moveTo>
                      <a:pt x="11" y="10"/>
                    </a:moveTo>
                    <a:lnTo>
                      <a:pt x="11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11" y="10"/>
                    </a:lnTo>
                    <a:close/>
                    <a:moveTo>
                      <a:pt x="6" y="20"/>
                    </a:moveTo>
                    <a:lnTo>
                      <a:pt x="0" y="20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20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3" y="8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3" y="13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13" y="13"/>
                    </a:lnTo>
                    <a:close/>
                    <a:moveTo>
                      <a:pt x="13" y="15"/>
                    </a:moveTo>
                    <a:lnTo>
                      <a:pt x="13" y="18"/>
                    </a:lnTo>
                    <a:lnTo>
                      <a:pt x="11" y="20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2242"/>
              <p:cNvSpPr>
                <a:spLocks noEditPoints="1"/>
              </p:cNvSpPr>
              <p:nvPr/>
            </p:nvSpPr>
            <p:spPr bwMode="auto">
              <a:xfrm>
                <a:off x="1378" y="2861"/>
                <a:ext cx="16" cy="2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8" y="16"/>
                  </a:cxn>
                  <a:cxn ang="0">
                    <a:pos x="2" y="11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8" y="19"/>
                  </a:cxn>
                  <a:cxn ang="0">
                    <a:pos x="3" y="13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8" y="19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10" y="8"/>
                  </a:cxn>
                  <a:cxn ang="0">
                    <a:pos x="16" y="14"/>
                  </a:cxn>
                  <a:cxn ang="0">
                    <a:pos x="5" y="13"/>
                  </a:cxn>
                  <a:cxn ang="0">
                    <a:pos x="16" y="14"/>
                  </a:cxn>
                  <a:cxn ang="0">
                    <a:pos x="15" y="19"/>
                  </a:cxn>
                  <a:cxn ang="0">
                    <a:pos x="10" y="21"/>
                  </a:cxn>
                  <a:cxn ang="0">
                    <a:pos x="7" y="19"/>
                  </a:cxn>
                  <a:cxn ang="0">
                    <a:pos x="5" y="14"/>
                  </a:cxn>
                </a:cxnLst>
                <a:rect l="0" t="0" r="r" b="b"/>
                <a:pathLst>
                  <a:path w="16" h="21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8" y="19"/>
                    </a:moveTo>
                    <a:lnTo>
                      <a:pt x="3" y="19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6" y="13"/>
                    </a:moveTo>
                    <a:lnTo>
                      <a:pt x="16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4"/>
                    </a:moveTo>
                    <a:lnTo>
                      <a:pt x="16" y="18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7" y="19"/>
                    </a:lnTo>
                    <a:lnTo>
                      <a:pt x="5" y="18"/>
                    </a:lnTo>
                    <a:lnTo>
                      <a:pt x="5" y="14"/>
                    </a:ln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2243"/>
              <p:cNvSpPr>
                <a:spLocks noEditPoints="1"/>
              </p:cNvSpPr>
              <p:nvPr/>
            </p:nvSpPr>
            <p:spPr bwMode="auto">
              <a:xfrm>
                <a:off x="1383" y="2871"/>
                <a:ext cx="15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8"/>
                  </a:cxn>
                  <a:cxn ang="0">
                    <a:pos x="0" y="4"/>
                  </a:cxn>
                  <a:cxn ang="0">
                    <a:pos x="5" y="14"/>
                  </a:cxn>
                  <a:cxn ang="0">
                    <a:pos x="0" y="8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8"/>
                  </a:cxn>
                  <a:cxn ang="0">
                    <a:pos x="7" y="3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17"/>
                  </a:cxn>
                  <a:cxn ang="0">
                    <a:pos x="2" y="11"/>
                  </a:cxn>
                  <a:cxn ang="0">
                    <a:pos x="7" y="17"/>
                  </a:cxn>
                  <a:cxn ang="0">
                    <a:pos x="8" y="4"/>
                  </a:cxn>
                  <a:cxn ang="0">
                    <a:pos x="7" y="17"/>
                  </a:cxn>
                  <a:cxn ang="0">
                    <a:pos x="8" y="4"/>
                  </a:cxn>
                  <a:cxn ang="0">
                    <a:pos x="15" y="11"/>
                  </a:cxn>
                  <a:cxn ang="0">
                    <a:pos x="8" y="4"/>
                  </a:cxn>
                  <a:cxn ang="0">
                    <a:pos x="15" y="14"/>
                  </a:cxn>
                  <a:cxn ang="0">
                    <a:pos x="3" y="11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8" y="19"/>
                  </a:cxn>
                  <a:cxn ang="0">
                    <a:pos x="5" y="17"/>
                  </a:cxn>
                  <a:cxn ang="0">
                    <a:pos x="3" y="14"/>
                  </a:cxn>
                </a:cxnLst>
                <a:rect l="0" t="0" r="r" b="b"/>
                <a:pathLst>
                  <a:path w="15" h="19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7"/>
                    </a:moveTo>
                    <a:lnTo>
                      <a:pt x="2" y="17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7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4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4"/>
                    </a:moveTo>
                    <a:lnTo>
                      <a:pt x="15" y="16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2244"/>
              <p:cNvSpPr>
                <a:spLocks noEditPoints="1"/>
              </p:cNvSpPr>
              <p:nvPr/>
            </p:nvSpPr>
            <p:spPr bwMode="auto">
              <a:xfrm>
                <a:off x="1386" y="2879"/>
                <a:ext cx="15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1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7" y="1"/>
                  </a:cxn>
                  <a:cxn ang="0">
                    <a:pos x="13" y="9"/>
                  </a:cxn>
                  <a:cxn ang="0">
                    <a:pos x="0" y="8"/>
                  </a:cxn>
                  <a:cxn ang="0">
                    <a:pos x="7" y="16"/>
                  </a:cxn>
                  <a:cxn ang="0">
                    <a:pos x="0" y="9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9"/>
                  </a:cxn>
                  <a:cxn ang="0">
                    <a:pos x="8" y="5"/>
                  </a:cxn>
                  <a:cxn ang="0">
                    <a:pos x="15" y="13"/>
                  </a:cxn>
                  <a:cxn ang="0">
                    <a:pos x="2" y="9"/>
                  </a:cxn>
                  <a:cxn ang="0">
                    <a:pos x="4" y="16"/>
                  </a:cxn>
                  <a:cxn ang="0">
                    <a:pos x="2" y="13"/>
                  </a:cxn>
                  <a:cxn ang="0">
                    <a:pos x="4" y="16"/>
                  </a:cxn>
                  <a:cxn ang="0">
                    <a:pos x="15" y="11"/>
                  </a:cxn>
                  <a:cxn ang="0">
                    <a:pos x="4" y="16"/>
                  </a:cxn>
                  <a:cxn ang="0">
                    <a:pos x="15" y="11"/>
                  </a:cxn>
                  <a:cxn ang="0">
                    <a:pos x="15" y="16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8"/>
                  </a:cxn>
                </a:cxnLst>
                <a:rect l="0" t="0" r="r" b="b"/>
                <a:pathLst>
                  <a:path w="15" h="21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0" y="16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5"/>
                    </a:lnTo>
                    <a:close/>
                    <a:moveTo>
                      <a:pt x="15" y="9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15" y="9"/>
                    </a:lnTo>
                    <a:close/>
                    <a:moveTo>
                      <a:pt x="4" y="16"/>
                    </a:moveTo>
                    <a:lnTo>
                      <a:pt x="2" y="14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4" y="16"/>
                    </a:lnTo>
                    <a:close/>
                    <a:moveTo>
                      <a:pt x="13" y="9"/>
                    </a:moveTo>
                    <a:lnTo>
                      <a:pt x="15" y="11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13" y="9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15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7" y="19"/>
                    </a:lnTo>
                    <a:lnTo>
                      <a:pt x="5" y="18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2245"/>
              <p:cNvSpPr>
                <a:spLocks noEditPoints="1"/>
              </p:cNvSpPr>
              <p:nvPr/>
            </p:nvSpPr>
            <p:spPr bwMode="auto">
              <a:xfrm>
                <a:off x="1390" y="2888"/>
                <a:ext cx="14" cy="20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6" y="15"/>
                  </a:cxn>
                  <a:cxn ang="0">
                    <a:pos x="8" y="2"/>
                  </a:cxn>
                  <a:cxn ang="0">
                    <a:pos x="6" y="15"/>
                  </a:cxn>
                  <a:cxn ang="0">
                    <a:pos x="8" y="2"/>
                  </a:cxn>
                  <a:cxn ang="0">
                    <a:pos x="13" y="9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1" y="9"/>
                  </a:cxn>
                  <a:cxn ang="0">
                    <a:pos x="8" y="17"/>
                  </a:cxn>
                  <a:cxn ang="0">
                    <a:pos x="1" y="10"/>
                  </a:cxn>
                  <a:cxn ang="0">
                    <a:pos x="8" y="17"/>
                  </a:cxn>
                  <a:cxn ang="0">
                    <a:pos x="9" y="5"/>
                  </a:cxn>
                  <a:cxn ang="0">
                    <a:pos x="8" y="17"/>
                  </a:cxn>
                  <a:cxn ang="0">
                    <a:pos x="9" y="5"/>
                  </a:cxn>
                  <a:cxn ang="0">
                    <a:pos x="14" y="10"/>
                  </a:cxn>
                  <a:cxn ang="0">
                    <a:pos x="9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9" y="20"/>
                  </a:cxn>
                  <a:cxn ang="0">
                    <a:pos x="4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20">
                    <a:moveTo>
                      <a:pt x="0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6" y="15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3" y="9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8" y="17"/>
                    </a:moveTo>
                    <a:lnTo>
                      <a:pt x="1" y="17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3"/>
                    </a:moveTo>
                    <a:lnTo>
                      <a:pt x="14" y="17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9" y="20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2246"/>
              <p:cNvSpPr>
                <a:spLocks noEditPoints="1"/>
              </p:cNvSpPr>
              <p:nvPr/>
            </p:nvSpPr>
            <p:spPr bwMode="auto">
              <a:xfrm>
                <a:off x="1393" y="2897"/>
                <a:ext cx="16" cy="1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" y="9"/>
                  </a:cxn>
                  <a:cxn ang="0">
                    <a:pos x="11" y="3"/>
                  </a:cxn>
                  <a:cxn ang="0">
                    <a:pos x="1" y="9"/>
                  </a:cxn>
                  <a:cxn ang="0">
                    <a:pos x="11" y="3"/>
                  </a:cxn>
                  <a:cxn ang="0">
                    <a:pos x="13" y="6"/>
                  </a:cxn>
                  <a:cxn ang="0">
                    <a:pos x="11" y="3"/>
                  </a:cxn>
                  <a:cxn ang="0">
                    <a:pos x="13" y="9"/>
                  </a:cxn>
                  <a:cxn ang="0">
                    <a:pos x="1" y="6"/>
                  </a:cxn>
                  <a:cxn ang="0">
                    <a:pos x="8" y="16"/>
                  </a:cxn>
                  <a:cxn ang="0">
                    <a:pos x="1" y="9"/>
                  </a:cxn>
                  <a:cxn ang="0">
                    <a:pos x="8" y="16"/>
                  </a:cxn>
                  <a:cxn ang="0">
                    <a:pos x="8" y="4"/>
                  </a:cxn>
                  <a:cxn ang="0">
                    <a:pos x="8" y="16"/>
                  </a:cxn>
                  <a:cxn ang="0">
                    <a:pos x="8" y="4"/>
                  </a:cxn>
                  <a:cxn ang="0">
                    <a:pos x="14" y="9"/>
                  </a:cxn>
                  <a:cxn ang="0">
                    <a:pos x="8" y="4"/>
                  </a:cxn>
                  <a:cxn ang="0">
                    <a:pos x="14" y="13"/>
                  </a:cxn>
                  <a:cxn ang="0">
                    <a:pos x="3" y="9"/>
                  </a:cxn>
                  <a:cxn ang="0">
                    <a:pos x="8" y="17"/>
                  </a:cxn>
                  <a:cxn ang="0">
                    <a:pos x="3" y="13"/>
                  </a:cxn>
                  <a:cxn ang="0">
                    <a:pos x="8" y="17"/>
                  </a:cxn>
                  <a:cxn ang="0">
                    <a:pos x="10" y="6"/>
                  </a:cxn>
                  <a:cxn ang="0">
                    <a:pos x="8" y="17"/>
                  </a:cxn>
                  <a:cxn ang="0">
                    <a:pos x="10" y="6"/>
                  </a:cxn>
                  <a:cxn ang="0">
                    <a:pos x="16" y="13"/>
                  </a:cxn>
                  <a:cxn ang="0">
                    <a:pos x="10" y="6"/>
                  </a:cxn>
                  <a:cxn ang="0">
                    <a:pos x="16" y="14"/>
                  </a:cxn>
                  <a:cxn ang="0">
                    <a:pos x="5" y="13"/>
                  </a:cxn>
                  <a:cxn ang="0">
                    <a:pos x="16" y="14"/>
                  </a:cxn>
                  <a:cxn ang="0">
                    <a:pos x="14" y="17"/>
                  </a:cxn>
                  <a:cxn ang="0">
                    <a:pos x="10" y="19"/>
                  </a:cxn>
                  <a:cxn ang="0">
                    <a:pos x="6" y="17"/>
                  </a:cxn>
                  <a:cxn ang="0">
                    <a:pos x="5" y="14"/>
                  </a:cxn>
                </a:cxnLst>
                <a:rect l="0" t="0" r="r" b="b"/>
                <a:pathLst>
                  <a:path w="16" h="19">
                    <a:moveTo>
                      <a:pt x="1" y="9"/>
                    </a:move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" y="9"/>
                    </a:lnTo>
                    <a:close/>
                    <a:moveTo>
                      <a:pt x="10" y="1"/>
                    </a:moveTo>
                    <a:lnTo>
                      <a:pt x="11" y="3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10" y="1"/>
                    </a:lnTo>
                    <a:close/>
                    <a:moveTo>
                      <a:pt x="11" y="3"/>
                    </a:moveTo>
                    <a:lnTo>
                      <a:pt x="13" y="4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11" y="3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9"/>
                    </a:lnTo>
                    <a:lnTo>
                      <a:pt x="8" y="9"/>
                    </a:lnTo>
                    <a:lnTo>
                      <a:pt x="8" y="16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8" y="17"/>
                    </a:moveTo>
                    <a:lnTo>
                      <a:pt x="3" y="17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17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6" y="6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6" y="13"/>
                    </a:moveTo>
                    <a:lnTo>
                      <a:pt x="16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4"/>
                    </a:moveTo>
                    <a:lnTo>
                      <a:pt x="16" y="16"/>
                    </a:lnTo>
                    <a:lnTo>
                      <a:pt x="14" y="17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7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2247"/>
              <p:cNvSpPr>
                <a:spLocks noEditPoints="1"/>
              </p:cNvSpPr>
              <p:nvPr/>
            </p:nvSpPr>
            <p:spPr bwMode="auto">
              <a:xfrm>
                <a:off x="1398" y="2905"/>
                <a:ext cx="16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1" y="11"/>
                  </a:cxn>
                  <a:cxn ang="0">
                    <a:pos x="0" y="8"/>
                  </a:cxn>
                  <a:cxn ang="0">
                    <a:pos x="1" y="11"/>
                  </a:cxn>
                  <a:cxn ang="0">
                    <a:pos x="11" y="5"/>
                  </a:cxn>
                  <a:cxn ang="0">
                    <a:pos x="1" y="11"/>
                  </a:cxn>
                  <a:cxn ang="0">
                    <a:pos x="11" y="5"/>
                  </a:cxn>
                  <a:cxn ang="0">
                    <a:pos x="13" y="8"/>
                  </a:cxn>
                  <a:cxn ang="0">
                    <a:pos x="11" y="5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1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4" y="11"/>
                  </a:cxn>
                  <a:cxn ang="0">
                    <a:pos x="8" y="6"/>
                  </a:cxn>
                  <a:cxn ang="0">
                    <a:pos x="14" y="14"/>
                  </a:cxn>
                  <a:cxn ang="0">
                    <a:pos x="3" y="11"/>
                  </a:cxn>
                  <a:cxn ang="0">
                    <a:pos x="8" y="21"/>
                  </a:cxn>
                  <a:cxn ang="0">
                    <a:pos x="3" y="14"/>
                  </a:cxn>
                  <a:cxn ang="0">
                    <a:pos x="8" y="21"/>
                  </a:cxn>
                  <a:cxn ang="0">
                    <a:pos x="9" y="8"/>
                  </a:cxn>
                  <a:cxn ang="0">
                    <a:pos x="8" y="21"/>
                  </a:cxn>
                  <a:cxn ang="0">
                    <a:pos x="9" y="8"/>
                  </a:cxn>
                  <a:cxn ang="0">
                    <a:pos x="13" y="9"/>
                  </a:cxn>
                  <a:cxn ang="0">
                    <a:pos x="16" y="14"/>
                  </a:cxn>
                  <a:cxn ang="0">
                    <a:pos x="13" y="19"/>
                  </a:cxn>
                  <a:cxn ang="0">
                    <a:pos x="9" y="21"/>
                  </a:cxn>
                </a:cxnLst>
                <a:rect l="0" t="0" r="r" b="b"/>
                <a:pathLst>
                  <a:path w="16" h="21">
                    <a:moveTo>
                      <a:pt x="0" y="6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1" y="11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" y="11"/>
                    </a:lnTo>
                    <a:close/>
                    <a:moveTo>
                      <a:pt x="9" y="3"/>
                    </a:moveTo>
                    <a:lnTo>
                      <a:pt x="11" y="5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9" y="3"/>
                    </a:lnTo>
                    <a:close/>
                    <a:moveTo>
                      <a:pt x="11" y="5"/>
                    </a:moveTo>
                    <a:lnTo>
                      <a:pt x="13" y="6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11" y="5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4" y="11"/>
                    </a:moveTo>
                    <a:lnTo>
                      <a:pt x="14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1"/>
                    </a:moveTo>
                    <a:lnTo>
                      <a:pt x="3" y="21"/>
                    </a:lnTo>
                    <a:lnTo>
                      <a:pt x="3" y="14"/>
                    </a:lnTo>
                    <a:lnTo>
                      <a:pt x="8" y="14"/>
                    </a:lnTo>
                    <a:lnTo>
                      <a:pt x="8" y="21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1" y="9"/>
                    </a:lnTo>
                    <a:lnTo>
                      <a:pt x="13" y="9"/>
                    </a:lnTo>
                    <a:lnTo>
                      <a:pt x="14" y="13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9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2248"/>
              <p:cNvSpPr>
                <a:spLocks noEditPoints="1"/>
              </p:cNvSpPr>
              <p:nvPr/>
            </p:nvSpPr>
            <p:spPr bwMode="auto">
              <a:xfrm>
                <a:off x="1401" y="2913"/>
                <a:ext cx="15" cy="1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5" y="1"/>
                  </a:cxn>
                  <a:cxn ang="0">
                    <a:pos x="8" y="1"/>
                  </a:cxn>
                  <a:cxn ang="0">
                    <a:pos x="11" y="5"/>
                  </a:cxn>
                  <a:cxn ang="0">
                    <a:pos x="0" y="6"/>
                  </a:cxn>
                  <a:cxn ang="0">
                    <a:pos x="13" y="10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3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5" y="13"/>
                  </a:cxn>
                  <a:cxn ang="0">
                    <a:pos x="10" y="6"/>
                  </a:cxn>
                  <a:cxn ang="0">
                    <a:pos x="15" y="13"/>
                  </a:cxn>
                  <a:cxn ang="0">
                    <a:pos x="3" y="13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19">
                    <a:moveTo>
                      <a:pt x="0" y="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0" y="6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5" y="13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2249"/>
              <p:cNvSpPr>
                <a:spLocks noEditPoints="1"/>
              </p:cNvSpPr>
              <p:nvPr/>
            </p:nvSpPr>
            <p:spPr bwMode="auto">
              <a:xfrm>
                <a:off x="1250" y="2911"/>
                <a:ext cx="16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5" y="3"/>
                  </a:cxn>
                  <a:cxn ang="0">
                    <a:pos x="3" y="7"/>
                  </a:cxn>
                  <a:cxn ang="0">
                    <a:pos x="6" y="2"/>
                  </a:cxn>
                  <a:cxn ang="0">
                    <a:pos x="13" y="1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5"/>
                  </a:cxn>
                  <a:cxn ang="0">
                    <a:pos x="14" y="10"/>
                  </a:cxn>
                </a:cxnLst>
                <a:rect l="0" t="0" r="r" b="b"/>
                <a:pathLst>
                  <a:path w="16" h="21">
                    <a:moveTo>
                      <a:pt x="11" y="15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3" y="21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5" y="3"/>
                    </a:moveTo>
                    <a:lnTo>
                      <a:pt x="6" y="2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5" y="3"/>
                    </a:lnTo>
                    <a:close/>
                    <a:moveTo>
                      <a:pt x="6" y="2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2250"/>
              <p:cNvSpPr>
                <a:spLocks noEditPoints="1"/>
              </p:cNvSpPr>
              <p:nvPr/>
            </p:nvSpPr>
            <p:spPr bwMode="auto">
              <a:xfrm>
                <a:off x="1255" y="2901"/>
                <a:ext cx="14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6" y="2"/>
                  </a:cxn>
                  <a:cxn ang="0">
                    <a:pos x="1" y="9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14" y="9"/>
                  </a:cxn>
                  <a:cxn ang="0">
                    <a:pos x="8" y="13"/>
                  </a:cxn>
                  <a:cxn ang="0">
                    <a:pos x="14" y="9"/>
                  </a:cxn>
                  <a:cxn ang="0">
                    <a:pos x="3" y="5"/>
                  </a:cxn>
                  <a:cxn ang="0">
                    <a:pos x="14" y="9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2">
                    <a:moveTo>
                      <a:pt x="11" y="15"/>
                    </a:moveTo>
                    <a:lnTo>
                      <a:pt x="11" y="1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5" y="22"/>
                    </a:lnTo>
                    <a:lnTo>
                      <a:pt x="3" y="20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9"/>
                    </a:moveTo>
                    <a:lnTo>
                      <a:pt x="1" y="2"/>
                    </a:lnTo>
                    <a:lnTo>
                      <a:pt x="6" y="2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2251"/>
              <p:cNvSpPr>
                <a:spLocks noEditPoints="1"/>
              </p:cNvSpPr>
              <p:nvPr/>
            </p:nvSpPr>
            <p:spPr bwMode="auto">
              <a:xfrm>
                <a:off x="1258" y="2888"/>
                <a:ext cx="15" cy="25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11" y="18"/>
                  </a:cxn>
                  <a:cxn ang="0">
                    <a:pos x="0" y="17"/>
                  </a:cxn>
                  <a:cxn ang="0">
                    <a:pos x="11" y="18"/>
                  </a:cxn>
                  <a:cxn ang="0">
                    <a:pos x="0" y="17"/>
                  </a:cxn>
                  <a:cxn ang="0">
                    <a:pos x="5" y="12"/>
                  </a:cxn>
                  <a:cxn ang="0">
                    <a:pos x="0" y="17"/>
                  </a:cxn>
                  <a:cxn ang="0">
                    <a:pos x="6" y="12"/>
                  </a:cxn>
                  <a:cxn ang="0">
                    <a:pos x="5" y="23"/>
                  </a:cxn>
                  <a:cxn ang="0">
                    <a:pos x="13" y="17"/>
                  </a:cxn>
                  <a:cxn ang="0">
                    <a:pos x="6" y="23"/>
                  </a:cxn>
                  <a:cxn ang="0">
                    <a:pos x="13" y="17"/>
                  </a:cxn>
                  <a:cxn ang="0">
                    <a:pos x="0" y="13"/>
                  </a:cxn>
                  <a:cxn ang="0">
                    <a:pos x="13" y="17"/>
                  </a:cxn>
                  <a:cxn ang="0">
                    <a:pos x="0" y="13"/>
                  </a:cxn>
                  <a:cxn ang="0">
                    <a:pos x="6" y="7"/>
                  </a:cxn>
                  <a:cxn ang="0">
                    <a:pos x="0" y="13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5" y="13"/>
                  </a:cxn>
                  <a:cxn ang="0">
                    <a:pos x="8" y="18"/>
                  </a:cxn>
                  <a:cxn ang="0">
                    <a:pos x="15" y="13"/>
                  </a:cxn>
                  <a:cxn ang="0">
                    <a:pos x="3" y="9"/>
                  </a:cxn>
                  <a:cxn ang="0">
                    <a:pos x="15" y="13"/>
                  </a:cxn>
                  <a:cxn ang="0">
                    <a:pos x="3" y="9"/>
                  </a:cxn>
                  <a:cxn ang="0">
                    <a:pos x="8" y="2"/>
                  </a:cxn>
                  <a:cxn ang="0">
                    <a:pos x="3" y="9"/>
                  </a:cxn>
                  <a:cxn ang="0">
                    <a:pos x="10" y="2"/>
                  </a:cxn>
                  <a:cxn ang="0">
                    <a:pos x="8" y="15"/>
                  </a:cxn>
                  <a:cxn ang="0">
                    <a:pos x="15" y="9"/>
                  </a:cxn>
                  <a:cxn ang="0">
                    <a:pos x="10" y="15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5">
                    <a:moveTo>
                      <a:pt x="11" y="18"/>
                    </a:moveTo>
                    <a:lnTo>
                      <a:pt x="11" y="20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5" y="25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7"/>
                    </a:lnTo>
                    <a:lnTo>
                      <a:pt x="11" y="17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7"/>
                    </a:moveTo>
                    <a:lnTo>
                      <a:pt x="0" y="12"/>
                    </a:lnTo>
                    <a:lnTo>
                      <a:pt x="5" y="12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  <a:moveTo>
                      <a:pt x="5" y="12"/>
                    </a:moveTo>
                    <a:lnTo>
                      <a:pt x="6" y="12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12"/>
                    </a:lnTo>
                    <a:close/>
                    <a:moveTo>
                      <a:pt x="13" y="17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3" y="17"/>
                    </a:lnTo>
                    <a:close/>
                    <a:moveTo>
                      <a:pt x="0" y="17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7"/>
                    </a:lnTo>
                    <a:lnTo>
                      <a:pt x="0" y="17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9"/>
                    </a:lnTo>
                    <a:lnTo>
                      <a:pt x="15" y="9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9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9"/>
                    </a:lnTo>
                    <a:lnTo>
                      <a:pt x="3" y="9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2"/>
                    </a:lnTo>
                    <a:close/>
                    <a:moveTo>
                      <a:pt x="15" y="9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7"/>
                    </a:moveTo>
                    <a:lnTo>
                      <a:pt x="5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2252"/>
              <p:cNvSpPr>
                <a:spLocks noEditPoints="1"/>
              </p:cNvSpPr>
              <p:nvPr/>
            </p:nvSpPr>
            <p:spPr bwMode="auto">
              <a:xfrm>
                <a:off x="1261" y="2877"/>
                <a:ext cx="15" cy="23"/>
              </a:xfrm>
              <a:custGeom>
                <a:avLst/>
                <a:gdLst/>
                <a:ahLst/>
                <a:cxnLst>
                  <a:cxn ang="0">
                    <a:pos x="12" y="20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2" y="20"/>
                  </a:cxn>
                  <a:cxn ang="0">
                    <a:pos x="12" y="18"/>
                  </a:cxn>
                  <a:cxn ang="0">
                    <a:pos x="0" y="15"/>
                  </a:cxn>
                  <a:cxn ang="0">
                    <a:pos x="12" y="18"/>
                  </a:cxn>
                  <a:cxn ang="0">
                    <a:pos x="0" y="15"/>
                  </a:cxn>
                  <a:cxn ang="0">
                    <a:pos x="7" y="10"/>
                  </a:cxn>
                  <a:cxn ang="0">
                    <a:pos x="0" y="15"/>
                  </a:cxn>
                  <a:cxn ang="0">
                    <a:pos x="8" y="10"/>
                  </a:cxn>
                  <a:cxn ang="0">
                    <a:pos x="7" y="21"/>
                  </a:cxn>
                  <a:cxn ang="0">
                    <a:pos x="13" y="15"/>
                  </a:cxn>
                  <a:cxn ang="0">
                    <a:pos x="8" y="21"/>
                  </a:cxn>
                  <a:cxn ang="0">
                    <a:pos x="13" y="15"/>
                  </a:cxn>
                  <a:cxn ang="0">
                    <a:pos x="2" y="11"/>
                  </a:cxn>
                  <a:cxn ang="0">
                    <a:pos x="13" y="1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2" y="11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10" y="16"/>
                  </a:cxn>
                  <a:cxn ang="0">
                    <a:pos x="15" y="11"/>
                  </a:cxn>
                  <a:cxn ang="0">
                    <a:pos x="3" y="7"/>
                  </a:cxn>
                  <a:cxn ang="0">
                    <a:pos x="15" y="11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3">
                    <a:moveTo>
                      <a:pt x="12" y="18"/>
                    </a:moveTo>
                    <a:lnTo>
                      <a:pt x="12" y="20"/>
                    </a:lnTo>
                    <a:lnTo>
                      <a:pt x="10" y="2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2" y="15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5"/>
                    </a:move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1"/>
                    </a:lnTo>
                    <a:lnTo>
                      <a:pt x="2" y="11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2253"/>
              <p:cNvSpPr>
                <a:spLocks noEditPoints="1"/>
              </p:cNvSpPr>
              <p:nvPr/>
            </p:nvSpPr>
            <p:spPr bwMode="auto">
              <a:xfrm>
                <a:off x="1264" y="2866"/>
                <a:ext cx="17" cy="22"/>
              </a:xfrm>
              <a:custGeom>
                <a:avLst/>
                <a:gdLst/>
                <a:ahLst/>
                <a:cxnLst>
                  <a:cxn ang="0">
                    <a:pos x="4" y="22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4" y="13"/>
                  </a:cxn>
                  <a:cxn ang="0">
                    <a:pos x="7" y="22"/>
                  </a:cxn>
                  <a:cxn ang="0">
                    <a:pos x="9" y="11"/>
                  </a:cxn>
                  <a:cxn ang="0">
                    <a:pos x="7" y="22"/>
                  </a:cxn>
                  <a:cxn ang="0">
                    <a:pos x="13" y="18"/>
                  </a:cxn>
                  <a:cxn ang="0">
                    <a:pos x="9" y="22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9" y="8"/>
                  </a:cxn>
                  <a:cxn ang="0">
                    <a:pos x="2" y="13"/>
                  </a:cxn>
                  <a:cxn ang="0">
                    <a:pos x="9" y="8"/>
                  </a:cxn>
                  <a:cxn ang="0">
                    <a:pos x="9" y="19"/>
                  </a:cxn>
                  <a:cxn ang="0">
                    <a:pos x="15" y="13"/>
                  </a:cxn>
                  <a:cxn ang="0">
                    <a:pos x="9" y="19"/>
                  </a:cxn>
                  <a:cxn ang="0">
                    <a:pos x="15" y="13"/>
                  </a:cxn>
                  <a:cxn ang="0">
                    <a:pos x="4" y="8"/>
                  </a:cxn>
                  <a:cxn ang="0">
                    <a:pos x="15" y="13"/>
                  </a:cxn>
                  <a:cxn ang="0">
                    <a:pos x="4" y="8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0" y="3"/>
                  </a:cxn>
                  <a:cxn ang="0">
                    <a:pos x="9" y="14"/>
                  </a:cxn>
                  <a:cxn ang="0">
                    <a:pos x="17" y="8"/>
                  </a:cxn>
                  <a:cxn ang="0">
                    <a:pos x="10" y="14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17" y="8"/>
                  </a:cxn>
                  <a:cxn ang="0">
                    <a:pos x="5" y="6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</a:cxnLst>
                <a:rect l="0" t="0" r="r" b="b"/>
                <a:pathLst>
                  <a:path w="17" h="22">
                    <a:moveTo>
                      <a:pt x="7" y="22"/>
                    </a:moveTo>
                    <a:lnTo>
                      <a:pt x="4" y="22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7" y="11"/>
                    </a:lnTo>
                    <a:lnTo>
                      <a:pt x="7" y="22"/>
                    </a:lnTo>
                    <a:close/>
                    <a:moveTo>
                      <a:pt x="7" y="11"/>
                    </a:moveTo>
                    <a:lnTo>
                      <a:pt x="9" y="11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13" y="18"/>
                    </a:moveTo>
                    <a:lnTo>
                      <a:pt x="13" y="22"/>
                    </a:lnTo>
                    <a:lnTo>
                      <a:pt x="9" y="22"/>
                    </a:lnTo>
                    <a:lnTo>
                      <a:pt x="9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9" y="8"/>
                    </a:lnTo>
                    <a:lnTo>
                      <a:pt x="9" y="13"/>
                    </a:lnTo>
                    <a:lnTo>
                      <a:pt x="2" y="13"/>
                    </a:lnTo>
                    <a:close/>
                    <a:moveTo>
                      <a:pt x="9" y="8"/>
                    </a:moveTo>
                    <a:lnTo>
                      <a:pt x="9" y="8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9" y="8"/>
                    </a:lnTo>
                    <a:close/>
                    <a:moveTo>
                      <a:pt x="15" y="13"/>
                    </a:moveTo>
                    <a:lnTo>
                      <a:pt x="15" y="19"/>
                    </a:lnTo>
                    <a:lnTo>
                      <a:pt x="9" y="19"/>
                    </a:lnTo>
                    <a:lnTo>
                      <a:pt x="9" y="13"/>
                    </a:lnTo>
                    <a:lnTo>
                      <a:pt x="15" y="13"/>
                    </a:lnTo>
                    <a:close/>
                    <a:moveTo>
                      <a:pt x="4" y="13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3"/>
                    </a:lnTo>
                    <a:lnTo>
                      <a:pt x="4" y="13"/>
                    </a:lnTo>
                    <a:close/>
                    <a:moveTo>
                      <a:pt x="4" y="8"/>
                    </a:moveTo>
                    <a:lnTo>
                      <a:pt x="4" y="3"/>
                    </a:lnTo>
                    <a:lnTo>
                      <a:pt x="9" y="3"/>
                    </a:lnTo>
                    <a:lnTo>
                      <a:pt x="9" y="8"/>
                    </a:lnTo>
                    <a:lnTo>
                      <a:pt x="4" y="8"/>
                    </a:lnTo>
                    <a:close/>
                    <a:moveTo>
                      <a:pt x="9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3"/>
                    </a:lnTo>
                    <a:close/>
                    <a:moveTo>
                      <a:pt x="17" y="8"/>
                    </a:moveTo>
                    <a:lnTo>
                      <a:pt x="17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2254"/>
              <p:cNvSpPr>
                <a:spLocks noEditPoints="1"/>
              </p:cNvSpPr>
              <p:nvPr/>
            </p:nvSpPr>
            <p:spPr bwMode="auto">
              <a:xfrm>
                <a:off x="1269" y="2854"/>
                <a:ext cx="17" cy="23"/>
              </a:xfrm>
              <a:custGeom>
                <a:avLst/>
                <a:gdLst/>
                <a:ahLst/>
                <a:cxnLst>
                  <a:cxn ang="0">
                    <a:pos x="12" y="20"/>
                  </a:cxn>
                  <a:cxn ang="0">
                    <a:pos x="8" y="23"/>
                  </a:cxn>
                  <a:cxn ang="0">
                    <a:pos x="4" y="23"/>
                  </a:cxn>
                  <a:cxn ang="0">
                    <a:pos x="0" y="20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12" y="18"/>
                  </a:cxn>
                  <a:cxn ang="0">
                    <a:pos x="0" y="17"/>
                  </a:cxn>
                  <a:cxn ang="0">
                    <a:pos x="5" y="10"/>
                  </a:cxn>
                  <a:cxn ang="0">
                    <a:pos x="0" y="17"/>
                  </a:cxn>
                  <a:cxn ang="0">
                    <a:pos x="7" y="10"/>
                  </a:cxn>
                  <a:cxn ang="0">
                    <a:pos x="5" y="21"/>
                  </a:cxn>
                  <a:cxn ang="0">
                    <a:pos x="13" y="17"/>
                  </a:cxn>
                  <a:cxn ang="0">
                    <a:pos x="7" y="21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2" y="12"/>
                  </a:cxn>
                  <a:cxn ang="0">
                    <a:pos x="5" y="7"/>
                  </a:cxn>
                  <a:cxn ang="0">
                    <a:pos x="12" y="17"/>
                  </a:cxn>
                  <a:cxn ang="0">
                    <a:pos x="15" y="10"/>
                  </a:cxn>
                  <a:cxn ang="0">
                    <a:pos x="13" y="15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7" y="7"/>
                  </a:cxn>
                  <a:cxn ang="0">
                    <a:pos x="13" y="10"/>
                  </a:cxn>
                  <a:cxn ang="0">
                    <a:pos x="10" y="12"/>
                  </a:cxn>
                </a:cxnLst>
                <a:rect l="0" t="0" r="r" b="b"/>
                <a:pathLst>
                  <a:path w="17" h="23">
                    <a:moveTo>
                      <a:pt x="12" y="18"/>
                    </a:moveTo>
                    <a:lnTo>
                      <a:pt x="12" y="20"/>
                    </a:lnTo>
                    <a:lnTo>
                      <a:pt x="10" y="21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7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7"/>
                    </a:moveTo>
                    <a:lnTo>
                      <a:pt x="0" y="10"/>
                    </a:lnTo>
                    <a:lnTo>
                      <a:pt x="5" y="10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  <a:moveTo>
                      <a:pt x="5" y="10"/>
                    </a:moveTo>
                    <a:lnTo>
                      <a:pt x="7" y="10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7"/>
                    </a:moveTo>
                    <a:lnTo>
                      <a:pt x="13" y="21"/>
                    </a:lnTo>
                    <a:lnTo>
                      <a:pt x="7" y="21"/>
                    </a:lnTo>
                    <a:lnTo>
                      <a:pt x="7" y="17"/>
                    </a:lnTo>
                    <a:lnTo>
                      <a:pt x="13" y="17"/>
                    </a:lnTo>
                    <a:close/>
                    <a:moveTo>
                      <a:pt x="2" y="17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2" y="17"/>
                    </a:lnTo>
                    <a:close/>
                    <a:moveTo>
                      <a:pt x="2" y="12"/>
                    </a:moveTo>
                    <a:lnTo>
                      <a:pt x="2" y="10"/>
                    </a:lnTo>
                    <a:lnTo>
                      <a:pt x="4" y="8"/>
                    </a:lnTo>
                    <a:lnTo>
                      <a:pt x="7" y="12"/>
                    </a:lnTo>
                    <a:lnTo>
                      <a:pt x="2" y="12"/>
                    </a:lnTo>
                    <a:close/>
                    <a:moveTo>
                      <a:pt x="4" y="8"/>
                    </a:moveTo>
                    <a:lnTo>
                      <a:pt x="5" y="7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4" y="8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13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2255"/>
              <p:cNvSpPr>
                <a:spLocks noEditPoints="1"/>
              </p:cNvSpPr>
              <p:nvPr/>
            </p:nvSpPr>
            <p:spPr bwMode="auto">
              <a:xfrm>
                <a:off x="1273" y="2843"/>
                <a:ext cx="14" cy="23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8" y="23"/>
                  </a:cxn>
                  <a:cxn ang="0">
                    <a:pos x="4" y="23"/>
                  </a:cxn>
                  <a:cxn ang="0">
                    <a:pos x="1" y="19"/>
                  </a:cxn>
                  <a:cxn ang="0">
                    <a:pos x="13" y="18"/>
                  </a:cxn>
                  <a:cxn ang="0">
                    <a:pos x="0" y="13"/>
                  </a:cxn>
                  <a:cxn ang="0">
                    <a:pos x="13" y="18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4" y="13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1" y="8"/>
                  </a:cxn>
                  <a:cxn ang="0">
                    <a:pos x="14" y="13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1" y="8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9" y="15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6"/>
                  </a:cxn>
                </a:cxnLst>
                <a:rect l="0" t="0" r="r" b="b"/>
                <a:pathLst>
                  <a:path w="14" h="23">
                    <a:moveTo>
                      <a:pt x="13" y="18"/>
                    </a:moveTo>
                    <a:lnTo>
                      <a:pt x="11" y="19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1" y="21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13" y="18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1" y="13"/>
                    </a:moveTo>
                    <a:lnTo>
                      <a:pt x="1" y="8"/>
                    </a:lnTo>
                    <a:lnTo>
                      <a:pt x="14" y="8"/>
                    </a:lnTo>
                    <a:lnTo>
                      <a:pt x="14" y="13"/>
                    </a:lnTo>
                    <a:lnTo>
                      <a:pt x="1" y="13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2256"/>
              <p:cNvSpPr>
                <a:spLocks noEditPoints="1"/>
              </p:cNvSpPr>
              <p:nvPr/>
            </p:nvSpPr>
            <p:spPr bwMode="auto">
              <a:xfrm>
                <a:off x="1276" y="2830"/>
                <a:ext cx="16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9"/>
                  </a:cxn>
                  <a:cxn ang="0">
                    <a:pos x="0" y="18"/>
                  </a:cxn>
                  <a:cxn ang="0">
                    <a:pos x="11" y="19"/>
                  </a:cxn>
                  <a:cxn ang="0">
                    <a:pos x="0" y="18"/>
                  </a:cxn>
                  <a:cxn ang="0">
                    <a:pos x="1" y="13"/>
                  </a:cxn>
                  <a:cxn ang="0">
                    <a:pos x="0" y="18"/>
                  </a:cxn>
                  <a:cxn ang="0">
                    <a:pos x="3" y="11"/>
                  </a:cxn>
                  <a:cxn ang="0">
                    <a:pos x="10" y="21"/>
                  </a:cxn>
                  <a:cxn ang="0">
                    <a:pos x="13" y="16"/>
                  </a:cxn>
                  <a:cxn ang="0">
                    <a:pos x="11" y="19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8" y="6"/>
                  </a:cxn>
                  <a:cxn ang="0">
                    <a:pos x="1" y="11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4" y="11"/>
                  </a:cxn>
                  <a:cxn ang="0">
                    <a:pos x="10" y="18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10" y="2"/>
                  </a:cxn>
                  <a:cxn ang="0">
                    <a:pos x="3" y="6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24">
                    <a:moveTo>
                      <a:pt x="11" y="19"/>
                    </a:moveTo>
                    <a:lnTo>
                      <a:pt x="11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1" y="19"/>
                    </a:lnTo>
                    <a:close/>
                    <a:moveTo>
                      <a:pt x="0" y="19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" y="13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  <a:moveTo>
                      <a:pt x="1" y="13"/>
                    </a:moveTo>
                    <a:lnTo>
                      <a:pt x="3" y="11"/>
                    </a:lnTo>
                    <a:lnTo>
                      <a:pt x="11" y="19"/>
                    </a:lnTo>
                    <a:lnTo>
                      <a:pt x="10" y="21"/>
                    </a:lnTo>
                    <a:lnTo>
                      <a:pt x="1" y="13"/>
                    </a:lnTo>
                    <a:close/>
                    <a:moveTo>
                      <a:pt x="13" y="16"/>
                    </a:moveTo>
                    <a:lnTo>
                      <a:pt x="13" y="18"/>
                    </a:lnTo>
                    <a:lnTo>
                      <a:pt x="11" y="19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1"/>
                    </a:moveTo>
                    <a:lnTo>
                      <a:pt x="1" y="6"/>
                    </a:lnTo>
                    <a:lnTo>
                      <a:pt x="8" y="6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4" y="11"/>
                    </a:moveTo>
                    <a:lnTo>
                      <a:pt x="14" y="18"/>
                    </a:lnTo>
                    <a:lnTo>
                      <a:pt x="10" y="18"/>
                    </a:lnTo>
                    <a:lnTo>
                      <a:pt x="10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6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2257"/>
              <p:cNvSpPr>
                <a:spLocks noEditPoints="1"/>
              </p:cNvSpPr>
              <p:nvPr/>
            </p:nvSpPr>
            <p:spPr bwMode="auto">
              <a:xfrm>
                <a:off x="1281" y="2817"/>
                <a:ext cx="14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9"/>
                  </a:cxn>
                  <a:cxn ang="0">
                    <a:pos x="0" y="16"/>
                  </a:cxn>
                  <a:cxn ang="0">
                    <a:pos x="11" y="19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0" y="16"/>
                  </a:cxn>
                  <a:cxn ang="0">
                    <a:pos x="3" y="10"/>
                  </a:cxn>
                  <a:cxn ang="0">
                    <a:pos x="9" y="19"/>
                  </a:cxn>
                  <a:cxn ang="0">
                    <a:pos x="13" y="15"/>
                  </a:cxn>
                  <a:cxn ang="0">
                    <a:pos x="11" y="18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6" y="5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4" y="10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3" y="5"/>
                  </a:cxn>
                  <a:cxn ang="0">
                    <a:pos x="14" y="10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1" y="19"/>
                    </a:moveTo>
                    <a:lnTo>
                      <a:pt x="11" y="21"/>
                    </a:lnTo>
                    <a:lnTo>
                      <a:pt x="9" y="23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1" y="19"/>
                    </a:lnTo>
                    <a:close/>
                    <a:moveTo>
                      <a:pt x="0" y="19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" y="11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1" y="11"/>
                    </a:moveTo>
                    <a:lnTo>
                      <a:pt x="3" y="10"/>
                    </a:lnTo>
                    <a:lnTo>
                      <a:pt x="11" y="18"/>
                    </a:lnTo>
                    <a:lnTo>
                      <a:pt x="9" y="19"/>
                    </a:lnTo>
                    <a:lnTo>
                      <a:pt x="1" y="11"/>
                    </a:lnTo>
                    <a:close/>
                    <a:moveTo>
                      <a:pt x="13" y="15"/>
                    </a:moveTo>
                    <a:lnTo>
                      <a:pt x="13" y="16"/>
                    </a:lnTo>
                    <a:lnTo>
                      <a:pt x="11" y="18"/>
                    </a:lnTo>
                    <a:lnTo>
                      <a:pt x="6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2258"/>
              <p:cNvSpPr>
                <a:spLocks noEditPoints="1"/>
              </p:cNvSpPr>
              <p:nvPr/>
            </p:nvSpPr>
            <p:spPr bwMode="auto">
              <a:xfrm>
                <a:off x="1284" y="2804"/>
                <a:ext cx="15" cy="24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2" y="24"/>
                  </a:cxn>
                  <a:cxn ang="0">
                    <a:pos x="0" y="19"/>
                  </a:cxn>
                  <a:cxn ang="0">
                    <a:pos x="0" y="16"/>
                  </a:cxn>
                  <a:cxn ang="0">
                    <a:pos x="8" y="23"/>
                  </a:cxn>
                  <a:cxn ang="0">
                    <a:pos x="3" y="13"/>
                  </a:cxn>
                  <a:cxn ang="0">
                    <a:pos x="8" y="23"/>
                  </a:cxn>
                  <a:cxn ang="0">
                    <a:pos x="13" y="18"/>
                  </a:cxn>
                  <a:cxn ang="0">
                    <a:pos x="10" y="2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6" y="8"/>
                  </a:cxn>
                  <a:cxn ang="0">
                    <a:pos x="2" y="13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8" y="19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5" y="3"/>
                  </a:cxn>
                  <a:cxn ang="0">
                    <a:pos x="2" y="8"/>
                  </a:cxn>
                  <a:cxn ang="0">
                    <a:pos x="6" y="3"/>
                  </a:cxn>
                  <a:cxn ang="0">
                    <a:pos x="11" y="13"/>
                  </a:cxn>
                  <a:cxn ang="0">
                    <a:pos x="15" y="8"/>
                  </a:cxn>
                  <a:cxn ang="0">
                    <a:pos x="13" y="11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24">
                    <a:moveTo>
                      <a:pt x="8" y="23"/>
                    </a:moveTo>
                    <a:lnTo>
                      <a:pt x="6" y="24"/>
                    </a:lnTo>
                    <a:lnTo>
                      <a:pt x="5" y="24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2" y="15"/>
                    </a:lnTo>
                    <a:lnTo>
                      <a:pt x="8" y="23"/>
                    </a:lnTo>
                    <a:close/>
                    <a:moveTo>
                      <a:pt x="2" y="15"/>
                    </a:moveTo>
                    <a:lnTo>
                      <a:pt x="3" y="13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2" y="15"/>
                    </a:lnTo>
                    <a:close/>
                    <a:moveTo>
                      <a:pt x="13" y="18"/>
                    </a:moveTo>
                    <a:lnTo>
                      <a:pt x="13" y="19"/>
                    </a:lnTo>
                    <a:lnTo>
                      <a:pt x="10" y="23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2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5" y="3"/>
                    </a:moveTo>
                    <a:lnTo>
                      <a:pt x="6" y="3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5" y="3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13" y="11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2259"/>
              <p:cNvSpPr>
                <a:spLocks noEditPoints="1"/>
              </p:cNvSpPr>
              <p:nvPr/>
            </p:nvSpPr>
            <p:spPr bwMode="auto">
              <a:xfrm>
                <a:off x="1287" y="2791"/>
                <a:ext cx="15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4"/>
                  </a:cxn>
                  <a:cxn ang="0">
                    <a:pos x="5" y="24"/>
                  </a:cxn>
                  <a:cxn ang="0">
                    <a:pos x="2" y="21"/>
                  </a:cxn>
                  <a:cxn ang="0">
                    <a:pos x="12" y="19"/>
                  </a:cxn>
                  <a:cxn ang="0">
                    <a:pos x="0" y="16"/>
                  </a:cxn>
                  <a:cxn ang="0">
                    <a:pos x="12" y="19"/>
                  </a:cxn>
                  <a:cxn ang="0">
                    <a:pos x="0" y="16"/>
                  </a:cxn>
                  <a:cxn ang="0">
                    <a:pos x="7" y="10"/>
                  </a:cxn>
                  <a:cxn ang="0">
                    <a:pos x="0" y="16"/>
                  </a:cxn>
                  <a:cxn ang="0">
                    <a:pos x="8" y="10"/>
                  </a:cxn>
                  <a:cxn ang="0">
                    <a:pos x="7" y="21"/>
                  </a:cxn>
                  <a:cxn ang="0">
                    <a:pos x="13" y="16"/>
                  </a:cxn>
                  <a:cxn ang="0">
                    <a:pos x="8" y="21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2" y="10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10" y="1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24">
                    <a:moveTo>
                      <a:pt x="12" y="19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5" y="24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12" y="19"/>
                    </a:lnTo>
                    <a:close/>
                    <a:moveTo>
                      <a:pt x="0" y="19"/>
                    </a:moveTo>
                    <a:lnTo>
                      <a:pt x="0" y="16"/>
                    </a:lnTo>
                    <a:lnTo>
                      <a:pt x="12" y="16"/>
                    </a:lnTo>
                    <a:lnTo>
                      <a:pt x="12" y="19"/>
                    </a:lnTo>
                    <a:lnTo>
                      <a:pt x="0" y="19"/>
                    </a:lnTo>
                    <a:close/>
                    <a:moveTo>
                      <a:pt x="0" y="16"/>
                    </a:moveTo>
                    <a:lnTo>
                      <a:pt x="0" y="10"/>
                    </a:lnTo>
                    <a:lnTo>
                      <a:pt x="7" y="10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13" y="16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2260"/>
              <p:cNvSpPr>
                <a:spLocks noEditPoints="1"/>
              </p:cNvSpPr>
              <p:nvPr/>
            </p:nvSpPr>
            <p:spPr bwMode="auto">
              <a:xfrm>
                <a:off x="1290" y="2776"/>
                <a:ext cx="17" cy="26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4" y="15"/>
                  </a:cxn>
                  <a:cxn ang="0">
                    <a:pos x="7" y="26"/>
                  </a:cxn>
                  <a:cxn ang="0">
                    <a:pos x="7" y="15"/>
                  </a:cxn>
                  <a:cxn ang="0">
                    <a:pos x="7" y="26"/>
                  </a:cxn>
                  <a:cxn ang="0">
                    <a:pos x="13" y="21"/>
                  </a:cxn>
                  <a:cxn ang="0">
                    <a:pos x="7" y="26"/>
                  </a:cxn>
                  <a:cxn ang="0">
                    <a:pos x="13" y="21"/>
                  </a:cxn>
                  <a:cxn ang="0">
                    <a:pos x="2" y="15"/>
                  </a:cxn>
                  <a:cxn ang="0">
                    <a:pos x="13" y="21"/>
                  </a:cxn>
                  <a:cxn ang="0">
                    <a:pos x="2" y="15"/>
                  </a:cxn>
                  <a:cxn ang="0">
                    <a:pos x="7" y="8"/>
                  </a:cxn>
                  <a:cxn ang="0">
                    <a:pos x="2" y="15"/>
                  </a:cxn>
                  <a:cxn ang="0">
                    <a:pos x="10" y="8"/>
                  </a:cxn>
                  <a:cxn ang="0">
                    <a:pos x="7" y="21"/>
                  </a:cxn>
                  <a:cxn ang="0">
                    <a:pos x="15" y="15"/>
                  </a:cxn>
                  <a:cxn ang="0">
                    <a:pos x="10" y="21"/>
                  </a:cxn>
                  <a:cxn ang="0">
                    <a:pos x="15" y="15"/>
                  </a:cxn>
                  <a:cxn ang="0">
                    <a:pos x="4" y="8"/>
                  </a:cxn>
                  <a:cxn ang="0">
                    <a:pos x="15" y="15"/>
                  </a:cxn>
                  <a:cxn ang="0">
                    <a:pos x="4" y="8"/>
                  </a:cxn>
                  <a:cxn ang="0">
                    <a:pos x="10" y="4"/>
                  </a:cxn>
                  <a:cxn ang="0">
                    <a:pos x="4" y="8"/>
                  </a:cxn>
                  <a:cxn ang="0">
                    <a:pos x="10" y="4"/>
                  </a:cxn>
                  <a:cxn ang="0">
                    <a:pos x="10" y="15"/>
                  </a:cxn>
                  <a:cxn ang="0">
                    <a:pos x="17" y="8"/>
                  </a:cxn>
                  <a:cxn ang="0">
                    <a:pos x="10" y="15"/>
                  </a:cxn>
                  <a:cxn ang="0">
                    <a:pos x="17" y="8"/>
                  </a:cxn>
                  <a:cxn ang="0">
                    <a:pos x="5" y="7"/>
                  </a:cxn>
                  <a:cxn ang="0">
                    <a:pos x="17" y="8"/>
                  </a:cxn>
                  <a:cxn ang="0">
                    <a:pos x="5" y="7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</a:cxnLst>
                <a:rect l="0" t="0" r="r" b="b"/>
                <a:pathLst>
                  <a:path w="17" h="26">
                    <a:moveTo>
                      <a:pt x="7" y="26"/>
                    </a:moveTo>
                    <a:lnTo>
                      <a:pt x="4" y="26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7" y="26"/>
                    </a:lnTo>
                    <a:close/>
                    <a:moveTo>
                      <a:pt x="7" y="15"/>
                    </a:moveTo>
                    <a:lnTo>
                      <a:pt x="7" y="15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15"/>
                    </a:lnTo>
                    <a:close/>
                    <a:moveTo>
                      <a:pt x="13" y="21"/>
                    </a:moveTo>
                    <a:lnTo>
                      <a:pt x="13" y="26"/>
                    </a:lnTo>
                    <a:lnTo>
                      <a:pt x="7" y="26"/>
                    </a:lnTo>
                    <a:lnTo>
                      <a:pt x="7" y="21"/>
                    </a:lnTo>
                    <a:lnTo>
                      <a:pt x="13" y="21"/>
                    </a:lnTo>
                    <a:close/>
                    <a:moveTo>
                      <a:pt x="2" y="21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1"/>
                    </a:lnTo>
                    <a:lnTo>
                      <a:pt x="2" y="21"/>
                    </a:lnTo>
                    <a:close/>
                    <a:moveTo>
                      <a:pt x="2" y="15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2" y="15"/>
                    </a:lnTo>
                    <a:close/>
                    <a:moveTo>
                      <a:pt x="7" y="8"/>
                    </a:moveTo>
                    <a:lnTo>
                      <a:pt x="10" y="8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7" y="8"/>
                    </a:lnTo>
                    <a:close/>
                    <a:moveTo>
                      <a:pt x="15" y="15"/>
                    </a:moveTo>
                    <a:lnTo>
                      <a:pt x="15" y="21"/>
                    </a:lnTo>
                    <a:lnTo>
                      <a:pt x="10" y="21"/>
                    </a:lnTo>
                    <a:lnTo>
                      <a:pt x="10" y="15"/>
                    </a:lnTo>
                    <a:lnTo>
                      <a:pt x="15" y="15"/>
                    </a:lnTo>
                    <a:close/>
                    <a:moveTo>
                      <a:pt x="4" y="15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5"/>
                    </a:lnTo>
                    <a:lnTo>
                      <a:pt x="4" y="15"/>
                    </a:lnTo>
                    <a:close/>
                    <a:moveTo>
                      <a:pt x="4" y="8"/>
                    </a:moveTo>
                    <a:lnTo>
                      <a:pt x="4" y="4"/>
                    </a:lnTo>
                    <a:lnTo>
                      <a:pt x="10" y="4"/>
                    </a:lnTo>
                    <a:lnTo>
                      <a:pt x="10" y="8"/>
                    </a:lnTo>
                    <a:lnTo>
                      <a:pt x="4" y="8"/>
                    </a:lnTo>
                    <a:close/>
                    <a:moveTo>
                      <a:pt x="10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4"/>
                    </a:lnTo>
                    <a:close/>
                    <a:moveTo>
                      <a:pt x="17" y="8"/>
                    </a:moveTo>
                    <a:lnTo>
                      <a:pt x="17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4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7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2261"/>
              <p:cNvSpPr>
                <a:spLocks noEditPoints="1"/>
              </p:cNvSpPr>
              <p:nvPr/>
            </p:nvSpPr>
            <p:spPr bwMode="auto">
              <a:xfrm>
                <a:off x="1295" y="2763"/>
                <a:ext cx="17" cy="25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5"/>
                  </a:cxn>
                  <a:cxn ang="0">
                    <a:pos x="4" y="25"/>
                  </a:cxn>
                  <a:cxn ang="0">
                    <a:pos x="0" y="21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2" y="13"/>
                  </a:cxn>
                  <a:cxn ang="0">
                    <a:pos x="0" y="18"/>
                  </a:cxn>
                  <a:cxn ang="0">
                    <a:pos x="4" y="12"/>
                  </a:cxn>
                  <a:cxn ang="0">
                    <a:pos x="10" y="21"/>
                  </a:cxn>
                  <a:cxn ang="0">
                    <a:pos x="13" y="17"/>
                  </a:cxn>
                  <a:cxn ang="0">
                    <a:pos x="12" y="20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13" y="17"/>
                  </a:cxn>
                  <a:cxn ang="0">
                    <a:pos x="2" y="12"/>
                  </a:cxn>
                  <a:cxn ang="0">
                    <a:pos x="7" y="7"/>
                  </a:cxn>
                  <a:cxn ang="0">
                    <a:pos x="2" y="12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15" y="12"/>
                  </a:cxn>
                  <a:cxn ang="0">
                    <a:pos x="8" y="18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7" h="25">
                    <a:moveTo>
                      <a:pt x="12" y="20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5"/>
                    </a:lnTo>
                    <a:lnTo>
                      <a:pt x="5" y="25"/>
                    </a:lnTo>
                    <a:lnTo>
                      <a:pt x="4" y="25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2" y="13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2" y="13"/>
                    </a:moveTo>
                    <a:lnTo>
                      <a:pt x="4" y="12"/>
                    </a:lnTo>
                    <a:lnTo>
                      <a:pt x="12" y="20"/>
                    </a:lnTo>
                    <a:lnTo>
                      <a:pt x="10" y="21"/>
                    </a:lnTo>
                    <a:lnTo>
                      <a:pt x="2" y="13"/>
                    </a:lnTo>
                    <a:close/>
                    <a:moveTo>
                      <a:pt x="13" y="17"/>
                    </a:moveTo>
                    <a:lnTo>
                      <a:pt x="13" y="18"/>
                    </a:lnTo>
                    <a:lnTo>
                      <a:pt x="12" y="20"/>
                    </a:lnTo>
                    <a:lnTo>
                      <a:pt x="7" y="17"/>
                    </a:lnTo>
                    <a:lnTo>
                      <a:pt x="13" y="17"/>
                    </a:lnTo>
                    <a:close/>
                    <a:moveTo>
                      <a:pt x="2" y="17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2" y="17"/>
                    </a:lnTo>
                    <a:close/>
                    <a:moveTo>
                      <a:pt x="2" y="12"/>
                    </a:moveTo>
                    <a:lnTo>
                      <a:pt x="2" y="7"/>
                    </a:lnTo>
                    <a:lnTo>
                      <a:pt x="7" y="7"/>
                    </a:lnTo>
                    <a:lnTo>
                      <a:pt x="7" y="12"/>
                    </a:lnTo>
                    <a:lnTo>
                      <a:pt x="2" y="12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5" y="12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5" y="12"/>
                    </a:lnTo>
                    <a:close/>
                    <a:moveTo>
                      <a:pt x="4" y="12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4" y="12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2262"/>
              <p:cNvSpPr>
                <a:spLocks noEditPoints="1"/>
              </p:cNvSpPr>
              <p:nvPr/>
            </p:nvSpPr>
            <p:spPr bwMode="auto">
              <a:xfrm>
                <a:off x="1300" y="2749"/>
                <a:ext cx="13" cy="26"/>
              </a:xfrm>
              <a:custGeom>
                <a:avLst/>
                <a:gdLst/>
                <a:ahLst/>
                <a:cxnLst>
                  <a:cxn ang="0">
                    <a:pos x="10" y="22"/>
                  </a:cxn>
                  <a:cxn ang="0">
                    <a:pos x="7" y="26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2" y="21"/>
                  </a:cxn>
                  <a:cxn ang="0">
                    <a:pos x="0" y="14"/>
                  </a:cxn>
                  <a:cxn ang="0">
                    <a:pos x="12" y="21"/>
                  </a:cxn>
                  <a:cxn ang="0">
                    <a:pos x="0" y="14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7" y="9"/>
                  </a:cxn>
                  <a:cxn ang="0">
                    <a:pos x="5" y="21"/>
                  </a:cxn>
                  <a:cxn ang="0">
                    <a:pos x="12" y="14"/>
                  </a:cxn>
                  <a:cxn ang="0">
                    <a:pos x="7" y="21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2" y="6"/>
                  </a:cxn>
                  <a:cxn ang="0">
                    <a:pos x="0" y="11"/>
                  </a:cxn>
                  <a:cxn ang="0">
                    <a:pos x="3" y="5"/>
                  </a:cxn>
                  <a:cxn ang="0">
                    <a:pos x="10" y="14"/>
                  </a:cxn>
                  <a:cxn ang="0">
                    <a:pos x="13" y="9"/>
                  </a:cxn>
                  <a:cxn ang="0">
                    <a:pos x="12" y="13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3" y="1"/>
                  </a:cxn>
                  <a:cxn ang="0">
                    <a:pos x="8" y="0"/>
                  </a:cxn>
                  <a:cxn ang="0">
                    <a:pos x="12" y="1"/>
                  </a:cxn>
                  <a:cxn ang="0">
                    <a:pos x="13" y="6"/>
                  </a:cxn>
                </a:cxnLst>
                <a:rect l="0" t="0" r="r" b="b"/>
                <a:pathLst>
                  <a:path w="13" h="26">
                    <a:moveTo>
                      <a:pt x="12" y="21"/>
                    </a:moveTo>
                    <a:lnTo>
                      <a:pt x="10" y="22"/>
                    </a:lnTo>
                    <a:lnTo>
                      <a:pt x="10" y="24"/>
                    </a:lnTo>
                    <a:lnTo>
                      <a:pt x="7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14"/>
                    </a:lnTo>
                    <a:lnTo>
                      <a:pt x="12" y="14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14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5" y="9"/>
                    </a:moveTo>
                    <a:lnTo>
                      <a:pt x="7" y="9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9"/>
                    </a:lnTo>
                    <a:close/>
                    <a:moveTo>
                      <a:pt x="12" y="14"/>
                    </a:moveTo>
                    <a:lnTo>
                      <a:pt x="12" y="21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1"/>
                    </a:moveTo>
                    <a:lnTo>
                      <a:pt x="0" y="8"/>
                    </a:lnTo>
                    <a:lnTo>
                      <a:pt x="2" y="6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2" y="6"/>
                    </a:moveTo>
                    <a:lnTo>
                      <a:pt x="3" y="5"/>
                    </a:lnTo>
                    <a:lnTo>
                      <a:pt x="12" y="13"/>
                    </a:lnTo>
                    <a:lnTo>
                      <a:pt x="10" y="14"/>
                    </a:lnTo>
                    <a:lnTo>
                      <a:pt x="2" y="6"/>
                    </a:lnTo>
                    <a:close/>
                    <a:moveTo>
                      <a:pt x="13" y="9"/>
                    </a:moveTo>
                    <a:lnTo>
                      <a:pt x="13" y="11"/>
                    </a:lnTo>
                    <a:lnTo>
                      <a:pt x="12" y="13"/>
                    </a:lnTo>
                    <a:lnTo>
                      <a:pt x="8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2263"/>
              <p:cNvSpPr>
                <a:spLocks noEditPoints="1"/>
              </p:cNvSpPr>
              <p:nvPr/>
            </p:nvSpPr>
            <p:spPr bwMode="auto">
              <a:xfrm>
                <a:off x="1302" y="2736"/>
                <a:ext cx="16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9"/>
                  </a:cxn>
                  <a:cxn ang="0">
                    <a:pos x="0" y="18"/>
                  </a:cxn>
                  <a:cxn ang="0">
                    <a:pos x="11" y="19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0" y="18"/>
                  </a:cxn>
                  <a:cxn ang="0">
                    <a:pos x="3" y="13"/>
                  </a:cxn>
                  <a:cxn ang="0">
                    <a:pos x="10" y="22"/>
                  </a:cxn>
                  <a:cxn ang="0">
                    <a:pos x="13" y="16"/>
                  </a:cxn>
                  <a:cxn ang="0">
                    <a:pos x="11" y="2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8" y="6"/>
                  </a:cxn>
                  <a:cxn ang="0">
                    <a:pos x="1" y="11"/>
                  </a:cxn>
                  <a:cxn ang="0">
                    <a:pos x="8" y="6"/>
                  </a:cxn>
                  <a:cxn ang="0">
                    <a:pos x="8" y="18"/>
                  </a:cxn>
                  <a:cxn ang="0">
                    <a:pos x="14" y="11"/>
                  </a:cxn>
                  <a:cxn ang="0">
                    <a:pos x="8" y="18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8" y="0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6" y="6"/>
                  </a:cxn>
                  <a:cxn ang="0">
                    <a:pos x="10" y="11"/>
                  </a:cxn>
                  <a:cxn ang="0">
                    <a:pos x="16" y="6"/>
                  </a:cxn>
                  <a:cxn ang="0">
                    <a:pos x="5" y="5"/>
                  </a:cxn>
                  <a:cxn ang="0">
                    <a:pos x="16" y="6"/>
                  </a:cxn>
                  <a:cxn ang="0">
                    <a:pos x="5" y="5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24">
                    <a:moveTo>
                      <a:pt x="11" y="19"/>
                    </a:moveTo>
                    <a:lnTo>
                      <a:pt x="11" y="21"/>
                    </a:lnTo>
                    <a:lnTo>
                      <a:pt x="10" y="22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1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1" y="19"/>
                    </a:lnTo>
                    <a:close/>
                    <a:moveTo>
                      <a:pt x="0" y="19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19"/>
                    </a:lnTo>
                    <a:lnTo>
                      <a:pt x="0" y="19"/>
                    </a:lnTo>
                    <a:close/>
                    <a:moveTo>
                      <a:pt x="0" y="18"/>
                    </a:moveTo>
                    <a:lnTo>
                      <a:pt x="0" y="16"/>
                    </a:lnTo>
                    <a:lnTo>
                      <a:pt x="1" y="14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  <a:moveTo>
                      <a:pt x="1" y="14"/>
                    </a:moveTo>
                    <a:lnTo>
                      <a:pt x="3" y="13"/>
                    </a:lnTo>
                    <a:lnTo>
                      <a:pt x="11" y="21"/>
                    </a:lnTo>
                    <a:lnTo>
                      <a:pt x="10" y="22"/>
                    </a:lnTo>
                    <a:lnTo>
                      <a:pt x="1" y="14"/>
                    </a:lnTo>
                    <a:close/>
                    <a:moveTo>
                      <a:pt x="13" y="16"/>
                    </a:moveTo>
                    <a:lnTo>
                      <a:pt x="13" y="18"/>
                    </a:lnTo>
                    <a:lnTo>
                      <a:pt x="11" y="21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1"/>
                    </a:moveTo>
                    <a:lnTo>
                      <a:pt x="1" y="6"/>
                    </a:lnTo>
                    <a:lnTo>
                      <a:pt x="8" y="6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8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4" y="11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6" y="6"/>
                    </a:moveTo>
                    <a:lnTo>
                      <a:pt x="16" y="11"/>
                    </a:lnTo>
                    <a:lnTo>
                      <a:pt x="10" y="11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2264"/>
              <p:cNvSpPr>
                <a:spLocks noEditPoints="1"/>
              </p:cNvSpPr>
              <p:nvPr/>
            </p:nvSpPr>
            <p:spPr bwMode="auto">
              <a:xfrm>
                <a:off x="1307" y="2719"/>
                <a:ext cx="14" cy="28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2"/>
                  </a:cxn>
                  <a:cxn ang="0">
                    <a:pos x="0" y="17"/>
                  </a:cxn>
                  <a:cxn ang="0">
                    <a:pos x="11" y="22"/>
                  </a:cxn>
                  <a:cxn ang="0">
                    <a:pos x="0" y="17"/>
                  </a:cxn>
                  <a:cxn ang="0">
                    <a:pos x="5" y="12"/>
                  </a:cxn>
                  <a:cxn ang="0">
                    <a:pos x="0" y="17"/>
                  </a:cxn>
                  <a:cxn ang="0">
                    <a:pos x="6" y="12"/>
                  </a:cxn>
                  <a:cxn ang="0">
                    <a:pos x="5" y="23"/>
                  </a:cxn>
                  <a:cxn ang="0">
                    <a:pos x="13" y="17"/>
                  </a:cxn>
                  <a:cxn ang="0">
                    <a:pos x="6" y="23"/>
                  </a:cxn>
                  <a:cxn ang="0">
                    <a:pos x="13" y="17"/>
                  </a:cxn>
                  <a:cxn ang="0">
                    <a:pos x="1" y="12"/>
                  </a:cxn>
                  <a:cxn ang="0">
                    <a:pos x="13" y="17"/>
                  </a:cxn>
                  <a:cxn ang="0">
                    <a:pos x="1" y="12"/>
                  </a:cxn>
                  <a:cxn ang="0">
                    <a:pos x="6" y="5"/>
                  </a:cxn>
                  <a:cxn ang="0">
                    <a:pos x="1" y="12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14" y="12"/>
                  </a:cxn>
                  <a:cxn ang="0">
                    <a:pos x="8" y="17"/>
                  </a:cxn>
                  <a:cxn ang="0">
                    <a:pos x="14" y="12"/>
                  </a:cxn>
                  <a:cxn ang="0">
                    <a:pos x="3" y="5"/>
                  </a:cxn>
                  <a:cxn ang="0">
                    <a:pos x="14" y="12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8">
                    <a:moveTo>
                      <a:pt x="11" y="22"/>
                    </a:moveTo>
                    <a:lnTo>
                      <a:pt x="11" y="23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5" y="28"/>
                    </a:lnTo>
                    <a:lnTo>
                      <a:pt x="3" y="26"/>
                    </a:lnTo>
                    <a:lnTo>
                      <a:pt x="1" y="26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11" y="22"/>
                    </a:lnTo>
                    <a:close/>
                    <a:moveTo>
                      <a:pt x="0" y="22"/>
                    </a:moveTo>
                    <a:lnTo>
                      <a:pt x="0" y="17"/>
                    </a:lnTo>
                    <a:lnTo>
                      <a:pt x="11" y="17"/>
                    </a:lnTo>
                    <a:lnTo>
                      <a:pt x="11" y="22"/>
                    </a:lnTo>
                    <a:lnTo>
                      <a:pt x="0" y="22"/>
                    </a:lnTo>
                    <a:close/>
                    <a:moveTo>
                      <a:pt x="0" y="17"/>
                    </a:moveTo>
                    <a:lnTo>
                      <a:pt x="0" y="12"/>
                    </a:lnTo>
                    <a:lnTo>
                      <a:pt x="5" y="12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  <a:moveTo>
                      <a:pt x="5" y="12"/>
                    </a:moveTo>
                    <a:lnTo>
                      <a:pt x="6" y="12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12"/>
                    </a:lnTo>
                    <a:close/>
                    <a:moveTo>
                      <a:pt x="13" y="17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7"/>
                    </a:lnTo>
                    <a:lnTo>
                      <a:pt x="13" y="17"/>
                    </a:lnTo>
                    <a:close/>
                    <a:moveTo>
                      <a:pt x="1" y="17"/>
                    </a:moveTo>
                    <a:lnTo>
                      <a:pt x="1" y="12"/>
                    </a:lnTo>
                    <a:lnTo>
                      <a:pt x="13" y="12"/>
                    </a:lnTo>
                    <a:lnTo>
                      <a:pt x="13" y="17"/>
                    </a:lnTo>
                    <a:lnTo>
                      <a:pt x="1" y="17"/>
                    </a:lnTo>
                    <a:close/>
                    <a:moveTo>
                      <a:pt x="1" y="12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12"/>
                    </a:lnTo>
                    <a:lnTo>
                      <a:pt x="1" y="12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14" y="12"/>
                    </a:moveTo>
                    <a:lnTo>
                      <a:pt x="14" y="17"/>
                    </a:lnTo>
                    <a:lnTo>
                      <a:pt x="8" y="17"/>
                    </a:lnTo>
                    <a:lnTo>
                      <a:pt x="8" y="12"/>
                    </a:lnTo>
                    <a:lnTo>
                      <a:pt x="14" y="12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12"/>
                    </a:lnTo>
                    <a:lnTo>
                      <a:pt x="3" y="12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2265"/>
              <p:cNvSpPr>
                <a:spLocks noEditPoints="1"/>
              </p:cNvSpPr>
              <p:nvPr/>
            </p:nvSpPr>
            <p:spPr bwMode="auto">
              <a:xfrm>
                <a:off x="1310" y="2705"/>
                <a:ext cx="15" cy="26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3" y="14"/>
                  </a:cxn>
                  <a:cxn ang="0">
                    <a:pos x="5" y="26"/>
                  </a:cxn>
                  <a:cxn ang="0">
                    <a:pos x="6" y="14"/>
                  </a:cxn>
                  <a:cxn ang="0">
                    <a:pos x="5" y="26"/>
                  </a:cxn>
                  <a:cxn ang="0">
                    <a:pos x="13" y="19"/>
                  </a:cxn>
                  <a:cxn ang="0">
                    <a:pos x="6" y="26"/>
                  </a:cxn>
                  <a:cxn ang="0">
                    <a:pos x="13" y="19"/>
                  </a:cxn>
                  <a:cxn ang="0">
                    <a:pos x="0" y="14"/>
                  </a:cxn>
                  <a:cxn ang="0">
                    <a:pos x="13" y="19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0" y="14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5" y="14"/>
                  </a:cxn>
                  <a:cxn ang="0">
                    <a:pos x="8" y="19"/>
                  </a:cxn>
                  <a:cxn ang="0">
                    <a:pos x="15" y="14"/>
                  </a:cxn>
                  <a:cxn ang="0">
                    <a:pos x="2" y="8"/>
                  </a:cxn>
                  <a:cxn ang="0">
                    <a:pos x="15" y="14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2" y="8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8"/>
                  </a:cxn>
                  <a:cxn ang="0">
                    <a:pos x="10" y="14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26">
                    <a:moveTo>
                      <a:pt x="5" y="26"/>
                    </a:moveTo>
                    <a:lnTo>
                      <a:pt x="3" y="24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26"/>
                    </a:lnTo>
                    <a:close/>
                    <a:moveTo>
                      <a:pt x="5" y="14"/>
                    </a:moveTo>
                    <a:lnTo>
                      <a:pt x="6" y="14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5" y="14"/>
                    </a:lnTo>
                    <a:close/>
                    <a:moveTo>
                      <a:pt x="13" y="19"/>
                    </a:moveTo>
                    <a:lnTo>
                      <a:pt x="13" y="26"/>
                    </a:lnTo>
                    <a:lnTo>
                      <a:pt x="6" y="26"/>
                    </a:lnTo>
                    <a:lnTo>
                      <a:pt x="6" y="19"/>
                    </a:lnTo>
                    <a:lnTo>
                      <a:pt x="13" y="19"/>
                    </a:lnTo>
                    <a:close/>
                    <a:moveTo>
                      <a:pt x="0" y="19"/>
                    </a:moveTo>
                    <a:lnTo>
                      <a:pt x="0" y="14"/>
                    </a:lnTo>
                    <a:lnTo>
                      <a:pt x="13" y="14"/>
                    </a:lnTo>
                    <a:lnTo>
                      <a:pt x="13" y="19"/>
                    </a:lnTo>
                    <a:lnTo>
                      <a:pt x="0" y="19"/>
                    </a:lnTo>
                    <a:close/>
                    <a:moveTo>
                      <a:pt x="0" y="14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5" y="14"/>
                    </a:moveTo>
                    <a:lnTo>
                      <a:pt x="15" y="19"/>
                    </a:lnTo>
                    <a:lnTo>
                      <a:pt x="8" y="19"/>
                    </a:lnTo>
                    <a:lnTo>
                      <a:pt x="8" y="14"/>
                    </a:lnTo>
                    <a:lnTo>
                      <a:pt x="15" y="14"/>
                    </a:lnTo>
                    <a:close/>
                    <a:moveTo>
                      <a:pt x="2" y="14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2" y="14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2266"/>
              <p:cNvSpPr>
                <a:spLocks noEditPoints="1"/>
              </p:cNvSpPr>
              <p:nvPr/>
            </p:nvSpPr>
            <p:spPr bwMode="auto">
              <a:xfrm>
                <a:off x="1313" y="2690"/>
                <a:ext cx="16" cy="26"/>
              </a:xfrm>
              <a:custGeom>
                <a:avLst/>
                <a:gdLst/>
                <a:ahLst/>
                <a:cxnLst>
                  <a:cxn ang="0">
                    <a:pos x="12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12" y="20"/>
                  </a:cxn>
                  <a:cxn ang="0">
                    <a:pos x="0" y="18"/>
                  </a:cxn>
                  <a:cxn ang="0">
                    <a:pos x="7" y="12"/>
                  </a:cxn>
                  <a:cxn ang="0">
                    <a:pos x="0" y="18"/>
                  </a:cxn>
                  <a:cxn ang="0">
                    <a:pos x="8" y="12"/>
                  </a:cxn>
                  <a:cxn ang="0">
                    <a:pos x="7" y="23"/>
                  </a:cxn>
                  <a:cxn ang="0">
                    <a:pos x="13" y="18"/>
                  </a:cxn>
                  <a:cxn ang="0">
                    <a:pos x="8" y="23"/>
                  </a:cxn>
                  <a:cxn ang="0">
                    <a:pos x="13" y="18"/>
                  </a:cxn>
                  <a:cxn ang="0">
                    <a:pos x="2" y="12"/>
                  </a:cxn>
                  <a:cxn ang="0">
                    <a:pos x="13" y="18"/>
                  </a:cxn>
                  <a:cxn ang="0">
                    <a:pos x="2" y="12"/>
                  </a:cxn>
                  <a:cxn ang="0">
                    <a:pos x="8" y="7"/>
                  </a:cxn>
                  <a:cxn ang="0">
                    <a:pos x="2" y="12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5" y="12"/>
                  </a:cxn>
                  <a:cxn ang="0">
                    <a:pos x="10" y="18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2" y="0"/>
                  </a:cxn>
                  <a:cxn ang="0">
                    <a:pos x="10" y="1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2" y="12"/>
                  </a:cxn>
                </a:cxnLst>
                <a:rect l="0" t="0" r="r" b="b"/>
                <a:pathLst>
                  <a:path w="16" h="26">
                    <a:moveTo>
                      <a:pt x="12" y="20"/>
                    </a:moveTo>
                    <a:lnTo>
                      <a:pt x="12" y="23"/>
                    </a:lnTo>
                    <a:lnTo>
                      <a:pt x="10" y="25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3" y="26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8"/>
                    </a:moveTo>
                    <a:lnTo>
                      <a:pt x="0" y="12"/>
                    </a:lnTo>
                    <a:lnTo>
                      <a:pt x="7" y="12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  <a:moveTo>
                      <a:pt x="7" y="12"/>
                    </a:moveTo>
                    <a:lnTo>
                      <a:pt x="8" y="12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2"/>
                    </a:lnTo>
                    <a:close/>
                    <a:moveTo>
                      <a:pt x="13" y="18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2"/>
                    </a:moveTo>
                    <a:lnTo>
                      <a:pt x="2" y="7"/>
                    </a:lnTo>
                    <a:lnTo>
                      <a:pt x="8" y="7"/>
                    </a:lnTo>
                    <a:lnTo>
                      <a:pt x="8" y="12"/>
                    </a:lnTo>
                    <a:lnTo>
                      <a:pt x="2" y="12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5" y="12"/>
                    </a:moveTo>
                    <a:lnTo>
                      <a:pt x="15" y="18"/>
                    </a:lnTo>
                    <a:lnTo>
                      <a:pt x="10" y="18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2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2267"/>
              <p:cNvSpPr>
                <a:spLocks noEditPoints="1"/>
              </p:cNvSpPr>
              <p:nvPr/>
            </p:nvSpPr>
            <p:spPr bwMode="auto">
              <a:xfrm>
                <a:off x="1318" y="2676"/>
                <a:ext cx="15" cy="26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2" y="11"/>
                  </a:cxn>
                  <a:cxn ang="0">
                    <a:pos x="0" y="16"/>
                  </a:cxn>
                  <a:cxn ang="0">
                    <a:pos x="3" y="9"/>
                  </a:cxn>
                  <a:cxn ang="0">
                    <a:pos x="10" y="19"/>
                  </a:cxn>
                  <a:cxn ang="0">
                    <a:pos x="13" y="14"/>
                  </a:cxn>
                  <a:cxn ang="0">
                    <a:pos x="11" y="17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3" y="6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11" y="14"/>
                  </a:cxn>
                  <a:cxn ang="0">
                    <a:pos x="15" y="8"/>
                  </a:cxn>
                  <a:cxn ang="0">
                    <a:pos x="13" y="13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26">
                    <a:moveTo>
                      <a:pt x="11" y="21"/>
                    </a:moveTo>
                    <a:lnTo>
                      <a:pt x="11" y="22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3" y="26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2" y="11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  <a:moveTo>
                      <a:pt x="2" y="11"/>
                    </a:moveTo>
                    <a:lnTo>
                      <a:pt x="3" y="9"/>
                    </a:lnTo>
                    <a:lnTo>
                      <a:pt x="11" y="17"/>
                    </a:lnTo>
                    <a:lnTo>
                      <a:pt x="10" y="19"/>
                    </a:lnTo>
                    <a:lnTo>
                      <a:pt x="2" y="11"/>
                    </a:lnTo>
                    <a:close/>
                    <a:moveTo>
                      <a:pt x="13" y="14"/>
                    </a:moveTo>
                    <a:lnTo>
                      <a:pt x="13" y="16"/>
                    </a:lnTo>
                    <a:lnTo>
                      <a:pt x="11" y="17"/>
                    </a:lnTo>
                    <a:lnTo>
                      <a:pt x="7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9"/>
                    </a:moveTo>
                    <a:lnTo>
                      <a:pt x="2" y="8"/>
                    </a:lnTo>
                    <a:lnTo>
                      <a:pt x="3" y="6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3" y="6"/>
                    </a:moveTo>
                    <a:lnTo>
                      <a:pt x="5" y="4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3" y="6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2268"/>
              <p:cNvSpPr>
                <a:spLocks noEditPoints="1"/>
              </p:cNvSpPr>
              <p:nvPr/>
            </p:nvSpPr>
            <p:spPr bwMode="auto">
              <a:xfrm>
                <a:off x="1321" y="2663"/>
                <a:ext cx="15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1"/>
                  </a:cxn>
                  <a:cxn ang="0">
                    <a:pos x="12" y="19"/>
                  </a:cxn>
                  <a:cxn ang="0">
                    <a:pos x="0" y="17"/>
                  </a:cxn>
                  <a:cxn ang="0">
                    <a:pos x="12" y="19"/>
                  </a:cxn>
                  <a:cxn ang="0">
                    <a:pos x="0" y="17"/>
                  </a:cxn>
                  <a:cxn ang="0">
                    <a:pos x="5" y="11"/>
                  </a:cxn>
                  <a:cxn ang="0">
                    <a:pos x="0" y="17"/>
                  </a:cxn>
                  <a:cxn ang="0">
                    <a:pos x="7" y="11"/>
                  </a:cxn>
                  <a:cxn ang="0">
                    <a:pos x="5" y="22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13" y="17"/>
                  </a:cxn>
                  <a:cxn ang="0">
                    <a:pos x="2" y="11"/>
                  </a:cxn>
                  <a:cxn ang="0">
                    <a:pos x="13" y="17"/>
                  </a:cxn>
                  <a:cxn ang="0">
                    <a:pos x="2" y="11"/>
                  </a:cxn>
                  <a:cxn ang="0">
                    <a:pos x="7" y="6"/>
                  </a:cxn>
                  <a:cxn ang="0">
                    <a:pos x="2" y="11"/>
                  </a:cxn>
                  <a:cxn ang="0">
                    <a:pos x="8" y="6"/>
                  </a:cxn>
                  <a:cxn ang="0">
                    <a:pos x="7" y="17"/>
                  </a:cxn>
                  <a:cxn ang="0">
                    <a:pos x="15" y="11"/>
                  </a:cxn>
                  <a:cxn ang="0">
                    <a:pos x="8" y="17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6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5" h="24">
                    <a:moveTo>
                      <a:pt x="12" y="19"/>
                    </a:moveTo>
                    <a:lnTo>
                      <a:pt x="12" y="21"/>
                    </a:lnTo>
                    <a:lnTo>
                      <a:pt x="10" y="22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12" y="19"/>
                    </a:lnTo>
                    <a:close/>
                    <a:moveTo>
                      <a:pt x="0" y="19"/>
                    </a:moveTo>
                    <a:lnTo>
                      <a:pt x="0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0" y="19"/>
                    </a:lnTo>
                    <a:close/>
                    <a:moveTo>
                      <a:pt x="0" y="17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  <a:moveTo>
                      <a:pt x="5" y="11"/>
                    </a:moveTo>
                    <a:lnTo>
                      <a:pt x="7" y="11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5" y="11"/>
                    </a:lnTo>
                    <a:close/>
                    <a:moveTo>
                      <a:pt x="13" y="17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17"/>
                    </a:lnTo>
                    <a:lnTo>
                      <a:pt x="13" y="17"/>
                    </a:lnTo>
                    <a:close/>
                    <a:moveTo>
                      <a:pt x="2" y="17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7"/>
                    </a:lnTo>
                    <a:lnTo>
                      <a:pt x="2" y="17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7" y="6"/>
                    </a:lnTo>
                    <a:lnTo>
                      <a:pt x="7" y="11"/>
                    </a:lnTo>
                    <a:lnTo>
                      <a:pt x="2" y="11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6"/>
                    </a:lnTo>
                    <a:close/>
                    <a:moveTo>
                      <a:pt x="15" y="11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4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2269"/>
              <p:cNvSpPr>
                <a:spLocks noEditPoints="1"/>
              </p:cNvSpPr>
              <p:nvPr/>
            </p:nvSpPr>
            <p:spPr bwMode="auto">
              <a:xfrm>
                <a:off x="1325" y="2648"/>
                <a:ext cx="14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4" y="26"/>
                  </a:cxn>
                  <a:cxn ang="0">
                    <a:pos x="1" y="23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11" y="21"/>
                  </a:cxn>
                  <a:cxn ang="0">
                    <a:pos x="0" y="16"/>
                  </a:cxn>
                  <a:cxn ang="0">
                    <a:pos x="3" y="11"/>
                  </a:cxn>
                  <a:cxn ang="0">
                    <a:pos x="0" y="16"/>
                  </a:cxn>
                  <a:cxn ang="0">
                    <a:pos x="4" y="10"/>
                  </a:cxn>
                  <a:cxn ang="0">
                    <a:pos x="9" y="21"/>
                  </a:cxn>
                  <a:cxn ang="0">
                    <a:pos x="14" y="15"/>
                  </a:cxn>
                  <a:cxn ang="0">
                    <a:pos x="11" y="19"/>
                  </a:cxn>
                  <a:cxn ang="0">
                    <a:pos x="14" y="15"/>
                  </a:cxn>
                  <a:cxn ang="0">
                    <a:pos x="1" y="11"/>
                  </a:cxn>
                  <a:cxn ang="0">
                    <a:pos x="14" y="15"/>
                  </a:cxn>
                  <a:cxn ang="0">
                    <a:pos x="1" y="11"/>
                  </a:cxn>
                  <a:cxn ang="0">
                    <a:pos x="8" y="5"/>
                  </a:cxn>
                  <a:cxn ang="0">
                    <a:pos x="1" y="11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14" y="11"/>
                  </a:cxn>
                  <a:cxn ang="0">
                    <a:pos x="9" y="16"/>
                  </a:cxn>
                  <a:cxn ang="0">
                    <a:pos x="14" y="11"/>
                  </a:cxn>
                  <a:cxn ang="0">
                    <a:pos x="3" y="7"/>
                  </a:cxn>
                  <a:cxn ang="0">
                    <a:pos x="14" y="11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9" y="24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3" y="11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3" y="11"/>
                    </a:moveTo>
                    <a:lnTo>
                      <a:pt x="4" y="10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3" y="11"/>
                    </a:lnTo>
                    <a:close/>
                    <a:moveTo>
                      <a:pt x="14" y="15"/>
                    </a:moveTo>
                    <a:lnTo>
                      <a:pt x="14" y="18"/>
                    </a:lnTo>
                    <a:lnTo>
                      <a:pt x="11" y="19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1" y="15"/>
                    </a:moveTo>
                    <a:lnTo>
                      <a:pt x="1" y="11"/>
                    </a:lnTo>
                    <a:lnTo>
                      <a:pt x="14" y="11"/>
                    </a:lnTo>
                    <a:lnTo>
                      <a:pt x="14" y="15"/>
                    </a:lnTo>
                    <a:lnTo>
                      <a:pt x="1" y="15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2270"/>
              <p:cNvSpPr>
                <a:spLocks noEditPoints="1"/>
              </p:cNvSpPr>
              <p:nvPr/>
            </p:nvSpPr>
            <p:spPr bwMode="auto">
              <a:xfrm>
                <a:off x="1328" y="2637"/>
                <a:ext cx="16" cy="22"/>
              </a:xfrm>
              <a:custGeom>
                <a:avLst/>
                <a:gdLst/>
                <a:ahLst/>
                <a:cxnLst>
                  <a:cxn ang="0">
                    <a:pos x="8" y="22"/>
                  </a:cxn>
                  <a:cxn ang="0">
                    <a:pos x="3" y="22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10" y="21"/>
                  </a:cxn>
                  <a:cxn ang="0">
                    <a:pos x="3" y="11"/>
                  </a:cxn>
                  <a:cxn ang="0">
                    <a:pos x="10" y="21"/>
                  </a:cxn>
                  <a:cxn ang="0">
                    <a:pos x="13" y="16"/>
                  </a:cxn>
                  <a:cxn ang="0">
                    <a:pos x="11" y="19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6" y="6"/>
                  </a:cxn>
                  <a:cxn ang="0">
                    <a:pos x="1" y="11"/>
                  </a:cxn>
                  <a:cxn ang="0">
                    <a:pos x="10" y="6"/>
                  </a:cxn>
                  <a:cxn ang="0">
                    <a:pos x="6" y="18"/>
                  </a:cxn>
                  <a:cxn ang="0">
                    <a:pos x="14" y="11"/>
                  </a:cxn>
                  <a:cxn ang="0">
                    <a:pos x="10" y="18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2">
                    <a:moveTo>
                      <a:pt x="10" y="21"/>
                    </a:moveTo>
                    <a:lnTo>
                      <a:pt x="8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0" y="21"/>
                    </a:lnTo>
                    <a:close/>
                    <a:moveTo>
                      <a:pt x="1" y="13"/>
                    </a:moveTo>
                    <a:lnTo>
                      <a:pt x="3" y="11"/>
                    </a:lnTo>
                    <a:lnTo>
                      <a:pt x="11" y="19"/>
                    </a:lnTo>
                    <a:lnTo>
                      <a:pt x="10" y="21"/>
                    </a:lnTo>
                    <a:lnTo>
                      <a:pt x="1" y="13"/>
                    </a:lnTo>
                    <a:close/>
                    <a:moveTo>
                      <a:pt x="13" y="16"/>
                    </a:moveTo>
                    <a:lnTo>
                      <a:pt x="13" y="18"/>
                    </a:lnTo>
                    <a:lnTo>
                      <a:pt x="11" y="19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1"/>
                    </a:moveTo>
                    <a:lnTo>
                      <a:pt x="1" y="6"/>
                    </a:lnTo>
                    <a:lnTo>
                      <a:pt x="6" y="6"/>
                    </a:lnTo>
                    <a:lnTo>
                      <a:pt x="6" y="11"/>
                    </a:lnTo>
                    <a:lnTo>
                      <a:pt x="1" y="11"/>
                    </a:lnTo>
                    <a:close/>
                    <a:moveTo>
                      <a:pt x="6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4" y="11"/>
                    </a:moveTo>
                    <a:lnTo>
                      <a:pt x="14" y="18"/>
                    </a:lnTo>
                    <a:lnTo>
                      <a:pt x="10" y="18"/>
                    </a:lnTo>
                    <a:lnTo>
                      <a:pt x="10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10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2271"/>
              <p:cNvSpPr>
                <a:spLocks noEditPoints="1"/>
              </p:cNvSpPr>
              <p:nvPr/>
            </p:nvSpPr>
            <p:spPr bwMode="auto">
              <a:xfrm>
                <a:off x="1333" y="2625"/>
                <a:ext cx="14" cy="23"/>
              </a:xfrm>
              <a:custGeom>
                <a:avLst/>
                <a:gdLst/>
                <a:ahLst/>
                <a:cxnLst>
                  <a:cxn ang="0">
                    <a:pos x="11" y="20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1" y="10"/>
                  </a:cxn>
                  <a:cxn ang="0">
                    <a:pos x="0" y="15"/>
                  </a:cxn>
                  <a:cxn ang="0">
                    <a:pos x="3" y="8"/>
                  </a:cxn>
                  <a:cxn ang="0">
                    <a:pos x="8" y="20"/>
                  </a:cxn>
                  <a:cxn ang="0">
                    <a:pos x="13" y="13"/>
                  </a:cxn>
                  <a:cxn ang="0">
                    <a:pos x="9" y="18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1" y="10"/>
                  </a:cxn>
                  <a:cxn ang="0">
                    <a:pos x="5" y="5"/>
                  </a:cxn>
                  <a:cxn ang="0">
                    <a:pos x="11" y="15"/>
                  </a:cxn>
                  <a:cxn ang="0">
                    <a:pos x="14" y="8"/>
                  </a:cxn>
                  <a:cxn ang="0">
                    <a:pos x="13" y="13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3">
                    <a:moveTo>
                      <a:pt x="11" y="18"/>
                    </a:moveTo>
                    <a:lnTo>
                      <a:pt x="11" y="20"/>
                    </a:lnTo>
                    <a:lnTo>
                      <a:pt x="9" y="21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  <a:moveTo>
                      <a:pt x="1" y="10"/>
                    </a:moveTo>
                    <a:lnTo>
                      <a:pt x="3" y="8"/>
                    </a:lnTo>
                    <a:lnTo>
                      <a:pt x="9" y="18"/>
                    </a:lnTo>
                    <a:lnTo>
                      <a:pt x="8" y="20"/>
                    </a:lnTo>
                    <a:lnTo>
                      <a:pt x="1" y="10"/>
                    </a:lnTo>
                    <a:close/>
                    <a:moveTo>
                      <a:pt x="13" y="13"/>
                    </a:moveTo>
                    <a:lnTo>
                      <a:pt x="13" y="17"/>
                    </a:lnTo>
                    <a:lnTo>
                      <a:pt x="9" y="18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8"/>
                    </a:lnTo>
                    <a:lnTo>
                      <a:pt x="3" y="7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3" y="7"/>
                    </a:moveTo>
                    <a:lnTo>
                      <a:pt x="5" y="5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3" y="7"/>
                    </a:lnTo>
                    <a:close/>
                    <a:moveTo>
                      <a:pt x="14" y="8"/>
                    </a:moveTo>
                    <a:lnTo>
                      <a:pt x="14" y="12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2272"/>
              <p:cNvSpPr>
                <a:spLocks noEditPoints="1"/>
              </p:cNvSpPr>
              <p:nvPr/>
            </p:nvSpPr>
            <p:spPr bwMode="auto">
              <a:xfrm>
                <a:off x="1336" y="2616"/>
                <a:ext cx="15" cy="21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17"/>
                  </a:cxn>
                  <a:cxn ang="0">
                    <a:pos x="0" y="13"/>
                  </a:cxn>
                  <a:cxn ang="0">
                    <a:pos x="3" y="9"/>
                  </a:cxn>
                  <a:cxn ang="0">
                    <a:pos x="5" y="21"/>
                  </a:cxn>
                  <a:cxn ang="0">
                    <a:pos x="6" y="9"/>
                  </a:cxn>
                  <a:cxn ang="0">
                    <a:pos x="5" y="21"/>
                  </a:cxn>
                  <a:cxn ang="0">
                    <a:pos x="13" y="16"/>
                  </a:cxn>
                  <a:cxn ang="0">
                    <a:pos x="6" y="2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3" y="11"/>
                  </a:cxn>
                  <a:cxn ang="0">
                    <a:pos x="8" y="16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2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21">
                    <a:moveTo>
                      <a:pt x="5" y="21"/>
                    </a:moveTo>
                    <a:lnTo>
                      <a:pt x="3" y="21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21"/>
                    </a:lnTo>
                    <a:close/>
                    <a:moveTo>
                      <a:pt x="5" y="9"/>
                    </a:moveTo>
                    <a:lnTo>
                      <a:pt x="6" y="9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9"/>
                    </a:lnTo>
                    <a:close/>
                    <a:moveTo>
                      <a:pt x="13" y="16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2273"/>
              <p:cNvSpPr>
                <a:spLocks noEditPoints="1"/>
              </p:cNvSpPr>
              <p:nvPr/>
            </p:nvSpPr>
            <p:spPr bwMode="auto">
              <a:xfrm>
                <a:off x="1339" y="2607"/>
                <a:ext cx="16" cy="2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2" y="17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0" y="12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13" y="12"/>
                  </a:cxn>
                  <a:cxn ang="0">
                    <a:pos x="8" y="18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2" y="10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6" h="20">
                    <a:moveTo>
                      <a:pt x="12" y="13"/>
                    </a:moveTo>
                    <a:lnTo>
                      <a:pt x="12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0" y="0"/>
                    </a:moveTo>
                    <a:lnTo>
                      <a:pt x="13" y="2"/>
                    </a:lnTo>
                    <a:lnTo>
                      <a:pt x="15" y="2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2274"/>
              <p:cNvSpPr>
                <a:spLocks noEditPoints="1"/>
              </p:cNvSpPr>
              <p:nvPr/>
            </p:nvSpPr>
            <p:spPr bwMode="auto">
              <a:xfrm>
                <a:off x="1344" y="2603"/>
                <a:ext cx="15" cy="16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16"/>
                  </a:cxn>
                  <a:cxn ang="0">
                    <a:pos x="3" y="16"/>
                  </a:cxn>
                  <a:cxn ang="0">
                    <a:pos x="0" y="13"/>
                  </a:cxn>
                  <a:cxn ang="0">
                    <a:pos x="11" y="11"/>
                  </a:cxn>
                  <a:cxn ang="0">
                    <a:pos x="0" y="8"/>
                  </a:cxn>
                  <a:cxn ang="0">
                    <a:pos x="11" y="11"/>
                  </a:cxn>
                  <a:cxn ang="0">
                    <a:pos x="0" y="8"/>
                  </a:cxn>
                  <a:cxn ang="0">
                    <a:pos x="5" y="3"/>
                  </a:cxn>
                  <a:cxn ang="0">
                    <a:pos x="0" y="8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13" y="8"/>
                  </a:cxn>
                  <a:cxn ang="0">
                    <a:pos x="7" y="14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7" y="1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15" y="6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16">
                    <a:moveTo>
                      <a:pt x="11" y="11"/>
                    </a:moveTo>
                    <a:lnTo>
                      <a:pt x="11" y="13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1" y="11"/>
                    </a:lnTo>
                    <a:close/>
                    <a:moveTo>
                      <a:pt x="0" y="11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5" y="8"/>
                    </a:lnTo>
                    <a:lnTo>
                      <a:pt x="0" y="8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13" y="8"/>
                    </a:moveTo>
                    <a:lnTo>
                      <a:pt x="13" y="14"/>
                    </a:lnTo>
                    <a:lnTo>
                      <a:pt x="7" y="14"/>
                    </a:lnTo>
                    <a:lnTo>
                      <a:pt x="7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7" y="1"/>
                    </a:lnTo>
                    <a:lnTo>
                      <a:pt x="7" y="6"/>
                    </a:lnTo>
                    <a:lnTo>
                      <a:pt x="2" y="6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2275"/>
              <p:cNvSpPr>
                <a:spLocks noEditPoints="1"/>
              </p:cNvSpPr>
              <p:nvPr/>
            </p:nvSpPr>
            <p:spPr bwMode="auto">
              <a:xfrm>
                <a:off x="1347" y="2599"/>
                <a:ext cx="17" cy="15"/>
              </a:xfrm>
              <a:custGeom>
                <a:avLst/>
                <a:gdLst/>
                <a:ahLst/>
                <a:cxnLst>
                  <a:cxn ang="0">
                    <a:pos x="8" y="13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3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2" y="4"/>
                  </a:cxn>
                  <a:cxn ang="0">
                    <a:pos x="8" y="13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10" y="12"/>
                  </a:cxn>
                  <a:cxn ang="0">
                    <a:pos x="8" y="13"/>
                  </a:cxn>
                  <a:cxn ang="0">
                    <a:pos x="2" y="4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7" y="8"/>
                  </a:cxn>
                  <a:cxn ang="0">
                    <a:pos x="12" y="12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13" y="10"/>
                  </a:cxn>
                  <a:cxn ang="0">
                    <a:pos x="12" y="12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7" y="7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7" h="15">
                    <a:moveTo>
                      <a:pt x="8" y="13"/>
                    </a:moveTo>
                    <a:lnTo>
                      <a:pt x="7" y="15"/>
                    </a:lnTo>
                    <a:lnTo>
                      <a:pt x="5" y="15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8" y="13"/>
                    </a:lnTo>
                    <a:close/>
                    <a:moveTo>
                      <a:pt x="2" y="4"/>
                    </a:moveTo>
                    <a:lnTo>
                      <a:pt x="4" y="4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2" y="4"/>
                    </a:lnTo>
                    <a:close/>
                    <a:moveTo>
                      <a:pt x="12" y="12"/>
                    </a:moveTo>
                    <a:lnTo>
                      <a:pt x="12" y="12"/>
                    </a:lnTo>
                    <a:lnTo>
                      <a:pt x="10" y="12"/>
                    </a:lnTo>
                    <a:lnTo>
                      <a:pt x="7" y="8"/>
                    </a:lnTo>
                    <a:lnTo>
                      <a:pt x="12" y="12"/>
                    </a:lnTo>
                    <a:close/>
                    <a:moveTo>
                      <a:pt x="2" y="4"/>
                    </a:moveTo>
                    <a:lnTo>
                      <a:pt x="4" y="2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2" y="4"/>
                    </a:lnTo>
                    <a:close/>
                    <a:moveTo>
                      <a:pt x="4" y="2"/>
                    </a:moveTo>
                    <a:lnTo>
                      <a:pt x="5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2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2276"/>
              <p:cNvSpPr>
                <a:spLocks noEditPoints="1"/>
              </p:cNvSpPr>
              <p:nvPr/>
            </p:nvSpPr>
            <p:spPr bwMode="auto">
              <a:xfrm>
                <a:off x="1351" y="2598"/>
                <a:ext cx="14" cy="13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11" y="9"/>
                  </a:cxn>
                  <a:cxn ang="0">
                    <a:pos x="11" y="11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13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6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4" y="3"/>
                  </a:cxn>
                  <a:cxn ang="0">
                    <a:pos x="14" y="6"/>
                  </a:cxn>
                  <a:cxn ang="0">
                    <a:pos x="14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9" y="11"/>
                  </a:cxn>
                  <a:cxn ang="0">
                    <a:pos x="9" y="0"/>
                  </a:cxn>
                </a:cxnLst>
                <a:rect l="0" t="0" r="r" b="b"/>
                <a:pathLst>
                  <a:path w="14" h="13">
                    <a:moveTo>
                      <a:pt x="13" y="8"/>
                    </a:moveTo>
                    <a:lnTo>
                      <a:pt x="11" y="9"/>
                    </a:lnTo>
                    <a:lnTo>
                      <a:pt x="11" y="1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0" y="8"/>
                    </a:moveTo>
                    <a:lnTo>
                      <a:pt x="0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0" y="8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  <a:moveTo>
                      <a:pt x="6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2277"/>
              <p:cNvSpPr>
                <a:spLocks noEditPoints="1"/>
              </p:cNvSpPr>
              <p:nvPr/>
            </p:nvSpPr>
            <p:spPr bwMode="auto">
              <a:xfrm>
                <a:off x="1354" y="2598"/>
                <a:ext cx="16" cy="14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3" y="0"/>
                  </a:cxn>
                  <a:cxn ang="0">
                    <a:pos x="13" y="6"/>
                  </a:cxn>
                  <a:cxn ang="0">
                    <a:pos x="8" y="6"/>
                  </a:cxn>
                  <a:cxn ang="0">
                    <a:pos x="8" y="0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13" y="6"/>
                  </a:cxn>
                  <a:cxn ang="0">
                    <a:pos x="8" y="13"/>
                  </a:cxn>
                  <a:cxn ang="0">
                    <a:pos x="1" y="13"/>
                  </a:cxn>
                  <a:cxn ang="0">
                    <a:pos x="1" y="8"/>
                  </a:cxn>
                  <a:cxn ang="0">
                    <a:pos x="8" y="8"/>
                  </a:cxn>
                  <a:cxn ang="0">
                    <a:pos x="8" y="13"/>
                  </a:cxn>
                  <a:cxn ang="0">
                    <a:pos x="8" y="1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8" y="1"/>
                  </a:cxn>
                  <a:cxn ang="0">
                    <a:pos x="10" y="1"/>
                  </a:cxn>
                  <a:cxn ang="0">
                    <a:pos x="16" y="1"/>
                  </a:cxn>
                  <a:cxn ang="0">
                    <a:pos x="16" y="8"/>
                  </a:cxn>
                  <a:cxn ang="0">
                    <a:pos x="10" y="8"/>
                  </a:cxn>
                  <a:cxn ang="0">
                    <a:pos x="10" y="1"/>
                  </a:cxn>
                  <a:cxn ang="0">
                    <a:pos x="16" y="8"/>
                  </a:cxn>
                  <a:cxn ang="0">
                    <a:pos x="16" y="9"/>
                  </a:cxn>
                  <a:cxn ang="0">
                    <a:pos x="5" y="9"/>
                  </a:cxn>
                  <a:cxn ang="0">
                    <a:pos x="5" y="8"/>
                  </a:cxn>
                  <a:cxn ang="0">
                    <a:pos x="16" y="8"/>
                  </a:cxn>
                  <a:cxn ang="0">
                    <a:pos x="16" y="9"/>
                  </a:cxn>
                  <a:cxn ang="0">
                    <a:pos x="16" y="11"/>
                  </a:cxn>
                  <a:cxn ang="0">
                    <a:pos x="14" y="13"/>
                  </a:cxn>
                  <a:cxn ang="0">
                    <a:pos x="13" y="14"/>
                  </a:cxn>
                  <a:cxn ang="0">
                    <a:pos x="10" y="14"/>
                  </a:cxn>
                  <a:cxn ang="0">
                    <a:pos x="8" y="14"/>
                  </a:cxn>
                  <a:cxn ang="0">
                    <a:pos x="6" y="13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16" y="9"/>
                  </a:cxn>
                </a:cxnLst>
                <a:rect l="0" t="0" r="r" b="b"/>
                <a:pathLst>
                  <a:path w="16" h="14">
                    <a:moveTo>
                      <a:pt x="6" y="11"/>
                    </a:move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13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0" y="1"/>
                    </a:moveTo>
                    <a:lnTo>
                      <a:pt x="16" y="1"/>
                    </a:lnTo>
                    <a:lnTo>
                      <a:pt x="16" y="8"/>
                    </a:lnTo>
                    <a:lnTo>
                      <a:pt x="10" y="8"/>
                    </a:lnTo>
                    <a:lnTo>
                      <a:pt x="10" y="1"/>
                    </a:lnTo>
                    <a:close/>
                    <a:moveTo>
                      <a:pt x="16" y="8"/>
                    </a:moveTo>
                    <a:lnTo>
                      <a:pt x="16" y="9"/>
                    </a:lnTo>
                    <a:lnTo>
                      <a:pt x="5" y="9"/>
                    </a:lnTo>
                    <a:lnTo>
                      <a:pt x="5" y="8"/>
                    </a:lnTo>
                    <a:lnTo>
                      <a:pt x="16" y="8"/>
                    </a:lnTo>
                    <a:close/>
                    <a:moveTo>
                      <a:pt x="16" y="9"/>
                    </a:moveTo>
                    <a:lnTo>
                      <a:pt x="16" y="11"/>
                    </a:lnTo>
                    <a:lnTo>
                      <a:pt x="14" y="13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6" y="13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2278"/>
              <p:cNvSpPr>
                <a:spLocks noEditPoints="1"/>
              </p:cNvSpPr>
              <p:nvPr/>
            </p:nvSpPr>
            <p:spPr bwMode="auto">
              <a:xfrm>
                <a:off x="1359" y="2601"/>
                <a:ext cx="14" cy="16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3" y="11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6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1" y="13"/>
                  </a:cxn>
                  <a:cxn ang="0">
                    <a:pos x="1" y="6"/>
                  </a:cxn>
                  <a:cxn ang="0">
                    <a:pos x="6" y="6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14" y="2"/>
                  </a:cxn>
                  <a:cxn ang="0">
                    <a:pos x="14" y="6"/>
                  </a:cxn>
                  <a:cxn ang="0">
                    <a:pos x="8" y="6"/>
                  </a:cxn>
                  <a:cxn ang="0">
                    <a:pos x="8" y="2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3" y="10"/>
                  </a:cxn>
                  <a:cxn ang="0">
                    <a:pos x="3" y="6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13" y="11"/>
                  </a:cxn>
                  <a:cxn ang="0">
                    <a:pos x="13" y="15"/>
                  </a:cxn>
                  <a:cxn ang="0">
                    <a:pos x="11" y="15"/>
                  </a:cxn>
                  <a:cxn ang="0">
                    <a:pos x="8" y="16"/>
                  </a:cxn>
                  <a:cxn ang="0">
                    <a:pos x="6" y="15"/>
                  </a:cxn>
                  <a:cxn ang="0">
                    <a:pos x="5" y="15"/>
                  </a:cxn>
                  <a:cxn ang="0">
                    <a:pos x="3" y="11"/>
                  </a:cxn>
                  <a:cxn ang="0">
                    <a:pos x="3" y="10"/>
                  </a:cxn>
                  <a:cxn ang="0">
                    <a:pos x="14" y="10"/>
                  </a:cxn>
                </a:cxnLst>
                <a:rect l="0" t="0" r="r" b="b"/>
                <a:pathLst>
                  <a:path w="14" h="16">
                    <a:moveTo>
                      <a:pt x="5" y="11"/>
                    </a:moveTo>
                    <a:lnTo>
                      <a:pt x="3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3" y="6"/>
                    </a:moveTo>
                    <a:lnTo>
                      <a:pt x="13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3"/>
                    </a:moveTo>
                    <a:lnTo>
                      <a:pt x="1" y="13"/>
                    </a:lnTo>
                    <a:lnTo>
                      <a:pt x="1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8" y="2"/>
                    </a:lnTo>
                    <a:close/>
                    <a:moveTo>
                      <a:pt x="14" y="6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  <a:moveTo>
                      <a:pt x="14" y="10"/>
                    </a:moveTo>
                    <a:lnTo>
                      <a:pt x="13" y="11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8" y="16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2279"/>
              <p:cNvSpPr>
                <a:spLocks noEditPoints="1"/>
              </p:cNvSpPr>
              <p:nvPr/>
            </p:nvSpPr>
            <p:spPr bwMode="auto">
              <a:xfrm>
                <a:off x="1362" y="2606"/>
                <a:ext cx="15" cy="16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6" y="0"/>
                  </a:cxn>
                  <a:cxn ang="0">
                    <a:pos x="5" y="11"/>
                  </a:cxn>
                  <a:cxn ang="0">
                    <a:pos x="6" y="0"/>
                  </a:cxn>
                  <a:cxn ang="0">
                    <a:pos x="11" y="5"/>
                  </a:cxn>
                  <a:cxn ang="0">
                    <a:pos x="6" y="0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2" y="1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11" y="3"/>
                  </a:cxn>
                  <a:cxn ang="0">
                    <a:pos x="2" y="10"/>
                  </a:cxn>
                  <a:cxn ang="0">
                    <a:pos x="11" y="3"/>
                  </a:cxn>
                  <a:cxn ang="0">
                    <a:pos x="15" y="8"/>
                  </a:cxn>
                  <a:cxn ang="0">
                    <a:pos x="11" y="3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8" y="14"/>
                  </a:cxn>
                  <a:cxn ang="0">
                    <a:pos x="2" y="10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3" y="10"/>
                  </a:cxn>
                  <a:cxn ang="0">
                    <a:pos x="15" y="11"/>
                  </a:cxn>
                  <a:cxn ang="0">
                    <a:pos x="13" y="14"/>
                  </a:cxn>
                  <a:cxn ang="0">
                    <a:pos x="10" y="16"/>
                  </a:cxn>
                  <a:cxn ang="0">
                    <a:pos x="5" y="14"/>
                  </a:cxn>
                  <a:cxn ang="0">
                    <a:pos x="3" y="11"/>
                  </a:cxn>
                </a:cxnLst>
                <a:rect l="0" t="0" r="r" b="b"/>
                <a:pathLst>
                  <a:path w="15" h="16">
                    <a:moveTo>
                      <a:pt x="5" y="11"/>
                    </a:moveTo>
                    <a:lnTo>
                      <a:pt x="3" y="10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1" y="0"/>
                    </a:lnTo>
                    <a:lnTo>
                      <a:pt x="11" y="5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2" y="10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2" y="10"/>
                    </a:lnTo>
                    <a:close/>
                    <a:moveTo>
                      <a:pt x="10" y="1"/>
                    </a:moveTo>
                    <a:lnTo>
                      <a:pt x="11" y="3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0" y="1"/>
                    </a:lnTo>
                    <a:close/>
                    <a:moveTo>
                      <a:pt x="11" y="3"/>
                    </a:moveTo>
                    <a:lnTo>
                      <a:pt x="15" y="5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11" y="3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2280"/>
              <p:cNvSpPr>
                <a:spLocks noEditPoints="1"/>
              </p:cNvSpPr>
              <p:nvPr/>
            </p:nvSpPr>
            <p:spPr bwMode="auto">
              <a:xfrm>
                <a:off x="1365" y="2611"/>
                <a:ext cx="16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13" y="8"/>
                  </a:cxn>
                  <a:cxn ang="0">
                    <a:pos x="12" y="5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8" y="18"/>
                  </a:cxn>
                  <a:cxn ang="0">
                    <a:pos x="2" y="11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5" y="11"/>
                  </a:cxn>
                  <a:cxn ang="0">
                    <a:pos x="10" y="6"/>
                  </a:cxn>
                  <a:cxn ang="0">
                    <a:pos x="15" y="14"/>
                  </a:cxn>
                  <a:cxn ang="0">
                    <a:pos x="3" y="11"/>
                  </a:cxn>
                  <a:cxn ang="0">
                    <a:pos x="10" y="21"/>
                  </a:cxn>
                  <a:cxn ang="0">
                    <a:pos x="3" y="14"/>
                  </a:cxn>
                  <a:cxn ang="0">
                    <a:pos x="10" y="21"/>
                  </a:cxn>
                  <a:cxn ang="0">
                    <a:pos x="12" y="9"/>
                  </a:cxn>
                  <a:cxn ang="0">
                    <a:pos x="10" y="21"/>
                  </a:cxn>
                  <a:cxn ang="0">
                    <a:pos x="12" y="9"/>
                  </a:cxn>
                  <a:cxn ang="0">
                    <a:pos x="16" y="14"/>
                  </a:cxn>
                  <a:cxn ang="0">
                    <a:pos x="12" y="9"/>
                  </a:cxn>
                  <a:cxn ang="0">
                    <a:pos x="16" y="16"/>
                  </a:cxn>
                  <a:cxn ang="0">
                    <a:pos x="5" y="14"/>
                  </a:cxn>
                  <a:cxn ang="0">
                    <a:pos x="16" y="16"/>
                  </a:cxn>
                  <a:cxn ang="0">
                    <a:pos x="15" y="19"/>
                  </a:cxn>
                  <a:cxn ang="0">
                    <a:pos x="12" y="21"/>
                  </a:cxn>
                  <a:cxn ang="0">
                    <a:pos x="7" y="19"/>
                  </a:cxn>
                  <a:cxn ang="0">
                    <a:pos x="5" y="16"/>
                  </a:cxn>
                </a:cxnLst>
                <a:rect l="0" t="0" r="r" b="b"/>
                <a:pathLst>
                  <a:path w="16" h="21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2" y="11"/>
                    </a:moveTo>
                    <a:lnTo>
                      <a:pt x="0" y="9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2" y="11"/>
                    </a:lnTo>
                    <a:close/>
                    <a:moveTo>
                      <a:pt x="10" y="3"/>
                    </a:moveTo>
                    <a:lnTo>
                      <a:pt x="12" y="5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0" y="3"/>
                    </a:lnTo>
                    <a:close/>
                    <a:moveTo>
                      <a:pt x="12" y="5"/>
                    </a:moveTo>
                    <a:lnTo>
                      <a:pt x="13" y="6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2" y="5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5" y="6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6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0" y="21"/>
                    </a:moveTo>
                    <a:lnTo>
                      <a:pt x="3" y="21"/>
                    </a:lnTo>
                    <a:lnTo>
                      <a:pt x="3" y="14"/>
                    </a:lnTo>
                    <a:lnTo>
                      <a:pt x="10" y="14"/>
                    </a:lnTo>
                    <a:lnTo>
                      <a:pt x="10" y="21"/>
                    </a:lnTo>
                    <a:close/>
                    <a:moveTo>
                      <a:pt x="10" y="9"/>
                    </a:moveTo>
                    <a:lnTo>
                      <a:pt x="12" y="9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10" y="9"/>
                    </a:lnTo>
                    <a:close/>
                    <a:moveTo>
                      <a:pt x="12" y="9"/>
                    </a:moveTo>
                    <a:lnTo>
                      <a:pt x="16" y="9"/>
                    </a:lnTo>
                    <a:lnTo>
                      <a:pt x="16" y="14"/>
                    </a:lnTo>
                    <a:lnTo>
                      <a:pt x="12" y="14"/>
                    </a:lnTo>
                    <a:lnTo>
                      <a:pt x="12" y="9"/>
                    </a:lnTo>
                    <a:close/>
                    <a:moveTo>
                      <a:pt x="16" y="14"/>
                    </a:moveTo>
                    <a:lnTo>
                      <a:pt x="16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16" y="14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8" y="21"/>
                    </a:lnTo>
                    <a:lnTo>
                      <a:pt x="7" y="19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2281"/>
              <p:cNvSpPr>
                <a:spLocks noEditPoints="1"/>
              </p:cNvSpPr>
              <p:nvPr/>
            </p:nvSpPr>
            <p:spPr bwMode="auto">
              <a:xfrm>
                <a:off x="1370" y="2620"/>
                <a:ext cx="15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10"/>
                  </a:cxn>
                  <a:cxn ang="0">
                    <a:pos x="7" y="15"/>
                  </a:cxn>
                  <a:cxn ang="0">
                    <a:pos x="7" y="4"/>
                  </a:cxn>
                  <a:cxn ang="0">
                    <a:pos x="7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20"/>
                  </a:cxn>
                  <a:cxn ang="0">
                    <a:pos x="2" y="13"/>
                  </a:cxn>
                  <a:cxn ang="0">
                    <a:pos x="7" y="20"/>
                  </a:cxn>
                  <a:cxn ang="0">
                    <a:pos x="8" y="9"/>
                  </a:cxn>
                  <a:cxn ang="0">
                    <a:pos x="7" y="20"/>
                  </a:cxn>
                  <a:cxn ang="0">
                    <a:pos x="8" y="9"/>
                  </a:cxn>
                  <a:cxn ang="0">
                    <a:pos x="15" y="13"/>
                  </a:cxn>
                  <a:cxn ang="0">
                    <a:pos x="8" y="9"/>
                  </a:cxn>
                  <a:cxn ang="0">
                    <a:pos x="15" y="17"/>
                  </a:cxn>
                  <a:cxn ang="0">
                    <a:pos x="3" y="13"/>
                  </a:cxn>
                  <a:cxn ang="0">
                    <a:pos x="15" y="17"/>
                  </a:cxn>
                  <a:cxn ang="0">
                    <a:pos x="13" y="22"/>
                  </a:cxn>
                  <a:cxn ang="0">
                    <a:pos x="8" y="23"/>
                  </a:cxn>
                  <a:cxn ang="0">
                    <a:pos x="5" y="22"/>
                  </a:cxn>
                  <a:cxn ang="0">
                    <a:pos x="3" y="17"/>
                  </a:cxn>
                </a:cxnLst>
                <a:rect l="0" t="0" r="r" b="b"/>
                <a:pathLst>
                  <a:path w="15" h="23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9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7"/>
                    </a:moveTo>
                    <a:lnTo>
                      <a:pt x="15" y="20"/>
                    </a:lnTo>
                    <a:lnTo>
                      <a:pt x="13" y="22"/>
                    </a:lnTo>
                    <a:lnTo>
                      <a:pt x="11" y="22"/>
                    </a:lnTo>
                    <a:lnTo>
                      <a:pt x="8" y="23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2282"/>
              <p:cNvSpPr>
                <a:spLocks noEditPoints="1"/>
              </p:cNvSpPr>
              <p:nvPr/>
            </p:nvSpPr>
            <p:spPr bwMode="auto">
              <a:xfrm>
                <a:off x="1373" y="2632"/>
                <a:ext cx="15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4"/>
                  </a:cxn>
                  <a:cxn ang="0">
                    <a:pos x="4" y="11"/>
                  </a:cxn>
                  <a:cxn ang="0">
                    <a:pos x="8" y="21"/>
                  </a:cxn>
                  <a:cxn ang="0">
                    <a:pos x="4" y="14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8" y="21"/>
                  </a:cxn>
                  <a:cxn ang="0">
                    <a:pos x="10" y="10"/>
                  </a:cxn>
                  <a:cxn ang="0">
                    <a:pos x="15" y="14"/>
                  </a:cxn>
                  <a:cxn ang="0">
                    <a:pos x="10" y="10"/>
                  </a:cxn>
                  <a:cxn ang="0">
                    <a:pos x="15" y="16"/>
                  </a:cxn>
                  <a:cxn ang="0">
                    <a:pos x="4" y="14"/>
                  </a:cxn>
                  <a:cxn ang="0">
                    <a:pos x="15" y="16"/>
                  </a:cxn>
                  <a:cxn ang="0">
                    <a:pos x="13" y="21"/>
                  </a:cxn>
                  <a:cxn ang="0">
                    <a:pos x="10" y="23"/>
                  </a:cxn>
                  <a:cxn ang="0">
                    <a:pos x="5" y="21"/>
                  </a:cxn>
                  <a:cxn ang="0">
                    <a:pos x="4" y="16"/>
                  </a:cxn>
                </a:cxnLst>
                <a:rect l="0" t="0" r="r" b="b"/>
                <a:pathLst>
                  <a:path w="15" h="23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8" y="21"/>
                    </a:moveTo>
                    <a:lnTo>
                      <a:pt x="4" y="21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5" y="10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10" y="10"/>
                    </a:lnTo>
                    <a:close/>
                    <a:moveTo>
                      <a:pt x="15" y="14"/>
                    </a:moveTo>
                    <a:lnTo>
                      <a:pt x="15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15" y="14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2283"/>
              <p:cNvSpPr>
                <a:spLocks noEditPoints="1"/>
              </p:cNvSpPr>
              <p:nvPr/>
            </p:nvSpPr>
            <p:spPr bwMode="auto">
              <a:xfrm>
                <a:off x="1377" y="2643"/>
                <a:ext cx="14" cy="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20"/>
                  </a:cxn>
                  <a:cxn ang="0">
                    <a:pos x="1" y="13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14" y="13"/>
                  </a:cxn>
                  <a:cxn ang="0">
                    <a:pos x="9" y="8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9" y="24"/>
                  </a:cxn>
                  <a:cxn ang="0">
                    <a:pos x="4" y="23"/>
                  </a:cxn>
                  <a:cxn ang="0">
                    <a:pos x="3" y="18"/>
                  </a:cxn>
                </a:cxnLst>
                <a:rect l="0" t="0" r="r" b="b"/>
                <a:pathLst>
                  <a:path w="14" h="24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8"/>
                    </a:moveTo>
                    <a:lnTo>
                      <a:pt x="14" y="21"/>
                    </a:lnTo>
                    <a:lnTo>
                      <a:pt x="13" y="23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6" y="24"/>
                    </a:lnTo>
                    <a:lnTo>
                      <a:pt x="4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2284"/>
              <p:cNvSpPr>
                <a:spLocks noEditPoints="1"/>
              </p:cNvSpPr>
              <p:nvPr/>
            </p:nvSpPr>
            <p:spPr bwMode="auto">
              <a:xfrm>
                <a:off x="1380" y="2656"/>
                <a:ext cx="16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13" y="7"/>
                  </a:cxn>
                  <a:cxn ang="0">
                    <a:pos x="6" y="2"/>
                  </a:cxn>
                  <a:cxn ang="0">
                    <a:pos x="13" y="11"/>
                  </a:cxn>
                  <a:cxn ang="0">
                    <a:pos x="1" y="7"/>
                  </a:cxn>
                  <a:cxn ang="0">
                    <a:pos x="3" y="15"/>
                  </a:cxn>
                  <a:cxn ang="0">
                    <a:pos x="1" y="11"/>
                  </a:cxn>
                  <a:cxn ang="0">
                    <a:pos x="3" y="15"/>
                  </a:cxn>
                  <a:cxn ang="0">
                    <a:pos x="13" y="8"/>
                  </a:cxn>
                  <a:cxn ang="0">
                    <a:pos x="3" y="15"/>
                  </a:cxn>
                  <a:cxn ang="0">
                    <a:pos x="13" y="8"/>
                  </a:cxn>
                  <a:cxn ang="0">
                    <a:pos x="14" y="13"/>
                  </a:cxn>
                  <a:cxn ang="0">
                    <a:pos x="13" y="8"/>
                  </a:cxn>
                  <a:cxn ang="0">
                    <a:pos x="14" y="16"/>
                  </a:cxn>
                  <a:cxn ang="0">
                    <a:pos x="3" y="13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16" y="16"/>
                  </a:cxn>
                  <a:cxn ang="0">
                    <a:pos x="10" y="11"/>
                  </a:cxn>
                  <a:cxn ang="0">
                    <a:pos x="16" y="20"/>
                  </a:cxn>
                  <a:cxn ang="0">
                    <a:pos x="5" y="16"/>
                  </a:cxn>
                  <a:cxn ang="0">
                    <a:pos x="16" y="20"/>
                  </a:cxn>
                  <a:cxn ang="0">
                    <a:pos x="14" y="23"/>
                  </a:cxn>
                  <a:cxn ang="0">
                    <a:pos x="10" y="26"/>
                  </a:cxn>
                  <a:cxn ang="0">
                    <a:pos x="6" y="23"/>
                  </a:cxn>
                  <a:cxn ang="0">
                    <a:pos x="5" y="20"/>
                  </a:cxn>
                </a:cxnLst>
                <a:rect l="0" t="0" r="r" b="b"/>
                <a:pathLst>
                  <a:path w="16" h="26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2"/>
                    </a:lnTo>
                    <a:close/>
                    <a:moveTo>
                      <a:pt x="13" y="7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3" y="15"/>
                    </a:moveTo>
                    <a:lnTo>
                      <a:pt x="1" y="13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3" y="15"/>
                    </a:lnTo>
                    <a:close/>
                    <a:moveTo>
                      <a:pt x="11" y="7"/>
                    </a:moveTo>
                    <a:lnTo>
                      <a:pt x="13" y="8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11" y="7"/>
                    </a:lnTo>
                    <a:close/>
                    <a:moveTo>
                      <a:pt x="13" y="8"/>
                    </a:moveTo>
                    <a:lnTo>
                      <a:pt x="14" y="10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13" y="8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6" y="11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10" y="11"/>
                    </a:lnTo>
                    <a:close/>
                    <a:moveTo>
                      <a:pt x="16" y="16"/>
                    </a:moveTo>
                    <a:lnTo>
                      <a:pt x="16" y="20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20"/>
                    </a:moveTo>
                    <a:lnTo>
                      <a:pt x="14" y="21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6" y="23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2285"/>
              <p:cNvSpPr>
                <a:spLocks noEditPoints="1"/>
              </p:cNvSpPr>
              <p:nvPr/>
            </p:nvSpPr>
            <p:spPr bwMode="auto">
              <a:xfrm>
                <a:off x="1385" y="2669"/>
                <a:ext cx="14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9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5" y="15"/>
                  </a:cxn>
                  <a:cxn ang="0">
                    <a:pos x="6" y="3"/>
                  </a:cxn>
                  <a:cxn ang="0">
                    <a:pos x="13" y="10"/>
                  </a:cxn>
                  <a:cxn ang="0">
                    <a:pos x="6" y="3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6" y="21"/>
                  </a:cxn>
                  <a:cxn ang="0">
                    <a:pos x="1" y="15"/>
                  </a:cxn>
                  <a:cxn ang="0">
                    <a:pos x="6" y="21"/>
                  </a:cxn>
                  <a:cxn ang="0">
                    <a:pos x="8" y="10"/>
                  </a:cxn>
                  <a:cxn ang="0">
                    <a:pos x="6" y="21"/>
                  </a:cxn>
                  <a:cxn ang="0">
                    <a:pos x="8" y="10"/>
                  </a:cxn>
                  <a:cxn ang="0">
                    <a:pos x="14" y="15"/>
                  </a:cxn>
                  <a:cxn ang="0">
                    <a:pos x="8" y="10"/>
                  </a:cxn>
                  <a:cxn ang="0">
                    <a:pos x="14" y="20"/>
                  </a:cxn>
                  <a:cxn ang="0">
                    <a:pos x="1" y="15"/>
                  </a:cxn>
                  <a:cxn ang="0">
                    <a:pos x="14" y="20"/>
                  </a:cxn>
                  <a:cxn ang="0">
                    <a:pos x="13" y="24"/>
                  </a:cxn>
                  <a:cxn ang="0">
                    <a:pos x="8" y="26"/>
                  </a:cxn>
                  <a:cxn ang="0">
                    <a:pos x="5" y="24"/>
                  </a:cxn>
                  <a:cxn ang="0">
                    <a:pos x="1" y="20"/>
                  </a:cxn>
                </a:cxnLst>
                <a:rect l="0" t="0" r="r" b="b"/>
                <a:pathLst>
                  <a:path w="14" h="26">
                    <a:moveTo>
                      <a:pt x="0" y="7"/>
                    </a:move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6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6" y="10"/>
                    </a:lnTo>
                    <a:lnTo>
                      <a:pt x="6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6" y="21"/>
                    </a:moveTo>
                    <a:lnTo>
                      <a:pt x="1" y="21"/>
                    </a:lnTo>
                    <a:lnTo>
                      <a:pt x="1" y="15"/>
                    </a:lnTo>
                    <a:lnTo>
                      <a:pt x="6" y="15"/>
                    </a:lnTo>
                    <a:lnTo>
                      <a:pt x="6" y="21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0"/>
                    </a:lnTo>
                    <a:close/>
                    <a:moveTo>
                      <a:pt x="8" y="10"/>
                    </a:moveTo>
                    <a:lnTo>
                      <a:pt x="14" y="10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close/>
                    <a:moveTo>
                      <a:pt x="14" y="15"/>
                    </a:moveTo>
                    <a:lnTo>
                      <a:pt x="14" y="20"/>
                    </a:lnTo>
                    <a:lnTo>
                      <a:pt x="1" y="20"/>
                    </a:lnTo>
                    <a:lnTo>
                      <a:pt x="1" y="15"/>
                    </a:lnTo>
                    <a:lnTo>
                      <a:pt x="14" y="15"/>
                    </a:lnTo>
                    <a:close/>
                    <a:moveTo>
                      <a:pt x="14" y="20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9" y="24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1" y="20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2286"/>
              <p:cNvSpPr>
                <a:spLocks noEditPoints="1"/>
              </p:cNvSpPr>
              <p:nvPr/>
            </p:nvSpPr>
            <p:spPr bwMode="auto">
              <a:xfrm>
                <a:off x="1388" y="2684"/>
                <a:ext cx="15" cy="2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2" y="9"/>
                  </a:cxn>
                  <a:cxn ang="0">
                    <a:pos x="10" y="1"/>
                  </a:cxn>
                  <a:cxn ang="0">
                    <a:pos x="2" y="9"/>
                  </a:cxn>
                  <a:cxn ang="0">
                    <a:pos x="10" y="1"/>
                  </a:cxn>
                  <a:cxn ang="0">
                    <a:pos x="13" y="6"/>
                  </a:cxn>
                  <a:cxn ang="0">
                    <a:pos x="10" y="1"/>
                  </a:cxn>
                  <a:cxn ang="0">
                    <a:pos x="13" y="9"/>
                  </a:cxn>
                  <a:cxn ang="0">
                    <a:pos x="0" y="6"/>
                  </a:cxn>
                  <a:cxn ang="0">
                    <a:pos x="2" y="14"/>
                  </a:cxn>
                  <a:cxn ang="0">
                    <a:pos x="0" y="9"/>
                  </a:cxn>
                  <a:cxn ang="0">
                    <a:pos x="2" y="14"/>
                  </a:cxn>
                  <a:cxn ang="0">
                    <a:pos x="13" y="8"/>
                  </a:cxn>
                  <a:cxn ang="0">
                    <a:pos x="2" y="14"/>
                  </a:cxn>
                  <a:cxn ang="0">
                    <a:pos x="13" y="8"/>
                  </a:cxn>
                  <a:cxn ang="0">
                    <a:pos x="13" y="13"/>
                  </a:cxn>
                  <a:cxn ang="0">
                    <a:pos x="13" y="8"/>
                  </a:cxn>
                  <a:cxn ang="0">
                    <a:pos x="13" y="16"/>
                  </a:cxn>
                  <a:cxn ang="0">
                    <a:pos x="2" y="13"/>
                  </a:cxn>
                  <a:cxn ang="0">
                    <a:pos x="8" y="22"/>
                  </a:cxn>
                  <a:cxn ang="0">
                    <a:pos x="2" y="16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15" y="16"/>
                  </a:cxn>
                  <a:cxn ang="0">
                    <a:pos x="10" y="11"/>
                  </a:cxn>
                  <a:cxn ang="0">
                    <a:pos x="15" y="21"/>
                  </a:cxn>
                  <a:cxn ang="0">
                    <a:pos x="3" y="16"/>
                  </a:cxn>
                  <a:cxn ang="0">
                    <a:pos x="15" y="21"/>
                  </a:cxn>
                  <a:cxn ang="0">
                    <a:pos x="13" y="24"/>
                  </a:cxn>
                  <a:cxn ang="0">
                    <a:pos x="10" y="26"/>
                  </a:cxn>
                  <a:cxn ang="0">
                    <a:pos x="5" y="24"/>
                  </a:cxn>
                  <a:cxn ang="0">
                    <a:pos x="3" y="21"/>
                  </a:cxn>
                </a:cxnLst>
                <a:rect l="0" t="0" r="r" b="b"/>
                <a:pathLst>
                  <a:path w="15" h="26">
                    <a:moveTo>
                      <a:pt x="2" y="9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2" y="9"/>
                    </a:lnTo>
                    <a:close/>
                    <a:moveTo>
                      <a:pt x="8" y="0"/>
                    </a:moveTo>
                    <a:lnTo>
                      <a:pt x="10" y="1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8" y="0"/>
                    </a:lnTo>
                    <a:close/>
                    <a:moveTo>
                      <a:pt x="10" y="1"/>
                    </a:moveTo>
                    <a:lnTo>
                      <a:pt x="13" y="3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10" y="1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2" y="14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2" y="14"/>
                    </a:lnTo>
                    <a:close/>
                    <a:moveTo>
                      <a:pt x="11" y="6"/>
                    </a:moveTo>
                    <a:lnTo>
                      <a:pt x="13" y="8"/>
                    </a:lnTo>
                    <a:lnTo>
                      <a:pt x="3" y="16"/>
                    </a:lnTo>
                    <a:lnTo>
                      <a:pt x="2" y="14"/>
                    </a:lnTo>
                    <a:lnTo>
                      <a:pt x="11" y="6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13" y="8"/>
                    </a:lnTo>
                    <a:close/>
                    <a:moveTo>
                      <a:pt x="13" y="13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8" y="22"/>
                    </a:moveTo>
                    <a:lnTo>
                      <a:pt x="2" y="22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2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5" y="11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3" y="21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21"/>
                    </a:moveTo>
                    <a:lnTo>
                      <a:pt x="15" y="22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2287"/>
              <p:cNvSpPr>
                <a:spLocks noEditPoints="1"/>
              </p:cNvSpPr>
              <p:nvPr/>
            </p:nvSpPr>
            <p:spPr bwMode="auto">
              <a:xfrm>
                <a:off x="1391" y="2698"/>
                <a:ext cx="16" cy="26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8" y="20"/>
                  </a:cxn>
                  <a:cxn ang="0">
                    <a:pos x="2" y="13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15" y="13"/>
                  </a:cxn>
                  <a:cxn ang="0">
                    <a:pos x="10" y="8"/>
                  </a:cxn>
                  <a:cxn ang="0">
                    <a:pos x="15" y="20"/>
                  </a:cxn>
                  <a:cxn ang="0">
                    <a:pos x="3" y="13"/>
                  </a:cxn>
                  <a:cxn ang="0">
                    <a:pos x="10" y="25"/>
                  </a:cxn>
                  <a:cxn ang="0">
                    <a:pos x="3" y="20"/>
                  </a:cxn>
                  <a:cxn ang="0">
                    <a:pos x="10" y="25"/>
                  </a:cxn>
                  <a:cxn ang="0">
                    <a:pos x="10" y="13"/>
                  </a:cxn>
                  <a:cxn ang="0">
                    <a:pos x="10" y="25"/>
                  </a:cxn>
                  <a:cxn ang="0">
                    <a:pos x="10" y="13"/>
                  </a:cxn>
                  <a:cxn ang="0">
                    <a:pos x="16" y="20"/>
                  </a:cxn>
                  <a:cxn ang="0">
                    <a:pos x="10" y="13"/>
                  </a:cxn>
                  <a:cxn ang="0">
                    <a:pos x="16" y="21"/>
                  </a:cxn>
                  <a:cxn ang="0">
                    <a:pos x="5" y="20"/>
                  </a:cxn>
                  <a:cxn ang="0">
                    <a:pos x="16" y="21"/>
                  </a:cxn>
                  <a:cxn ang="0">
                    <a:pos x="15" y="25"/>
                  </a:cxn>
                  <a:cxn ang="0">
                    <a:pos x="10" y="26"/>
                  </a:cxn>
                  <a:cxn ang="0">
                    <a:pos x="7" y="25"/>
                  </a:cxn>
                  <a:cxn ang="0">
                    <a:pos x="5" y="21"/>
                  </a:cxn>
                </a:cxnLst>
                <a:rect l="0" t="0" r="r" b="b"/>
                <a:pathLst>
                  <a:path w="16" h="26">
                    <a:moveTo>
                      <a:pt x="0" y="7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5" y="13"/>
                    </a:moveTo>
                    <a:lnTo>
                      <a:pt x="15" y="20"/>
                    </a:lnTo>
                    <a:lnTo>
                      <a:pt x="3" y="20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0" y="25"/>
                    </a:moveTo>
                    <a:lnTo>
                      <a:pt x="3" y="25"/>
                    </a:lnTo>
                    <a:lnTo>
                      <a:pt x="3" y="20"/>
                    </a:lnTo>
                    <a:lnTo>
                      <a:pt x="10" y="20"/>
                    </a:lnTo>
                    <a:lnTo>
                      <a:pt x="10" y="25"/>
                    </a:lnTo>
                    <a:close/>
                    <a:moveTo>
                      <a:pt x="10" y="13"/>
                    </a:moveTo>
                    <a:lnTo>
                      <a:pt x="10" y="13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0" y="13"/>
                    </a:lnTo>
                    <a:close/>
                    <a:moveTo>
                      <a:pt x="10" y="13"/>
                    </a:moveTo>
                    <a:lnTo>
                      <a:pt x="16" y="13"/>
                    </a:lnTo>
                    <a:lnTo>
                      <a:pt x="16" y="20"/>
                    </a:lnTo>
                    <a:lnTo>
                      <a:pt x="10" y="20"/>
                    </a:lnTo>
                    <a:lnTo>
                      <a:pt x="10" y="13"/>
                    </a:lnTo>
                    <a:close/>
                    <a:moveTo>
                      <a:pt x="16" y="20"/>
                    </a:moveTo>
                    <a:lnTo>
                      <a:pt x="16" y="21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  <a:moveTo>
                      <a:pt x="16" y="21"/>
                    </a:moveTo>
                    <a:lnTo>
                      <a:pt x="16" y="23"/>
                    </a:lnTo>
                    <a:lnTo>
                      <a:pt x="15" y="25"/>
                    </a:lnTo>
                    <a:lnTo>
                      <a:pt x="13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5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2288"/>
              <p:cNvSpPr>
                <a:spLocks noEditPoints="1"/>
              </p:cNvSpPr>
              <p:nvPr/>
            </p:nvSpPr>
            <p:spPr bwMode="auto">
              <a:xfrm>
                <a:off x="1396" y="2713"/>
                <a:ext cx="15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10"/>
                  </a:cxn>
                  <a:cxn ang="0">
                    <a:pos x="0" y="6"/>
                  </a:cxn>
                  <a:cxn ang="0">
                    <a:pos x="5" y="16"/>
                  </a:cxn>
                  <a:cxn ang="0">
                    <a:pos x="0" y="10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5" y="16"/>
                  </a:cxn>
                  <a:cxn ang="0">
                    <a:pos x="7" y="5"/>
                  </a:cxn>
                  <a:cxn ang="0">
                    <a:pos x="13" y="10"/>
                  </a:cxn>
                  <a:cxn ang="0">
                    <a:pos x="7" y="5"/>
                  </a:cxn>
                  <a:cxn ang="0">
                    <a:pos x="13" y="16"/>
                  </a:cxn>
                  <a:cxn ang="0">
                    <a:pos x="2" y="10"/>
                  </a:cxn>
                  <a:cxn ang="0">
                    <a:pos x="7" y="23"/>
                  </a:cxn>
                  <a:cxn ang="0">
                    <a:pos x="2" y="16"/>
                  </a:cxn>
                  <a:cxn ang="0">
                    <a:pos x="7" y="23"/>
                  </a:cxn>
                  <a:cxn ang="0">
                    <a:pos x="8" y="10"/>
                  </a:cxn>
                  <a:cxn ang="0">
                    <a:pos x="7" y="23"/>
                  </a:cxn>
                  <a:cxn ang="0">
                    <a:pos x="8" y="10"/>
                  </a:cxn>
                  <a:cxn ang="0">
                    <a:pos x="15" y="16"/>
                  </a:cxn>
                  <a:cxn ang="0">
                    <a:pos x="8" y="10"/>
                  </a:cxn>
                  <a:cxn ang="0">
                    <a:pos x="15" y="21"/>
                  </a:cxn>
                  <a:cxn ang="0">
                    <a:pos x="3" y="16"/>
                  </a:cxn>
                  <a:cxn ang="0">
                    <a:pos x="15" y="21"/>
                  </a:cxn>
                  <a:cxn ang="0">
                    <a:pos x="13" y="24"/>
                  </a:cxn>
                  <a:cxn ang="0">
                    <a:pos x="8" y="26"/>
                  </a:cxn>
                  <a:cxn ang="0">
                    <a:pos x="5" y="24"/>
                  </a:cxn>
                  <a:cxn ang="0">
                    <a:pos x="3" y="21"/>
                  </a:cxn>
                </a:cxnLst>
                <a:rect l="0" t="0" r="r" b="b"/>
                <a:pathLst>
                  <a:path w="15" h="26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6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7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3"/>
                    </a:moveTo>
                    <a:lnTo>
                      <a:pt x="2" y="23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7" y="23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0"/>
                    </a:lnTo>
                    <a:close/>
                    <a:moveTo>
                      <a:pt x="8" y="10"/>
                    </a:moveTo>
                    <a:lnTo>
                      <a:pt x="15" y="10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close/>
                    <a:moveTo>
                      <a:pt x="15" y="16"/>
                    </a:moveTo>
                    <a:lnTo>
                      <a:pt x="15" y="21"/>
                    </a:lnTo>
                    <a:lnTo>
                      <a:pt x="3" y="21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21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3" y="21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2289"/>
              <p:cNvSpPr>
                <a:spLocks noEditPoints="1"/>
              </p:cNvSpPr>
              <p:nvPr/>
            </p:nvSpPr>
            <p:spPr bwMode="auto">
              <a:xfrm>
                <a:off x="1399" y="2728"/>
                <a:ext cx="17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7" y="1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7" y="19"/>
                  </a:cxn>
                  <a:cxn ang="0">
                    <a:pos x="2" y="13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7"/>
                  </a:cxn>
                  <a:cxn ang="0">
                    <a:pos x="2" y="13"/>
                  </a:cxn>
                  <a:cxn ang="0">
                    <a:pos x="8" y="24"/>
                  </a:cxn>
                  <a:cxn ang="0">
                    <a:pos x="2" y="17"/>
                  </a:cxn>
                  <a:cxn ang="0">
                    <a:pos x="8" y="24"/>
                  </a:cxn>
                  <a:cxn ang="0">
                    <a:pos x="10" y="13"/>
                  </a:cxn>
                  <a:cxn ang="0">
                    <a:pos x="8" y="24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10" y="13"/>
                  </a:cxn>
                  <a:cxn ang="0">
                    <a:pos x="17" y="19"/>
                  </a:cxn>
                  <a:cxn ang="0">
                    <a:pos x="4" y="17"/>
                  </a:cxn>
                  <a:cxn ang="0">
                    <a:pos x="17" y="19"/>
                  </a:cxn>
                  <a:cxn ang="0">
                    <a:pos x="13" y="24"/>
                  </a:cxn>
                  <a:cxn ang="0">
                    <a:pos x="10" y="26"/>
                  </a:cxn>
                  <a:cxn ang="0">
                    <a:pos x="5" y="24"/>
                  </a:cxn>
                  <a:cxn ang="0">
                    <a:pos x="4" y="19"/>
                  </a:cxn>
                </a:cxnLst>
                <a:rect l="0" t="0" r="r" b="b"/>
                <a:pathLst>
                  <a:path w="17" h="26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9"/>
                    </a:moveTo>
                    <a:lnTo>
                      <a:pt x="2" y="19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19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2" y="17"/>
                    </a:lnTo>
                    <a:lnTo>
                      <a:pt x="2" y="13"/>
                    </a:lnTo>
                    <a:lnTo>
                      <a:pt x="15" y="13"/>
                    </a:lnTo>
                    <a:close/>
                    <a:moveTo>
                      <a:pt x="8" y="24"/>
                    </a:moveTo>
                    <a:lnTo>
                      <a:pt x="2" y="24"/>
                    </a:lnTo>
                    <a:lnTo>
                      <a:pt x="2" y="17"/>
                    </a:lnTo>
                    <a:lnTo>
                      <a:pt x="8" y="17"/>
                    </a:lnTo>
                    <a:lnTo>
                      <a:pt x="8" y="24"/>
                    </a:lnTo>
                    <a:close/>
                    <a:moveTo>
                      <a:pt x="8" y="13"/>
                    </a:moveTo>
                    <a:lnTo>
                      <a:pt x="10" y="13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8" y="13"/>
                    </a:lnTo>
                    <a:close/>
                    <a:moveTo>
                      <a:pt x="10" y="13"/>
                    </a:moveTo>
                    <a:lnTo>
                      <a:pt x="17" y="13"/>
                    </a:lnTo>
                    <a:lnTo>
                      <a:pt x="17" y="17"/>
                    </a:lnTo>
                    <a:lnTo>
                      <a:pt x="10" y="17"/>
                    </a:lnTo>
                    <a:lnTo>
                      <a:pt x="10" y="13"/>
                    </a:lnTo>
                    <a:close/>
                    <a:moveTo>
                      <a:pt x="17" y="17"/>
                    </a:moveTo>
                    <a:lnTo>
                      <a:pt x="17" y="19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17" y="17"/>
                    </a:lnTo>
                    <a:close/>
                    <a:moveTo>
                      <a:pt x="17" y="19"/>
                    </a:moveTo>
                    <a:lnTo>
                      <a:pt x="15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5" y="24"/>
                    </a:lnTo>
                    <a:lnTo>
                      <a:pt x="5" y="22"/>
                    </a:lnTo>
                    <a:lnTo>
                      <a:pt x="4" y="19"/>
                    </a:lnTo>
                    <a:lnTo>
                      <a:pt x="17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2290"/>
              <p:cNvSpPr>
                <a:spLocks noEditPoints="1"/>
              </p:cNvSpPr>
              <p:nvPr/>
            </p:nvSpPr>
            <p:spPr bwMode="auto">
              <a:xfrm>
                <a:off x="1403" y="2742"/>
                <a:ext cx="14" cy="26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10"/>
                  </a:cxn>
                  <a:cxn ang="0">
                    <a:pos x="0" y="5"/>
                  </a:cxn>
                  <a:cxn ang="0">
                    <a:pos x="6" y="16"/>
                  </a:cxn>
                  <a:cxn ang="0">
                    <a:pos x="0" y="10"/>
                  </a:cxn>
                  <a:cxn ang="0">
                    <a:pos x="6" y="16"/>
                  </a:cxn>
                  <a:cxn ang="0">
                    <a:pos x="8" y="3"/>
                  </a:cxn>
                  <a:cxn ang="0">
                    <a:pos x="6" y="16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4" y="20"/>
                  </a:cxn>
                  <a:cxn ang="0">
                    <a:pos x="1" y="15"/>
                  </a:cxn>
                  <a:cxn ang="0">
                    <a:pos x="4" y="20"/>
                  </a:cxn>
                  <a:cxn ang="0">
                    <a:pos x="13" y="12"/>
                  </a:cxn>
                  <a:cxn ang="0">
                    <a:pos x="4" y="20"/>
                  </a:cxn>
                  <a:cxn ang="0">
                    <a:pos x="13" y="12"/>
                  </a:cxn>
                  <a:cxn ang="0">
                    <a:pos x="14" y="16"/>
                  </a:cxn>
                  <a:cxn ang="0">
                    <a:pos x="13" y="12"/>
                  </a:cxn>
                  <a:cxn ang="0">
                    <a:pos x="14" y="20"/>
                  </a:cxn>
                  <a:cxn ang="0">
                    <a:pos x="3" y="16"/>
                  </a:cxn>
                  <a:cxn ang="0">
                    <a:pos x="14" y="20"/>
                  </a:cxn>
                  <a:cxn ang="0">
                    <a:pos x="13" y="25"/>
                  </a:cxn>
                  <a:cxn ang="0">
                    <a:pos x="9" y="26"/>
                  </a:cxn>
                  <a:cxn ang="0">
                    <a:pos x="4" y="25"/>
                  </a:cxn>
                  <a:cxn ang="0">
                    <a:pos x="3" y="20"/>
                  </a:cxn>
                </a:cxnLst>
                <a:rect l="0" t="0" r="r" b="b"/>
                <a:pathLst>
                  <a:path w="14" h="26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6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4" y="20"/>
                    </a:moveTo>
                    <a:lnTo>
                      <a:pt x="1" y="18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4" y="20"/>
                    </a:lnTo>
                    <a:close/>
                    <a:moveTo>
                      <a:pt x="11" y="10"/>
                    </a:moveTo>
                    <a:lnTo>
                      <a:pt x="13" y="12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11" y="10"/>
                    </a:lnTo>
                    <a:close/>
                    <a:moveTo>
                      <a:pt x="13" y="12"/>
                    </a:moveTo>
                    <a:lnTo>
                      <a:pt x="14" y="13"/>
                    </a:lnTo>
                    <a:lnTo>
                      <a:pt x="14" y="16"/>
                    </a:lnTo>
                    <a:lnTo>
                      <a:pt x="9" y="16"/>
                    </a:lnTo>
                    <a:lnTo>
                      <a:pt x="13" y="12"/>
                    </a:lnTo>
                    <a:close/>
                    <a:moveTo>
                      <a:pt x="14" y="16"/>
                    </a:moveTo>
                    <a:lnTo>
                      <a:pt x="14" y="20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  <a:moveTo>
                      <a:pt x="14" y="20"/>
                    </a:moveTo>
                    <a:lnTo>
                      <a:pt x="14" y="23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6" y="26"/>
                    </a:lnTo>
                    <a:lnTo>
                      <a:pt x="4" y="25"/>
                    </a:lnTo>
                    <a:lnTo>
                      <a:pt x="3" y="23"/>
                    </a:lnTo>
                    <a:lnTo>
                      <a:pt x="3" y="20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2291"/>
              <p:cNvSpPr>
                <a:spLocks noEditPoints="1"/>
              </p:cNvSpPr>
              <p:nvPr/>
            </p:nvSpPr>
            <p:spPr bwMode="auto">
              <a:xfrm>
                <a:off x="1406" y="2757"/>
                <a:ext cx="16" cy="2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5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1" y="10"/>
                  </a:cxn>
                  <a:cxn ang="0">
                    <a:pos x="11" y="1"/>
                  </a:cxn>
                  <a:cxn ang="0">
                    <a:pos x="1" y="10"/>
                  </a:cxn>
                  <a:cxn ang="0">
                    <a:pos x="11" y="1"/>
                  </a:cxn>
                  <a:cxn ang="0">
                    <a:pos x="13" y="6"/>
                  </a:cxn>
                  <a:cxn ang="0">
                    <a:pos x="11" y="1"/>
                  </a:cxn>
                  <a:cxn ang="0">
                    <a:pos x="13" y="11"/>
                  </a:cxn>
                  <a:cxn ang="0">
                    <a:pos x="1" y="6"/>
                  </a:cxn>
                  <a:cxn ang="0">
                    <a:pos x="8" y="16"/>
                  </a:cxn>
                  <a:cxn ang="0">
                    <a:pos x="1" y="11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16" y="16"/>
                  </a:cxn>
                  <a:cxn ang="0">
                    <a:pos x="10" y="11"/>
                  </a:cxn>
                  <a:cxn ang="0">
                    <a:pos x="16" y="19"/>
                  </a:cxn>
                  <a:cxn ang="0">
                    <a:pos x="5" y="16"/>
                  </a:cxn>
                  <a:cxn ang="0">
                    <a:pos x="16" y="19"/>
                  </a:cxn>
                  <a:cxn ang="0">
                    <a:pos x="14" y="24"/>
                  </a:cxn>
                  <a:cxn ang="0">
                    <a:pos x="10" y="26"/>
                  </a:cxn>
                  <a:cxn ang="0">
                    <a:pos x="6" y="24"/>
                  </a:cxn>
                  <a:cxn ang="0">
                    <a:pos x="5" y="19"/>
                  </a:cxn>
                </a:cxnLst>
                <a:rect l="0" t="0" r="r" b="b"/>
                <a:pathLst>
                  <a:path w="16" h="26">
                    <a:moveTo>
                      <a:pt x="1" y="10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" y="10"/>
                    </a:lnTo>
                    <a:close/>
                    <a:moveTo>
                      <a:pt x="10" y="1"/>
                    </a:moveTo>
                    <a:lnTo>
                      <a:pt x="11" y="1"/>
                    </a:lnTo>
                    <a:lnTo>
                      <a:pt x="3" y="11"/>
                    </a:lnTo>
                    <a:lnTo>
                      <a:pt x="1" y="10"/>
                    </a:lnTo>
                    <a:lnTo>
                      <a:pt x="10" y="1"/>
                    </a:lnTo>
                    <a:close/>
                    <a:moveTo>
                      <a:pt x="11" y="1"/>
                    </a:moveTo>
                    <a:lnTo>
                      <a:pt x="13" y="3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11" y="1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6" y="11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10" y="11"/>
                    </a:lnTo>
                    <a:close/>
                    <a:moveTo>
                      <a:pt x="16" y="16"/>
                    </a:moveTo>
                    <a:lnTo>
                      <a:pt x="16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19"/>
                    </a:moveTo>
                    <a:lnTo>
                      <a:pt x="16" y="21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2292"/>
              <p:cNvSpPr>
                <a:spLocks noEditPoints="1"/>
              </p:cNvSpPr>
              <p:nvPr/>
            </p:nvSpPr>
            <p:spPr bwMode="auto">
              <a:xfrm>
                <a:off x="1411" y="2771"/>
                <a:ext cx="14" cy="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9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9"/>
                  </a:cxn>
                  <a:cxn ang="0">
                    <a:pos x="6" y="2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3" y="18"/>
                  </a:cxn>
                  <a:cxn ang="0">
                    <a:pos x="1" y="13"/>
                  </a:cxn>
                  <a:cxn ang="0">
                    <a:pos x="3" y="18"/>
                  </a:cxn>
                  <a:cxn ang="0">
                    <a:pos x="11" y="10"/>
                  </a:cxn>
                  <a:cxn ang="0">
                    <a:pos x="3" y="18"/>
                  </a:cxn>
                  <a:cxn ang="0">
                    <a:pos x="11" y="10"/>
                  </a:cxn>
                  <a:cxn ang="0">
                    <a:pos x="14" y="13"/>
                  </a:cxn>
                  <a:cxn ang="0">
                    <a:pos x="11" y="10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8" y="25"/>
                  </a:cxn>
                  <a:cxn ang="0">
                    <a:pos x="3" y="18"/>
                  </a:cxn>
                  <a:cxn ang="0">
                    <a:pos x="8" y="25"/>
                  </a:cxn>
                  <a:cxn ang="0">
                    <a:pos x="9" y="13"/>
                  </a:cxn>
                  <a:cxn ang="0">
                    <a:pos x="8" y="25"/>
                  </a:cxn>
                  <a:cxn ang="0">
                    <a:pos x="9" y="13"/>
                  </a:cxn>
                  <a:cxn ang="0">
                    <a:pos x="13" y="15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9" y="25"/>
                  </a:cxn>
                </a:cxnLst>
                <a:rect l="0" t="0" r="r" b="b"/>
                <a:pathLst>
                  <a:path w="14" h="25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3" y="9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3" y="18"/>
                    </a:moveTo>
                    <a:lnTo>
                      <a:pt x="1" y="15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3" y="18"/>
                    </a:lnTo>
                    <a:close/>
                    <a:moveTo>
                      <a:pt x="9" y="9"/>
                    </a:moveTo>
                    <a:lnTo>
                      <a:pt x="11" y="10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9" y="9"/>
                    </a:lnTo>
                    <a:close/>
                    <a:moveTo>
                      <a:pt x="11" y="10"/>
                    </a:moveTo>
                    <a:lnTo>
                      <a:pt x="14" y="12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11" y="10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8" y="25"/>
                    </a:moveTo>
                    <a:lnTo>
                      <a:pt x="3" y="25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8" y="25"/>
                    </a:lnTo>
                    <a:close/>
                    <a:moveTo>
                      <a:pt x="8" y="13"/>
                    </a:moveTo>
                    <a:lnTo>
                      <a:pt x="9" y="13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8" y="13"/>
                    </a:lnTo>
                    <a:close/>
                    <a:moveTo>
                      <a:pt x="9" y="13"/>
                    </a:moveTo>
                    <a:lnTo>
                      <a:pt x="11" y="13"/>
                    </a:lnTo>
                    <a:lnTo>
                      <a:pt x="13" y="15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4" y="22"/>
                    </a:lnTo>
                    <a:lnTo>
                      <a:pt x="13" y="23"/>
                    </a:lnTo>
                    <a:lnTo>
                      <a:pt x="11" y="25"/>
                    </a:lnTo>
                    <a:lnTo>
                      <a:pt x="9" y="25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2293"/>
              <p:cNvSpPr>
                <a:spLocks noEditPoints="1"/>
              </p:cNvSpPr>
              <p:nvPr/>
            </p:nvSpPr>
            <p:spPr bwMode="auto">
              <a:xfrm>
                <a:off x="1414" y="2784"/>
                <a:ext cx="15" cy="26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12"/>
                  </a:cxn>
                  <a:cxn ang="0">
                    <a:pos x="0" y="5"/>
                  </a:cxn>
                  <a:cxn ang="0">
                    <a:pos x="6" y="17"/>
                  </a:cxn>
                  <a:cxn ang="0">
                    <a:pos x="0" y="12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3" y="12"/>
                  </a:cxn>
                  <a:cxn ang="0">
                    <a:pos x="8" y="5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3" y="20"/>
                  </a:cxn>
                  <a:cxn ang="0">
                    <a:pos x="2" y="15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15" y="17"/>
                  </a:cxn>
                  <a:cxn ang="0">
                    <a:pos x="13" y="13"/>
                  </a:cxn>
                  <a:cxn ang="0">
                    <a:pos x="15" y="20"/>
                  </a:cxn>
                  <a:cxn ang="0">
                    <a:pos x="3" y="17"/>
                  </a:cxn>
                  <a:cxn ang="0">
                    <a:pos x="15" y="20"/>
                  </a:cxn>
                  <a:cxn ang="0">
                    <a:pos x="13" y="23"/>
                  </a:cxn>
                  <a:cxn ang="0">
                    <a:pos x="10" y="26"/>
                  </a:cxn>
                  <a:cxn ang="0">
                    <a:pos x="5" y="23"/>
                  </a:cxn>
                  <a:cxn ang="0">
                    <a:pos x="3" y="20"/>
                  </a:cxn>
                </a:cxnLst>
                <a:rect l="0" t="0" r="r" b="b"/>
                <a:pathLst>
                  <a:path w="15" h="26">
                    <a:moveTo>
                      <a:pt x="0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  <a:moveTo>
                      <a:pt x="3" y="20"/>
                    </a:moveTo>
                    <a:lnTo>
                      <a:pt x="2" y="18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3" y="20"/>
                    </a:lnTo>
                    <a:close/>
                    <a:moveTo>
                      <a:pt x="11" y="12"/>
                    </a:moveTo>
                    <a:lnTo>
                      <a:pt x="13" y="13"/>
                    </a:lnTo>
                    <a:lnTo>
                      <a:pt x="5" y="22"/>
                    </a:lnTo>
                    <a:lnTo>
                      <a:pt x="3" y="20"/>
                    </a:lnTo>
                    <a:lnTo>
                      <a:pt x="11" y="12"/>
                    </a:lnTo>
                    <a:close/>
                    <a:moveTo>
                      <a:pt x="13" y="13"/>
                    </a:moveTo>
                    <a:lnTo>
                      <a:pt x="15" y="15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13" y="13"/>
                    </a:lnTo>
                    <a:close/>
                    <a:moveTo>
                      <a:pt x="15" y="17"/>
                    </a:moveTo>
                    <a:lnTo>
                      <a:pt x="15" y="20"/>
                    </a:lnTo>
                    <a:lnTo>
                      <a:pt x="3" y="20"/>
                    </a:lnTo>
                    <a:lnTo>
                      <a:pt x="3" y="17"/>
                    </a:lnTo>
                    <a:lnTo>
                      <a:pt x="15" y="17"/>
                    </a:lnTo>
                    <a:close/>
                    <a:moveTo>
                      <a:pt x="15" y="20"/>
                    </a:moveTo>
                    <a:lnTo>
                      <a:pt x="15" y="22"/>
                    </a:lnTo>
                    <a:lnTo>
                      <a:pt x="13" y="23"/>
                    </a:lnTo>
                    <a:lnTo>
                      <a:pt x="11" y="25"/>
                    </a:lnTo>
                    <a:lnTo>
                      <a:pt x="10" y="26"/>
                    </a:lnTo>
                    <a:lnTo>
                      <a:pt x="6" y="25"/>
                    </a:lnTo>
                    <a:lnTo>
                      <a:pt x="5" y="23"/>
                    </a:lnTo>
                    <a:lnTo>
                      <a:pt x="3" y="22"/>
                    </a:lnTo>
                    <a:lnTo>
                      <a:pt x="3" y="2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2294"/>
              <p:cNvSpPr>
                <a:spLocks noEditPoints="1"/>
              </p:cNvSpPr>
              <p:nvPr/>
            </p:nvSpPr>
            <p:spPr bwMode="auto">
              <a:xfrm>
                <a:off x="1417" y="2797"/>
                <a:ext cx="16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9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9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13" y="9"/>
                  </a:cxn>
                  <a:cxn ang="0">
                    <a:pos x="8" y="2"/>
                  </a:cxn>
                  <a:cxn ang="0">
                    <a:pos x="13" y="15"/>
                  </a:cxn>
                  <a:cxn ang="0">
                    <a:pos x="2" y="9"/>
                  </a:cxn>
                  <a:cxn ang="0">
                    <a:pos x="8" y="20"/>
                  </a:cxn>
                  <a:cxn ang="0">
                    <a:pos x="2" y="15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15" y="15"/>
                  </a:cxn>
                  <a:cxn ang="0">
                    <a:pos x="8" y="9"/>
                  </a:cxn>
                  <a:cxn ang="0">
                    <a:pos x="15" y="18"/>
                  </a:cxn>
                  <a:cxn ang="0">
                    <a:pos x="3" y="15"/>
                  </a:cxn>
                  <a:cxn ang="0">
                    <a:pos x="8" y="25"/>
                  </a:cxn>
                  <a:cxn ang="0">
                    <a:pos x="3" y="18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8" y="25"/>
                  </a:cxn>
                  <a:cxn ang="0">
                    <a:pos x="10" y="13"/>
                  </a:cxn>
                  <a:cxn ang="0">
                    <a:pos x="16" y="18"/>
                  </a:cxn>
                  <a:cxn ang="0">
                    <a:pos x="10" y="13"/>
                  </a:cxn>
                  <a:cxn ang="0">
                    <a:pos x="16" y="20"/>
                  </a:cxn>
                  <a:cxn ang="0">
                    <a:pos x="5" y="18"/>
                  </a:cxn>
                  <a:cxn ang="0">
                    <a:pos x="16" y="20"/>
                  </a:cxn>
                  <a:cxn ang="0">
                    <a:pos x="15" y="25"/>
                  </a:cxn>
                  <a:cxn ang="0">
                    <a:pos x="10" y="26"/>
                  </a:cxn>
                  <a:cxn ang="0">
                    <a:pos x="7" y="25"/>
                  </a:cxn>
                  <a:cxn ang="0">
                    <a:pos x="5" y="20"/>
                  </a:cxn>
                </a:cxnLst>
                <a:rect l="0" t="0" r="r" b="b"/>
                <a:pathLst>
                  <a:path w="16" h="26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7" y="9"/>
                    </a:lnTo>
                    <a:lnTo>
                      <a:pt x="7" y="15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3" y="9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8" y="9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  <a:moveTo>
                      <a:pt x="8" y="25"/>
                    </a:moveTo>
                    <a:lnTo>
                      <a:pt x="3" y="25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8" y="25"/>
                    </a:lnTo>
                    <a:close/>
                    <a:moveTo>
                      <a:pt x="8" y="13"/>
                    </a:moveTo>
                    <a:lnTo>
                      <a:pt x="10" y="13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8" y="13"/>
                    </a:lnTo>
                    <a:close/>
                    <a:moveTo>
                      <a:pt x="10" y="13"/>
                    </a:moveTo>
                    <a:lnTo>
                      <a:pt x="16" y="13"/>
                    </a:lnTo>
                    <a:lnTo>
                      <a:pt x="16" y="18"/>
                    </a:lnTo>
                    <a:lnTo>
                      <a:pt x="10" y="18"/>
                    </a:lnTo>
                    <a:lnTo>
                      <a:pt x="10" y="13"/>
                    </a:lnTo>
                    <a:close/>
                    <a:moveTo>
                      <a:pt x="16" y="18"/>
                    </a:moveTo>
                    <a:lnTo>
                      <a:pt x="16" y="20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6" y="18"/>
                    </a:lnTo>
                    <a:close/>
                    <a:moveTo>
                      <a:pt x="16" y="20"/>
                    </a:moveTo>
                    <a:lnTo>
                      <a:pt x="16" y="23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10" y="26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5" y="23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2295"/>
              <p:cNvSpPr>
                <a:spLocks noEditPoints="1"/>
              </p:cNvSpPr>
              <p:nvPr/>
            </p:nvSpPr>
            <p:spPr bwMode="auto">
              <a:xfrm>
                <a:off x="1422" y="2812"/>
                <a:ext cx="15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13" y="10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20"/>
                  </a:cxn>
                  <a:cxn ang="0">
                    <a:pos x="2" y="13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8"/>
                  </a:cxn>
                  <a:cxn ang="0">
                    <a:pos x="3" y="13"/>
                  </a:cxn>
                  <a:cxn ang="0">
                    <a:pos x="15" y="18"/>
                  </a:cxn>
                  <a:cxn ang="0">
                    <a:pos x="13" y="23"/>
                  </a:cxn>
                  <a:cxn ang="0">
                    <a:pos x="8" y="24"/>
                  </a:cxn>
                  <a:cxn ang="0">
                    <a:pos x="5" y="23"/>
                  </a:cxn>
                  <a:cxn ang="0">
                    <a:pos x="3" y="18"/>
                  </a:cxn>
                </a:cxnLst>
                <a:rect l="0" t="0" r="r" b="b"/>
                <a:pathLst>
                  <a:path w="15" h="24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8"/>
                    </a:moveTo>
                    <a:lnTo>
                      <a:pt x="15" y="20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8" y="24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2296"/>
              <p:cNvSpPr>
                <a:spLocks noEditPoints="1"/>
              </p:cNvSpPr>
              <p:nvPr/>
            </p:nvSpPr>
            <p:spPr bwMode="auto">
              <a:xfrm>
                <a:off x="1425" y="2825"/>
                <a:ext cx="15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1"/>
                  </a:cxn>
                  <a:cxn ang="0">
                    <a:pos x="0" y="7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11"/>
                  </a:cxn>
                  <a:cxn ang="0">
                    <a:pos x="0" y="7"/>
                  </a:cxn>
                  <a:cxn ang="0">
                    <a:pos x="7" y="16"/>
                  </a:cxn>
                  <a:cxn ang="0">
                    <a:pos x="0" y="11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5"/>
                  </a:cxn>
                  <a:cxn ang="0">
                    <a:pos x="4" y="11"/>
                  </a:cxn>
                  <a:cxn ang="0">
                    <a:pos x="4" y="18"/>
                  </a:cxn>
                  <a:cxn ang="0">
                    <a:pos x="4" y="15"/>
                  </a:cxn>
                  <a:cxn ang="0">
                    <a:pos x="4" y="18"/>
                  </a:cxn>
                  <a:cxn ang="0">
                    <a:pos x="15" y="13"/>
                  </a:cxn>
                  <a:cxn ang="0">
                    <a:pos x="4" y="18"/>
                  </a:cxn>
                  <a:cxn ang="0">
                    <a:pos x="15" y="13"/>
                  </a:cxn>
                  <a:cxn ang="0">
                    <a:pos x="15" y="16"/>
                  </a:cxn>
                  <a:cxn ang="0">
                    <a:pos x="15" y="13"/>
                  </a:cxn>
                  <a:cxn ang="0">
                    <a:pos x="15" y="18"/>
                  </a:cxn>
                  <a:cxn ang="0">
                    <a:pos x="4" y="16"/>
                  </a:cxn>
                  <a:cxn ang="0">
                    <a:pos x="15" y="18"/>
                  </a:cxn>
                  <a:cxn ang="0">
                    <a:pos x="13" y="21"/>
                  </a:cxn>
                  <a:cxn ang="0">
                    <a:pos x="10" y="24"/>
                  </a:cxn>
                  <a:cxn ang="0">
                    <a:pos x="5" y="21"/>
                  </a:cxn>
                  <a:cxn ang="0">
                    <a:pos x="4" y="18"/>
                  </a:cxn>
                </a:cxnLst>
                <a:rect l="0" t="0" r="r" b="b"/>
                <a:pathLst>
                  <a:path w="15" h="24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1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7" y="16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5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4" y="18"/>
                    </a:moveTo>
                    <a:lnTo>
                      <a:pt x="4" y="16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4" y="18"/>
                    </a:lnTo>
                    <a:close/>
                    <a:moveTo>
                      <a:pt x="13" y="11"/>
                    </a:moveTo>
                    <a:lnTo>
                      <a:pt x="15" y="13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13" y="11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5" y="13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  <a:moveTo>
                      <a:pt x="15" y="18"/>
                    </a:moveTo>
                    <a:lnTo>
                      <a:pt x="15" y="20"/>
                    </a:lnTo>
                    <a:lnTo>
                      <a:pt x="13" y="21"/>
                    </a:lnTo>
                    <a:lnTo>
                      <a:pt x="12" y="23"/>
                    </a:lnTo>
                    <a:lnTo>
                      <a:pt x="10" y="24"/>
                    </a:lnTo>
                    <a:lnTo>
                      <a:pt x="7" y="23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Freeform 2297"/>
              <p:cNvSpPr>
                <a:spLocks noEditPoints="1"/>
              </p:cNvSpPr>
              <p:nvPr/>
            </p:nvSpPr>
            <p:spPr bwMode="auto">
              <a:xfrm>
                <a:off x="1429" y="2836"/>
                <a:ext cx="14" cy="25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13" y="10"/>
                  </a:cxn>
                  <a:cxn ang="0">
                    <a:pos x="8" y="4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20"/>
                  </a:cxn>
                  <a:cxn ang="0">
                    <a:pos x="1" y="13"/>
                  </a:cxn>
                  <a:cxn ang="0">
                    <a:pos x="8" y="20"/>
                  </a:cxn>
                  <a:cxn ang="0">
                    <a:pos x="9" y="9"/>
                  </a:cxn>
                  <a:cxn ang="0">
                    <a:pos x="8" y="20"/>
                  </a:cxn>
                  <a:cxn ang="0">
                    <a:pos x="9" y="9"/>
                  </a:cxn>
                  <a:cxn ang="0">
                    <a:pos x="14" y="13"/>
                  </a:cxn>
                  <a:cxn ang="0">
                    <a:pos x="9" y="9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9" y="25"/>
                  </a:cxn>
                  <a:cxn ang="0">
                    <a:pos x="4" y="23"/>
                  </a:cxn>
                  <a:cxn ang="0">
                    <a:pos x="3" y="18"/>
                  </a:cxn>
                </a:cxnLst>
                <a:rect l="0" t="0" r="r" b="b"/>
                <a:pathLst>
                  <a:path w="14" h="25">
                    <a:moveTo>
                      <a:pt x="0" y="7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9"/>
                    </a:moveTo>
                    <a:lnTo>
                      <a:pt x="9" y="9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9" y="9"/>
                    </a:moveTo>
                    <a:lnTo>
                      <a:pt x="14" y="9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9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8"/>
                    </a:moveTo>
                    <a:lnTo>
                      <a:pt x="14" y="22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9" y="25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3" y="22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Freeform 2298"/>
              <p:cNvSpPr>
                <a:spLocks noEditPoints="1"/>
              </p:cNvSpPr>
              <p:nvPr/>
            </p:nvSpPr>
            <p:spPr bwMode="auto">
              <a:xfrm>
                <a:off x="1432" y="2849"/>
                <a:ext cx="16" cy="23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3" y="5"/>
                  </a:cxn>
                  <a:cxn ang="0">
                    <a:pos x="6" y="0"/>
                  </a:cxn>
                  <a:cxn ang="0">
                    <a:pos x="13" y="12"/>
                  </a:cxn>
                  <a:cxn ang="0">
                    <a:pos x="1" y="5"/>
                  </a:cxn>
                  <a:cxn ang="0">
                    <a:pos x="6" y="17"/>
                  </a:cxn>
                  <a:cxn ang="0">
                    <a:pos x="1" y="12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4" y="12"/>
                  </a:cxn>
                  <a:cxn ang="0">
                    <a:pos x="8" y="5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8" y="22"/>
                  </a:cxn>
                  <a:cxn ang="0">
                    <a:pos x="3" y="15"/>
                  </a:cxn>
                  <a:cxn ang="0">
                    <a:pos x="8" y="22"/>
                  </a:cxn>
                  <a:cxn ang="0">
                    <a:pos x="10" y="10"/>
                  </a:cxn>
                  <a:cxn ang="0">
                    <a:pos x="8" y="22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10" y="10"/>
                  </a:cxn>
                  <a:cxn ang="0">
                    <a:pos x="16" y="17"/>
                  </a:cxn>
                  <a:cxn ang="0">
                    <a:pos x="5" y="15"/>
                  </a:cxn>
                  <a:cxn ang="0">
                    <a:pos x="16" y="17"/>
                  </a:cxn>
                  <a:cxn ang="0">
                    <a:pos x="14" y="22"/>
                  </a:cxn>
                  <a:cxn ang="0">
                    <a:pos x="10" y="23"/>
                  </a:cxn>
                  <a:cxn ang="0">
                    <a:pos x="6" y="22"/>
                  </a:cxn>
                  <a:cxn ang="0">
                    <a:pos x="5" y="17"/>
                  </a:cxn>
                </a:cxnLst>
                <a:rect l="0" t="0" r="r" b="b"/>
                <a:pathLst>
                  <a:path w="16" h="23">
                    <a:moveTo>
                      <a:pt x="6" y="12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  <a:moveTo>
                      <a:pt x="13" y="5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6" y="17"/>
                    </a:moveTo>
                    <a:lnTo>
                      <a:pt x="1" y="17"/>
                    </a:lnTo>
                    <a:lnTo>
                      <a:pt x="1" y="12"/>
                    </a:lnTo>
                    <a:lnTo>
                      <a:pt x="6" y="12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8" y="22"/>
                    </a:moveTo>
                    <a:lnTo>
                      <a:pt x="3" y="22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8" y="22"/>
                    </a:lnTo>
                    <a:close/>
                    <a:moveTo>
                      <a:pt x="8" y="10"/>
                    </a:moveTo>
                    <a:lnTo>
                      <a:pt x="10" y="10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10"/>
                    </a:lnTo>
                    <a:close/>
                    <a:moveTo>
                      <a:pt x="10" y="10"/>
                    </a:moveTo>
                    <a:lnTo>
                      <a:pt x="16" y="10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10" y="10"/>
                    </a:lnTo>
                    <a:close/>
                    <a:moveTo>
                      <a:pt x="16" y="15"/>
                    </a:moveTo>
                    <a:lnTo>
                      <a:pt x="16" y="17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  <a:moveTo>
                      <a:pt x="16" y="17"/>
                    </a:moveTo>
                    <a:lnTo>
                      <a:pt x="14" y="20"/>
                    </a:lnTo>
                    <a:lnTo>
                      <a:pt x="14" y="22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6" y="22"/>
                    </a:lnTo>
                    <a:lnTo>
                      <a:pt x="5" y="20"/>
                    </a:lnTo>
                    <a:lnTo>
                      <a:pt x="5" y="17"/>
                    </a:lnTo>
                    <a:lnTo>
                      <a:pt x="16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2299"/>
              <p:cNvSpPr>
                <a:spLocks noEditPoints="1"/>
              </p:cNvSpPr>
              <p:nvPr/>
            </p:nvSpPr>
            <p:spPr bwMode="auto">
              <a:xfrm>
                <a:off x="1437" y="2861"/>
                <a:ext cx="16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4"/>
                  </a:cxn>
                  <a:cxn ang="0">
                    <a:pos x="0" y="8"/>
                  </a:cxn>
                  <a:cxn ang="0">
                    <a:pos x="5" y="14"/>
                  </a:cxn>
                  <a:cxn ang="0">
                    <a:pos x="6" y="3"/>
                  </a:cxn>
                  <a:cxn ang="0">
                    <a:pos x="5" y="14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6" y="3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3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4" y="13"/>
                  </a:cxn>
                  <a:cxn ang="0">
                    <a:pos x="8" y="6"/>
                  </a:cxn>
                  <a:cxn ang="0">
                    <a:pos x="14" y="16"/>
                  </a:cxn>
                  <a:cxn ang="0">
                    <a:pos x="1" y="13"/>
                  </a:cxn>
                  <a:cxn ang="0">
                    <a:pos x="8" y="23"/>
                  </a:cxn>
                  <a:cxn ang="0">
                    <a:pos x="1" y="16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8" y="23"/>
                  </a:cxn>
                  <a:cxn ang="0">
                    <a:pos x="9" y="11"/>
                  </a:cxn>
                  <a:cxn ang="0">
                    <a:pos x="13" y="13"/>
                  </a:cxn>
                  <a:cxn ang="0">
                    <a:pos x="16" y="16"/>
                  </a:cxn>
                  <a:cxn ang="0">
                    <a:pos x="13" y="21"/>
                  </a:cxn>
                  <a:cxn ang="0">
                    <a:pos x="9" y="23"/>
                  </a:cxn>
                </a:cxnLst>
                <a:rect l="0" t="0" r="r" b="b"/>
                <a:pathLst>
                  <a:path w="16" h="23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6" y="3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6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1" y="16"/>
                    </a:lnTo>
                    <a:lnTo>
                      <a:pt x="1" y="13"/>
                    </a:lnTo>
                    <a:lnTo>
                      <a:pt x="14" y="13"/>
                    </a:lnTo>
                    <a:close/>
                    <a:moveTo>
                      <a:pt x="8" y="23"/>
                    </a:moveTo>
                    <a:lnTo>
                      <a:pt x="1" y="23"/>
                    </a:lnTo>
                    <a:lnTo>
                      <a:pt x="1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9" y="11"/>
                    </a:lnTo>
                    <a:lnTo>
                      <a:pt x="9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9" y="11"/>
                    </a:moveTo>
                    <a:lnTo>
                      <a:pt x="11" y="11"/>
                    </a:lnTo>
                    <a:lnTo>
                      <a:pt x="13" y="13"/>
                    </a:lnTo>
                    <a:lnTo>
                      <a:pt x="14" y="14"/>
                    </a:lnTo>
                    <a:lnTo>
                      <a:pt x="16" y="16"/>
                    </a:lnTo>
                    <a:lnTo>
                      <a:pt x="14" y="19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9" y="23"/>
                    </a:lnTo>
                    <a:lnTo>
                      <a:pt x="9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2300"/>
              <p:cNvSpPr>
                <a:spLocks noEditPoints="1"/>
              </p:cNvSpPr>
              <p:nvPr/>
            </p:nvSpPr>
            <p:spPr bwMode="auto">
              <a:xfrm>
                <a:off x="1440" y="2872"/>
                <a:ext cx="15" cy="23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10"/>
                  </a:cxn>
                  <a:cxn ang="0">
                    <a:pos x="0" y="5"/>
                  </a:cxn>
                  <a:cxn ang="0">
                    <a:pos x="2" y="15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11" y="7"/>
                  </a:cxn>
                  <a:cxn ang="0">
                    <a:pos x="2" y="15"/>
                  </a:cxn>
                  <a:cxn ang="0">
                    <a:pos x="11" y="7"/>
                  </a:cxn>
                  <a:cxn ang="0">
                    <a:pos x="13" y="12"/>
                  </a:cxn>
                  <a:cxn ang="0">
                    <a:pos x="11" y="7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3" y="18"/>
                  </a:cxn>
                  <a:cxn ang="0">
                    <a:pos x="2" y="15"/>
                  </a:cxn>
                  <a:cxn ang="0">
                    <a:pos x="3" y="18"/>
                  </a:cxn>
                  <a:cxn ang="0">
                    <a:pos x="13" y="12"/>
                  </a:cxn>
                  <a:cxn ang="0">
                    <a:pos x="3" y="18"/>
                  </a:cxn>
                  <a:cxn ang="0">
                    <a:pos x="13" y="12"/>
                  </a:cxn>
                  <a:cxn ang="0">
                    <a:pos x="15" y="16"/>
                  </a:cxn>
                  <a:cxn ang="0">
                    <a:pos x="13" y="12"/>
                  </a:cxn>
                  <a:cxn ang="0">
                    <a:pos x="15" y="16"/>
                  </a:cxn>
                  <a:cxn ang="0">
                    <a:pos x="3" y="16"/>
                  </a:cxn>
                  <a:cxn ang="0">
                    <a:pos x="15" y="16"/>
                  </a:cxn>
                  <a:cxn ang="0">
                    <a:pos x="13" y="21"/>
                  </a:cxn>
                  <a:cxn ang="0">
                    <a:pos x="10" y="23"/>
                  </a:cxn>
                  <a:cxn ang="0">
                    <a:pos x="5" y="21"/>
                  </a:cxn>
                  <a:cxn ang="0">
                    <a:pos x="3" y="16"/>
                  </a:cxn>
                </a:cxnLst>
                <a:rect l="0" t="0" r="r" b="b"/>
                <a:pathLst>
                  <a:path w="15" h="23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2" y="15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2" y="15"/>
                    </a:lnTo>
                    <a:close/>
                    <a:moveTo>
                      <a:pt x="10" y="5"/>
                    </a:moveTo>
                    <a:lnTo>
                      <a:pt x="11" y="7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10" y="5"/>
                    </a:lnTo>
                    <a:close/>
                    <a:moveTo>
                      <a:pt x="11" y="7"/>
                    </a:moveTo>
                    <a:lnTo>
                      <a:pt x="13" y="8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11" y="7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  <a:moveTo>
                      <a:pt x="3" y="18"/>
                    </a:moveTo>
                    <a:lnTo>
                      <a:pt x="2" y="16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3" y="18"/>
                    </a:lnTo>
                    <a:close/>
                    <a:moveTo>
                      <a:pt x="11" y="10"/>
                    </a:moveTo>
                    <a:lnTo>
                      <a:pt x="13" y="12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11" y="10"/>
                    </a:lnTo>
                    <a:close/>
                    <a:moveTo>
                      <a:pt x="13" y="12"/>
                    </a:moveTo>
                    <a:lnTo>
                      <a:pt x="15" y="13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3" y="12"/>
                    </a:lnTo>
                    <a:close/>
                    <a:moveTo>
                      <a:pt x="15" y="16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16"/>
                    </a:moveTo>
                    <a:lnTo>
                      <a:pt x="15" y="20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10" y="23"/>
                    </a:lnTo>
                    <a:lnTo>
                      <a:pt x="6" y="23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2301"/>
              <p:cNvSpPr>
                <a:spLocks noEditPoints="1"/>
              </p:cNvSpPr>
              <p:nvPr/>
            </p:nvSpPr>
            <p:spPr bwMode="auto">
              <a:xfrm>
                <a:off x="1443" y="2884"/>
                <a:ext cx="16" cy="22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6"/>
                  </a:cxn>
                  <a:cxn ang="0">
                    <a:pos x="0" y="4"/>
                  </a:cxn>
                  <a:cxn ang="0">
                    <a:pos x="2" y="11"/>
                  </a:cxn>
                  <a:cxn ang="0">
                    <a:pos x="0" y="6"/>
                  </a:cxn>
                  <a:cxn ang="0">
                    <a:pos x="2" y="11"/>
                  </a:cxn>
                  <a:cxn ang="0">
                    <a:pos x="12" y="4"/>
                  </a:cxn>
                  <a:cxn ang="0">
                    <a:pos x="2" y="11"/>
                  </a:cxn>
                  <a:cxn ang="0">
                    <a:pos x="12" y="4"/>
                  </a:cxn>
                  <a:cxn ang="0">
                    <a:pos x="13" y="8"/>
                  </a:cxn>
                  <a:cxn ang="0">
                    <a:pos x="12" y="4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3" y="14"/>
                  </a:cxn>
                  <a:cxn ang="0">
                    <a:pos x="2" y="11"/>
                  </a:cxn>
                  <a:cxn ang="0">
                    <a:pos x="3" y="14"/>
                  </a:cxn>
                  <a:cxn ang="0">
                    <a:pos x="13" y="8"/>
                  </a:cxn>
                  <a:cxn ang="0">
                    <a:pos x="3" y="14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13" y="8"/>
                  </a:cxn>
                  <a:cxn ang="0">
                    <a:pos x="15" y="14"/>
                  </a:cxn>
                  <a:cxn ang="0">
                    <a:pos x="3" y="13"/>
                  </a:cxn>
                  <a:cxn ang="0">
                    <a:pos x="5" y="19"/>
                  </a:cxn>
                  <a:cxn ang="0">
                    <a:pos x="3" y="14"/>
                  </a:cxn>
                  <a:cxn ang="0">
                    <a:pos x="5" y="19"/>
                  </a:cxn>
                  <a:cxn ang="0">
                    <a:pos x="15" y="13"/>
                  </a:cxn>
                  <a:cxn ang="0">
                    <a:pos x="5" y="19"/>
                  </a:cxn>
                  <a:cxn ang="0">
                    <a:pos x="15" y="13"/>
                  </a:cxn>
                  <a:cxn ang="0">
                    <a:pos x="16" y="17"/>
                  </a:cxn>
                  <a:cxn ang="0">
                    <a:pos x="13" y="21"/>
                  </a:cxn>
                  <a:cxn ang="0">
                    <a:pos x="10" y="22"/>
                  </a:cxn>
                  <a:cxn ang="0">
                    <a:pos x="7" y="21"/>
                  </a:cxn>
                </a:cxnLst>
                <a:rect l="0" t="0" r="r" b="b"/>
                <a:pathLst>
                  <a:path w="16" h="22">
                    <a:moveTo>
                      <a:pt x="0" y="4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2" y="11"/>
                    </a:moveTo>
                    <a:lnTo>
                      <a:pt x="0" y="9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2" y="11"/>
                    </a:lnTo>
                    <a:close/>
                    <a:moveTo>
                      <a:pt x="10" y="3"/>
                    </a:moveTo>
                    <a:lnTo>
                      <a:pt x="12" y="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0" y="3"/>
                    </a:lnTo>
                    <a:close/>
                    <a:moveTo>
                      <a:pt x="12" y="4"/>
                    </a:moveTo>
                    <a:lnTo>
                      <a:pt x="13" y="6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2" y="4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3" y="14"/>
                    </a:moveTo>
                    <a:lnTo>
                      <a:pt x="2" y="13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3" y="14"/>
                    </a:lnTo>
                    <a:close/>
                    <a:moveTo>
                      <a:pt x="12" y="6"/>
                    </a:moveTo>
                    <a:lnTo>
                      <a:pt x="13" y="8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12" y="6"/>
                    </a:lnTo>
                    <a:close/>
                    <a:moveTo>
                      <a:pt x="13" y="8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3" y="8"/>
                    </a:lnTo>
                    <a:close/>
                    <a:moveTo>
                      <a:pt x="15" y="13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5" y="19"/>
                    </a:moveTo>
                    <a:lnTo>
                      <a:pt x="3" y="17"/>
                    </a:lnTo>
                    <a:lnTo>
                      <a:pt x="3" y="14"/>
                    </a:lnTo>
                    <a:lnTo>
                      <a:pt x="10" y="14"/>
                    </a:lnTo>
                    <a:lnTo>
                      <a:pt x="5" y="19"/>
                    </a:lnTo>
                    <a:close/>
                    <a:moveTo>
                      <a:pt x="13" y="11"/>
                    </a:moveTo>
                    <a:lnTo>
                      <a:pt x="15" y="13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13" y="11"/>
                    </a:lnTo>
                    <a:close/>
                    <a:moveTo>
                      <a:pt x="15" y="13"/>
                    </a:moveTo>
                    <a:lnTo>
                      <a:pt x="16" y="16"/>
                    </a:lnTo>
                    <a:lnTo>
                      <a:pt x="16" y="17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7" y="21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2302"/>
              <p:cNvSpPr>
                <a:spLocks noEditPoints="1"/>
              </p:cNvSpPr>
              <p:nvPr/>
            </p:nvSpPr>
            <p:spPr bwMode="auto">
              <a:xfrm>
                <a:off x="1448" y="2895"/>
                <a:ext cx="15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5" y="15"/>
                  </a:cxn>
                  <a:cxn ang="0">
                    <a:pos x="0" y="8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13" y="8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7" y="18"/>
                  </a:cxn>
                  <a:cxn ang="0">
                    <a:pos x="2" y="13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5" y="13"/>
                  </a:cxn>
                  <a:cxn ang="0">
                    <a:pos x="8" y="6"/>
                  </a:cxn>
                  <a:cxn ang="0">
                    <a:pos x="15" y="16"/>
                  </a:cxn>
                  <a:cxn ang="0">
                    <a:pos x="3" y="13"/>
                  </a:cxn>
                  <a:cxn ang="0">
                    <a:pos x="15" y="16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9"/>
                  </a:cxn>
                  <a:cxn ang="0">
                    <a:pos x="3" y="16"/>
                  </a:cxn>
                </a:cxnLst>
                <a:rect l="0" t="0" r="r" b="b"/>
                <a:pathLst>
                  <a:path w="15" h="21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6"/>
                    </a:moveTo>
                    <a:lnTo>
                      <a:pt x="13" y="18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2303"/>
              <p:cNvSpPr>
                <a:spLocks noEditPoints="1"/>
              </p:cNvSpPr>
              <p:nvPr/>
            </p:nvSpPr>
            <p:spPr bwMode="auto">
              <a:xfrm>
                <a:off x="1451" y="2905"/>
                <a:ext cx="15" cy="2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7" y="1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18"/>
                  </a:cxn>
                  <a:cxn ang="0">
                    <a:pos x="2" y="11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3" y="11"/>
                  </a:cxn>
                  <a:cxn ang="0">
                    <a:pos x="8" y="6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8" y="22"/>
                  </a:cxn>
                  <a:cxn ang="0">
                    <a:pos x="2" y="16"/>
                  </a:cxn>
                  <a:cxn ang="0">
                    <a:pos x="8" y="22"/>
                  </a:cxn>
                  <a:cxn ang="0">
                    <a:pos x="10" y="9"/>
                  </a:cxn>
                  <a:cxn ang="0">
                    <a:pos x="8" y="22"/>
                  </a:cxn>
                  <a:cxn ang="0">
                    <a:pos x="10" y="9"/>
                  </a:cxn>
                  <a:cxn ang="0">
                    <a:pos x="15" y="16"/>
                  </a:cxn>
                  <a:cxn ang="0">
                    <a:pos x="10" y="9"/>
                  </a:cxn>
                  <a:cxn ang="0">
                    <a:pos x="15" y="18"/>
                  </a:cxn>
                  <a:cxn ang="0">
                    <a:pos x="4" y="16"/>
                  </a:cxn>
                  <a:cxn ang="0">
                    <a:pos x="15" y="18"/>
                  </a:cxn>
                  <a:cxn ang="0">
                    <a:pos x="13" y="21"/>
                  </a:cxn>
                  <a:cxn ang="0">
                    <a:pos x="10" y="22"/>
                  </a:cxn>
                  <a:cxn ang="0">
                    <a:pos x="5" y="21"/>
                  </a:cxn>
                  <a:cxn ang="0">
                    <a:pos x="4" y="18"/>
                  </a:cxn>
                </a:cxnLst>
                <a:rect l="0" t="0" r="r" b="b"/>
                <a:pathLst>
                  <a:path w="15" h="22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8" y="22"/>
                    </a:moveTo>
                    <a:lnTo>
                      <a:pt x="2" y="22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2"/>
                    </a:lnTo>
                    <a:close/>
                    <a:moveTo>
                      <a:pt x="8" y="9"/>
                    </a:moveTo>
                    <a:lnTo>
                      <a:pt x="10" y="9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9"/>
                    </a:lnTo>
                    <a:close/>
                    <a:moveTo>
                      <a:pt x="10" y="9"/>
                    </a:moveTo>
                    <a:lnTo>
                      <a:pt x="15" y="9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9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  <a:moveTo>
                      <a:pt x="15" y="18"/>
                    </a:moveTo>
                    <a:lnTo>
                      <a:pt x="15" y="19"/>
                    </a:lnTo>
                    <a:lnTo>
                      <a:pt x="13" y="21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2304"/>
              <p:cNvSpPr>
                <a:spLocks noEditPoints="1"/>
              </p:cNvSpPr>
              <p:nvPr/>
            </p:nvSpPr>
            <p:spPr bwMode="auto">
              <a:xfrm>
                <a:off x="1455" y="2916"/>
                <a:ext cx="13" cy="16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9" y="2"/>
                  </a:cxn>
                  <a:cxn ang="0">
                    <a:pos x="11" y="3"/>
                  </a:cxn>
                  <a:cxn ang="0">
                    <a:pos x="11" y="7"/>
                  </a:cxn>
                  <a:cxn ang="0">
                    <a:pos x="0" y="7"/>
                  </a:cxn>
                  <a:cxn ang="0">
                    <a:pos x="11" y="7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11" y="7"/>
                  </a:cxn>
                  <a:cxn ang="0">
                    <a:pos x="1" y="11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1" y="11"/>
                  </a:cxn>
                  <a:cxn ang="0">
                    <a:pos x="11" y="3"/>
                  </a:cxn>
                  <a:cxn ang="0">
                    <a:pos x="13" y="5"/>
                  </a:cxn>
                  <a:cxn ang="0">
                    <a:pos x="3" y="13"/>
                  </a:cxn>
                  <a:cxn ang="0">
                    <a:pos x="1" y="11"/>
                  </a:cxn>
                  <a:cxn ang="0">
                    <a:pos x="11" y="3"/>
                  </a:cxn>
                  <a:cxn ang="0">
                    <a:pos x="13" y="5"/>
                  </a:cxn>
                  <a:cxn ang="0">
                    <a:pos x="13" y="7"/>
                  </a:cxn>
                  <a:cxn ang="0">
                    <a:pos x="13" y="10"/>
                  </a:cxn>
                  <a:cxn ang="0">
                    <a:pos x="8" y="10"/>
                  </a:cxn>
                  <a:cxn ang="0">
                    <a:pos x="13" y="5"/>
                  </a:cxn>
                  <a:cxn ang="0">
                    <a:pos x="13" y="10"/>
                  </a:cxn>
                  <a:cxn ang="0">
                    <a:pos x="13" y="10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13" y="10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9" y="16"/>
                  </a:cxn>
                  <a:cxn ang="0">
                    <a:pos x="8" y="16"/>
                  </a:cxn>
                  <a:cxn ang="0">
                    <a:pos x="4" y="16"/>
                  </a:cxn>
                  <a:cxn ang="0">
                    <a:pos x="3" y="15"/>
                  </a:cxn>
                  <a:cxn ang="0">
                    <a:pos x="1" y="13"/>
                  </a:cxn>
                  <a:cxn ang="0">
                    <a:pos x="1" y="10"/>
                  </a:cxn>
                  <a:cxn ang="0">
                    <a:pos x="13" y="10"/>
                  </a:cxn>
                </a:cxnLst>
                <a:rect l="0" t="0" r="r" b="b"/>
                <a:pathLst>
                  <a:path w="13" h="16">
                    <a:moveTo>
                      <a:pt x="0" y="7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1" y="11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1" y="11"/>
                    </a:lnTo>
                    <a:close/>
                    <a:moveTo>
                      <a:pt x="11" y="3"/>
                    </a:moveTo>
                    <a:lnTo>
                      <a:pt x="13" y="5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11" y="3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13" y="5"/>
                    </a:lnTo>
                    <a:close/>
                    <a:moveTo>
                      <a:pt x="13" y="10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1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2305"/>
              <p:cNvSpPr>
                <a:spLocks noEditPoints="1"/>
              </p:cNvSpPr>
              <p:nvPr/>
            </p:nvSpPr>
            <p:spPr bwMode="auto">
              <a:xfrm>
                <a:off x="1279" y="2908"/>
                <a:ext cx="15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11" y="18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0" y="15"/>
                  </a:cxn>
                  <a:cxn ang="0">
                    <a:pos x="7" y="8"/>
                  </a:cxn>
                  <a:cxn ang="0">
                    <a:pos x="7" y="19"/>
                  </a:cxn>
                  <a:cxn ang="0">
                    <a:pos x="13" y="15"/>
                  </a:cxn>
                  <a:cxn ang="0">
                    <a:pos x="7" y="19"/>
                  </a:cxn>
                  <a:cxn ang="0">
                    <a:pos x="13" y="15"/>
                  </a:cxn>
                  <a:cxn ang="0">
                    <a:pos x="2" y="8"/>
                  </a:cxn>
                  <a:cxn ang="0">
                    <a:pos x="13" y="15"/>
                  </a:cxn>
                  <a:cxn ang="0">
                    <a:pos x="2" y="8"/>
                  </a:cxn>
                  <a:cxn ang="0">
                    <a:pos x="7" y="3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4">
                    <a:moveTo>
                      <a:pt x="11" y="18"/>
                    </a:moveTo>
                    <a:lnTo>
                      <a:pt x="11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7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5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2306"/>
              <p:cNvSpPr>
                <a:spLocks noEditPoints="1"/>
              </p:cNvSpPr>
              <p:nvPr/>
            </p:nvSpPr>
            <p:spPr bwMode="auto">
              <a:xfrm>
                <a:off x="1282" y="2895"/>
                <a:ext cx="15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1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12" y="18"/>
                  </a:cxn>
                  <a:cxn ang="0">
                    <a:pos x="0" y="18"/>
                  </a:cxn>
                  <a:cxn ang="0">
                    <a:pos x="5" y="11"/>
                  </a:cxn>
                  <a:cxn ang="0">
                    <a:pos x="0" y="18"/>
                  </a:cxn>
                  <a:cxn ang="0">
                    <a:pos x="7" y="11"/>
                  </a:cxn>
                  <a:cxn ang="0">
                    <a:pos x="5" y="23"/>
                  </a:cxn>
                  <a:cxn ang="0">
                    <a:pos x="13" y="18"/>
                  </a:cxn>
                  <a:cxn ang="0">
                    <a:pos x="7" y="23"/>
                  </a:cxn>
                  <a:cxn ang="0">
                    <a:pos x="13" y="18"/>
                  </a:cxn>
                  <a:cxn ang="0">
                    <a:pos x="2" y="11"/>
                  </a:cxn>
                  <a:cxn ang="0">
                    <a:pos x="13" y="18"/>
                  </a:cxn>
                  <a:cxn ang="0">
                    <a:pos x="2" y="11"/>
                  </a:cxn>
                  <a:cxn ang="0">
                    <a:pos x="7" y="6"/>
                  </a:cxn>
                  <a:cxn ang="0">
                    <a:pos x="2" y="11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15" y="11"/>
                  </a:cxn>
                  <a:cxn ang="0">
                    <a:pos x="8" y="18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4" y="6"/>
                  </a:cxn>
                  <a:cxn ang="0">
                    <a:pos x="15" y="6"/>
                  </a:cxn>
                  <a:cxn ang="0">
                    <a:pos x="4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24">
                    <a:moveTo>
                      <a:pt x="12" y="18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8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5" y="11"/>
                    </a:moveTo>
                    <a:lnTo>
                      <a:pt x="7" y="11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5" y="11"/>
                    </a:lnTo>
                    <a:close/>
                    <a:moveTo>
                      <a:pt x="13" y="18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7" y="6"/>
                    </a:lnTo>
                    <a:lnTo>
                      <a:pt x="7" y="11"/>
                    </a:lnTo>
                    <a:lnTo>
                      <a:pt x="2" y="11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5" y="11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6"/>
                    </a:moveTo>
                    <a:lnTo>
                      <a:pt x="4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4" y="6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4" y="6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  <a:moveTo>
                      <a:pt x="4" y="6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2307"/>
              <p:cNvSpPr>
                <a:spLocks noEditPoints="1"/>
              </p:cNvSpPr>
              <p:nvPr/>
            </p:nvSpPr>
            <p:spPr bwMode="auto">
              <a:xfrm>
                <a:off x="1286" y="2880"/>
                <a:ext cx="14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4" y="26"/>
                  </a:cxn>
                  <a:cxn ang="0">
                    <a:pos x="1" y="23"/>
                  </a:cxn>
                  <a:cxn ang="0">
                    <a:pos x="11" y="21"/>
                  </a:cxn>
                  <a:cxn ang="0">
                    <a:pos x="0" y="17"/>
                  </a:cxn>
                  <a:cxn ang="0">
                    <a:pos x="11" y="21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0" y="17"/>
                  </a:cxn>
                  <a:cxn ang="0">
                    <a:pos x="8" y="10"/>
                  </a:cxn>
                  <a:cxn ang="0">
                    <a:pos x="6" y="23"/>
                  </a:cxn>
                  <a:cxn ang="0">
                    <a:pos x="13" y="17"/>
                  </a:cxn>
                  <a:cxn ang="0">
                    <a:pos x="8" y="23"/>
                  </a:cxn>
                  <a:cxn ang="0">
                    <a:pos x="13" y="17"/>
                  </a:cxn>
                  <a:cxn ang="0">
                    <a:pos x="1" y="10"/>
                  </a:cxn>
                  <a:cxn ang="0">
                    <a:pos x="13" y="17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1" y="10"/>
                  </a:cxn>
                  <a:cxn ang="0">
                    <a:pos x="9" y="5"/>
                  </a:cxn>
                  <a:cxn ang="0">
                    <a:pos x="8" y="17"/>
                  </a:cxn>
                  <a:cxn ang="0">
                    <a:pos x="14" y="10"/>
                  </a:cxn>
                  <a:cxn ang="0">
                    <a:pos x="9" y="1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9" y="25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1" y="25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7"/>
                    </a:lnTo>
                    <a:lnTo>
                      <a:pt x="11" y="17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7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0" y="17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0"/>
                    </a:lnTo>
                    <a:close/>
                    <a:moveTo>
                      <a:pt x="13" y="17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7"/>
                    </a:lnTo>
                    <a:lnTo>
                      <a:pt x="13" y="17"/>
                    </a:lnTo>
                    <a:close/>
                    <a:moveTo>
                      <a:pt x="1" y="17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7"/>
                    </a:lnTo>
                    <a:lnTo>
                      <a:pt x="1" y="17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7"/>
                    </a:lnTo>
                    <a:lnTo>
                      <a:pt x="9" y="17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2308"/>
              <p:cNvSpPr>
                <a:spLocks noEditPoints="1"/>
              </p:cNvSpPr>
              <p:nvPr/>
            </p:nvSpPr>
            <p:spPr bwMode="auto">
              <a:xfrm>
                <a:off x="1289" y="2866"/>
                <a:ext cx="16" cy="26"/>
              </a:xfrm>
              <a:custGeom>
                <a:avLst/>
                <a:gdLst/>
                <a:ahLst/>
                <a:cxnLst>
                  <a:cxn ang="0">
                    <a:pos x="11" y="22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1" y="21"/>
                  </a:cxn>
                  <a:cxn ang="0">
                    <a:pos x="0" y="19"/>
                  </a:cxn>
                  <a:cxn ang="0">
                    <a:pos x="11" y="21"/>
                  </a:cxn>
                  <a:cxn ang="0">
                    <a:pos x="0" y="19"/>
                  </a:cxn>
                  <a:cxn ang="0">
                    <a:pos x="6" y="13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6" y="24"/>
                  </a:cxn>
                  <a:cxn ang="0">
                    <a:pos x="13" y="19"/>
                  </a:cxn>
                  <a:cxn ang="0">
                    <a:pos x="8" y="24"/>
                  </a:cxn>
                  <a:cxn ang="0">
                    <a:pos x="13" y="19"/>
                  </a:cxn>
                  <a:cxn ang="0">
                    <a:pos x="1" y="14"/>
                  </a:cxn>
                  <a:cxn ang="0">
                    <a:pos x="13" y="19"/>
                  </a:cxn>
                  <a:cxn ang="0">
                    <a:pos x="1" y="14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5" y="9"/>
                  </a:cxn>
                  <a:cxn ang="0">
                    <a:pos x="11" y="18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14" y="13"/>
                  </a:cxn>
                  <a:cxn ang="0">
                    <a:pos x="3" y="8"/>
                  </a:cxn>
                  <a:cxn ang="0">
                    <a:pos x="14" y="13"/>
                  </a:cxn>
                  <a:cxn ang="0">
                    <a:pos x="3" y="8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11" y="3"/>
                  </a:cxn>
                  <a:cxn ang="0">
                    <a:pos x="8" y="14"/>
                  </a:cxn>
                  <a:cxn ang="0">
                    <a:pos x="16" y="8"/>
                  </a:cxn>
                  <a:cxn ang="0">
                    <a:pos x="11" y="14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6">
                    <a:moveTo>
                      <a:pt x="11" y="21"/>
                    </a:moveTo>
                    <a:lnTo>
                      <a:pt x="11" y="22"/>
                    </a:lnTo>
                    <a:lnTo>
                      <a:pt x="10" y="24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1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9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9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  <a:moveTo>
                      <a:pt x="6" y="13"/>
                    </a:moveTo>
                    <a:lnTo>
                      <a:pt x="8" y="13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6" y="13"/>
                    </a:lnTo>
                    <a:close/>
                    <a:moveTo>
                      <a:pt x="13" y="19"/>
                    </a:moveTo>
                    <a:lnTo>
                      <a:pt x="13" y="24"/>
                    </a:lnTo>
                    <a:lnTo>
                      <a:pt x="8" y="24"/>
                    </a:lnTo>
                    <a:lnTo>
                      <a:pt x="8" y="19"/>
                    </a:lnTo>
                    <a:lnTo>
                      <a:pt x="13" y="19"/>
                    </a:lnTo>
                    <a:close/>
                    <a:moveTo>
                      <a:pt x="1" y="19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19"/>
                    </a:lnTo>
                    <a:lnTo>
                      <a:pt x="1" y="19"/>
                    </a:lnTo>
                    <a:close/>
                    <a:moveTo>
                      <a:pt x="1" y="14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8" y="14"/>
                    </a:lnTo>
                    <a:lnTo>
                      <a:pt x="1" y="14"/>
                    </a:lnTo>
                    <a:close/>
                    <a:moveTo>
                      <a:pt x="3" y="9"/>
                    </a:moveTo>
                    <a:lnTo>
                      <a:pt x="5" y="9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3" y="9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8"/>
                    </a:moveTo>
                    <a:lnTo>
                      <a:pt x="3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3"/>
                    </a:moveTo>
                    <a:lnTo>
                      <a:pt x="11" y="3"/>
                    </a:lnTo>
                    <a:lnTo>
                      <a:pt x="11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6" y="8"/>
                    </a:moveTo>
                    <a:lnTo>
                      <a:pt x="16" y="14"/>
                    </a:lnTo>
                    <a:lnTo>
                      <a:pt x="11" y="14"/>
                    </a:lnTo>
                    <a:lnTo>
                      <a:pt x="11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2309"/>
              <p:cNvSpPr>
                <a:spLocks noEditPoints="1"/>
              </p:cNvSpPr>
              <p:nvPr/>
            </p:nvSpPr>
            <p:spPr bwMode="auto">
              <a:xfrm>
                <a:off x="1294" y="2851"/>
                <a:ext cx="14" cy="26"/>
              </a:xfrm>
              <a:custGeom>
                <a:avLst/>
                <a:gdLst/>
                <a:ahLst/>
                <a:cxnLst>
                  <a:cxn ang="0">
                    <a:pos x="11" y="23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0" y="23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11" y="21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6" y="7"/>
                  </a:cxn>
                  <a:cxn ang="0">
                    <a:pos x="1" y="13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4" y="13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6">
                    <a:moveTo>
                      <a:pt x="11" y="21"/>
                    </a:moveTo>
                    <a:lnTo>
                      <a:pt x="11" y="23"/>
                    </a:lnTo>
                    <a:lnTo>
                      <a:pt x="9" y="24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11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  <a:moveTo>
                      <a:pt x="6" y="13"/>
                    </a:moveTo>
                    <a:lnTo>
                      <a:pt x="6" y="13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13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1" y="18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" y="18"/>
                    </a:lnTo>
                    <a:close/>
                    <a:moveTo>
                      <a:pt x="1" y="13"/>
                    </a:moveTo>
                    <a:lnTo>
                      <a:pt x="1" y="7"/>
                    </a:lnTo>
                    <a:lnTo>
                      <a:pt x="6" y="7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2310"/>
              <p:cNvSpPr>
                <a:spLocks noEditPoints="1"/>
              </p:cNvSpPr>
              <p:nvPr/>
            </p:nvSpPr>
            <p:spPr bwMode="auto">
              <a:xfrm>
                <a:off x="1297" y="2836"/>
                <a:ext cx="15" cy="26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3" y="26"/>
                  </a:cxn>
                  <a:cxn ang="0">
                    <a:pos x="0" y="25"/>
                  </a:cxn>
                  <a:cxn ang="0">
                    <a:pos x="0" y="20"/>
                  </a:cxn>
                  <a:cxn ang="0">
                    <a:pos x="10" y="25"/>
                  </a:cxn>
                  <a:cxn ang="0">
                    <a:pos x="2" y="17"/>
                  </a:cxn>
                  <a:cxn ang="0">
                    <a:pos x="10" y="25"/>
                  </a:cxn>
                  <a:cxn ang="0">
                    <a:pos x="13" y="20"/>
                  </a:cxn>
                  <a:cxn ang="0">
                    <a:pos x="11" y="23"/>
                  </a:cxn>
                  <a:cxn ang="0">
                    <a:pos x="13" y="20"/>
                  </a:cxn>
                  <a:cxn ang="0">
                    <a:pos x="2" y="15"/>
                  </a:cxn>
                  <a:cxn ang="0">
                    <a:pos x="13" y="20"/>
                  </a:cxn>
                  <a:cxn ang="0">
                    <a:pos x="2" y="15"/>
                  </a:cxn>
                  <a:cxn ang="0">
                    <a:pos x="3" y="12"/>
                  </a:cxn>
                  <a:cxn ang="0">
                    <a:pos x="2" y="15"/>
                  </a:cxn>
                  <a:cxn ang="0">
                    <a:pos x="5" y="10"/>
                  </a:cxn>
                  <a:cxn ang="0">
                    <a:pos x="11" y="20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5" y="13"/>
                  </a:cxn>
                  <a:cxn ang="0">
                    <a:pos x="3" y="9"/>
                  </a:cxn>
                  <a:cxn ang="0">
                    <a:pos x="15" y="13"/>
                  </a:cxn>
                  <a:cxn ang="0">
                    <a:pos x="3" y="9"/>
                  </a:cxn>
                  <a:cxn ang="0">
                    <a:pos x="8" y="2"/>
                  </a:cxn>
                  <a:cxn ang="0">
                    <a:pos x="3" y="9"/>
                  </a:cxn>
                  <a:cxn ang="0">
                    <a:pos x="10" y="2"/>
                  </a:cxn>
                  <a:cxn ang="0">
                    <a:pos x="8" y="15"/>
                  </a:cxn>
                  <a:cxn ang="0">
                    <a:pos x="15" y="9"/>
                  </a:cxn>
                  <a:cxn ang="0">
                    <a:pos x="10" y="15"/>
                  </a:cxn>
                  <a:cxn ang="0">
                    <a:pos x="15" y="9"/>
                  </a:cxn>
                  <a:cxn ang="0">
                    <a:pos x="3" y="5"/>
                  </a:cxn>
                  <a:cxn ang="0">
                    <a:pos x="15" y="9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6">
                    <a:moveTo>
                      <a:pt x="10" y="25"/>
                    </a:moveTo>
                    <a:lnTo>
                      <a:pt x="8" y="26"/>
                    </a:lnTo>
                    <a:lnTo>
                      <a:pt x="6" y="26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10" y="25"/>
                    </a:lnTo>
                    <a:close/>
                    <a:moveTo>
                      <a:pt x="0" y="18"/>
                    </a:moveTo>
                    <a:lnTo>
                      <a:pt x="2" y="17"/>
                    </a:lnTo>
                    <a:lnTo>
                      <a:pt x="11" y="23"/>
                    </a:lnTo>
                    <a:lnTo>
                      <a:pt x="10" y="25"/>
                    </a:lnTo>
                    <a:lnTo>
                      <a:pt x="0" y="18"/>
                    </a:lnTo>
                    <a:close/>
                    <a:moveTo>
                      <a:pt x="13" y="20"/>
                    </a:moveTo>
                    <a:lnTo>
                      <a:pt x="13" y="22"/>
                    </a:lnTo>
                    <a:lnTo>
                      <a:pt x="11" y="23"/>
                    </a:lnTo>
                    <a:lnTo>
                      <a:pt x="6" y="20"/>
                    </a:lnTo>
                    <a:lnTo>
                      <a:pt x="13" y="20"/>
                    </a:lnTo>
                    <a:close/>
                    <a:moveTo>
                      <a:pt x="2" y="20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0"/>
                    </a:lnTo>
                    <a:lnTo>
                      <a:pt x="2" y="20"/>
                    </a:lnTo>
                    <a:close/>
                    <a:moveTo>
                      <a:pt x="2" y="15"/>
                    </a:moveTo>
                    <a:lnTo>
                      <a:pt x="2" y="13"/>
                    </a:lnTo>
                    <a:lnTo>
                      <a:pt x="3" y="12"/>
                    </a:lnTo>
                    <a:lnTo>
                      <a:pt x="6" y="15"/>
                    </a:lnTo>
                    <a:lnTo>
                      <a:pt x="2" y="15"/>
                    </a:lnTo>
                    <a:close/>
                    <a:moveTo>
                      <a:pt x="3" y="12"/>
                    </a:moveTo>
                    <a:lnTo>
                      <a:pt x="5" y="10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3" y="12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13" y="18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3" y="13"/>
                    </a:moveTo>
                    <a:lnTo>
                      <a:pt x="3" y="9"/>
                    </a:lnTo>
                    <a:lnTo>
                      <a:pt x="15" y="9"/>
                    </a:lnTo>
                    <a:lnTo>
                      <a:pt x="15" y="13"/>
                    </a:lnTo>
                    <a:lnTo>
                      <a:pt x="3" y="13"/>
                    </a:lnTo>
                    <a:close/>
                    <a:moveTo>
                      <a:pt x="3" y="9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9"/>
                    </a:lnTo>
                    <a:lnTo>
                      <a:pt x="3" y="9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2"/>
                    </a:lnTo>
                    <a:close/>
                    <a:moveTo>
                      <a:pt x="15" y="9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5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2311"/>
              <p:cNvSpPr>
                <a:spLocks noEditPoints="1"/>
              </p:cNvSpPr>
              <p:nvPr/>
            </p:nvSpPr>
            <p:spPr bwMode="auto">
              <a:xfrm>
                <a:off x="1300" y="2820"/>
                <a:ext cx="16" cy="28"/>
              </a:xfrm>
              <a:custGeom>
                <a:avLst/>
                <a:gdLst/>
                <a:ahLst/>
                <a:cxnLst>
                  <a:cxn ang="0">
                    <a:pos x="12" y="25"/>
                  </a:cxn>
                  <a:cxn ang="0">
                    <a:pos x="8" y="26"/>
                  </a:cxn>
                  <a:cxn ang="0">
                    <a:pos x="3" y="26"/>
                  </a:cxn>
                  <a:cxn ang="0">
                    <a:pos x="2" y="25"/>
                  </a:cxn>
                  <a:cxn ang="0">
                    <a:pos x="12" y="21"/>
                  </a:cxn>
                  <a:cxn ang="0">
                    <a:pos x="0" y="18"/>
                  </a:cxn>
                  <a:cxn ang="0">
                    <a:pos x="12" y="21"/>
                  </a:cxn>
                  <a:cxn ang="0">
                    <a:pos x="0" y="18"/>
                  </a:cxn>
                  <a:cxn ang="0">
                    <a:pos x="7" y="13"/>
                  </a:cxn>
                  <a:cxn ang="0">
                    <a:pos x="0" y="18"/>
                  </a:cxn>
                  <a:cxn ang="0">
                    <a:pos x="8" y="13"/>
                  </a:cxn>
                  <a:cxn ang="0">
                    <a:pos x="7" y="25"/>
                  </a:cxn>
                  <a:cxn ang="0">
                    <a:pos x="13" y="18"/>
                  </a:cxn>
                  <a:cxn ang="0">
                    <a:pos x="8" y="25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13" y="18"/>
                  </a:cxn>
                  <a:cxn ang="0">
                    <a:pos x="2" y="13"/>
                  </a:cxn>
                  <a:cxn ang="0">
                    <a:pos x="3" y="10"/>
                  </a:cxn>
                  <a:cxn ang="0">
                    <a:pos x="2" y="13"/>
                  </a:cxn>
                  <a:cxn ang="0">
                    <a:pos x="5" y="8"/>
                  </a:cxn>
                  <a:cxn ang="0">
                    <a:pos x="13" y="16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5" y="12"/>
                  </a:cxn>
                  <a:cxn ang="0">
                    <a:pos x="3" y="5"/>
                  </a:cxn>
                  <a:cxn ang="0">
                    <a:pos x="15" y="12"/>
                  </a:cxn>
                  <a:cxn ang="0">
                    <a:pos x="3" y="5"/>
                  </a:cxn>
                  <a:cxn ang="0">
                    <a:pos x="10" y="0"/>
                  </a:cxn>
                  <a:cxn ang="0">
                    <a:pos x="3" y="5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6" h="28">
                    <a:moveTo>
                      <a:pt x="12" y="21"/>
                    </a:moveTo>
                    <a:lnTo>
                      <a:pt x="12" y="25"/>
                    </a:lnTo>
                    <a:lnTo>
                      <a:pt x="10" y="26"/>
                    </a:lnTo>
                    <a:lnTo>
                      <a:pt x="8" y="26"/>
                    </a:lnTo>
                    <a:lnTo>
                      <a:pt x="7" y="28"/>
                    </a:lnTo>
                    <a:lnTo>
                      <a:pt x="3" y="26"/>
                    </a:lnTo>
                    <a:lnTo>
                      <a:pt x="2" y="26"/>
                    </a:lnTo>
                    <a:lnTo>
                      <a:pt x="2" y="25"/>
                    </a:lnTo>
                    <a:lnTo>
                      <a:pt x="0" y="21"/>
                    </a:lnTo>
                    <a:lnTo>
                      <a:pt x="12" y="21"/>
                    </a:lnTo>
                    <a:close/>
                    <a:moveTo>
                      <a:pt x="0" y="21"/>
                    </a:moveTo>
                    <a:lnTo>
                      <a:pt x="0" y="18"/>
                    </a:lnTo>
                    <a:lnTo>
                      <a:pt x="12" y="18"/>
                    </a:lnTo>
                    <a:lnTo>
                      <a:pt x="12" y="21"/>
                    </a:lnTo>
                    <a:lnTo>
                      <a:pt x="0" y="21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7" y="13"/>
                    </a:lnTo>
                    <a:lnTo>
                      <a:pt x="7" y="18"/>
                    </a:lnTo>
                    <a:lnTo>
                      <a:pt x="0" y="18"/>
                    </a:lnTo>
                    <a:close/>
                    <a:moveTo>
                      <a:pt x="7" y="13"/>
                    </a:moveTo>
                    <a:lnTo>
                      <a:pt x="8" y="13"/>
                    </a:lnTo>
                    <a:lnTo>
                      <a:pt x="8" y="25"/>
                    </a:lnTo>
                    <a:lnTo>
                      <a:pt x="7" y="25"/>
                    </a:lnTo>
                    <a:lnTo>
                      <a:pt x="7" y="13"/>
                    </a:lnTo>
                    <a:close/>
                    <a:moveTo>
                      <a:pt x="13" y="18"/>
                    </a:moveTo>
                    <a:lnTo>
                      <a:pt x="13" y="25"/>
                    </a:lnTo>
                    <a:lnTo>
                      <a:pt x="8" y="25"/>
                    </a:lnTo>
                    <a:lnTo>
                      <a:pt x="8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3"/>
                    </a:moveTo>
                    <a:lnTo>
                      <a:pt x="2" y="12"/>
                    </a:lnTo>
                    <a:lnTo>
                      <a:pt x="3" y="10"/>
                    </a:lnTo>
                    <a:lnTo>
                      <a:pt x="8" y="13"/>
                    </a:lnTo>
                    <a:lnTo>
                      <a:pt x="2" y="13"/>
                    </a:lnTo>
                    <a:close/>
                    <a:moveTo>
                      <a:pt x="3" y="1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13" y="16"/>
                    </a:lnTo>
                    <a:lnTo>
                      <a:pt x="3" y="10"/>
                    </a:lnTo>
                    <a:close/>
                    <a:moveTo>
                      <a:pt x="15" y="12"/>
                    </a:moveTo>
                    <a:lnTo>
                      <a:pt x="15" y="13"/>
                    </a:lnTo>
                    <a:lnTo>
                      <a:pt x="13" y="15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3" y="5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2312"/>
              <p:cNvSpPr>
                <a:spLocks noEditPoints="1"/>
              </p:cNvSpPr>
              <p:nvPr/>
            </p:nvSpPr>
            <p:spPr bwMode="auto">
              <a:xfrm>
                <a:off x="1305" y="2802"/>
                <a:ext cx="15" cy="30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30"/>
                  </a:cxn>
                  <a:cxn ang="0">
                    <a:pos x="3" y="30"/>
                  </a:cxn>
                  <a:cxn ang="0">
                    <a:pos x="0" y="26"/>
                  </a:cxn>
                  <a:cxn ang="0">
                    <a:pos x="11" y="23"/>
                  </a:cxn>
                  <a:cxn ang="0">
                    <a:pos x="0" y="18"/>
                  </a:cxn>
                  <a:cxn ang="0">
                    <a:pos x="11" y="23"/>
                  </a:cxn>
                  <a:cxn ang="0">
                    <a:pos x="0" y="18"/>
                  </a:cxn>
                  <a:cxn ang="0">
                    <a:pos x="5" y="12"/>
                  </a:cxn>
                  <a:cxn ang="0">
                    <a:pos x="0" y="18"/>
                  </a:cxn>
                  <a:cxn ang="0">
                    <a:pos x="7" y="12"/>
                  </a:cxn>
                  <a:cxn ang="0">
                    <a:pos x="5" y="23"/>
                  </a:cxn>
                  <a:cxn ang="0">
                    <a:pos x="13" y="18"/>
                  </a:cxn>
                  <a:cxn ang="0">
                    <a:pos x="7" y="23"/>
                  </a:cxn>
                  <a:cxn ang="0">
                    <a:pos x="13" y="18"/>
                  </a:cxn>
                  <a:cxn ang="0">
                    <a:pos x="2" y="10"/>
                  </a:cxn>
                  <a:cxn ang="0">
                    <a:pos x="13" y="18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15" y="10"/>
                  </a:cxn>
                  <a:cxn ang="0">
                    <a:pos x="8" y="1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30">
                    <a:moveTo>
                      <a:pt x="11" y="23"/>
                    </a:moveTo>
                    <a:lnTo>
                      <a:pt x="11" y="26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5" y="30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1" y="23"/>
                    </a:lnTo>
                    <a:close/>
                    <a:moveTo>
                      <a:pt x="0" y="23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3"/>
                    </a:lnTo>
                    <a:lnTo>
                      <a:pt x="0" y="23"/>
                    </a:lnTo>
                    <a:close/>
                    <a:moveTo>
                      <a:pt x="0" y="18"/>
                    </a:moveTo>
                    <a:lnTo>
                      <a:pt x="0" y="12"/>
                    </a:lnTo>
                    <a:lnTo>
                      <a:pt x="5" y="12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5" y="12"/>
                    </a:moveTo>
                    <a:lnTo>
                      <a:pt x="7" y="12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5" y="12"/>
                    </a:lnTo>
                    <a:close/>
                    <a:moveTo>
                      <a:pt x="13" y="18"/>
                    </a:moveTo>
                    <a:lnTo>
                      <a:pt x="13" y="23"/>
                    </a:lnTo>
                    <a:lnTo>
                      <a:pt x="7" y="23"/>
                    </a:lnTo>
                    <a:lnTo>
                      <a:pt x="7" y="18"/>
                    </a:lnTo>
                    <a:lnTo>
                      <a:pt x="13" y="18"/>
                    </a:lnTo>
                    <a:close/>
                    <a:moveTo>
                      <a:pt x="2" y="18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8"/>
                    </a:lnTo>
                    <a:lnTo>
                      <a:pt x="2" y="18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2313"/>
              <p:cNvSpPr>
                <a:spLocks noEditPoints="1"/>
              </p:cNvSpPr>
              <p:nvPr/>
            </p:nvSpPr>
            <p:spPr bwMode="auto">
              <a:xfrm>
                <a:off x="1308" y="2784"/>
                <a:ext cx="17" cy="30"/>
              </a:xfrm>
              <a:custGeom>
                <a:avLst/>
                <a:gdLst/>
                <a:ahLst/>
                <a:cxnLst>
                  <a:cxn ang="0">
                    <a:pos x="10" y="26"/>
                  </a:cxn>
                  <a:cxn ang="0">
                    <a:pos x="8" y="30"/>
                  </a:cxn>
                  <a:cxn ang="0">
                    <a:pos x="4" y="30"/>
                  </a:cxn>
                  <a:cxn ang="0">
                    <a:pos x="0" y="26"/>
                  </a:cxn>
                  <a:cxn ang="0">
                    <a:pos x="12" y="25"/>
                  </a:cxn>
                  <a:cxn ang="0">
                    <a:pos x="0" y="23"/>
                  </a:cxn>
                  <a:cxn ang="0">
                    <a:pos x="12" y="25"/>
                  </a:cxn>
                  <a:cxn ang="0">
                    <a:pos x="0" y="23"/>
                  </a:cxn>
                  <a:cxn ang="0">
                    <a:pos x="2" y="18"/>
                  </a:cxn>
                  <a:cxn ang="0">
                    <a:pos x="0" y="23"/>
                  </a:cxn>
                  <a:cxn ang="0">
                    <a:pos x="4" y="17"/>
                  </a:cxn>
                  <a:cxn ang="0">
                    <a:pos x="8" y="28"/>
                  </a:cxn>
                  <a:cxn ang="0">
                    <a:pos x="13" y="22"/>
                  </a:cxn>
                  <a:cxn ang="0">
                    <a:pos x="10" y="26"/>
                  </a:cxn>
                  <a:cxn ang="0">
                    <a:pos x="13" y="22"/>
                  </a:cxn>
                  <a:cxn ang="0">
                    <a:pos x="2" y="15"/>
                  </a:cxn>
                  <a:cxn ang="0">
                    <a:pos x="13" y="22"/>
                  </a:cxn>
                  <a:cxn ang="0">
                    <a:pos x="2" y="15"/>
                  </a:cxn>
                  <a:cxn ang="0">
                    <a:pos x="7" y="10"/>
                  </a:cxn>
                  <a:cxn ang="0">
                    <a:pos x="2" y="15"/>
                  </a:cxn>
                  <a:cxn ang="0">
                    <a:pos x="8" y="10"/>
                  </a:cxn>
                  <a:cxn ang="0">
                    <a:pos x="7" y="22"/>
                  </a:cxn>
                  <a:cxn ang="0">
                    <a:pos x="15" y="15"/>
                  </a:cxn>
                  <a:cxn ang="0">
                    <a:pos x="8" y="22"/>
                  </a:cxn>
                  <a:cxn ang="0">
                    <a:pos x="15" y="15"/>
                  </a:cxn>
                  <a:cxn ang="0">
                    <a:pos x="2" y="9"/>
                  </a:cxn>
                  <a:cxn ang="0">
                    <a:pos x="15" y="15"/>
                  </a:cxn>
                  <a:cxn ang="0">
                    <a:pos x="2" y="9"/>
                  </a:cxn>
                  <a:cxn ang="0">
                    <a:pos x="8" y="4"/>
                  </a:cxn>
                  <a:cxn ang="0">
                    <a:pos x="2" y="9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7" y="9"/>
                  </a:cxn>
                  <a:cxn ang="0">
                    <a:pos x="10" y="15"/>
                  </a:cxn>
                  <a:cxn ang="0">
                    <a:pos x="17" y="9"/>
                  </a:cxn>
                  <a:cxn ang="0">
                    <a:pos x="4" y="7"/>
                  </a:cxn>
                  <a:cxn ang="0">
                    <a:pos x="17" y="9"/>
                  </a:cxn>
                  <a:cxn ang="0">
                    <a:pos x="4" y="7"/>
                  </a:cxn>
                  <a:cxn ang="0">
                    <a:pos x="5" y="4"/>
                  </a:cxn>
                  <a:cxn ang="0">
                    <a:pos x="10" y="0"/>
                  </a:cxn>
                  <a:cxn ang="0">
                    <a:pos x="15" y="4"/>
                  </a:cxn>
                  <a:cxn ang="0">
                    <a:pos x="17" y="7"/>
                  </a:cxn>
                </a:cxnLst>
                <a:rect l="0" t="0" r="r" b="b"/>
                <a:pathLst>
                  <a:path w="17" h="30">
                    <a:moveTo>
                      <a:pt x="12" y="25"/>
                    </a:moveTo>
                    <a:lnTo>
                      <a:pt x="10" y="26"/>
                    </a:lnTo>
                    <a:lnTo>
                      <a:pt x="10" y="28"/>
                    </a:lnTo>
                    <a:lnTo>
                      <a:pt x="8" y="30"/>
                    </a:lnTo>
                    <a:lnTo>
                      <a:pt x="5" y="30"/>
                    </a:lnTo>
                    <a:lnTo>
                      <a:pt x="4" y="30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12" y="25"/>
                    </a:lnTo>
                    <a:close/>
                    <a:moveTo>
                      <a:pt x="0" y="25"/>
                    </a:moveTo>
                    <a:lnTo>
                      <a:pt x="0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0" y="25"/>
                    </a:lnTo>
                    <a:close/>
                    <a:moveTo>
                      <a:pt x="0" y="23"/>
                    </a:moveTo>
                    <a:lnTo>
                      <a:pt x="0" y="20"/>
                    </a:lnTo>
                    <a:lnTo>
                      <a:pt x="2" y="18"/>
                    </a:lnTo>
                    <a:lnTo>
                      <a:pt x="5" y="23"/>
                    </a:lnTo>
                    <a:lnTo>
                      <a:pt x="0" y="23"/>
                    </a:lnTo>
                    <a:close/>
                    <a:moveTo>
                      <a:pt x="2" y="18"/>
                    </a:moveTo>
                    <a:lnTo>
                      <a:pt x="4" y="17"/>
                    </a:lnTo>
                    <a:lnTo>
                      <a:pt x="10" y="26"/>
                    </a:lnTo>
                    <a:lnTo>
                      <a:pt x="8" y="28"/>
                    </a:lnTo>
                    <a:lnTo>
                      <a:pt x="2" y="18"/>
                    </a:lnTo>
                    <a:close/>
                    <a:moveTo>
                      <a:pt x="13" y="22"/>
                    </a:moveTo>
                    <a:lnTo>
                      <a:pt x="13" y="25"/>
                    </a:lnTo>
                    <a:lnTo>
                      <a:pt x="10" y="26"/>
                    </a:lnTo>
                    <a:lnTo>
                      <a:pt x="7" y="22"/>
                    </a:lnTo>
                    <a:lnTo>
                      <a:pt x="13" y="22"/>
                    </a:lnTo>
                    <a:close/>
                    <a:moveTo>
                      <a:pt x="2" y="22"/>
                    </a:moveTo>
                    <a:lnTo>
                      <a:pt x="2" y="15"/>
                    </a:lnTo>
                    <a:lnTo>
                      <a:pt x="13" y="15"/>
                    </a:lnTo>
                    <a:lnTo>
                      <a:pt x="13" y="22"/>
                    </a:lnTo>
                    <a:lnTo>
                      <a:pt x="2" y="22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7" y="10"/>
                    </a:lnTo>
                    <a:lnTo>
                      <a:pt x="7" y="15"/>
                    </a:lnTo>
                    <a:lnTo>
                      <a:pt x="2" y="15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10"/>
                    </a:lnTo>
                    <a:close/>
                    <a:moveTo>
                      <a:pt x="15" y="15"/>
                    </a:moveTo>
                    <a:lnTo>
                      <a:pt x="15" y="22"/>
                    </a:lnTo>
                    <a:lnTo>
                      <a:pt x="8" y="22"/>
                    </a:lnTo>
                    <a:lnTo>
                      <a:pt x="8" y="15"/>
                    </a:lnTo>
                    <a:lnTo>
                      <a:pt x="15" y="15"/>
                    </a:lnTo>
                    <a:close/>
                    <a:moveTo>
                      <a:pt x="2" y="15"/>
                    </a:moveTo>
                    <a:lnTo>
                      <a:pt x="2" y="9"/>
                    </a:lnTo>
                    <a:lnTo>
                      <a:pt x="15" y="9"/>
                    </a:lnTo>
                    <a:lnTo>
                      <a:pt x="15" y="15"/>
                    </a:lnTo>
                    <a:lnTo>
                      <a:pt x="2" y="15"/>
                    </a:lnTo>
                    <a:close/>
                    <a:moveTo>
                      <a:pt x="2" y="9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7" y="9"/>
                    </a:moveTo>
                    <a:lnTo>
                      <a:pt x="17" y="15"/>
                    </a:lnTo>
                    <a:lnTo>
                      <a:pt x="10" y="15"/>
                    </a:lnTo>
                    <a:lnTo>
                      <a:pt x="10" y="9"/>
                    </a:lnTo>
                    <a:lnTo>
                      <a:pt x="17" y="9"/>
                    </a:lnTo>
                    <a:close/>
                    <a:moveTo>
                      <a:pt x="4" y="9"/>
                    </a:moveTo>
                    <a:lnTo>
                      <a:pt x="4" y="7"/>
                    </a:lnTo>
                    <a:lnTo>
                      <a:pt x="17" y="7"/>
                    </a:lnTo>
                    <a:lnTo>
                      <a:pt x="17" y="9"/>
                    </a:lnTo>
                    <a:lnTo>
                      <a:pt x="4" y="9"/>
                    </a:lnTo>
                    <a:close/>
                    <a:moveTo>
                      <a:pt x="4" y="7"/>
                    </a:moveTo>
                    <a:lnTo>
                      <a:pt x="5" y="5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2314"/>
              <p:cNvSpPr>
                <a:spLocks noEditPoints="1"/>
              </p:cNvSpPr>
              <p:nvPr/>
            </p:nvSpPr>
            <p:spPr bwMode="auto">
              <a:xfrm>
                <a:off x="1312" y="2767"/>
                <a:ext cx="14" cy="30"/>
              </a:xfrm>
              <a:custGeom>
                <a:avLst/>
                <a:gdLst/>
                <a:ahLst/>
                <a:cxnLst>
                  <a:cxn ang="0">
                    <a:pos x="11" y="26"/>
                  </a:cxn>
                  <a:cxn ang="0">
                    <a:pos x="8" y="29"/>
                  </a:cxn>
                  <a:cxn ang="0">
                    <a:pos x="4" y="29"/>
                  </a:cxn>
                  <a:cxn ang="0">
                    <a:pos x="1" y="26"/>
                  </a:cxn>
                  <a:cxn ang="0">
                    <a:pos x="13" y="24"/>
                  </a:cxn>
                  <a:cxn ang="0">
                    <a:pos x="0" y="17"/>
                  </a:cxn>
                  <a:cxn ang="0">
                    <a:pos x="13" y="24"/>
                  </a:cxn>
                  <a:cxn ang="0">
                    <a:pos x="0" y="17"/>
                  </a:cxn>
                  <a:cxn ang="0">
                    <a:pos x="6" y="13"/>
                  </a:cxn>
                  <a:cxn ang="0">
                    <a:pos x="0" y="17"/>
                  </a:cxn>
                  <a:cxn ang="0">
                    <a:pos x="8" y="13"/>
                  </a:cxn>
                  <a:cxn ang="0">
                    <a:pos x="6" y="24"/>
                  </a:cxn>
                  <a:cxn ang="0">
                    <a:pos x="13" y="17"/>
                  </a:cxn>
                  <a:cxn ang="0">
                    <a:pos x="8" y="24"/>
                  </a:cxn>
                  <a:cxn ang="0">
                    <a:pos x="13" y="17"/>
                  </a:cxn>
                  <a:cxn ang="0">
                    <a:pos x="1" y="13"/>
                  </a:cxn>
                  <a:cxn ang="0">
                    <a:pos x="13" y="17"/>
                  </a:cxn>
                  <a:cxn ang="0">
                    <a:pos x="1" y="13"/>
                  </a:cxn>
                  <a:cxn ang="0">
                    <a:pos x="4" y="8"/>
                  </a:cxn>
                  <a:cxn ang="0">
                    <a:pos x="1" y="13"/>
                  </a:cxn>
                  <a:cxn ang="0">
                    <a:pos x="6" y="6"/>
                  </a:cxn>
                  <a:cxn ang="0">
                    <a:pos x="11" y="17"/>
                  </a:cxn>
                  <a:cxn ang="0">
                    <a:pos x="14" y="11"/>
                  </a:cxn>
                  <a:cxn ang="0">
                    <a:pos x="13" y="16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14" y="11"/>
                  </a:cxn>
                  <a:cxn ang="0">
                    <a:pos x="3" y="6"/>
                  </a:cxn>
                  <a:cxn ang="0">
                    <a:pos x="4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30">
                    <a:moveTo>
                      <a:pt x="13" y="24"/>
                    </a:moveTo>
                    <a:lnTo>
                      <a:pt x="11" y="26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6" y="30"/>
                    </a:lnTo>
                    <a:lnTo>
                      <a:pt x="4" y="29"/>
                    </a:lnTo>
                    <a:lnTo>
                      <a:pt x="1" y="29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13" y="24"/>
                    </a:lnTo>
                    <a:close/>
                    <a:moveTo>
                      <a:pt x="0" y="24"/>
                    </a:moveTo>
                    <a:lnTo>
                      <a:pt x="0" y="17"/>
                    </a:lnTo>
                    <a:lnTo>
                      <a:pt x="13" y="17"/>
                    </a:lnTo>
                    <a:lnTo>
                      <a:pt x="13" y="24"/>
                    </a:lnTo>
                    <a:lnTo>
                      <a:pt x="0" y="24"/>
                    </a:lnTo>
                    <a:close/>
                    <a:moveTo>
                      <a:pt x="0" y="17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7"/>
                    </a:lnTo>
                    <a:lnTo>
                      <a:pt x="0" y="17"/>
                    </a:lnTo>
                    <a:close/>
                    <a:moveTo>
                      <a:pt x="6" y="13"/>
                    </a:moveTo>
                    <a:lnTo>
                      <a:pt x="8" y="13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6" y="13"/>
                    </a:lnTo>
                    <a:close/>
                    <a:moveTo>
                      <a:pt x="13" y="17"/>
                    </a:moveTo>
                    <a:lnTo>
                      <a:pt x="13" y="24"/>
                    </a:lnTo>
                    <a:lnTo>
                      <a:pt x="8" y="24"/>
                    </a:lnTo>
                    <a:lnTo>
                      <a:pt x="8" y="17"/>
                    </a:lnTo>
                    <a:lnTo>
                      <a:pt x="13" y="17"/>
                    </a:lnTo>
                    <a:close/>
                    <a:moveTo>
                      <a:pt x="1" y="17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7"/>
                    </a:lnTo>
                    <a:lnTo>
                      <a:pt x="1" y="17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4" y="8"/>
                    </a:lnTo>
                    <a:lnTo>
                      <a:pt x="8" y="13"/>
                    </a:lnTo>
                    <a:lnTo>
                      <a:pt x="1" y="13"/>
                    </a:lnTo>
                    <a:close/>
                    <a:moveTo>
                      <a:pt x="4" y="8"/>
                    </a:moveTo>
                    <a:lnTo>
                      <a:pt x="6" y="6"/>
                    </a:lnTo>
                    <a:lnTo>
                      <a:pt x="13" y="16"/>
                    </a:lnTo>
                    <a:lnTo>
                      <a:pt x="11" y="17"/>
                    </a:lnTo>
                    <a:lnTo>
                      <a:pt x="4" y="8"/>
                    </a:lnTo>
                    <a:close/>
                    <a:moveTo>
                      <a:pt x="14" y="11"/>
                    </a:moveTo>
                    <a:lnTo>
                      <a:pt x="14" y="14"/>
                    </a:lnTo>
                    <a:lnTo>
                      <a:pt x="13" y="16"/>
                    </a:lnTo>
                    <a:lnTo>
                      <a:pt x="9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6"/>
                    </a:moveTo>
                    <a:lnTo>
                      <a:pt x="4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2315"/>
              <p:cNvSpPr>
                <a:spLocks noEditPoints="1"/>
              </p:cNvSpPr>
              <p:nvPr/>
            </p:nvSpPr>
            <p:spPr bwMode="auto">
              <a:xfrm>
                <a:off x="1315" y="2747"/>
                <a:ext cx="16" cy="31"/>
              </a:xfrm>
              <a:custGeom>
                <a:avLst/>
                <a:gdLst/>
                <a:ahLst/>
                <a:cxnLst>
                  <a:cxn ang="0">
                    <a:pos x="10" y="31"/>
                  </a:cxn>
                  <a:cxn ang="0">
                    <a:pos x="5" y="31"/>
                  </a:cxn>
                  <a:cxn ang="0">
                    <a:pos x="1" y="28"/>
                  </a:cxn>
                  <a:cxn ang="0">
                    <a:pos x="0" y="24"/>
                  </a:cxn>
                  <a:cxn ang="0">
                    <a:pos x="11" y="29"/>
                  </a:cxn>
                  <a:cxn ang="0">
                    <a:pos x="3" y="20"/>
                  </a:cxn>
                  <a:cxn ang="0">
                    <a:pos x="11" y="29"/>
                  </a:cxn>
                  <a:cxn ang="0">
                    <a:pos x="13" y="24"/>
                  </a:cxn>
                  <a:cxn ang="0">
                    <a:pos x="11" y="28"/>
                  </a:cxn>
                  <a:cxn ang="0">
                    <a:pos x="13" y="24"/>
                  </a:cxn>
                  <a:cxn ang="0">
                    <a:pos x="1" y="18"/>
                  </a:cxn>
                  <a:cxn ang="0">
                    <a:pos x="13" y="24"/>
                  </a:cxn>
                  <a:cxn ang="0">
                    <a:pos x="1" y="18"/>
                  </a:cxn>
                  <a:cxn ang="0">
                    <a:pos x="3" y="15"/>
                  </a:cxn>
                  <a:cxn ang="0">
                    <a:pos x="1" y="18"/>
                  </a:cxn>
                  <a:cxn ang="0">
                    <a:pos x="5" y="13"/>
                  </a:cxn>
                  <a:cxn ang="0">
                    <a:pos x="11" y="23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14" y="16"/>
                  </a:cxn>
                  <a:cxn ang="0">
                    <a:pos x="3" y="10"/>
                  </a:cxn>
                  <a:cxn ang="0">
                    <a:pos x="14" y="16"/>
                  </a:cxn>
                  <a:cxn ang="0">
                    <a:pos x="3" y="10"/>
                  </a:cxn>
                  <a:cxn ang="0">
                    <a:pos x="10" y="3"/>
                  </a:cxn>
                  <a:cxn ang="0">
                    <a:pos x="3" y="10"/>
                  </a:cxn>
                  <a:cxn ang="0">
                    <a:pos x="10" y="3"/>
                  </a:cxn>
                  <a:cxn ang="0">
                    <a:pos x="10" y="15"/>
                  </a:cxn>
                  <a:cxn ang="0">
                    <a:pos x="16" y="10"/>
                  </a:cxn>
                  <a:cxn ang="0">
                    <a:pos x="10" y="15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16" y="10"/>
                  </a:cxn>
                  <a:cxn ang="0">
                    <a:pos x="5" y="7"/>
                  </a:cxn>
                  <a:cxn ang="0">
                    <a:pos x="6" y="3"/>
                  </a:cxn>
                  <a:cxn ang="0">
                    <a:pos x="10" y="0"/>
                  </a:cxn>
                  <a:cxn ang="0">
                    <a:pos x="14" y="3"/>
                  </a:cxn>
                  <a:cxn ang="0">
                    <a:pos x="16" y="7"/>
                  </a:cxn>
                </a:cxnLst>
                <a:rect l="0" t="0" r="r" b="b"/>
                <a:pathLst>
                  <a:path w="16" h="31">
                    <a:moveTo>
                      <a:pt x="11" y="29"/>
                    </a:moveTo>
                    <a:lnTo>
                      <a:pt x="10" y="31"/>
                    </a:lnTo>
                    <a:lnTo>
                      <a:pt x="6" y="31"/>
                    </a:lnTo>
                    <a:lnTo>
                      <a:pt x="5" y="31"/>
                    </a:lnTo>
                    <a:lnTo>
                      <a:pt x="3" y="29"/>
                    </a:lnTo>
                    <a:lnTo>
                      <a:pt x="1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1"/>
                    </a:lnTo>
                    <a:lnTo>
                      <a:pt x="11" y="29"/>
                    </a:lnTo>
                    <a:close/>
                    <a:moveTo>
                      <a:pt x="1" y="21"/>
                    </a:moveTo>
                    <a:lnTo>
                      <a:pt x="3" y="20"/>
                    </a:lnTo>
                    <a:lnTo>
                      <a:pt x="11" y="28"/>
                    </a:lnTo>
                    <a:lnTo>
                      <a:pt x="11" y="29"/>
                    </a:lnTo>
                    <a:lnTo>
                      <a:pt x="1" y="21"/>
                    </a:lnTo>
                    <a:close/>
                    <a:moveTo>
                      <a:pt x="13" y="24"/>
                    </a:moveTo>
                    <a:lnTo>
                      <a:pt x="13" y="26"/>
                    </a:lnTo>
                    <a:lnTo>
                      <a:pt x="11" y="28"/>
                    </a:lnTo>
                    <a:lnTo>
                      <a:pt x="8" y="24"/>
                    </a:lnTo>
                    <a:lnTo>
                      <a:pt x="13" y="24"/>
                    </a:lnTo>
                    <a:close/>
                    <a:moveTo>
                      <a:pt x="1" y="24"/>
                    </a:moveTo>
                    <a:lnTo>
                      <a:pt x="1" y="18"/>
                    </a:lnTo>
                    <a:lnTo>
                      <a:pt x="13" y="18"/>
                    </a:lnTo>
                    <a:lnTo>
                      <a:pt x="13" y="24"/>
                    </a:lnTo>
                    <a:lnTo>
                      <a:pt x="1" y="24"/>
                    </a:lnTo>
                    <a:close/>
                    <a:moveTo>
                      <a:pt x="1" y="18"/>
                    </a:moveTo>
                    <a:lnTo>
                      <a:pt x="1" y="16"/>
                    </a:lnTo>
                    <a:lnTo>
                      <a:pt x="3" y="15"/>
                    </a:lnTo>
                    <a:lnTo>
                      <a:pt x="8" y="18"/>
                    </a:lnTo>
                    <a:lnTo>
                      <a:pt x="1" y="18"/>
                    </a:lnTo>
                    <a:close/>
                    <a:moveTo>
                      <a:pt x="3" y="15"/>
                    </a:moveTo>
                    <a:lnTo>
                      <a:pt x="5" y="13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3" y="15"/>
                    </a:lnTo>
                    <a:close/>
                    <a:moveTo>
                      <a:pt x="14" y="16"/>
                    </a:moveTo>
                    <a:lnTo>
                      <a:pt x="14" y="20"/>
                    </a:lnTo>
                    <a:lnTo>
                      <a:pt x="13" y="21"/>
                    </a:lnTo>
                    <a:lnTo>
                      <a:pt x="10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10"/>
                    </a:lnTo>
                    <a:lnTo>
                      <a:pt x="14" y="10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10"/>
                    </a:moveTo>
                    <a:lnTo>
                      <a:pt x="3" y="3"/>
                    </a:lnTo>
                    <a:lnTo>
                      <a:pt x="10" y="3"/>
                    </a:lnTo>
                    <a:lnTo>
                      <a:pt x="10" y="10"/>
                    </a:lnTo>
                    <a:lnTo>
                      <a:pt x="3" y="10"/>
                    </a:lnTo>
                    <a:close/>
                    <a:moveTo>
                      <a:pt x="10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3"/>
                    </a:lnTo>
                    <a:close/>
                    <a:moveTo>
                      <a:pt x="16" y="10"/>
                    </a:moveTo>
                    <a:lnTo>
                      <a:pt x="16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6" y="10"/>
                    </a:lnTo>
                    <a:close/>
                    <a:moveTo>
                      <a:pt x="5" y="10"/>
                    </a:moveTo>
                    <a:lnTo>
                      <a:pt x="5" y="7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5" y="10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6" y="3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2316"/>
              <p:cNvSpPr>
                <a:spLocks noEditPoints="1"/>
              </p:cNvSpPr>
              <p:nvPr/>
            </p:nvSpPr>
            <p:spPr bwMode="auto">
              <a:xfrm>
                <a:off x="1320" y="2728"/>
                <a:ext cx="16" cy="32"/>
              </a:xfrm>
              <a:custGeom>
                <a:avLst/>
                <a:gdLst/>
                <a:ahLst/>
                <a:cxnLst>
                  <a:cxn ang="0">
                    <a:pos x="11" y="27"/>
                  </a:cxn>
                  <a:cxn ang="0">
                    <a:pos x="8" y="30"/>
                  </a:cxn>
                  <a:cxn ang="0">
                    <a:pos x="3" y="30"/>
                  </a:cxn>
                  <a:cxn ang="0">
                    <a:pos x="0" y="27"/>
                  </a:cxn>
                  <a:cxn ang="0">
                    <a:pos x="11" y="26"/>
                  </a:cxn>
                  <a:cxn ang="0">
                    <a:pos x="0" y="21"/>
                  </a:cxn>
                  <a:cxn ang="0">
                    <a:pos x="11" y="26"/>
                  </a:cxn>
                  <a:cxn ang="0">
                    <a:pos x="0" y="21"/>
                  </a:cxn>
                  <a:cxn ang="0">
                    <a:pos x="5" y="16"/>
                  </a:cxn>
                  <a:cxn ang="0">
                    <a:pos x="0" y="21"/>
                  </a:cxn>
                  <a:cxn ang="0">
                    <a:pos x="6" y="16"/>
                  </a:cxn>
                  <a:cxn ang="0">
                    <a:pos x="5" y="27"/>
                  </a:cxn>
                  <a:cxn ang="0">
                    <a:pos x="13" y="21"/>
                  </a:cxn>
                  <a:cxn ang="0">
                    <a:pos x="6" y="27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13" y="21"/>
                  </a:cxn>
                  <a:cxn ang="0">
                    <a:pos x="1" y="14"/>
                  </a:cxn>
                  <a:cxn ang="0">
                    <a:pos x="6" y="8"/>
                  </a:cxn>
                  <a:cxn ang="0">
                    <a:pos x="1" y="14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14" y="14"/>
                  </a:cxn>
                  <a:cxn ang="0">
                    <a:pos x="3" y="8"/>
                  </a:cxn>
                  <a:cxn ang="0">
                    <a:pos x="14" y="14"/>
                  </a:cxn>
                  <a:cxn ang="0">
                    <a:pos x="3" y="8"/>
                  </a:cxn>
                  <a:cxn ang="0">
                    <a:pos x="5" y="3"/>
                  </a:cxn>
                  <a:cxn ang="0">
                    <a:pos x="3" y="8"/>
                  </a:cxn>
                  <a:cxn ang="0">
                    <a:pos x="6" y="1"/>
                  </a:cxn>
                  <a:cxn ang="0">
                    <a:pos x="13" y="11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6"/>
                  </a:cxn>
                  <a:cxn ang="0">
                    <a:pos x="14" y="9"/>
                  </a:cxn>
                </a:cxnLst>
                <a:rect l="0" t="0" r="r" b="b"/>
                <a:pathLst>
                  <a:path w="16" h="32">
                    <a:moveTo>
                      <a:pt x="11" y="26"/>
                    </a:moveTo>
                    <a:lnTo>
                      <a:pt x="11" y="27"/>
                    </a:lnTo>
                    <a:lnTo>
                      <a:pt x="9" y="30"/>
                    </a:lnTo>
                    <a:lnTo>
                      <a:pt x="8" y="30"/>
                    </a:lnTo>
                    <a:lnTo>
                      <a:pt x="5" y="32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21"/>
                    </a:lnTo>
                    <a:lnTo>
                      <a:pt x="11" y="21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21"/>
                    </a:moveTo>
                    <a:lnTo>
                      <a:pt x="0" y="16"/>
                    </a:lnTo>
                    <a:lnTo>
                      <a:pt x="5" y="16"/>
                    </a:lnTo>
                    <a:lnTo>
                      <a:pt x="5" y="21"/>
                    </a:lnTo>
                    <a:lnTo>
                      <a:pt x="0" y="21"/>
                    </a:lnTo>
                    <a:close/>
                    <a:moveTo>
                      <a:pt x="5" y="16"/>
                    </a:moveTo>
                    <a:lnTo>
                      <a:pt x="6" y="16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5" y="16"/>
                    </a:lnTo>
                    <a:close/>
                    <a:moveTo>
                      <a:pt x="13" y="21"/>
                    </a:moveTo>
                    <a:lnTo>
                      <a:pt x="13" y="27"/>
                    </a:lnTo>
                    <a:lnTo>
                      <a:pt x="6" y="27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1" y="21"/>
                    </a:moveTo>
                    <a:lnTo>
                      <a:pt x="1" y="14"/>
                    </a:lnTo>
                    <a:lnTo>
                      <a:pt x="13" y="14"/>
                    </a:lnTo>
                    <a:lnTo>
                      <a:pt x="13" y="21"/>
                    </a:lnTo>
                    <a:lnTo>
                      <a:pt x="1" y="21"/>
                    </a:lnTo>
                    <a:close/>
                    <a:moveTo>
                      <a:pt x="1" y="14"/>
                    </a:moveTo>
                    <a:lnTo>
                      <a:pt x="1" y="8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1" y="14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4" y="14"/>
                    </a:moveTo>
                    <a:lnTo>
                      <a:pt x="14" y="19"/>
                    </a:lnTo>
                    <a:lnTo>
                      <a:pt x="8" y="19"/>
                    </a:lnTo>
                    <a:lnTo>
                      <a:pt x="8" y="14"/>
                    </a:lnTo>
                    <a:lnTo>
                      <a:pt x="14" y="14"/>
                    </a:lnTo>
                    <a:close/>
                    <a:moveTo>
                      <a:pt x="3" y="14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4"/>
                    </a:lnTo>
                    <a:lnTo>
                      <a:pt x="3" y="14"/>
                    </a:lnTo>
                    <a:close/>
                    <a:moveTo>
                      <a:pt x="3" y="8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5" y="3"/>
                    </a:moveTo>
                    <a:lnTo>
                      <a:pt x="6" y="1"/>
                    </a:lnTo>
                    <a:lnTo>
                      <a:pt x="14" y="9"/>
                    </a:lnTo>
                    <a:lnTo>
                      <a:pt x="13" y="11"/>
                    </a:lnTo>
                    <a:lnTo>
                      <a:pt x="5" y="3"/>
                    </a:lnTo>
                    <a:close/>
                    <a:moveTo>
                      <a:pt x="6" y="1"/>
                    </a:move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6" y="6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2317"/>
              <p:cNvSpPr>
                <a:spLocks noEditPoints="1"/>
              </p:cNvSpPr>
              <p:nvPr/>
            </p:nvSpPr>
            <p:spPr bwMode="auto">
              <a:xfrm>
                <a:off x="1325" y="2708"/>
                <a:ext cx="14" cy="31"/>
              </a:xfrm>
              <a:custGeom>
                <a:avLst/>
                <a:gdLst/>
                <a:ahLst/>
                <a:cxnLst>
                  <a:cxn ang="0">
                    <a:pos x="9" y="28"/>
                  </a:cxn>
                  <a:cxn ang="0">
                    <a:pos x="8" y="31"/>
                  </a:cxn>
                  <a:cxn ang="0">
                    <a:pos x="3" y="31"/>
                  </a:cxn>
                  <a:cxn ang="0">
                    <a:pos x="0" y="28"/>
                  </a:cxn>
                  <a:cxn ang="0">
                    <a:pos x="11" y="26"/>
                  </a:cxn>
                  <a:cxn ang="0">
                    <a:pos x="0" y="18"/>
                  </a:cxn>
                  <a:cxn ang="0">
                    <a:pos x="11" y="26"/>
                  </a:cxn>
                  <a:cxn ang="0">
                    <a:pos x="0" y="18"/>
                  </a:cxn>
                  <a:cxn ang="0">
                    <a:pos x="4" y="13"/>
                  </a:cxn>
                  <a:cxn ang="0">
                    <a:pos x="0" y="18"/>
                  </a:cxn>
                  <a:cxn ang="0">
                    <a:pos x="6" y="13"/>
                  </a:cxn>
                  <a:cxn ang="0">
                    <a:pos x="4" y="24"/>
                  </a:cxn>
                  <a:cxn ang="0">
                    <a:pos x="11" y="18"/>
                  </a:cxn>
                  <a:cxn ang="0">
                    <a:pos x="6" y="24"/>
                  </a:cxn>
                  <a:cxn ang="0">
                    <a:pos x="11" y="18"/>
                  </a:cxn>
                  <a:cxn ang="0">
                    <a:pos x="0" y="11"/>
                  </a:cxn>
                  <a:cxn ang="0">
                    <a:pos x="11" y="18"/>
                  </a:cxn>
                  <a:cxn ang="0">
                    <a:pos x="0" y="11"/>
                  </a:cxn>
                  <a:cxn ang="0">
                    <a:pos x="6" y="5"/>
                  </a:cxn>
                  <a:cxn ang="0">
                    <a:pos x="0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4" y="11"/>
                  </a:cxn>
                  <a:cxn ang="0">
                    <a:pos x="8" y="16"/>
                  </a:cxn>
                  <a:cxn ang="0">
                    <a:pos x="14" y="11"/>
                  </a:cxn>
                  <a:cxn ang="0">
                    <a:pos x="1" y="5"/>
                  </a:cxn>
                  <a:cxn ang="0">
                    <a:pos x="14" y="11"/>
                  </a:cxn>
                  <a:cxn ang="0">
                    <a:pos x="1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31">
                    <a:moveTo>
                      <a:pt x="11" y="26"/>
                    </a:moveTo>
                    <a:lnTo>
                      <a:pt x="9" y="28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4" y="31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11" y="26"/>
                    </a:lnTo>
                    <a:close/>
                    <a:moveTo>
                      <a:pt x="0" y="26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6"/>
                    </a:lnTo>
                    <a:lnTo>
                      <a:pt x="0" y="26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4" y="13"/>
                    </a:lnTo>
                    <a:lnTo>
                      <a:pt x="4" y="18"/>
                    </a:lnTo>
                    <a:lnTo>
                      <a:pt x="0" y="18"/>
                    </a:lnTo>
                    <a:close/>
                    <a:moveTo>
                      <a:pt x="4" y="13"/>
                    </a:moveTo>
                    <a:lnTo>
                      <a:pt x="6" y="13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13"/>
                    </a:lnTo>
                    <a:close/>
                    <a:moveTo>
                      <a:pt x="11" y="18"/>
                    </a:moveTo>
                    <a:lnTo>
                      <a:pt x="11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1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4" y="11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14" y="5"/>
                    </a:lnTo>
                    <a:lnTo>
                      <a:pt x="14" y="11"/>
                    </a:lnTo>
                    <a:lnTo>
                      <a:pt x="1" y="11"/>
                    </a:lnTo>
                    <a:close/>
                    <a:moveTo>
                      <a:pt x="1" y="5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2318"/>
              <p:cNvSpPr>
                <a:spLocks noEditPoints="1"/>
              </p:cNvSpPr>
              <p:nvPr/>
            </p:nvSpPr>
            <p:spPr bwMode="auto">
              <a:xfrm>
                <a:off x="1326" y="2687"/>
                <a:ext cx="16" cy="32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32"/>
                  </a:cxn>
                  <a:cxn ang="0">
                    <a:pos x="5" y="32"/>
                  </a:cxn>
                  <a:cxn ang="0">
                    <a:pos x="2" y="29"/>
                  </a:cxn>
                  <a:cxn ang="0">
                    <a:pos x="13" y="26"/>
                  </a:cxn>
                  <a:cxn ang="0">
                    <a:pos x="0" y="23"/>
                  </a:cxn>
                  <a:cxn ang="0">
                    <a:pos x="13" y="26"/>
                  </a:cxn>
                  <a:cxn ang="0">
                    <a:pos x="0" y="23"/>
                  </a:cxn>
                  <a:cxn ang="0">
                    <a:pos x="7" y="18"/>
                  </a:cxn>
                  <a:cxn ang="0">
                    <a:pos x="0" y="23"/>
                  </a:cxn>
                  <a:cxn ang="0">
                    <a:pos x="8" y="18"/>
                  </a:cxn>
                  <a:cxn ang="0">
                    <a:pos x="7" y="29"/>
                  </a:cxn>
                  <a:cxn ang="0">
                    <a:pos x="13" y="23"/>
                  </a:cxn>
                  <a:cxn ang="0">
                    <a:pos x="8" y="29"/>
                  </a:cxn>
                  <a:cxn ang="0">
                    <a:pos x="13" y="23"/>
                  </a:cxn>
                  <a:cxn ang="0">
                    <a:pos x="2" y="16"/>
                  </a:cxn>
                  <a:cxn ang="0">
                    <a:pos x="13" y="23"/>
                  </a:cxn>
                  <a:cxn ang="0">
                    <a:pos x="2" y="16"/>
                  </a:cxn>
                  <a:cxn ang="0">
                    <a:pos x="3" y="11"/>
                  </a:cxn>
                  <a:cxn ang="0">
                    <a:pos x="2" y="16"/>
                  </a:cxn>
                  <a:cxn ang="0">
                    <a:pos x="5" y="11"/>
                  </a:cxn>
                  <a:cxn ang="0">
                    <a:pos x="12" y="19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5" y="15"/>
                  </a:cxn>
                  <a:cxn ang="0">
                    <a:pos x="3" y="6"/>
                  </a:cxn>
                  <a:cxn ang="0">
                    <a:pos x="15" y="15"/>
                  </a:cxn>
                  <a:cxn ang="0">
                    <a:pos x="3" y="6"/>
                  </a:cxn>
                  <a:cxn ang="0">
                    <a:pos x="8" y="2"/>
                  </a:cxn>
                  <a:cxn ang="0">
                    <a:pos x="3" y="6"/>
                  </a:cxn>
                  <a:cxn ang="0">
                    <a:pos x="12" y="2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12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7" y="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32">
                    <a:moveTo>
                      <a:pt x="13" y="26"/>
                    </a:moveTo>
                    <a:lnTo>
                      <a:pt x="12" y="29"/>
                    </a:lnTo>
                    <a:lnTo>
                      <a:pt x="10" y="31"/>
                    </a:lnTo>
                    <a:lnTo>
                      <a:pt x="8" y="32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2" y="31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13" y="26"/>
                    </a:lnTo>
                    <a:close/>
                    <a:moveTo>
                      <a:pt x="0" y="26"/>
                    </a:moveTo>
                    <a:lnTo>
                      <a:pt x="0" y="23"/>
                    </a:lnTo>
                    <a:lnTo>
                      <a:pt x="13" y="23"/>
                    </a:lnTo>
                    <a:lnTo>
                      <a:pt x="13" y="26"/>
                    </a:lnTo>
                    <a:lnTo>
                      <a:pt x="0" y="26"/>
                    </a:lnTo>
                    <a:close/>
                    <a:moveTo>
                      <a:pt x="0" y="23"/>
                    </a:moveTo>
                    <a:lnTo>
                      <a:pt x="0" y="18"/>
                    </a:lnTo>
                    <a:lnTo>
                      <a:pt x="7" y="18"/>
                    </a:lnTo>
                    <a:lnTo>
                      <a:pt x="7" y="23"/>
                    </a:lnTo>
                    <a:lnTo>
                      <a:pt x="0" y="23"/>
                    </a:lnTo>
                    <a:close/>
                    <a:moveTo>
                      <a:pt x="7" y="18"/>
                    </a:moveTo>
                    <a:lnTo>
                      <a:pt x="8" y="18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7" y="18"/>
                    </a:lnTo>
                    <a:close/>
                    <a:moveTo>
                      <a:pt x="13" y="23"/>
                    </a:moveTo>
                    <a:lnTo>
                      <a:pt x="13" y="29"/>
                    </a:lnTo>
                    <a:lnTo>
                      <a:pt x="8" y="29"/>
                    </a:lnTo>
                    <a:lnTo>
                      <a:pt x="8" y="23"/>
                    </a:lnTo>
                    <a:lnTo>
                      <a:pt x="13" y="23"/>
                    </a:lnTo>
                    <a:close/>
                    <a:moveTo>
                      <a:pt x="2" y="23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23"/>
                    </a:lnTo>
                    <a:lnTo>
                      <a:pt x="2" y="23"/>
                    </a:lnTo>
                    <a:close/>
                    <a:moveTo>
                      <a:pt x="2" y="16"/>
                    </a:moveTo>
                    <a:lnTo>
                      <a:pt x="2" y="13"/>
                    </a:lnTo>
                    <a:lnTo>
                      <a:pt x="3" y="11"/>
                    </a:lnTo>
                    <a:lnTo>
                      <a:pt x="8" y="16"/>
                    </a:lnTo>
                    <a:lnTo>
                      <a:pt x="2" y="16"/>
                    </a:lnTo>
                    <a:close/>
                    <a:moveTo>
                      <a:pt x="3" y="11"/>
                    </a:moveTo>
                    <a:lnTo>
                      <a:pt x="5" y="11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3" y="11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13" y="19"/>
                    </a:lnTo>
                    <a:lnTo>
                      <a:pt x="8" y="15"/>
                    </a:lnTo>
                    <a:lnTo>
                      <a:pt x="15" y="15"/>
                    </a:lnTo>
                    <a:close/>
                    <a:moveTo>
                      <a:pt x="3" y="15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5"/>
                    </a:lnTo>
                    <a:lnTo>
                      <a:pt x="3" y="15"/>
                    </a:lnTo>
                    <a:close/>
                    <a:moveTo>
                      <a:pt x="3" y="6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2"/>
                    </a:moveTo>
                    <a:lnTo>
                      <a:pt x="12" y="2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2" y="13"/>
                    </a:lnTo>
                    <a:lnTo>
                      <a:pt x="12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2319"/>
              <p:cNvSpPr>
                <a:spLocks noEditPoints="1"/>
              </p:cNvSpPr>
              <p:nvPr/>
            </p:nvSpPr>
            <p:spPr bwMode="auto">
              <a:xfrm>
                <a:off x="1331" y="2666"/>
                <a:ext cx="15" cy="32"/>
              </a:xfrm>
              <a:custGeom>
                <a:avLst/>
                <a:gdLst/>
                <a:ahLst/>
                <a:cxnLst>
                  <a:cxn ang="0">
                    <a:pos x="11" y="29"/>
                  </a:cxn>
                  <a:cxn ang="0">
                    <a:pos x="8" y="32"/>
                  </a:cxn>
                  <a:cxn ang="0">
                    <a:pos x="3" y="32"/>
                  </a:cxn>
                  <a:cxn ang="0">
                    <a:pos x="0" y="29"/>
                  </a:cxn>
                  <a:cxn ang="0">
                    <a:pos x="11" y="27"/>
                  </a:cxn>
                  <a:cxn ang="0">
                    <a:pos x="0" y="19"/>
                  </a:cxn>
                  <a:cxn ang="0">
                    <a:pos x="11" y="27"/>
                  </a:cxn>
                  <a:cxn ang="0">
                    <a:pos x="0" y="19"/>
                  </a:cxn>
                  <a:cxn ang="0">
                    <a:pos x="7" y="14"/>
                  </a:cxn>
                  <a:cxn ang="0">
                    <a:pos x="0" y="19"/>
                  </a:cxn>
                  <a:cxn ang="0">
                    <a:pos x="7" y="14"/>
                  </a:cxn>
                  <a:cxn ang="0">
                    <a:pos x="7" y="26"/>
                  </a:cxn>
                  <a:cxn ang="0">
                    <a:pos x="13" y="19"/>
                  </a:cxn>
                  <a:cxn ang="0">
                    <a:pos x="7" y="26"/>
                  </a:cxn>
                  <a:cxn ang="0">
                    <a:pos x="13" y="19"/>
                  </a:cxn>
                  <a:cxn ang="0">
                    <a:pos x="2" y="13"/>
                  </a:cxn>
                  <a:cxn ang="0">
                    <a:pos x="13" y="19"/>
                  </a:cxn>
                  <a:cxn ang="0">
                    <a:pos x="2" y="13"/>
                  </a:cxn>
                  <a:cxn ang="0">
                    <a:pos x="3" y="8"/>
                  </a:cxn>
                  <a:cxn ang="0">
                    <a:pos x="2" y="13"/>
                  </a:cxn>
                  <a:cxn ang="0">
                    <a:pos x="5" y="6"/>
                  </a:cxn>
                  <a:cxn ang="0">
                    <a:pos x="10" y="18"/>
                  </a:cxn>
                  <a:cxn ang="0">
                    <a:pos x="15" y="11"/>
                  </a:cxn>
                  <a:cxn ang="0">
                    <a:pos x="11" y="16"/>
                  </a:cxn>
                  <a:cxn ang="0">
                    <a:pos x="15" y="11"/>
                  </a:cxn>
                  <a:cxn ang="0">
                    <a:pos x="3" y="5"/>
                  </a:cxn>
                  <a:cxn ang="0">
                    <a:pos x="15" y="11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32">
                    <a:moveTo>
                      <a:pt x="11" y="27"/>
                    </a:moveTo>
                    <a:lnTo>
                      <a:pt x="11" y="29"/>
                    </a:lnTo>
                    <a:lnTo>
                      <a:pt x="10" y="31"/>
                    </a:lnTo>
                    <a:lnTo>
                      <a:pt x="8" y="32"/>
                    </a:lnTo>
                    <a:lnTo>
                      <a:pt x="7" y="32"/>
                    </a:lnTo>
                    <a:lnTo>
                      <a:pt x="3" y="32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11" y="27"/>
                    </a:lnTo>
                    <a:close/>
                    <a:moveTo>
                      <a:pt x="0" y="27"/>
                    </a:moveTo>
                    <a:lnTo>
                      <a:pt x="0" y="19"/>
                    </a:lnTo>
                    <a:lnTo>
                      <a:pt x="11" y="19"/>
                    </a:lnTo>
                    <a:lnTo>
                      <a:pt x="11" y="27"/>
                    </a:lnTo>
                    <a:lnTo>
                      <a:pt x="0" y="27"/>
                    </a:lnTo>
                    <a:close/>
                    <a:moveTo>
                      <a:pt x="0" y="19"/>
                    </a:moveTo>
                    <a:lnTo>
                      <a:pt x="0" y="14"/>
                    </a:lnTo>
                    <a:lnTo>
                      <a:pt x="7" y="14"/>
                    </a:lnTo>
                    <a:lnTo>
                      <a:pt x="7" y="19"/>
                    </a:lnTo>
                    <a:lnTo>
                      <a:pt x="0" y="19"/>
                    </a:lnTo>
                    <a:close/>
                    <a:moveTo>
                      <a:pt x="7" y="14"/>
                    </a:moveTo>
                    <a:lnTo>
                      <a:pt x="7" y="14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14"/>
                    </a:lnTo>
                    <a:close/>
                    <a:moveTo>
                      <a:pt x="13" y="19"/>
                    </a:moveTo>
                    <a:lnTo>
                      <a:pt x="13" y="26"/>
                    </a:lnTo>
                    <a:lnTo>
                      <a:pt x="7" y="26"/>
                    </a:lnTo>
                    <a:lnTo>
                      <a:pt x="7" y="19"/>
                    </a:lnTo>
                    <a:lnTo>
                      <a:pt x="13" y="19"/>
                    </a:lnTo>
                    <a:close/>
                    <a:moveTo>
                      <a:pt x="2" y="19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9"/>
                    </a:lnTo>
                    <a:lnTo>
                      <a:pt x="2" y="19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3" y="8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3" y="8"/>
                    </a:moveTo>
                    <a:lnTo>
                      <a:pt x="5" y="6"/>
                    </a:lnTo>
                    <a:lnTo>
                      <a:pt x="11" y="16"/>
                    </a:lnTo>
                    <a:lnTo>
                      <a:pt x="10" y="18"/>
                    </a:lnTo>
                    <a:lnTo>
                      <a:pt x="3" y="8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11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2320"/>
              <p:cNvSpPr>
                <a:spLocks noEditPoints="1"/>
              </p:cNvSpPr>
              <p:nvPr/>
            </p:nvSpPr>
            <p:spPr bwMode="auto">
              <a:xfrm>
                <a:off x="1334" y="2645"/>
                <a:ext cx="15" cy="32"/>
              </a:xfrm>
              <a:custGeom>
                <a:avLst/>
                <a:gdLst/>
                <a:ahLst/>
                <a:cxnLst>
                  <a:cxn ang="0">
                    <a:pos x="12" y="29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0" y="29"/>
                  </a:cxn>
                  <a:cxn ang="0">
                    <a:pos x="12" y="26"/>
                  </a:cxn>
                  <a:cxn ang="0">
                    <a:pos x="0" y="24"/>
                  </a:cxn>
                  <a:cxn ang="0">
                    <a:pos x="12" y="26"/>
                  </a:cxn>
                  <a:cxn ang="0">
                    <a:pos x="0" y="24"/>
                  </a:cxn>
                  <a:cxn ang="0">
                    <a:pos x="5" y="19"/>
                  </a:cxn>
                  <a:cxn ang="0">
                    <a:pos x="0" y="24"/>
                  </a:cxn>
                  <a:cxn ang="0">
                    <a:pos x="7" y="19"/>
                  </a:cxn>
                  <a:cxn ang="0">
                    <a:pos x="5" y="31"/>
                  </a:cxn>
                  <a:cxn ang="0">
                    <a:pos x="13" y="24"/>
                  </a:cxn>
                  <a:cxn ang="0">
                    <a:pos x="7" y="31"/>
                  </a:cxn>
                  <a:cxn ang="0">
                    <a:pos x="13" y="24"/>
                  </a:cxn>
                  <a:cxn ang="0">
                    <a:pos x="2" y="16"/>
                  </a:cxn>
                  <a:cxn ang="0">
                    <a:pos x="13" y="24"/>
                  </a:cxn>
                  <a:cxn ang="0">
                    <a:pos x="2" y="16"/>
                  </a:cxn>
                  <a:cxn ang="0">
                    <a:pos x="7" y="11"/>
                  </a:cxn>
                  <a:cxn ang="0">
                    <a:pos x="2" y="16"/>
                  </a:cxn>
                  <a:cxn ang="0">
                    <a:pos x="8" y="11"/>
                  </a:cxn>
                  <a:cxn ang="0">
                    <a:pos x="7" y="22"/>
                  </a:cxn>
                  <a:cxn ang="0">
                    <a:pos x="15" y="16"/>
                  </a:cxn>
                  <a:cxn ang="0">
                    <a:pos x="8" y="22"/>
                  </a:cxn>
                  <a:cxn ang="0">
                    <a:pos x="15" y="16"/>
                  </a:cxn>
                  <a:cxn ang="0">
                    <a:pos x="4" y="8"/>
                  </a:cxn>
                  <a:cxn ang="0">
                    <a:pos x="15" y="16"/>
                  </a:cxn>
                  <a:cxn ang="0">
                    <a:pos x="4" y="8"/>
                  </a:cxn>
                  <a:cxn ang="0">
                    <a:pos x="8" y="1"/>
                  </a:cxn>
                  <a:cxn ang="0">
                    <a:pos x="4" y="8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10" y="13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32">
                    <a:moveTo>
                      <a:pt x="12" y="26"/>
                    </a:moveTo>
                    <a:lnTo>
                      <a:pt x="12" y="29"/>
                    </a:lnTo>
                    <a:lnTo>
                      <a:pt x="10" y="31"/>
                    </a:lnTo>
                    <a:lnTo>
                      <a:pt x="8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2" y="31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12" y="26"/>
                    </a:lnTo>
                    <a:close/>
                    <a:moveTo>
                      <a:pt x="0" y="26"/>
                    </a:moveTo>
                    <a:lnTo>
                      <a:pt x="0" y="24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0" y="26"/>
                    </a:lnTo>
                    <a:close/>
                    <a:moveTo>
                      <a:pt x="0" y="24"/>
                    </a:moveTo>
                    <a:lnTo>
                      <a:pt x="0" y="19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0" y="24"/>
                    </a:lnTo>
                    <a:close/>
                    <a:moveTo>
                      <a:pt x="5" y="19"/>
                    </a:moveTo>
                    <a:lnTo>
                      <a:pt x="7" y="19"/>
                    </a:lnTo>
                    <a:lnTo>
                      <a:pt x="7" y="31"/>
                    </a:lnTo>
                    <a:lnTo>
                      <a:pt x="5" y="31"/>
                    </a:lnTo>
                    <a:lnTo>
                      <a:pt x="5" y="19"/>
                    </a:lnTo>
                    <a:close/>
                    <a:moveTo>
                      <a:pt x="13" y="24"/>
                    </a:moveTo>
                    <a:lnTo>
                      <a:pt x="13" y="31"/>
                    </a:lnTo>
                    <a:lnTo>
                      <a:pt x="7" y="31"/>
                    </a:lnTo>
                    <a:lnTo>
                      <a:pt x="7" y="24"/>
                    </a:lnTo>
                    <a:lnTo>
                      <a:pt x="13" y="24"/>
                    </a:lnTo>
                    <a:close/>
                    <a:moveTo>
                      <a:pt x="2" y="24"/>
                    </a:moveTo>
                    <a:lnTo>
                      <a:pt x="2" y="16"/>
                    </a:lnTo>
                    <a:lnTo>
                      <a:pt x="13" y="16"/>
                    </a:lnTo>
                    <a:lnTo>
                      <a:pt x="13" y="24"/>
                    </a:lnTo>
                    <a:lnTo>
                      <a:pt x="2" y="24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lnTo>
                      <a:pt x="2" y="16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15" y="16"/>
                    </a:moveTo>
                    <a:lnTo>
                      <a:pt x="15" y="22"/>
                    </a:lnTo>
                    <a:lnTo>
                      <a:pt x="8" y="22"/>
                    </a:lnTo>
                    <a:lnTo>
                      <a:pt x="8" y="16"/>
                    </a:lnTo>
                    <a:lnTo>
                      <a:pt x="15" y="16"/>
                    </a:lnTo>
                    <a:close/>
                    <a:moveTo>
                      <a:pt x="4" y="16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4" y="16"/>
                    </a:lnTo>
                    <a:close/>
                    <a:moveTo>
                      <a:pt x="4" y="8"/>
                    </a:moveTo>
                    <a:lnTo>
                      <a:pt x="4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4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5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2321"/>
              <p:cNvSpPr>
                <a:spLocks noEditPoints="1"/>
              </p:cNvSpPr>
              <p:nvPr/>
            </p:nvSpPr>
            <p:spPr bwMode="auto">
              <a:xfrm>
                <a:off x="1338" y="2622"/>
                <a:ext cx="14" cy="34"/>
              </a:xfrm>
              <a:custGeom>
                <a:avLst/>
                <a:gdLst/>
                <a:ahLst/>
                <a:cxnLst>
                  <a:cxn ang="0">
                    <a:pos x="11" y="31"/>
                  </a:cxn>
                  <a:cxn ang="0">
                    <a:pos x="8" y="33"/>
                  </a:cxn>
                  <a:cxn ang="0">
                    <a:pos x="3" y="33"/>
                  </a:cxn>
                  <a:cxn ang="0">
                    <a:pos x="1" y="31"/>
                  </a:cxn>
                  <a:cxn ang="0">
                    <a:pos x="11" y="28"/>
                  </a:cxn>
                  <a:cxn ang="0">
                    <a:pos x="0" y="23"/>
                  </a:cxn>
                  <a:cxn ang="0">
                    <a:pos x="11" y="28"/>
                  </a:cxn>
                  <a:cxn ang="0">
                    <a:pos x="0" y="23"/>
                  </a:cxn>
                  <a:cxn ang="0">
                    <a:pos x="3" y="18"/>
                  </a:cxn>
                  <a:cxn ang="0">
                    <a:pos x="0" y="23"/>
                  </a:cxn>
                  <a:cxn ang="0">
                    <a:pos x="4" y="18"/>
                  </a:cxn>
                  <a:cxn ang="0">
                    <a:pos x="9" y="28"/>
                  </a:cxn>
                  <a:cxn ang="0">
                    <a:pos x="13" y="23"/>
                  </a:cxn>
                  <a:cxn ang="0">
                    <a:pos x="11" y="26"/>
                  </a:cxn>
                  <a:cxn ang="0">
                    <a:pos x="13" y="23"/>
                  </a:cxn>
                  <a:cxn ang="0">
                    <a:pos x="1" y="15"/>
                  </a:cxn>
                  <a:cxn ang="0">
                    <a:pos x="13" y="23"/>
                  </a:cxn>
                  <a:cxn ang="0">
                    <a:pos x="1" y="15"/>
                  </a:cxn>
                  <a:cxn ang="0">
                    <a:pos x="8" y="10"/>
                  </a:cxn>
                  <a:cxn ang="0">
                    <a:pos x="1" y="15"/>
                  </a:cxn>
                  <a:cxn ang="0">
                    <a:pos x="9" y="10"/>
                  </a:cxn>
                  <a:cxn ang="0">
                    <a:pos x="8" y="21"/>
                  </a:cxn>
                  <a:cxn ang="0">
                    <a:pos x="14" y="15"/>
                  </a:cxn>
                  <a:cxn ang="0">
                    <a:pos x="9" y="21"/>
                  </a:cxn>
                  <a:cxn ang="0">
                    <a:pos x="14" y="15"/>
                  </a:cxn>
                  <a:cxn ang="0">
                    <a:pos x="3" y="7"/>
                  </a:cxn>
                  <a:cxn ang="0">
                    <a:pos x="14" y="15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34">
                    <a:moveTo>
                      <a:pt x="11" y="28"/>
                    </a:moveTo>
                    <a:lnTo>
                      <a:pt x="11" y="31"/>
                    </a:lnTo>
                    <a:lnTo>
                      <a:pt x="9" y="33"/>
                    </a:lnTo>
                    <a:lnTo>
                      <a:pt x="8" y="33"/>
                    </a:lnTo>
                    <a:lnTo>
                      <a:pt x="6" y="34"/>
                    </a:lnTo>
                    <a:lnTo>
                      <a:pt x="3" y="33"/>
                    </a:lnTo>
                    <a:lnTo>
                      <a:pt x="1" y="33"/>
                    </a:lnTo>
                    <a:lnTo>
                      <a:pt x="1" y="31"/>
                    </a:lnTo>
                    <a:lnTo>
                      <a:pt x="0" y="28"/>
                    </a:lnTo>
                    <a:lnTo>
                      <a:pt x="11" y="28"/>
                    </a:lnTo>
                    <a:close/>
                    <a:moveTo>
                      <a:pt x="0" y="28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11" y="28"/>
                    </a:lnTo>
                    <a:lnTo>
                      <a:pt x="0" y="28"/>
                    </a:lnTo>
                    <a:close/>
                    <a:moveTo>
                      <a:pt x="0" y="23"/>
                    </a:moveTo>
                    <a:lnTo>
                      <a:pt x="0" y="21"/>
                    </a:lnTo>
                    <a:lnTo>
                      <a:pt x="3" y="18"/>
                    </a:lnTo>
                    <a:lnTo>
                      <a:pt x="6" y="23"/>
                    </a:lnTo>
                    <a:lnTo>
                      <a:pt x="0" y="23"/>
                    </a:lnTo>
                    <a:close/>
                    <a:moveTo>
                      <a:pt x="3" y="18"/>
                    </a:moveTo>
                    <a:lnTo>
                      <a:pt x="4" y="18"/>
                    </a:lnTo>
                    <a:lnTo>
                      <a:pt x="11" y="26"/>
                    </a:lnTo>
                    <a:lnTo>
                      <a:pt x="9" y="28"/>
                    </a:lnTo>
                    <a:lnTo>
                      <a:pt x="3" y="18"/>
                    </a:lnTo>
                    <a:close/>
                    <a:moveTo>
                      <a:pt x="13" y="23"/>
                    </a:moveTo>
                    <a:lnTo>
                      <a:pt x="13" y="24"/>
                    </a:lnTo>
                    <a:lnTo>
                      <a:pt x="11" y="26"/>
                    </a:lnTo>
                    <a:lnTo>
                      <a:pt x="8" y="23"/>
                    </a:lnTo>
                    <a:lnTo>
                      <a:pt x="13" y="23"/>
                    </a:lnTo>
                    <a:close/>
                    <a:moveTo>
                      <a:pt x="1" y="23"/>
                    </a:moveTo>
                    <a:lnTo>
                      <a:pt x="1" y="15"/>
                    </a:lnTo>
                    <a:lnTo>
                      <a:pt x="13" y="15"/>
                    </a:lnTo>
                    <a:lnTo>
                      <a:pt x="13" y="23"/>
                    </a:lnTo>
                    <a:lnTo>
                      <a:pt x="1" y="23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1" y="15"/>
                    </a:lnTo>
                    <a:close/>
                    <a:moveTo>
                      <a:pt x="8" y="10"/>
                    </a:moveTo>
                    <a:lnTo>
                      <a:pt x="9" y="10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14" y="15"/>
                    </a:moveTo>
                    <a:lnTo>
                      <a:pt x="14" y="21"/>
                    </a:lnTo>
                    <a:lnTo>
                      <a:pt x="9" y="21"/>
                    </a:lnTo>
                    <a:lnTo>
                      <a:pt x="9" y="15"/>
                    </a:lnTo>
                    <a:lnTo>
                      <a:pt x="14" y="15"/>
                    </a:lnTo>
                    <a:close/>
                    <a:moveTo>
                      <a:pt x="3" y="15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5"/>
                    </a:lnTo>
                    <a:lnTo>
                      <a:pt x="3" y="15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2322"/>
              <p:cNvSpPr>
                <a:spLocks noEditPoints="1"/>
              </p:cNvSpPr>
              <p:nvPr/>
            </p:nvSpPr>
            <p:spPr bwMode="auto">
              <a:xfrm>
                <a:off x="1341" y="2603"/>
                <a:ext cx="16" cy="30"/>
              </a:xfrm>
              <a:custGeom>
                <a:avLst/>
                <a:gdLst/>
                <a:ahLst/>
                <a:cxnLst>
                  <a:cxn ang="0">
                    <a:pos x="3" y="30"/>
                  </a:cxn>
                  <a:cxn ang="0">
                    <a:pos x="0" y="27"/>
                  </a:cxn>
                  <a:cxn ang="0">
                    <a:pos x="0" y="22"/>
                  </a:cxn>
                  <a:cxn ang="0">
                    <a:pos x="3" y="21"/>
                  </a:cxn>
                  <a:cxn ang="0">
                    <a:pos x="6" y="30"/>
                  </a:cxn>
                  <a:cxn ang="0">
                    <a:pos x="8" y="19"/>
                  </a:cxn>
                  <a:cxn ang="0">
                    <a:pos x="6" y="30"/>
                  </a:cxn>
                  <a:cxn ang="0">
                    <a:pos x="13" y="26"/>
                  </a:cxn>
                  <a:cxn ang="0">
                    <a:pos x="8" y="30"/>
                  </a:cxn>
                  <a:cxn ang="0">
                    <a:pos x="13" y="26"/>
                  </a:cxn>
                  <a:cxn ang="0">
                    <a:pos x="1" y="17"/>
                  </a:cxn>
                  <a:cxn ang="0">
                    <a:pos x="13" y="26"/>
                  </a:cxn>
                  <a:cxn ang="0">
                    <a:pos x="1" y="17"/>
                  </a:cxn>
                  <a:cxn ang="0">
                    <a:pos x="3" y="14"/>
                  </a:cxn>
                  <a:cxn ang="0">
                    <a:pos x="1" y="17"/>
                  </a:cxn>
                  <a:cxn ang="0">
                    <a:pos x="5" y="13"/>
                  </a:cxn>
                  <a:cxn ang="0">
                    <a:pos x="11" y="22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14" y="16"/>
                  </a:cxn>
                  <a:cxn ang="0">
                    <a:pos x="3" y="9"/>
                  </a:cxn>
                  <a:cxn ang="0">
                    <a:pos x="14" y="16"/>
                  </a:cxn>
                  <a:cxn ang="0">
                    <a:pos x="3" y="9"/>
                  </a:cxn>
                  <a:cxn ang="0">
                    <a:pos x="8" y="3"/>
                  </a:cxn>
                  <a:cxn ang="0">
                    <a:pos x="3" y="9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6" y="9"/>
                  </a:cxn>
                  <a:cxn ang="0">
                    <a:pos x="10" y="14"/>
                  </a:cxn>
                  <a:cxn ang="0">
                    <a:pos x="16" y="9"/>
                  </a:cxn>
                  <a:cxn ang="0">
                    <a:pos x="5" y="4"/>
                  </a:cxn>
                  <a:cxn ang="0">
                    <a:pos x="16" y="9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30">
                    <a:moveTo>
                      <a:pt x="6" y="30"/>
                    </a:moveTo>
                    <a:lnTo>
                      <a:pt x="3" y="30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2"/>
                    </a:lnTo>
                    <a:lnTo>
                      <a:pt x="1" y="21"/>
                    </a:lnTo>
                    <a:lnTo>
                      <a:pt x="3" y="21"/>
                    </a:lnTo>
                    <a:lnTo>
                      <a:pt x="6" y="19"/>
                    </a:lnTo>
                    <a:lnTo>
                      <a:pt x="6" y="30"/>
                    </a:lnTo>
                    <a:close/>
                    <a:moveTo>
                      <a:pt x="6" y="19"/>
                    </a:moveTo>
                    <a:lnTo>
                      <a:pt x="8" y="19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6" y="19"/>
                    </a:lnTo>
                    <a:close/>
                    <a:moveTo>
                      <a:pt x="13" y="26"/>
                    </a:moveTo>
                    <a:lnTo>
                      <a:pt x="13" y="30"/>
                    </a:lnTo>
                    <a:lnTo>
                      <a:pt x="8" y="30"/>
                    </a:lnTo>
                    <a:lnTo>
                      <a:pt x="8" y="26"/>
                    </a:lnTo>
                    <a:lnTo>
                      <a:pt x="13" y="26"/>
                    </a:lnTo>
                    <a:close/>
                    <a:moveTo>
                      <a:pt x="1" y="26"/>
                    </a:moveTo>
                    <a:lnTo>
                      <a:pt x="1" y="17"/>
                    </a:lnTo>
                    <a:lnTo>
                      <a:pt x="13" y="17"/>
                    </a:lnTo>
                    <a:lnTo>
                      <a:pt x="13" y="26"/>
                    </a:lnTo>
                    <a:lnTo>
                      <a:pt x="1" y="26"/>
                    </a:lnTo>
                    <a:close/>
                    <a:moveTo>
                      <a:pt x="1" y="17"/>
                    </a:moveTo>
                    <a:lnTo>
                      <a:pt x="1" y="16"/>
                    </a:lnTo>
                    <a:lnTo>
                      <a:pt x="3" y="14"/>
                    </a:lnTo>
                    <a:lnTo>
                      <a:pt x="8" y="17"/>
                    </a:lnTo>
                    <a:lnTo>
                      <a:pt x="1" y="17"/>
                    </a:lnTo>
                    <a:close/>
                    <a:moveTo>
                      <a:pt x="3" y="14"/>
                    </a:moveTo>
                    <a:lnTo>
                      <a:pt x="5" y="13"/>
                    </a:lnTo>
                    <a:lnTo>
                      <a:pt x="13" y="21"/>
                    </a:lnTo>
                    <a:lnTo>
                      <a:pt x="11" y="22"/>
                    </a:lnTo>
                    <a:lnTo>
                      <a:pt x="3" y="14"/>
                    </a:lnTo>
                    <a:close/>
                    <a:moveTo>
                      <a:pt x="14" y="16"/>
                    </a:moveTo>
                    <a:lnTo>
                      <a:pt x="14" y="19"/>
                    </a:lnTo>
                    <a:lnTo>
                      <a:pt x="13" y="21"/>
                    </a:lnTo>
                    <a:lnTo>
                      <a:pt x="8" y="16"/>
                    </a:lnTo>
                    <a:lnTo>
                      <a:pt x="14" y="16"/>
                    </a:lnTo>
                    <a:close/>
                    <a:moveTo>
                      <a:pt x="3" y="16"/>
                    </a:moveTo>
                    <a:lnTo>
                      <a:pt x="3" y="9"/>
                    </a:lnTo>
                    <a:lnTo>
                      <a:pt x="14" y="9"/>
                    </a:lnTo>
                    <a:lnTo>
                      <a:pt x="14" y="16"/>
                    </a:lnTo>
                    <a:lnTo>
                      <a:pt x="3" y="16"/>
                    </a:lnTo>
                    <a:close/>
                    <a:moveTo>
                      <a:pt x="3" y="9"/>
                    </a:moveTo>
                    <a:lnTo>
                      <a:pt x="3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3" y="9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6" y="9"/>
                    </a:moveTo>
                    <a:lnTo>
                      <a:pt x="16" y="14"/>
                    </a:lnTo>
                    <a:lnTo>
                      <a:pt x="10" y="14"/>
                    </a:lnTo>
                    <a:lnTo>
                      <a:pt x="10" y="9"/>
                    </a:lnTo>
                    <a:lnTo>
                      <a:pt x="16" y="9"/>
                    </a:lnTo>
                    <a:close/>
                    <a:moveTo>
                      <a:pt x="5" y="9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9"/>
                    </a:lnTo>
                    <a:lnTo>
                      <a:pt x="5" y="9"/>
                    </a:lnTo>
                    <a:close/>
                    <a:moveTo>
                      <a:pt x="5" y="4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2323"/>
              <p:cNvSpPr>
                <a:spLocks noEditPoints="1"/>
              </p:cNvSpPr>
              <p:nvPr/>
            </p:nvSpPr>
            <p:spPr bwMode="auto">
              <a:xfrm>
                <a:off x="1346" y="2583"/>
                <a:ext cx="16" cy="31"/>
              </a:xfrm>
              <a:custGeom>
                <a:avLst/>
                <a:gdLst/>
                <a:ahLst/>
                <a:cxnLst>
                  <a:cxn ang="0">
                    <a:pos x="11" y="28"/>
                  </a:cxn>
                  <a:cxn ang="0">
                    <a:pos x="8" y="31"/>
                  </a:cxn>
                  <a:cxn ang="0">
                    <a:pos x="3" y="31"/>
                  </a:cxn>
                  <a:cxn ang="0">
                    <a:pos x="0" y="28"/>
                  </a:cxn>
                  <a:cxn ang="0">
                    <a:pos x="11" y="24"/>
                  </a:cxn>
                  <a:cxn ang="0">
                    <a:pos x="0" y="23"/>
                  </a:cxn>
                  <a:cxn ang="0">
                    <a:pos x="11" y="24"/>
                  </a:cxn>
                  <a:cxn ang="0">
                    <a:pos x="0" y="23"/>
                  </a:cxn>
                  <a:cxn ang="0">
                    <a:pos x="1" y="18"/>
                  </a:cxn>
                  <a:cxn ang="0">
                    <a:pos x="0" y="23"/>
                  </a:cxn>
                  <a:cxn ang="0">
                    <a:pos x="3" y="16"/>
                  </a:cxn>
                  <a:cxn ang="0">
                    <a:pos x="9" y="26"/>
                  </a:cxn>
                  <a:cxn ang="0">
                    <a:pos x="13" y="21"/>
                  </a:cxn>
                  <a:cxn ang="0">
                    <a:pos x="11" y="24"/>
                  </a:cxn>
                  <a:cxn ang="0">
                    <a:pos x="13" y="21"/>
                  </a:cxn>
                  <a:cxn ang="0">
                    <a:pos x="1" y="13"/>
                  </a:cxn>
                  <a:cxn ang="0">
                    <a:pos x="13" y="21"/>
                  </a:cxn>
                  <a:cxn ang="0">
                    <a:pos x="1" y="13"/>
                  </a:cxn>
                  <a:cxn ang="0">
                    <a:pos x="6" y="8"/>
                  </a:cxn>
                  <a:cxn ang="0">
                    <a:pos x="1" y="13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4" y="13"/>
                  </a:cxn>
                  <a:cxn ang="0">
                    <a:pos x="8" y="20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8" y="0"/>
                  </a:cxn>
                  <a:cxn ang="0">
                    <a:pos x="3" y="7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  <a:cxn ang="0">
                    <a:pos x="9" y="11"/>
                  </a:cxn>
                </a:cxnLst>
                <a:rect l="0" t="0" r="r" b="b"/>
                <a:pathLst>
                  <a:path w="16" h="31">
                    <a:moveTo>
                      <a:pt x="11" y="24"/>
                    </a:moveTo>
                    <a:lnTo>
                      <a:pt x="11" y="28"/>
                    </a:lnTo>
                    <a:lnTo>
                      <a:pt x="9" y="29"/>
                    </a:lnTo>
                    <a:lnTo>
                      <a:pt x="8" y="31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11" y="24"/>
                    </a:lnTo>
                    <a:close/>
                    <a:moveTo>
                      <a:pt x="0" y="24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11" y="24"/>
                    </a:lnTo>
                    <a:lnTo>
                      <a:pt x="0" y="24"/>
                    </a:lnTo>
                    <a:close/>
                    <a:moveTo>
                      <a:pt x="0" y="23"/>
                    </a:moveTo>
                    <a:lnTo>
                      <a:pt x="0" y="20"/>
                    </a:lnTo>
                    <a:lnTo>
                      <a:pt x="1" y="18"/>
                    </a:lnTo>
                    <a:lnTo>
                      <a:pt x="5" y="23"/>
                    </a:lnTo>
                    <a:lnTo>
                      <a:pt x="0" y="23"/>
                    </a:lnTo>
                    <a:close/>
                    <a:moveTo>
                      <a:pt x="1" y="18"/>
                    </a:moveTo>
                    <a:lnTo>
                      <a:pt x="3" y="16"/>
                    </a:lnTo>
                    <a:lnTo>
                      <a:pt x="11" y="24"/>
                    </a:lnTo>
                    <a:lnTo>
                      <a:pt x="9" y="26"/>
                    </a:lnTo>
                    <a:lnTo>
                      <a:pt x="1" y="18"/>
                    </a:lnTo>
                    <a:close/>
                    <a:moveTo>
                      <a:pt x="13" y="21"/>
                    </a:moveTo>
                    <a:lnTo>
                      <a:pt x="13" y="23"/>
                    </a:lnTo>
                    <a:lnTo>
                      <a:pt x="11" y="24"/>
                    </a:lnTo>
                    <a:lnTo>
                      <a:pt x="6" y="21"/>
                    </a:lnTo>
                    <a:lnTo>
                      <a:pt x="13" y="21"/>
                    </a:lnTo>
                    <a:close/>
                    <a:moveTo>
                      <a:pt x="1" y="21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21"/>
                    </a:lnTo>
                    <a:lnTo>
                      <a:pt x="1" y="21"/>
                    </a:lnTo>
                    <a:close/>
                    <a:moveTo>
                      <a:pt x="1" y="13"/>
                    </a:moveTo>
                    <a:lnTo>
                      <a:pt x="1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4" y="13"/>
                    </a:moveTo>
                    <a:lnTo>
                      <a:pt x="14" y="20"/>
                    </a:lnTo>
                    <a:lnTo>
                      <a:pt x="8" y="20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2"/>
                    </a:lnTo>
                    <a:lnTo>
                      <a:pt x="14" y="2"/>
                    </a:lnTo>
                    <a:lnTo>
                      <a:pt x="14" y="3"/>
                    </a:lnTo>
                    <a:lnTo>
                      <a:pt x="16" y="7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2324"/>
              <p:cNvSpPr>
                <a:spLocks noEditPoints="1"/>
              </p:cNvSpPr>
              <p:nvPr/>
            </p:nvSpPr>
            <p:spPr bwMode="auto">
              <a:xfrm>
                <a:off x="1349" y="2567"/>
                <a:ext cx="15" cy="27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8" y="27"/>
                  </a:cxn>
                  <a:cxn ang="0">
                    <a:pos x="5" y="27"/>
                  </a:cxn>
                  <a:cxn ang="0">
                    <a:pos x="2" y="24"/>
                  </a:cxn>
                  <a:cxn ang="0">
                    <a:pos x="13" y="23"/>
                  </a:cxn>
                  <a:cxn ang="0">
                    <a:pos x="0" y="14"/>
                  </a:cxn>
                  <a:cxn ang="0">
                    <a:pos x="13" y="23"/>
                  </a:cxn>
                  <a:cxn ang="0">
                    <a:pos x="0" y="14"/>
                  </a:cxn>
                  <a:cxn ang="0">
                    <a:pos x="6" y="10"/>
                  </a:cxn>
                  <a:cxn ang="0">
                    <a:pos x="0" y="14"/>
                  </a:cxn>
                  <a:cxn ang="0">
                    <a:pos x="8" y="10"/>
                  </a:cxn>
                  <a:cxn ang="0">
                    <a:pos x="6" y="21"/>
                  </a:cxn>
                  <a:cxn ang="0">
                    <a:pos x="15" y="14"/>
                  </a:cxn>
                  <a:cxn ang="0">
                    <a:pos x="8" y="21"/>
                  </a:cxn>
                  <a:cxn ang="0">
                    <a:pos x="15" y="14"/>
                  </a:cxn>
                  <a:cxn ang="0">
                    <a:pos x="2" y="8"/>
                  </a:cxn>
                  <a:cxn ang="0">
                    <a:pos x="15" y="14"/>
                  </a:cxn>
                  <a:cxn ang="0">
                    <a:pos x="2" y="8"/>
                  </a:cxn>
                  <a:cxn ang="0">
                    <a:pos x="8" y="1"/>
                  </a:cxn>
                  <a:cxn ang="0">
                    <a:pos x="2" y="8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10" y="13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27">
                    <a:moveTo>
                      <a:pt x="13" y="23"/>
                    </a:moveTo>
                    <a:lnTo>
                      <a:pt x="11" y="24"/>
                    </a:lnTo>
                    <a:lnTo>
                      <a:pt x="11" y="26"/>
                    </a:lnTo>
                    <a:lnTo>
                      <a:pt x="8" y="27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13" y="23"/>
                    </a:lnTo>
                    <a:close/>
                    <a:moveTo>
                      <a:pt x="0" y="23"/>
                    </a:moveTo>
                    <a:lnTo>
                      <a:pt x="0" y="14"/>
                    </a:lnTo>
                    <a:lnTo>
                      <a:pt x="13" y="14"/>
                    </a:lnTo>
                    <a:lnTo>
                      <a:pt x="13" y="23"/>
                    </a:lnTo>
                    <a:lnTo>
                      <a:pt x="0" y="23"/>
                    </a:lnTo>
                    <a:close/>
                    <a:moveTo>
                      <a:pt x="0" y="14"/>
                    </a:move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0" y="14"/>
                    </a:lnTo>
                    <a:close/>
                    <a:moveTo>
                      <a:pt x="6" y="10"/>
                    </a:moveTo>
                    <a:lnTo>
                      <a:pt x="8" y="1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10"/>
                    </a:lnTo>
                    <a:close/>
                    <a:moveTo>
                      <a:pt x="15" y="14"/>
                    </a:moveTo>
                    <a:lnTo>
                      <a:pt x="15" y="21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15" y="14"/>
                    </a:lnTo>
                    <a:close/>
                    <a:moveTo>
                      <a:pt x="2" y="14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4"/>
                    </a:lnTo>
                    <a:lnTo>
                      <a:pt x="2" y="14"/>
                    </a:lnTo>
                    <a:close/>
                    <a:moveTo>
                      <a:pt x="2" y="8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2325"/>
              <p:cNvSpPr>
                <a:spLocks noEditPoints="1"/>
              </p:cNvSpPr>
              <p:nvPr/>
            </p:nvSpPr>
            <p:spPr bwMode="auto">
              <a:xfrm>
                <a:off x="1352" y="2552"/>
                <a:ext cx="16" cy="26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5"/>
                  </a:cxn>
                  <a:cxn ang="0">
                    <a:pos x="3" y="25"/>
                  </a:cxn>
                  <a:cxn ang="0">
                    <a:pos x="2" y="21"/>
                  </a:cxn>
                  <a:cxn ang="0">
                    <a:pos x="12" y="20"/>
                  </a:cxn>
                  <a:cxn ang="0">
                    <a:pos x="0" y="16"/>
                  </a:cxn>
                  <a:cxn ang="0">
                    <a:pos x="12" y="20"/>
                  </a:cxn>
                  <a:cxn ang="0">
                    <a:pos x="0" y="16"/>
                  </a:cxn>
                  <a:cxn ang="0">
                    <a:pos x="7" y="12"/>
                  </a:cxn>
                  <a:cxn ang="0">
                    <a:pos x="0" y="16"/>
                  </a:cxn>
                  <a:cxn ang="0">
                    <a:pos x="8" y="12"/>
                  </a:cxn>
                  <a:cxn ang="0">
                    <a:pos x="7" y="23"/>
                  </a:cxn>
                  <a:cxn ang="0">
                    <a:pos x="13" y="16"/>
                  </a:cxn>
                  <a:cxn ang="0">
                    <a:pos x="8" y="23"/>
                  </a:cxn>
                  <a:cxn ang="0">
                    <a:pos x="13" y="16"/>
                  </a:cxn>
                  <a:cxn ang="0">
                    <a:pos x="2" y="12"/>
                  </a:cxn>
                  <a:cxn ang="0">
                    <a:pos x="13" y="16"/>
                  </a:cxn>
                  <a:cxn ang="0">
                    <a:pos x="2" y="12"/>
                  </a:cxn>
                  <a:cxn ang="0">
                    <a:pos x="8" y="5"/>
                  </a:cxn>
                  <a:cxn ang="0">
                    <a:pos x="2" y="12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2"/>
                  </a:cxn>
                  <a:cxn ang="0">
                    <a:pos x="10" y="16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15" y="12"/>
                  </a:cxn>
                  <a:cxn ang="0">
                    <a:pos x="3" y="7"/>
                  </a:cxn>
                  <a:cxn ang="0">
                    <a:pos x="5" y="3"/>
                  </a:cxn>
                  <a:cxn ang="0">
                    <a:pos x="3" y="7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  <a:cxn ang="0">
                    <a:pos x="15" y="10"/>
                  </a:cxn>
                </a:cxnLst>
                <a:rect l="0" t="0" r="r" b="b"/>
                <a:pathLst>
                  <a:path w="16" h="26">
                    <a:moveTo>
                      <a:pt x="12" y="20"/>
                    </a:moveTo>
                    <a:lnTo>
                      <a:pt x="12" y="21"/>
                    </a:lnTo>
                    <a:lnTo>
                      <a:pt x="10" y="25"/>
                    </a:lnTo>
                    <a:lnTo>
                      <a:pt x="8" y="25"/>
                    </a:lnTo>
                    <a:lnTo>
                      <a:pt x="7" y="26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6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6"/>
                    </a:moveTo>
                    <a:lnTo>
                      <a:pt x="0" y="12"/>
                    </a:lnTo>
                    <a:lnTo>
                      <a:pt x="7" y="12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  <a:moveTo>
                      <a:pt x="7" y="12"/>
                    </a:moveTo>
                    <a:lnTo>
                      <a:pt x="8" y="12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2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2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2"/>
                    </a:lnTo>
                    <a:lnTo>
                      <a:pt x="2" y="12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2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3" y="12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3" y="12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5" y="3"/>
                    </a:moveTo>
                    <a:lnTo>
                      <a:pt x="7" y="2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5" y="3"/>
                    </a:lnTo>
                    <a:close/>
                    <a:moveTo>
                      <a:pt x="7" y="2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2326"/>
              <p:cNvSpPr>
                <a:spLocks noEditPoints="1"/>
              </p:cNvSpPr>
              <p:nvPr/>
            </p:nvSpPr>
            <p:spPr bwMode="auto">
              <a:xfrm>
                <a:off x="1357" y="2541"/>
                <a:ext cx="15" cy="23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19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11" y="16"/>
                  </a:cxn>
                  <a:cxn ang="0">
                    <a:pos x="0" y="1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3" y="8"/>
                  </a:cxn>
                  <a:cxn ang="0">
                    <a:pos x="10" y="18"/>
                  </a:cxn>
                  <a:cxn ang="0">
                    <a:pos x="13" y="13"/>
                  </a:cxn>
                  <a:cxn ang="0">
                    <a:pos x="11" y="16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5" y="10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8" y="0"/>
                  </a:cxn>
                  <a:cxn ang="0">
                    <a:pos x="13" y="3"/>
                  </a:cxn>
                  <a:cxn ang="0">
                    <a:pos x="15" y="6"/>
                  </a:cxn>
                </a:cxnLst>
                <a:rect l="0" t="0" r="r" b="b"/>
                <a:pathLst>
                  <a:path w="15" h="23">
                    <a:moveTo>
                      <a:pt x="11" y="16"/>
                    </a:moveTo>
                    <a:lnTo>
                      <a:pt x="11" y="19"/>
                    </a:lnTo>
                    <a:lnTo>
                      <a:pt x="10" y="21"/>
                    </a:lnTo>
                    <a:lnTo>
                      <a:pt x="8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4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2" y="10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2" y="10"/>
                    </a:moveTo>
                    <a:lnTo>
                      <a:pt x="3" y="8"/>
                    </a:lnTo>
                    <a:lnTo>
                      <a:pt x="11" y="16"/>
                    </a:lnTo>
                    <a:lnTo>
                      <a:pt x="10" y="18"/>
                    </a:lnTo>
                    <a:lnTo>
                      <a:pt x="2" y="10"/>
                    </a:lnTo>
                    <a:close/>
                    <a:moveTo>
                      <a:pt x="13" y="13"/>
                    </a:moveTo>
                    <a:lnTo>
                      <a:pt x="13" y="14"/>
                    </a:lnTo>
                    <a:lnTo>
                      <a:pt x="11" y="16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2327"/>
              <p:cNvSpPr>
                <a:spLocks noEditPoints="1"/>
              </p:cNvSpPr>
              <p:nvPr/>
            </p:nvSpPr>
            <p:spPr bwMode="auto">
              <a:xfrm>
                <a:off x="1360" y="2538"/>
                <a:ext cx="17" cy="16"/>
              </a:xfrm>
              <a:custGeom>
                <a:avLst/>
                <a:gdLst/>
                <a:ahLst/>
                <a:cxnLst>
                  <a:cxn ang="0">
                    <a:pos x="4" y="14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4" y="4"/>
                  </a:cxn>
                  <a:cxn ang="0">
                    <a:pos x="5" y="16"/>
                  </a:cxn>
                  <a:cxn ang="0">
                    <a:pos x="7" y="3"/>
                  </a:cxn>
                  <a:cxn ang="0">
                    <a:pos x="5" y="16"/>
                  </a:cxn>
                  <a:cxn ang="0">
                    <a:pos x="13" y="9"/>
                  </a:cxn>
                  <a:cxn ang="0">
                    <a:pos x="7" y="1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7" y="1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13" y="6"/>
                  </a:cxn>
                  <a:cxn ang="0">
                    <a:pos x="8" y="13"/>
                  </a:cxn>
                  <a:cxn ang="0">
                    <a:pos x="13" y="6"/>
                  </a:cxn>
                  <a:cxn ang="0">
                    <a:pos x="2" y="4"/>
                  </a:cxn>
                  <a:cxn ang="0">
                    <a:pos x="13" y="6"/>
                  </a:cxn>
                  <a:cxn ang="0">
                    <a:pos x="2" y="4"/>
                  </a:cxn>
                  <a:cxn ang="0">
                    <a:pos x="8" y="0"/>
                  </a:cxn>
                  <a:cxn ang="0">
                    <a:pos x="2" y="4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7" y="4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7" h="16">
                    <a:moveTo>
                      <a:pt x="5" y="16"/>
                    </a:moveTo>
                    <a:lnTo>
                      <a:pt x="4" y="14"/>
                    </a:lnTo>
                    <a:lnTo>
                      <a:pt x="2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5" y="16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3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7" y="1"/>
                    </a:lnTo>
                    <a:lnTo>
                      <a:pt x="7" y="6"/>
                    </a:lnTo>
                    <a:lnTo>
                      <a:pt x="2" y="6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13" y="6"/>
                    </a:lnTo>
                    <a:close/>
                    <a:moveTo>
                      <a:pt x="2" y="6"/>
                    </a:moveTo>
                    <a:lnTo>
                      <a:pt x="2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  <a:moveTo>
                      <a:pt x="2" y="4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2" y="4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7" y="4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2328"/>
              <p:cNvSpPr>
                <a:spLocks noEditPoints="1"/>
              </p:cNvSpPr>
              <p:nvPr/>
            </p:nvSpPr>
            <p:spPr bwMode="auto">
              <a:xfrm>
                <a:off x="1364" y="2538"/>
                <a:ext cx="14" cy="13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4" y="11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14" y="4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3" y="4"/>
                  </a:cxn>
                  <a:cxn ang="0">
                    <a:pos x="14" y="4"/>
                  </a:cxn>
                  <a:cxn ang="0">
                    <a:pos x="14" y="6"/>
                  </a:cxn>
                  <a:cxn ang="0">
                    <a:pos x="14" y="9"/>
                  </a:cxn>
                  <a:cxn ang="0">
                    <a:pos x="13" y="11"/>
                  </a:cxn>
                  <a:cxn ang="0">
                    <a:pos x="11" y="11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3" y="9"/>
                  </a:cxn>
                  <a:cxn ang="0">
                    <a:pos x="3" y="6"/>
                  </a:cxn>
                  <a:cxn ang="0">
                    <a:pos x="14" y="6"/>
                  </a:cxn>
                </a:cxnLst>
                <a:rect l="0" t="0" r="r" b="b"/>
                <a:pathLst>
                  <a:path w="14" h="13">
                    <a:moveTo>
                      <a:pt x="6" y="11"/>
                    </a:moveTo>
                    <a:lnTo>
                      <a:pt x="4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9" y="0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  <a:moveTo>
                      <a:pt x="14" y="4"/>
                    </a:moveTo>
                    <a:lnTo>
                      <a:pt x="14" y="6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14" y="4"/>
                    </a:lnTo>
                    <a:close/>
                    <a:moveTo>
                      <a:pt x="14" y="6"/>
                    </a:moveTo>
                    <a:lnTo>
                      <a:pt x="14" y="9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2329"/>
              <p:cNvSpPr>
                <a:spLocks noEditPoints="1"/>
              </p:cNvSpPr>
              <p:nvPr/>
            </p:nvSpPr>
            <p:spPr bwMode="auto">
              <a:xfrm>
                <a:off x="1367" y="2539"/>
                <a:ext cx="16" cy="16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1" y="5"/>
                  </a:cxn>
                  <a:cxn ang="0">
                    <a:pos x="8" y="13"/>
                  </a:cxn>
                  <a:cxn ang="0">
                    <a:pos x="1" y="7"/>
                  </a:cxn>
                  <a:cxn ang="0">
                    <a:pos x="8" y="13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0" y="2"/>
                  </a:cxn>
                  <a:cxn ang="0">
                    <a:pos x="14" y="7"/>
                  </a:cxn>
                  <a:cxn ang="0">
                    <a:pos x="10" y="2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16"/>
                  </a:cxn>
                  <a:cxn ang="0">
                    <a:pos x="3" y="10"/>
                  </a:cxn>
                  <a:cxn ang="0">
                    <a:pos x="10" y="16"/>
                  </a:cxn>
                  <a:cxn ang="0">
                    <a:pos x="10" y="3"/>
                  </a:cxn>
                  <a:cxn ang="0">
                    <a:pos x="10" y="16"/>
                  </a:cxn>
                  <a:cxn ang="0">
                    <a:pos x="10" y="3"/>
                  </a:cxn>
                  <a:cxn ang="0">
                    <a:pos x="16" y="10"/>
                  </a:cxn>
                  <a:cxn ang="0">
                    <a:pos x="10" y="3"/>
                  </a:cxn>
                  <a:cxn ang="0">
                    <a:pos x="16" y="12"/>
                  </a:cxn>
                  <a:cxn ang="0">
                    <a:pos x="5" y="10"/>
                  </a:cxn>
                  <a:cxn ang="0">
                    <a:pos x="16" y="12"/>
                  </a:cxn>
                  <a:cxn ang="0">
                    <a:pos x="14" y="15"/>
                  </a:cxn>
                  <a:cxn ang="0">
                    <a:pos x="10" y="16"/>
                  </a:cxn>
                  <a:cxn ang="0">
                    <a:pos x="6" y="15"/>
                  </a:cxn>
                  <a:cxn ang="0">
                    <a:pos x="5" y="12"/>
                  </a:cxn>
                </a:cxnLst>
                <a:rect l="0" t="0" r="r" b="b"/>
                <a:pathLst>
                  <a:path w="16" h="16">
                    <a:moveTo>
                      <a:pt x="6" y="12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7"/>
                    </a:lnTo>
                    <a:lnTo>
                      <a:pt x="8" y="7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0" y="2"/>
                    </a:moveTo>
                    <a:lnTo>
                      <a:pt x="14" y="2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2"/>
                    </a:lnTo>
                    <a:close/>
                    <a:moveTo>
                      <a:pt x="14" y="7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7"/>
                    </a:lnTo>
                    <a:lnTo>
                      <a:pt x="14" y="7"/>
                    </a:lnTo>
                    <a:close/>
                    <a:moveTo>
                      <a:pt x="10" y="16"/>
                    </a:moveTo>
                    <a:lnTo>
                      <a:pt x="3" y="16"/>
                    </a:lnTo>
                    <a:lnTo>
                      <a:pt x="3" y="10"/>
                    </a:lnTo>
                    <a:lnTo>
                      <a:pt x="10" y="10"/>
                    </a:lnTo>
                    <a:lnTo>
                      <a:pt x="10" y="16"/>
                    </a:lnTo>
                    <a:close/>
                    <a:moveTo>
                      <a:pt x="10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3"/>
                    </a:lnTo>
                    <a:close/>
                    <a:moveTo>
                      <a:pt x="10" y="3"/>
                    </a:moveTo>
                    <a:lnTo>
                      <a:pt x="16" y="3"/>
                    </a:lnTo>
                    <a:lnTo>
                      <a:pt x="16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6" y="10"/>
                    </a:moveTo>
                    <a:lnTo>
                      <a:pt x="16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16" y="10"/>
                    </a:lnTo>
                    <a:close/>
                    <a:moveTo>
                      <a:pt x="16" y="12"/>
                    </a:moveTo>
                    <a:lnTo>
                      <a:pt x="16" y="13"/>
                    </a:lnTo>
                    <a:lnTo>
                      <a:pt x="14" y="15"/>
                    </a:lnTo>
                    <a:lnTo>
                      <a:pt x="13" y="16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6" y="15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2330"/>
              <p:cNvSpPr>
                <a:spLocks noEditPoints="1"/>
              </p:cNvSpPr>
              <p:nvPr/>
            </p:nvSpPr>
            <p:spPr bwMode="auto">
              <a:xfrm>
                <a:off x="1372" y="2544"/>
                <a:ext cx="16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6" y="18"/>
                  </a:cxn>
                  <a:cxn ang="0">
                    <a:pos x="1" y="11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14" y="11"/>
                  </a:cxn>
                  <a:cxn ang="0">
                    <a:pos x="8" y="7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8" y="21"/>
                  </a:cxn>
                  <a:cxn ang="0">
                    <a:pos x="3" y="16"/>
                  </a:cxn>
                  <a:cxn ang="0">
                    <a:pos x="8" y="21"/>
                  </a:cxn>
                  <a:cxn ang="0">
                    <a:pos x="9" y="10"/>
                  </a:cxn>
                  <a:cxn ang="0">
                    <a:pos x="8" y="21"/>
                  </a:cxn>
                  <a:cxn ang="0">
                    <a:pos x="9" y="10"/>
                  </a:cxn>
                  <a:cxn ang="0">
                    <a:pos x="16" y="16"/>
                  </a:cxn>
                  <a:cxn ang="0">
                    <a:pos x="9" y="10"/>
                  </a:cxn>
                  <a:cxn ang="0">
                    <a:pos x="16" y="18"/>
                  </a:cxn>
                  <a:cxn ang="0">
                    <a:pos x="5" y="16"/>
                  </a:cxn>
                  <a:cxn ang="0">
                    <a:pos x="16" y="18"/>
                  </a:cxn>
                  <a:cxn ang="0">
                    <a:pos x="14" y="21"/>
                  </a:cxn>
                  <a:cxn ang="0">
                    <a:pos x="9" y="24"/>
                  </a:cxn>
                  <a:cxn ang="0">
                    <a:pos x="6" y="21"/>
                  </a:cxn>
                  <a:cxn ang="0">
                    <a:pos x="5" y="18"/>
                  </a:cxn>
                </a:cxnLst>
                <a:rect l="0" t="0" r="r" b="b"/>
                <a:pathLst>
                  <a:path w="16" h="24">
                    <a:moveTo>
                      <a:pt x="0" y="7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8" y="7"/>
                    </a:moveTo>
                    <a:lnTo>
                      <a:pt x="14" y="7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7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1"/>
                    </a:moveTo>
                    <a:lnTo>
                      <a:pt x="3" y="21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1"/>
                    </a:lnTo>
                    <a:close/>
                    <a:moveTo>
                      <a:pt x="8" y="10"/>
                    </a:moveTo>
                    <a:lnTo>
                      <a:pt x="9" y="10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8" y="10"/>
                    </a:lnTo>
                    <a:close/>
                    <a:moveTo>
                      <a:pt x="9" y="10"/>
                    </a:moveTo>
                    <a:lnTo>
                      <a:pt x="16" y="10"/>
                    </a:lnTo>
                    <a:lnTo>
                      <a:pt x="16" y="16"/>
                    </a:lnTo>
                    <a:lnTo>
                      <a:pt x="9" y="16"/>
                    </a:lnTo>
                    <a:lnTo>
                      <a:pt x="9" y="10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18"/>
                    </a:moveTo>
                    <a:lnTo>
                      <a:pt x="14" y="20"/>
                    </a:lnTo>
                    <a:lnTo>
                      <a:pt x="14" y="21"/>
                    </a:lnTo>
                    <a:lnTo>
                      <a:pt x="11" y="23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2331"/>
              <p:cNvSpPr>
                <a:spLocks noEditPoints="1"/>
              </p:cNvSpPr>
              <p:nvPr/>
            </p:nvSpPr>
            <p:spPr bwMode="auto">
              <a:xfrm>
                <a:off x="1377" y="2555"/>
                <a:ext cx="1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9" y="5"/>
                  </a:cxn>
                  <a:cxn ang="0">
                    <a:pos x="0" y="7"/>
                  </a:cxn>
                  <a:cxn ang="0">
                    <a:pos x="11" y="12"/>
                  </a:cxn>
                  <a:cxn ang="0">
                    <a:pos x="0" y="7"/>
                  </a:cxn>
                  <a:cxn ang="0">
                    <a:pos x="4" y="17"/>
                  </a:cxn>
                  <a:cxn ang="0">
                    <a:pos x="0" y="12"/>
                  </a:cxn>
                  <a:cxn ang="0">
                    <a:pos x="4" y="17"/>
                  </a:cxn>
                  <a:cxn ang="0">
                    <a:pos x="6" y="5"/>
                  </a:cxn>
                  <a:cxn ang="0">
                    <a:pos x="4" y="17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6" y="5"/>
                  </a:cxn>
                  <a:cxn ang="0">
                    <a:pos x="11" y="17"/>
                  </a:cxn>
                  <a:cxn ang="0">
                    <a:pos x="0" y="12"/>
                  </a:cxn>
                  <a:cxn ang="0">
                    <a:pos x="6" y="23"/>
                  </a:cxn>
                  <a:cxn ang="0">
                    <a:pos x="0" y="17"/>
                  </a:cxn>
                  <a:cxn ang="0">
                    <a:pos x="6" y="23"/>
                  </a:cxn>
                  <a:cxn ang="0">
                    <a:pos x="8" y="12"/>
                  </a:cxn>
                  <a:cxn ang="0">
                    <a:pos x="6" y="23"/>
                  </a:cxn>
                  <a:cxn ang="0">
                    <a:pos x="8" y="12"/>
                  </a:cxn>
                  <a:cxn ang="0">
                    <a:pos x="13" y="17"/>
                  </a:cxn>
                  <a:cxn ang="0">
                    <a:pos x="8" y="12"/>
                  </a:cxn>
                  <a:cxn ang="0">
                    <a:pos x="13" y="22"/>
                  </a:cxn>
                  <a:cxn ang="0">
                    <a:pos x="1" y="17"/>
                  </a:cxn>
                  <a:cxn ang="0">
                    <a:pos x="13" y="22"/>
                  </a:cxn>
                  <a:cxn ang="0">
                    <a:pos x="11" y="25"/>
                  </a:cxn>
                  <a:cxn ang="0">
                    <a:pos x="8" y="26"/>
                  </a:cxn>
                  <a:cxn ang="0">
                    <a:pos x="3" y="25"/>
                  </a:cxn>
                  <a:cxn ang="0">
                    <a:pos x="1" y="22"/>
                  </a:cxn>
                </a:cxnLst>
                <a:rect l="0" t="0" r="r" b="b"/>
                <a:pathLst>
                  <a:path w="13" h="26">
                    <a:moveTo>
                      <a:pt x="0" y="7"/>
                    </a:move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4" y="17"/>
                    </a:moveTo>
                    <a:lnTo>
                      <a:pt x="0" y="17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7"/>
                    </a:lnTo>
                    <a:close/>
                    <a:moveTo>
                      <a:pt x="4" y="5"/>
                    </a:moveTo>
                    <a:lnTo>
                      <a:pt x="6" y="5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4" y="5"/>
                    </a:lnTo>
                    <a:close/>
                    <a:moveTo>
                      <a:pt x="6" y="5"/>
                    </a:moveTo>
                    <a:lnTo>
                      <a:pt x="11" y="5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6" y="5"/>
                    </a:lnTo>
                    <a:close/>
                    <a:moveTo>
                      <a:pt x="11" y="12"/>
                    </a:moveTo>
                    <a:lnTo>
                      <a:pt x="11" y="17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1" y="12"/>
                    </a:lnTo>
                    <a:close/>
                    <a:moveTo>
                      <a:pt x="6" y="23"/>
                    </a:moveTo>
                    <a:lnTo>
                      <a:pt x="0" y="23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6" y="23"/>
                    </a:lnTo>
                    <a:close/>
                    <a:moveTo>
                      <a:pt x="6" y="12"/>
                    </a:moveTo>
                    <a:lnTo>
                      <a:pt x="8" y="12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2"/>
                    </a:lnTo>
                    <a:close/>
                    <a:moveTo>
                      <a:pt x="8" y="12"/>
                    </a:moveTo>
                    <a:lnTo>
                      <a:pt x="13" y="12"/>
                    </a:lnTo>
                    <a:lnTo>
                      <a:pt x="13" y="17"/>
                    </a:lnTo>
                    <a:lnTo>
                      <a:pt x="8" y="17"/>
                    </a:lnTo>
                    <a:lnTo>
                      <a:pt x="8" y="12"/>
                    </a:lnTo>
                    <a:close/>
                    <a:moveTo>
                      <a:pt x="13" y="17"/>
                    </a:moveTo>
                    <a:lnTo>
                      <a:pt x="13" y="22"/>
                    </a:lnTo>
                    <a:lnTo>
                      <a:pt x="1" y="22"/>
                    </a:lnTo>
                    <a:lnTo>
                      <a:pt x="1" y="17"/>
                    </a:lnTo>
                    <a:lnTo>
                      <a:pt x="13" y="17"/>
                    </a:lnTo>
                    <a:close/>
                    <a:moveTo>
                      <a:pt x="13" y="22"/>
                    </a:moveTo>
                    <a:lnTo>
                      <a:pt x="13" y="23"/>
                    </a:lnTo>
                    <a:lnTo>
                      <a:pt x="11" y="25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1" y="22"/>
                    </a:lnTo>
                    <a:lnTo>
                      <a:pt x="13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2332"/>
              <p:cNvSpPr>
                <a:spLocks noEditPoints="1"/>
              </p:cNvSpPr>
              <p:nvPr/>
            </p:nvSpPr>
            <p:spPr bwMode="auto">
              <a:xfrm>
                <a:off x="1378" y="2570"/>
                <a:ext cx="16" cy="31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1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10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3" y="20"/>
                  </a:cxn>
                  <a:cxn ang="0">
                    <a:pos x="2" y="15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15" y="16"/>
                  </a:cxn>
                  <a:cxn ang="0">
                    <a:pos x="13" y="13"/>
                  </a:cxn>
                  <a:cxn ang="0">
                    <a:pos x="15" y="23"/>
                  </a:cxn>
                  <a:cxn ang="0">
                    <a:pos x="3" y="16"/>
                  </a:cxn>
                  <a:cxn ang="0">
                    <a:pos x="8" y="28"/>
                  </a:cxn>
                  <a:cxn ang="0">
                    <a:pos x="3" y="23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8" y="28"/>
                  </a:cxn>
                  <a:cxn ang="0">
                    <a:pos x="10" y="16"/>
                  </a:cxn>
                  <a:cxn ang="0">
                    <a:pos x="16" y="23"/>
                  </a:cxn>
                  <a:cxn ang="0">
                    <a:pos x="10" y="16"/>
                  </a:cxn>
                  <a:cxn ang="0">
                    <a:pos x="16" y="24"/>
                  </a:cxn>
                  <a:cxn ang="0">
                    <a:pos x="5" y="23"/>
                  </a:cxn>
                  <a:cxn ang="0">
                    <a:pos x="16" y="24"/>
                  </a:cxn>
                  <a:cxn ang="0">
                    <a:pos x="15" y="29"/>
                  </a:cxn>
                  <a:cxn ang="0">
                    <a:pos x="10" y="31"/>
                  </a:cxn>
                  <a:cxn ang="0">
                    <a:pos x="7" y="29"/>
                  </a:cxn>
                  <a:cxn ang="0">
                    <a:pos x="5" y="24"/>
                  </a:cxn>
                </a:cxnLst>
                <a:rect l="0" t="0" r="r" b="b"/>
                <a:pathLst>
                  <a:path w="16" h="31">
                    <a:moveTo>
                      <a:pt x="0" y="7"/>
                    </a:moveTo>
                    <a:lnTo>
                      <a:pt x="2" y="5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3" y="20"/>
                    </a:moveTo>
                    <a:lnTo>
                      <a:pt x="2" y="18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3" y="20"/>
                    </a:lnTo>
                    <a:close/>
                    <a:moveTo>
                      <a:pt x="12" y="11"/>
                    </a:moveTo>
                    <a:lnTo>
                      <a:pt x="13" y="13"/>
                    </a:lnTo>
                    <a:lnTo>
                      <a:pt x="5" y="21"/>
                    </a:lnTo>
                    <a:lnTo>
                      <a:pt x="3" y="20"/>
                    </a:lnTo>
                    <a:lnTo>
                      <a:pt x="12" y="11"/>
                    </a:lnTo>
                    <a:close/>
                    <a:moveTo>
                      <a:pt x="13" y="13"/>
                    </a:moveTo>
                    <a:lnTo>
                      <a:pt x="15" y="15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13" y="13"/>
                    </a:lnTo>
                    <a:close/>
                    <a:moveTo>
                      <a:pt x="15" y="16"/>
                    </a:moveTo>
                    <a:lnTo>
                      <a:pt x="15" y="23"/>
                    </a:lnTo>
                    <a:lnTo>
                      <a:pt x="3" y="23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8" y="28"/>
                    </a:moveTo>
                    <a:lnTo>
                      <a:pt x="3" y="28"/>
                    </a:lnTo>
                    <a:lnTo>
                      <a:pt x="3" y="23"/>
                    </a:lnTo>
                    <a:lnTo>
                      <a:pt x="8" y="23"/>
                    </a:lnTo>
                    <a:lnTo>
                      <a:pt x="8" y="28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6" y="16"/>
                    </a:lnTo>
                    <a:lnTo>
                      <a:pt x="16" y="23"/>
                    </a:lnTo>
                    <a:lnTo>
                      <a:pt x="10" y="23"/>
                    </a:lnTo>
                    <a:lnTo>
                      <a:pt x="10" y="16"/>
                    </a:lnTo>
                    <a:close/>
                    <a:moveTo>
                      <a:pt x="16" y="23"/>
                    </a:moveTo>
                    <a:lnTo>
                      <a:pt x="16" y="24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16" y="23"/>
                    </a:lnTo>
                    <a:close/>
                    <a:moveTo>
                      <a:pt x="16" y="24"/>
                    </a:moveTo>
                    <a:lnTo>
                      <a:pt x="16" y="28"/>
                    </a:lnTo>
                    <a:lnTo>
                      <a:pt x="15" y="29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7" y="29"/>
                    </a:lnTo>
                    <a:lnTo>
                      <a:pt x="5" y="28"/>
                    </a:lnTo>
                    <a:lnTo>
                      <a:pt x="5" y="24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2333"/>
              <p:cNvSpPr>
                <a:spLocks noEditPoints="1"/>
              </p:cNvSpPr>
              <p:nvPr/>
            </p:nvSpPr>
            <p:spPr bwMode="auto">
              <a:xfrm>
                <a:off x="1383" y="2590"/>
                <a:ext cx="15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9"/>
                  </a:cxn>
                  <a:cxn ang="0">
                    <a:pos x="0" y="4"/>
                  </a:cxn>
                  <a:cxn ang="0">
                    <a:pos x="2" y="13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11" y="8"/>
                  </a:cxn>
                  <a:cxn ang="0">
                    <a:pos x="2" y="13"/>
                  </a:cxn>
                  <a:cxn ang="0">
                    <a:pos x="11" y="8"/>
                  </a:cxn>
                  <a:cxn ang="0">
                    <a:pos x="13" y="11"/>
                  </a:cxn>
                  <a:cxn ang="0">
                    <a:pos x="11" y="8"/>
                  </a:cxn>
                  <a:cxn ang="0">
                    <a:pos x="13" y="17"/>
                  </a:cxn>
                  <a:cxn ang="0">
                    <a:pos x="2" y="11"/>
                  </a:cxn>
                  <a:cxn ang="0">
                    <a:pos x="7" y="24"/>
                  </a:cxn>
                  <a:cxn ang="0">
                    <a:pos x="2" y="17"/>
                  </a:cxn>
                  <a:cxn ang="0">
                    <a:pos x="7" y="24"/>
                  </a:cxn>
                  <a:cxn ang="0">
                    <a:pos x="8" y="13"/>
                  </a:cxn>
                  <a:cxn ang="0">
                    <a:pos x="7" y="24"/>
                  </a:cxn>
                  <a:cxn ang="0">
                    <a:pos x="8" y="13"/>
                  </a:cxn>
                  <a:cxn ang="0">
                    <a:pos x="15" y="17"/>
                  </a:cxn>
                  <a:cxn ang="0">
                    <a:pos x="8" y="13"/>
                  </a:cxn>
                  <a:cxn ang="0">
                    <a:pos x="15" y="24"/>
                  </a:cxn>
                  <a:cxn ang="0">
                    <a:pos x="3" y="17"/>
                  </a:cxn>
                  <a:cxn ang="0">
                    <a:pos x="15" y="24"/>
                  </a:cxn>
                  <a:cxn ang="0">
                    <a:pos x="13" y="27"/>
                  </a:cxn>
                  <a:cxn ang="0">
                    <a:pos x="8" y="29"/>
                  </a:cxn>
                  <a:cxn ang="0">
                    <a:pos x="5" y="27"/>
                  </a:cxn>
                  <a:cxn ang="0">
                    <a:pos x="3" y="24"/>
                  </a:cxn>
                </a:cxnLst>
                <a:rect l="0" t="0" r="r" b="b"/>
                <a:pathLst>
                  <a:path w="15" h="29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2" y="13"/>
                    </a:moveTo>
                    <a:lnTo>
                      <a:pt x="0" y="11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2" y="13"/>
                    </a:lnTo>
                    <a:close/>
                    <a:moveTo>
                      <a:pt x="10" y="6"/>
                    </a:moveTo>
                    <a:lnTo>
                      <a:pt x="11" y="8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10" y="6"/>
                    </a:lnTo>
                    <a:close/>
                    <a:moveTo>
                      <a:pt x="11" y="8"/>
                    </a:moveTo>
                    <a:lnTo>
                      <a:pt x="13" y="9"/>
                    </a:lnTo>
                    <a:lnTo>
                      <a:pt x="13" y="11"/>
                    </a:lnTo>
                    <a:lnTo>
                      <a:pt x="7" y="11"/>
                    </a:lnTo>
                    <a:lnTo>
                      <a:pt x="11" y="8"/>
                    </a:lnTo>
                    <a:close/>
                    <a:moveTo>
                      <a:pt x="13" y="11"/>
                    </a:moveTo>
                    <a:lnTo>
                      <a:pt x="13" y="17"/>
                    </a:lnTo>
                    <a:lnTo>
                      <a:pt x="2" y="17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7" y="24"/>
                    </a:moveTo>
                    <a:lnTo>
                      <a:pt x="2" y="24"/>
                    </a:lnTo>
                    <a:lnTo>
                      <a:pt x="2" y="17"/>
                    </a:lnTo>
                    <a:lnTo>
                      <a:pt x="7" y="17"/>
                    </a:lnTo>
                    <a:lnTo>
                      <a:pt x="7" y="24"/>
                    </a:lnTo>
                    <a:close/>
                    <a:moveTo>
                      <a:pt x="7" y="13"/>
                    </a:moveTo>
                    <a:lnTo>
                      <a:pt x="8" y="1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7" y="13"/>
                    </a:lnTo>
                    <a:close/>
                    <a:moveTo>
                      <a:pt x="8" y="13"/>
                    </a:moveTo>
                    <a:lnTo>
                      <a:pt x="15" y="13"/>
                    </a:lnTo>
                    <a:lnTo>
                      <a:pt x="15" y="17"/>
                    </a:lnTo>
                    <a:lnTo>
                      <a:pt x="8" y="17"/>
                    </a:lnTo>
                    <a:lnTo>
                      <a:pt x="8" y="13"/>
                    </a:lnTo>
                    <a:close/>
                    <a:moveTo>
                      <a:pt x="15" y="17"/>
                    </a:moveTo>
                    <a:lnTo>
                      <a:pt x="15" y="24"/>
                    </a:lnTo>
                    <a:lnTo>
                      <a:pt x="3" y="24"/>
                    </a:lnTo>
                    <a:lnTo>
                      <a:pt x="3" y="17"/>
                    </a:lnTo>
                    <a:lnTo>
                      <a:pt x="15" y="17"/>
                    </a:lnTo>
                    <a:close/>
                    <a:moveTo>
                      <a:pt x="15" y="24"/>
                    </a:moveTo>
                    <a:lnTo>
                      <a:pt x="15" y="26"/>
                    </a:lnTo>
                    <a:lnTo>
                      <a:pt x="13" y="27"/>
                    </a:lnTo>
                    <a:lnTo>
                      <a:pt x="11" y="29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2334"/>
              <p:cNvSpPr>
                <a:spLocks noEditPoints="1"/>
              </p:cNvSpPr>
              <p:nvPr/>
            </p:nvSpPr>
            <p:spPr bwMode="auto">
              <a:xfrm>
                <a:off x="1386" y="2607"/>
                <a:ext cx="15" cy="3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9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2" y="7"/>
                  </a:cxn>
                  <a:cxn ang="0">
                    <a:pos x="0" y="12"/>
                  </a:cxn>
                  <a:cxn ang="0">
                    <a:pos x="12" y="7"/>
                  </a:cxn>
                  <a:cxn ang="0">
                    <a:pos x="13" y="10"/>
                  </a:cxn>
                  <a:cxn ang="0">
                    <a:pos x="12" y="7"/>
                  </a:cxn>
                  <a:cxn ang="0">
                    <a:pos x="13" y="17"/>
                  </a:cxn>
                  <a:cxn ang="0">
                    <a:pos x="0" y="10"/>
                  </a:cxn>
                  <a:cxn ang="0">
                    <a:pos x="7" y="23"/>
                  </a:cxn>
                  <a:cxn ang="0">
                    <a:pos x="0" y="17"/>
                  </a:cxn>
                  <a:cxn ang="0">
                    <a:pos x="7" y="23"/>
                  </a:cxn>
                  <a:cxn ang="0">
                    <a:pos x="8" y="10"/>
                  </a:cxn>
                  <a:cxn ang="0">
                    <a:pos x="7" y="23"/>
                  </a:cxn>
                  <a:cxn ang="0">
                    <a:pos x="8" y="10"/>
                  </a:cxn>
                  <a:cxn ang="0">
                    <a:pos x="15" y="17"/>
                  </a:cxn>
                  <a:cxn ang="0">
                    <a:pos x="8" y="10"/>
                  </a:cxn>
                  <a:cxn ang="0">
                    <a:pos x="15" y="25"/>
                  </a:cxn>
                  <a:cxn ang="0">
                    <a:pos x="2" y="17"/>
                  </a:cxn>
                  <a:cxn ang="0">
                    <a:pos x="8" y="31"/>
                  </a:cxn>
                  <a:cxn ang="0">
                    <a:pos x="2" y="25"/>
                  </a:cxn>
                  <a:cxn ang="0">
                    <a:pos x="8" y="31"/>
                  </a:cxn>
                  <a:cxn ang="0">
                    <a:pos x="10" y="20"/>
                  </a:cxn>
                  <a:cxn ang="0">
                    <a:pos x="8" y="31"/>
                  </a:cxn>
                  <a:cxn ang="0">
                    <a:pos x="10" y="20"/>
                  </a:cxn>
                  <a:cxn ang="0">
                    <a:pos x="15" y="25"/>
                  </a:cxn>
                  <a:cxn ang="0">
                    <a:pos x="10" y="20"/>
                  </a:cxn>
                  <a:cxn ang="0">
                    <a:pos x="15" y="28"/>
                  </a:cxn>
                  <a:cxn ang="0">
                    <a:pos x="4" y="25"/>
                  </a:cxn>
                  <a:cxn ang="0">
                    <a:pos x="15" y="28"/>
                  </a:cxn>
                  <a:cxn ang="0">
                    <a:pos x="13" y="33"/>
                  </a:cxn>
                  <a:cxn ang="0">
                    <a:pos x="10" y="35"/>
                  </a:cxn>
                  <a:cxn ang="0">
                    <a:pos x="5" y="33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0" y="12"/>
                    </a:lnTo>
                    <a:close/>
                    <a:moveTo>
                      <a:pt x="10" y="5"/>
                    </a:moveTo>
                    <a:lnTo>
                      <a:pt x="12" y="7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10" y="5"/>
                    </a:lnTo>
                    <a:close/>
                    <a:moveTo>
                      <a:pt x="12" y="7"/>
                    </a:moveTo>
                    <a:lnTo>
                      <a:pt x="13" y="9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12" y="7"/>
                    </a:lnTo>
                    <a:close/>
                    <a:moveTo>
                      <a:pt x="13" y="10"/>
                    </a:moveTo>
                    <a:lnTo>
                      <a:pt x="13" y="17"/>
                    </a:lnTo>
                    <a:lnTo>
                      <a:pt x="0" y="17"/>
                    </a:lnTo>
                    <a:lnTo>
                      <a:pt x="0" y="10"/>
                    </a:lnTo>
                    <a:lnTo>
                      <a:pt x="13" y="10"/>
                    </a:lnTo>
                    <a:close/>
                    <a:moveTo>
                      <a:pt x="7" y="23"/>
                    </a:moveTo>
                    <a:lnTo>
                      <a:pt x="0" y="23"/>
                    </a:lnTo>
                    <a:lnTo>
                      <a:pt x="0" y="17"/>
                    </a:lnTo>
                    <a:lnTo>
                      <a:pt x="7" y="17"/>
                    </a:lnTo>
                    <a:lnTo>
                      <a:pt x="7" y="23"/>
                    </a:lnTo>
                    <a:close/>
                    <a:moveTo>
                      <a:pt x="7" y="10"/>
                    </a:moveTo>
                    <a:lnTo>
                      <a:pt x="8" y="10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0"/>
                    </a:lnTo>
                    <a:close/>
                    <a:moveTo>
                      <a:pt x="8" y="10"/>
                    </a:moveTo>
                    <a:lnTo>
                      <a:pt x="15" y="10"/>
                    </a:ln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close/>
                    <a:moveTo>
                      <a:pt x="15" y="17"/>
                    </a:moveTo>
                    <a:lnTo>
                      <a:pt x="15" y="25"/>
                    </a:lnTo>
                    <a:lnTo>
                      <a:pt x="2" y="25"/>
                    </a:lnTo>
                    <a:lnTo>
                      <a:pt x="2" y="17"/>
                    </a:lnTo>
                    <a:lnTo>
                      <a:pt x="15" y="17"/>
                    </a:lnTo>
                    <a:close/>
                    <a:moveTo>
                      <a:pt x="8" y="31"/>
                    </a:moveTo>
                    <a:lnTo>
                      <a:pt x="2" y="31"/>
                    </a:lnTo>
                    <a:lnTo>
                      <a:pt x="2" y="25"/>
                    </a:lnTo>
                    <a:lnTo>
                      <a:pt x="8" y="25"/>
                    </a:lnTo>
                    <a:lnTo>
                      <a:pt x="8" y="31"/>
                    </a:lnTo>
                    <a:close/>
                    <a:moveTo>
                      <a:pt x="8" y="20"/>
                    </a:moveTo>
                    <a:lnTo>
                      <a:pt x="10" y="20"/>
                    </a:lnTo>
                    <a:lnTo>
                      <a:pt x="10" y="31"/>
                    </a:lnTo>
                    <a:lnTo>
                      <a:pt x="8" y="31"/>
                    </a:lnTo>
                    <a:lnTo>
                      <a:pt x="8" y="20"/>
                    </a:lnTo>
                    <a:close/>
                    <a:moveTo>
                      <a:pt x="10" y="20"/>
                    </a:moveTo>
                    <a:lnTo>
                      <a:pt x="15" y="20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10" y="20"/>
                    </a:lnTo>
                    <a:close/>
                    <a:moveTo>
                      <a:pt x="15" y="25"/>
                    </a:moveTo>
                    <a:lnTo>
                      <a:pt x="15" y="28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15" y="25"/>
                    </a:lnTo>
                    <a:close/>
                    <a:moveTo>
                      <a:pt x="15" y="28"/>
                    </a:moveTo>
                    <a:lnTo>
                      <a:pt x="15" y="31"/>
                    </a:lnTo>
                    <a:lnTo>
                      <a:pt x="13" y="33"/>
                    </a:lnTo>
                    <a:lnTo>
                      <a:pt x="12" y="33"/>
                    </a:lnTo>
                    <a:lnTo>
                      <a:pt x="10" y="35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4" y="28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2335"/>
              <p:cNvSpPr>
                <a:spLocks noEditPoints="1"/>
              </p:cNvSpPr>
              <p:nvPr/>
            </p:nvSpPr>
            <p:spPr bwMode="auto">
              <a:xfrm>
                <a:off x="1390" y="2630"/>
                <a:ext cx="14" cy="3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1" y="13"/>
                  </a:cxn>
                  <a:cxn ang="0">
                    <a:pos x="0" y="10"/>
                  </a:cxn>
                  <a:cxn ang="0">
                    <a:pos x="1" y="13"/>
                  </a:cxn>
                  <a:cxn ang="0">
                    <a:pos x="11" y="7"/>
                  </a:cxn>
                  <a:cxn ang="0">
                    <a:pos x="1" y="13"/>
                  </a:cxn>
                  <a:cxn ang="0">
                    <a:pos x="11" y="7"/>
                  </a:cxn>
                  <a:cxn ang="0">
                    <a:pos x="13" y="12"/>
                  </a:cxn>
                  <a:cxn ang="0">
                    <a:pos x="11" y="7"/>
                  </a:cxn>
                  <a:cxn ang="0">
                    <a:pos x="13" y="18"/>
                  </a:cxn>
                  <a:cxn ang="0">
                    <a:pos x="1" y="12"/>
                  </a:cxn>
                  <a:cxn ang="0">
                    <a:pos x="8" y="25"/>
                  </a:cxn>
                  <a:cxn ang="0">
                    <a:pos x="1" y="18"/>
                  </a:cxn>
                  <a:cxn ang="0">
                    <a:pos x="8" y="25"/>
                  </a:cxn>
                  <a:cxn ang="0">
                    <a:pos x="9" y="13"/>
                  </a:cxn>
                  <a:cxn ang="0">
                    <a:pos x="8" y="25"/>
                  </a:cxn>
                  <a:cxn ang="0">
                    <a:pos x="9" y="13"/>
                  </a:cxn>
                  <a:cxn ang="0">
                    <a:pos x="14" y="18"/>
                  </a:cxn>
                  <a:cxn ang="0">
                    <a:pos x="9" y="13"/>
                  </a:cxn>
                  <a:cxn ang="0">
                    <a:pos x="14" y="26"/>
                  </a:cxn>
                  <a:cxn ang="0">
                    <a:pos x="3" y="18"/>
                  </a:cxn>
                  <a:cxn ang="0">
                    <a:pos x="14" y="26"/>
                  </a:cxn>
                  <a:cxn ang="0">
                    <a:pos x="13" y="31"/>
                  </a:cxn>
                  <a:cxn ang="0">
                    <a:pos x="9" y="33"/>
                  </a:cxn>
                  <a:cxn ang="0">
                    <a:pos x="4" y="31"/>
                  </a:cxn>
                  <a:cxn ang="0">
                    <a:pos x="3" y="26"/>
                  </a:cxn>
                </a:cxnLst>
                <a:rect l="0" t="0" r="r" b="b"/>
                <a:pathLst>
                  <a:path w="14" h="33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3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1" y="13"/>
                    </a:lnTo>
                    <a:close/>
                    <a:moveTo>
                      <a:pt x="9" y="5"/>
                    </a:moveTo>
                    <a:lnTo>
                      <a:pt x="11" y="7"/>
                    </a:lnTo>
                    <a:lnTo>
                      <a:pt x="3" y="15"/>
                    </a:lnTo>
                    <a:lnTo>
                      <a:pt x="1" y="13"/>
                    </a:lnTo>
                    <a:lnTo>
                      <a:pt x="9" y="5"/>
                    </a:lnTo>
                    <a:close/>
                    <a:moveTo>
                      <a:pt x="11" y="7"/>
                    </a:moveTo>
                    <a:lnTo>
                      <a:pt x="13" y="8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11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1" y="18"/>
                    </a:lnTo>
                    <a:lnTo>
                      <a:pt x="1" y="12"/>
                    </a:lnTo>
                    <a:lnTo>
                      <a:pt x="13" y="12"/>
                    </a:lnTo>
                    <a:close/>
                    <a:moveTo>
                      <a:pt x="8" y="25"/>
                    </a:moveTo>
                    <a:lnTo>
                      <a:pt x="1" y="25"/>
                    </a:lnTo>
                    <a:lnTo>
                      <a:pt x="1" y="18"/>
                    </a:lnTo>
                    <a:lnTo>
                      <a:pt x="8" y="18"/>
                    </a:lnTo>
                    <a:lnTo>
                      <a:pt x="8" y="25"/>
                    </a:lnTo>
                    <a:close/>
                    <a:moveTo>
                      <a:pt x="8" y="13"/>
                    </a:moveTo>
                    <a:lnTo>
                      <a:pt x="9" y="13"/>
                    </a:lnTo>
                    <a:lnTo>
                      <a:pt x="9" y="25"/>
                    </a:lnTo>
                    <a:lnTo>
                      <a:pt x="8" y="25"/>
                    </a:lnTo>
                    <a:lnTo>
                      <a:pt x="8" y="13"/>
                    </a:lnTo>
                    <a:close/>
                    <a:moveTo>
                      <a:pt x="9" y="13"/>
                    </a:moveTo>
                    <a:lnTo>
                      <a:pt x="14" y="13"/>
                    </a:lnTo>
                    <a:lnTo>
                      <a:pt x="14" y="18"/>
                    </a:lnTo>
                    <a:lnTo>
                      <a:pt x="9" y="18"/>
                    </a:lnTo>
                    <a:lnTo>
                      <a:pt x="9" y="13"/>
                    </a:lnTo>
                    <a:close/>
                    <a:moveTo>
                      <a:pt x="14" y="18"/>
                    </a:moveTo>
                    <a:lnTo>
                      <a:pt x="14" y="26"/>
                    </a:lnTo>
                    <a:lnTo>
                      <a:pt x="3" y="26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  <a:moveTo>
                      <a:pt x="14" y="26"/>
                    </a:moveTo>
                    <a:lnTo>
                      <a:pt x="14" y="29"/>
                    </a:lnTo>
                    <a:lnTo>
                      <a:pt x="13" y="31"/>
                    </a:lnTo>
                    <a:lnTo>
                      <a:pt x="11" y="33"/>
                    </a:lnTo>
                    <a:lnTo>
                      <a:pt x="9" y="33"/>
                    </a:lnTo>
                    <a:lnTo>
                      <a:pt x="6" y="33"/>
                    </a:lnTo>
                    <a:lnTo>
                      <a:pt x="4" y="31"/>
                    </a:lnTo>
                    <a:lnTo>
                      <a:pt x="3" y="29"/>
                    </a:lnTo>
                    <a:lnTo>
                      <a:pt x="3" y="26"/>
                    </a:ln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2336"/>
              <p:cNvSpPr>
                <a:spLocks noEditPoints="1"/>
              </p:cNvSpPr>
              <p:nvPr/>
            </p:nvSpPr>
            <p:spPr bwMode="auto">
              <a:xfrm>
                <a:off x="1393" y="2651"/>
                <a:ext cx="16" cy="33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15"/>
                  </a:cxn>
                  <a:cxn ang="0">
                    <a:pos x="1" y="5"/>
                  </a:cxn>
                  <a:cxn ang="0">
                    <a:pos x="8" y="20"/>
                  </a:cxn>
                  <a:cxn ang="0">
                    <a:pos x="1" y="15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14" y="15"/>
                  </a:cxn>
                  <a:cxn ang="0">
                    <a:pos x="8" y="8"/>
                  </a:cxn>
                  <a:cxn ang="0">
                    <a:pos x="14" y="21"/>
                  </a:cxn>
                  <a:cxn ang="0">
                    <a:pos x="3" y="15"/>
                  </a:cxn>
                  <a:cxn ang="0">
                    <a:pos x="5" y="26"/>
                  </a:cxn>
                  <a:cxn ang="0">
                    <a:pos x="3" y="21"/>
                  </a:cxn>
                  <a:cxn ang="0">
                    <a:pos x="5" y="26"/>
                  </a:cxn>
                  <a:cxn ang="0">
                    <a:pos x="14" y="20"/>
                  </a:cxn>
                  <a:cxn ang="0">
                    <a:pos x="5" y="26"/>
                  </a:cxn>
                  <a:cxn ang="0">
                    <a:pos x="14" y="20"/>
                  </a:cxn>
                  <a:cxn ang="0">
                    <a:pos x="16" y="23"/>
                  </a:cxn>
                  <a:cxn ang="0">
                    <a:pos x="14" y="20"/>
                  </a:cxn>
                  <a:cxn ang="0">
                    <a:pos x="16" y="28"/>
                  </a:cxn>
                  <a:cxn ang="0">
                    <a:pos x="5" y="23"/>
                  </a:cxn>
                  <a:cxn ang="0">
                    <a:pos x="16" y="28"/>
                  </a:cxn>
                  <a:cxn ang="0">
                    <a:pos x="14" y="31"/>
                  </a:cxn>
                  <a:cxn ang="0">
                    <a:pos x="10" y="33"/>
                  </a:cxn>
                  <a:cxn ang="0">
                    <a:pos x="6" y="31"/>
                  </a:cxn>
                  <a:cxn ang="0">
                    <a:pos x="5" y="28"/>
                  </a:cxn>
                </a:cxnLst>
                <a:rect l="0" t="0" r="r" b="b"/>
                <a:pathLst>
                  <a:path w="16" h="33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5"/>
                    </a:lnTo>
                    <a:lnTo>
                      <a:pt x="8" y="15"/>
                    </a:lnTo>
                    <a:lnTo>
                      <a:pt x="8" y="8"/>
                    </a:lnTo>
                    <a:close/>
                    <a:moveTo>
                      <a:pt x="14" y="15"/>
                    </a:moveTo>
                    <a:lnTo>
                      <a:pt x="14" y="21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  <a:moveTo>
                      <a:pt x="5" y="26"/>
                    </a:moveTo>
                    <a:lnTo>
                      <a:pt x="3" y="25"/>
                    </a:lnTo>
                    <a:lnTo>
                      <a:pt x="3" y="21"/>
                    </a:lnTo>
                    <a:lnTo>
                      <a:pt x="8" y="21"/>
                    </a:lnTo>
                    <a:lnTo>
                      <a:pt x="5" y="26"/>
                    </a:lnTo>
                    <a:close/>
                    <a:moveTo>
                      <a:pt x="13" y="18"/>
                    </a:moveTo>
                    <a:lnTo>
                      <a:pt x="14" y="20"/>
                    </a:lnTo>
                    <a:lnTo>
                      <a:pt x="6" y="28"/>
                    </a:lnTo>
                    <a:lnTo>
                      <a:pt x="5" y="26"/>
                    </a:lnTo>
                    <a:lnTo>
                      <a:pt x="13" y="18"/>
                    </a:lnTo>
                    <a:close/>
                    <a:moveTo>
                      <a:pt x="14" y="20"/>
                    </a:moveTo>
                    <a:lnTo>
                      <a:pt x="16" y="21"/>
                    </a:lnTo>
                    <a:lnTo>
                      <a:pt x="16" y="23"/>
                    </a:lnTo>
                    <a:lnTo>
                      <a:pt x="10" y="23"/>
                    </a:lnTo>
                    <a:lnTo>
                      <a:pt x="14" y="20"/>
                    </a:lnTo>
                    <a:close/>
                    <a:moveTo>
                      <a:pt x="16" y="23"/>
                    </a:moveTo>
                    <a:lnTo>
                      <a:pt x="16" y="28"/>
                    </a:lnTo>
                    <a:lnTo>
                      <a:pt x="5" y="28"/>
                    </a:lnTo>
                    <a:lnTo>
                      <a:pt x="5" y="23"/>
                    </a:lnTo>
                    <a:lnTo>
                      <a:pt x="16" y="23"/>
                    </a:lnTo>
                    <a:close/>
                    <a:moveTo>
                      <a:pt x="16" y="28"/>
                    </a:moveTo>
                    <a:lnTo>
                      <a:pt x="16" y="29"/>
                    </a:lnTo>
                    <a:lnTo>
                      <a:pt x="14" y="31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2337"/>
              <p:cNvSpPr>
                <a:spLocks noEditPoints="1"/>
              </p:cNvSpPr>
              <p:nvPr/>
            </p:nvSpPr>
            <p:spPr bwMode="auto">
              <a:xfrm>
                <a:off x="1398" y="2672"/>
                <a:ext cx="14" cy="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6" y="4"/>
                  </a:cxn>
                  <a:cxn ang="0">
                    <a:pos x="5" y="15"/>
                  </a:cxn>
                  <a:cxn ang="0">
                    <a:pos x="6" y="4"/>
                  </a:cxn>
                  <a:cxn ang="0">
                    <a:pos x="13" y="10"/>
                  </a:cxn>
                  <a:cxn ang="0">
                    <a:pos x="6" y="4"/>
                  </a:cxn>
                  <a:cxn ang="0">
                    <a:pos x="13" y="18"/>
                  </a:cxn>
                  <a:cxn ang="0">
                    <a:pos x="1" y="10"/>
                  </a:cxn>
                  <a:cxn ang="0">
                    <a:pos x="6" y="23"/>
                  </a:cxn>
                  <a:cxn ang="0">
                    <a:pos x="1" y="18"/>
                  </a:cxn>
                  <a:cxn ang="0">
                    <a:pos x="6" y="23"/>
                  </a:cxn>
                  <a:cxn ang="0">
                    <a:pos x="8" y="12"/>
                  </a:cxn>
                  <a:cxn ang="0">
                    <a:pos x="6" y="23"/>
                  </a:cxn>
                  <a:cxn ang="0">
                    <a:pos x="8" y="12"/>
                  </a:cxn>
                  <a:cxn ang="0">
                    <a:pos x="14" y="18"/>
                  </a:cxn>
                  <a:cxn ang="0">
                    <a:pos x="8" y="12"/>
                  </a:cxn>
                  <a:cxn ang="0">
                    <a:pos x="14" y="25"/>
                  </a:cxn>
                  <a:cxn ang="0">
                    <a:pos x="3" y="18"/>
                  </a:cxn>
                  <a:cxn ang="0">
                    <a:pos x="3" y="28"/>
                  </a:cxn>
                  <a:cxn ang="0">
                    <a:pos x="3" y="25"/>
                  </a:cxn>
                  <a:cxn ang="0">
                    <a:pos x="3" y="28"/>
                  </a:cxn>
                  <a:cxn ang="0">
                    <a:pos x="14" y="23"/>
                  </a:cxn>
                  <a:cxn ang="0">
                    <a:pos x="3" y="28"/>
                  </a:cxn>
                  <a:cxn ang="0">
                    <a:pos x="14" y="23"/>
                  </a:cxn>
                  <a:cxn ang="0">
                    <a:pos x="14" y="28"/>
                  </a:cxn>
                  <a:cxn ang="0">
                    <a:pos x="13" y="31"/>
                  </a:cxn>
                  <a:cxn ang="0">
                    <a:pos x="8" y="33"/>
                  </a:cxn>
                  <a:cxn ang="0">
                    <a:pos x="5" y="30"/>
                  </a:cxn>
                </a:cxnLst>
                <a:rect l="0" t="0" r="r" b="b"/>
                <a:pathLst>
                  <a:path w="14" h="33">
                    <a:moveTo>
                      <a:pt x="0" y="7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6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6" y="10"/>
                    </a:lnTo>
                    <a:lnTo>
                      <a:pt x="6" y="4"/>
                    </a:lnTo>
                    <a:close/>
                    <a:moveTo>
                      <a:pt x="13" y="10"/>
                    </a:moveTo>
                    <a:lnTo>
                      <a:pt x="13" y="18"/>
                    </a:lnTo>
                    <a:lnTo>
                      <a:pt x="1" y="18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6" y="23"/>
                    </a:moveTo>
                    <a:lnTo>
                      <a:pt x="1" y="23"/>
                    </a:lnTo>
                    <a:lnTo>
                      <a:pt x="1" y="18"/>
                    </a:lnTo>
                    <a:lnTo>
                      <a:pt x="6" y="18"/>
                    </a:lnTo>
                    <a:lnTo>
                      <a:pt x="6" y="23"/>
                    </a:lnTo>
                    <a:close/>
                    <a:moveTo>
                      <a:pt x="6" y="12"/>
                    </a:moveTo>
                    <a:lnTo>
                      <a:pt x="8" y="12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2"/>
                    </a:lnTo>
                    <a:close/>
                    <a:moveTo>
                      <a:pt x="8" y="12"/>
                    </a:moveTo>
                    <a:lnTo>
                      <a:pt x="14" y="12"/>
                    </a:lnTo>
                    <a:lnTo>
                      <a:pt x="14" y="18"/>
                    </a:lnTo>
                    <a:lnTo>
                      <a:pt x="8" y="18"/>
                    </a:lnTo>
                    <a:lnTo>
                      <a:pt x="8" y="12"/>
                    </a:lnTo>
                    <a:close/>
                    <a:moveTo>
                      <a:pt x="14" y="18"/>
                    </a:moveTo>
                    <a:lnTo>
                      <a:pt x="14" y="25"/>
                    </a:lnTo>
                    <a:lnTo>
                      <a:pt x="3" y="25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  <a:moveTo>
                      <a:pt x="3" y="28"/>
                    </a:moveTo>
                    <a:lnTo>
                      <a:pt x="3" y="26"/>
                    </a:lnTo>
                    <a:lnTo>
                      <a:pt x="3" y="25"/>
                    </a:lnTo>
                    <a:lnTo>
                      <a:pt x="8" y="25"/>
                    </a:lnTo>
                    <a:lnTo>
                      <a:pt x="3" y="28"/>
                    </a:lnTo>
                    <a:close/>
                    <a:moveTo>
                      <a:pt x="13" y="21"/>
                    </a:moveTo>
                    <a:lnTo>
                      <a:pt x="14" y="23"/>
                    </a:lnTo>
                    <a:lnTo>
                      <a:pt x="5" y="30"/>
                    </a:lnTo>
                    <a:lnTo>
                      <a:pt x="3" y="28"/>
                    </a:lnTo>
                    <a:lnTo>
                      <a:pt x="13" y="21"/>
                    </a:lnTo>
                    <a:close/>
                    <a:moveTo>
                      <a:pt x="14" y="23"/>
                    </a:moveTo>
                    <a:lnTo>
                      <a:pt x="14" y="25"/>
                    </a:lnTo>
                    <a:lnTo>
                      <a:pt x="14" y="28"/>
                    </a:lnTo>
                    <a:lnTo>
                      <a:pt x="14" y="30"/>
                    </a:lnTo>
                    <a:lnTo>
                      <a:pt x="13" y="31"/>
                    </a:lnTo>
                    <a:lnTo>
                      <a:pt x="11" y="33"/>
                    </a:lnTo>
                    <a:lnTo>
                      <a:pt x="8" y="33"/>
                    </a:lnTo>
                    <a:lnTo>
                      <a:pt x="6" y="31"/>
                    </a:lnTo>
                    <a:lnTo>
                      <a:pt x="5" y="30"/>
                    </a:lnTo>
                    <a:lnTo>
                      <a:pt x="1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2338"/>
              <p:cNvSpPr>
                <a:spLocks noEditPoints="1"/>
              </p:cNvSpPr>
              <p:nvPr/>
            </p:nvSpPr>
            <p:spPr bwMode="auto">
              <a:xfrm>
                <a:off x="1401" y="2693"/>
                <a:ext cx="15" cy="33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3" y="13"/>
                  </a:cxn>
                  <a:cxn ang="0">
                    <a:pos x="0" y="5"/>
                  </a:cxn>
                  <a:cxn ang="0">
                    <a:pos x="6" y="18"/>
                  </a:cxn>
                  <a:cxn ang="0">
                    <a:pos x="0" y="13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15" y="13"/>
                  </a:cxn>
                  <a:cxn ang="0">
                    <a:pos x="8" y="7"/>
                  </a:cxn>
                  <a:cxn ang="0">
                    <a:pos x="15" y="22"/>
                  </a:cxn>
                  <a:cxn ang="0">
                    <a:pos x="2" y="13"/>
                  </a:cxn>
                  <a:cxn ang="0">
                    <a:pos x="8" y="28"/>
                  </a:cxn>
                  <a:cxn ang="0">
                    <a:pos x="2" y="22"/>
                  </a:cxn>
                  <a:cxn ang="0">
                    <a:pos x="8" y="28"/>
                  </a:cxn>
                  <a:cxn ang="0">
                    <a:pos x="10" y="15"/>
                  </a:cxn>
                  <a:cxn ang="0">
                    <a:pos x="8" y="28"/>
                  </a:cxn>
                  <a:cxn ang="0">
                    <a:pos x="10" y="15"/>
                  </a:cxn>
                  <a:cxn ang="0">
                    <a:pos x="15" y="22"/>
                  </a:cxn>
                  <a:cxn ang="0">
                    <a:pos x="10" y="15"/>
                  </a:cxn>
                  <a:cxn ang="0">
                    <a:pos x="15" y="28"/>
                  </a:cxn>
                  <a:cxn ang="0">
                    <a:pos x="3" y="22"/>
                  </a:cxn>
                  <a:cxn ang="0">
                    <a:pos x="15" y="28"/>
                  </a:cxn>
                  <a:cxn ang="0">
                    <a:pos x="13" y="31"/>
                  </a:cxn>
                  <a:cxn ang="0">
                    <a:pos x="10" y="33"/>
                  </a:cxn>
                  <a:cxn ang="0">
                    <a:pos x="5" y="31"/>
                  </a:cxn>
                  <a:cxn ang="0">
                    <a:pos x="3" y="28"/>
                  </a:cxn>
                </a:cxnLst>
                <a:rect l="0" t="0" r="r" b="b"/>
                <a:pathLst>
                  <a:path w="15" h="33">
                    <a:moveTo>
                      <a:pt x="0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3"/>
                    </a:lnTo>
                    <a:lnTo>
                      <a:pt x="0" y="13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8"/>
                    </a:moveTo>
                    <a:lnTo>
                      <a:pt x="0" y="18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8" y="7"/>
                    </a:moveTo>
                    <a:lnTo>
                      <a:pt x="15" y="7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7"/>
                    </a:lnTo>
                    <a:close/>
                    <a:moveTo>
                      <a:pt x="15" y="13"/>
                    </a:moveTo>
                    <a:lnTo>
                      <a:pt x="15" y="22"/>
                    </a:lnTo>
                    <a:lnTo>
                      <a:pt x="2" y="22"/>
                    </a:lnTo>
                    <a:lnTo>
                      <a:pt x="2" y="13"/>
                    </a:lnTo>
                    <a:lnTo>
                      <a:pt x="15" y="13"/>
                    </a:lnTo>
                    <a:close/>
                    <a:moveTo>
                      <a:pt x="8" y="28"/>
                    </a:moveTo>
                    <a:lnTo>
                      <a:pt x="2" y="28"/>
                    </a:lnTo>
                    <a:lnTo>
                      <a:pt x="2" y="22"/>
                    </a:lnTo>
                    <a:lnTo>
                      <a:pt x="8" y="22"/>
                    </a:lnTo>
                    <a:lnTo>
                      <a:pt x="8" y="28"/>
                    </a:lnTo>
                    <a:close/>
                    <a:moveTo>
                      <a:pt x="8" y="15"/>
                    </a:moveTo>
                    <a:lnTo>
                      <a:pt x="10" y="15"/>
                    </a:lnTo>
                    <a:lnTo>
                      <a:pt x="10" y="28"/>
                    </a:lnTo>
                    <a:lnTo>
                      <a:pt x="8" y="28"/>
                    </a:lnTo>
                    <a:lnTo>
                      <a:pt x="8" y="15"/>
                    </a:lnTo>
                    <a:close/>
                    <a:moveTo>
                      <a:pt x="10" y="15"/>
                    </a:moveTo>
                    <a:lnTo>
                      <a:pt x="15" y="15"/>
                    </a:lnTo>
                    <a:lnTo>
                      <a:pt x="15" y="22"/>
                    </a:lnTo>
                    <a:lnTo>
                      <a:pt x="10" y="22"/>
                    </a:lnTo>
                    <a:lnTo>
                      <a:pt x="10" y="15"/>
                    </a:lnTo>
                    <a:close/>
                    <a:moveTo>
                      <a:pt x="15" y="22"/>
                    </a:moveTo>
                    <a:lnTo>
                      <a:pt x="15" y="28"/>
                    </a:lnTo>
                    <a:lnTo>
                      <a:pt x="3" y="28"/>
                    </a:lnTo>
                    <a:lnTo>
                      <a:pt x="3" y="22"/>
                    </a:lnTo>
                    <a:lnTo>
                      <a:pt x="15" y="22"/>
                    </a:lnTo>
                    <a:close/>
                    <a:moveTo>
                      <a:pt x="15" y="28"/>
                    </a:moveTo>
                    <a:lnTo>
                      <a:pt x="15" y="30"/>
                    </a:lnTo>
                    <a:lnTo>
                      <a:pt x="13" y="31"/>
                    </a:lnTo>
                    <a:lnTo>
                      <a:pt x="11" y="33"/>
                    </a:lnTo>
                    <a:lnTo>
                      <a:pt x="10" y="33"/>
                    </a:lnTo>
                    <a:lnTo>
                      <a:pt x="6" y="33"/>
                    </a:lnTo>
                    <a:lnTo>
                      <a:pt x="5" y="31"/>
                    </a:lnTo>
                    <a:lnTo>
                      <a:pt x="3" y="30"/>
                    </a:lnTo>
                    <a:lnTo>
                      <a:pt x="3" y="28"/>
                    </a:lnTo>
                    <a:lnTo>
                      <a:pt x="15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2339"/>
              <p:cNvSpPr>
                <a:spLocks noEditPoints="1"/>
              </p:cNvSpPr>
              <p:nvPr/>
            </p:nvSpPr>
            <p:spPr bwMode="auto">
              <a:xfrm>
                <a:off x="1404" y="2715"/>
                <a:ext cx="16" cy="3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6"/>
                  </a:cxn>
                  <a:cxn ang="0">
                    <a:pos x="2" y="6"/>
                  </a:cxn>
                  <a:cxn ang="0">
                    <a:pos x="8" y="21"/>
                  </a:cxn>
                  <a:cxn ang="0">
                    <a:pos x="2" y="16"/>
                  </a:cxn>
                  <a:cxn ang="0">
                    <a:pos x="8" y="21"/>
                  </a:cxn>
                  <a:cxn ang="0">
                    <a:pos x="10" y="9"/>
                  </a:cxn>
                  <a:cxn ang="0">
                    <a:pos x="8" y="21"/>
                  </a:cxn>
                  <a:cxn ang="0">
                    <a:pos x="10" y="9"/>
                  </a:cxn>
                  <a:cxn ang="0">
                    <a:pos x="15" y="16"/>
                  </a:cxn>
                  <a:cxn ang="0">
                    <a:pos x="10" y="9"/>
                  </a:cxn>
                  <a:cxn ang="0">
                    <a:pos x="15" y="22"/>
                  </a:cxn>
                  <a:cxn ang="0">
                    <a:pos x="3" y="16"/>
                  </a:cxn>
                  <a:cxn ang="0">
                    <a:pos x="10" y="29"/>
                  </a:cxn>
                  <a:cxn ang="0">
                    <a:pos x="3" y="22"/>
                  </a:cxn>
                  <a:cxn ang="0">
                    <a:pos x="10" y="29"/>
                  </a:cxn>
                  <a:cxn ang="0">
                    <a:pos x="10" y="17"/>
                  </a:cxn>
                  <a:cxn ang="0">
                    <a:pos x="10" y="29"/>
                  </a:cxn>
                  <a:cxn ang="0">
                    <a:pos x="10" y="17"/>
                  </a:cxn>
                  <a:cxn ang="0">
                    <a:pos x="16" y="22"/>
                  </a:cxn>
                  <a:cxn ang="0">
                    <a:pos x="10" y="17"/>
                  </a:cxn>
                  <a:cxn ang="0">
                    <a:pos x="16" y="26"/>
                  </a:cxn>
                  <a:cxn ang="0">
                    <a:pos x="5" y="22"/>
                  </a:cxn>
                  <a:cxn ang="0">
                    <a:pos x="16" y="26"/>
                  </a:cxn>
                  <a:cxn ang="0">
                    <a:pos x="15" y="30"/>
                  </a:cxn>
                  <a:cxn ang="0">
                    <a:pos x="10" y="32"/>
                  </a:cxn>
                  <a:cxn ang="0">
                    <a:pos x="7" y="30"/>
                  </a:cxn>
                  <a:cxn ang="0">
                    <a:pos x="5" y="26"/>
                  </a:cxn>
                </a:cxnLst>
                <a:rect l="0" t="0" r="r" b="b"/>
                <a:pathLst>
                  <a:path w="16" h="32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21"/>
                    </a:moveTo>
                    <a:lnTo>
                      <a:pt x="2" y="21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1"/>
                    </a:lnTo>
                    <a:close/>
                    <a:moveTo>
                      <a:pt x="8" y="9"/>
                    </a:moveTo>
                    <a:lnTo>
                      <a:pt x="10" y="9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8" y="9"/>
                    </a:lnTo>
                    <a:close/>
                    <a:moveTo>
                      <a:pt x="10" y="9"/>
                    </a:moveTo>
                    <a:lnTo>
                      <a:pt x="15" y="9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9"/>
                    </a:lnTo>
                    <a:close/>
                    <a:moveTo>
                      <a:pt x="15" y="16"/>
                    </a:moveTo>
                    <a:lnTo>
                      <a:pt x="15" y="22"/>
                    </a:lnTo>
                    <a:lnTo>
                      <a:pt x="3" y="22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0" y="29"/>
                    </a:moveTo>
                    <a:lnTo>
                      <a:pt x="3" y="29"/>
                    </a:lnTo>
                    <a:lnTo>
                      <a:pt x="3" y="22"/>
                    </a:lnTo>
                    <a:lnTo>
                      <a:pt x="10" y="22"/>
                    </a:lnTo>
                    <a:lnTo>
                      <a:pt x="10" y="29"/>
                    </a:lnTo>
                    <a:close/>
                    <a:moveTo>
                      <a:pt x="10" y="17"/>
                    </a:moveTo>
                    <a:lnTo>
                      <a:pt x="10" y="17"/>
                    </a:lnTo>
                    <a:lnTo>
                      <a:pt x="10" y="29"/>
                    </a:lnTo>
                    <a:lnTo>
                      <a:pt x="10" y="29"/>
                    </a:lnTo>
                    <a:lnTo>
                      <a:pt x="10" y="17"/>
                    </a:lnTo>
                    <a:close/>
                    <a:moveTo>
                      <a:pt x="10" y="17"/>
                    </a:moveTo>
                    <a:lnTo>
                      <a:pt x="16" y="17"/>
                    </a:lnTo>
                    <a:lnTo>
                      <a:pt x="16" y="22"/>
                    </a:lnTo>
                    <a:lnTo>
                      <a:pt x="10" y="22"/>
                    </a:lnTo>
                    <a:lnTo>
                      <a:pt x="10" y="17"/>
                    </a:lnTo>
                    <a:close/>
                    <a:moveTo>
                      <a:pt x="16" y="22"/>
                    </a:moveTo>
                    <a:lnTo>
                      <a:pt x="16" y="26"/>
                    </a:lnTo>
                    <a:lnTo>
                      <a:pt x="5" y="26"/>
                    </a:lnTo>
                    <a:lnTo>
                      <a:pt x="5" y="22"/>
                    </a:lnTo>
                    <a:lnTo>
                      <a:pt x="16" y="22"/>
                    </a:lnTo>
                    <a:close/>
                    <a:moveTo>
                      <a:pt x="16" y="26"/>
                    </a:moveTo>
                    <a:lnTo>
                      <a:pt x="16" y="27"/>
                    </a:lnTo>
                    <a:lnTo>
                      <a:pt x="15" y="30"/>
                    </a:lnTo>
                    <a:lnTo>
                      <a:pt x="13" y="30"/>
                    </a:lnTo>
                    <a:lnTo>
                      <a:pt x="10" y="32"/>
                    </a:lnTo>
                    <a:lnTo>
                      <a:pt x="8" y="30"/>
                    </a:lnTo>
                    <a:lnTo>
                      <a:pt x="7" y="30"/>
                    </a:lnTo>
                    <a:lnTo>
                      <a:pt x="5" y="27"/>
                    </a:lnTo>
                    <a:lnTo>
                      <a:pt x="5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2340"/>
              <p:cNvSpPr>
                <a:spLocks noEditPoints="1"/>
              </p:cNvSpPr>
              <p:nvPr/>
            </p:nvSpPr>
            <p:spPr bwMode="auto">
              <a:xfrm>
                <a:off x="1409" y="2736"/>
                <a:ext cx="15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7" y="3"/>
                  </a:cxn>
                  <a:cxn ang="0">
                    <a:pos x="13" y="16"/>
                  </a:cxn>
                  <a:cxn ang="0">
                    <a:pos x="2" y="9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13" y="14"/>
                  </a:cxn>
                  <a:cxn ang="0">
                    <a:pos x="2" y="19"/>
                  </a:cxn>
                  <a:cxn ang="0">
                    <a:pos x="13" y="14"/>
                  </a:cxn>
                  <a:cxn ang="0">
                    <a:pos x="15" y="18"/>
                  </a:cxn>
                  <a:cxn ang="0">
                    <a:pos x="13" y="14"/>
                  </a:cxn>
                  <a:cxn ang="0">
                    <a:pos x="15" y="24"/>
                  </a:cxn>
                  <a:cxn ang="0">
                    <a:pos x="3" y="18"/>
                  </a:cxn>
                  <a:cxn ang="0">
                    <a:pos x="15" y="24"/>
                  </a:cxn>
                  <a:cxn ang="0">
                    <a:pos x="13" y="27"/>
                  </a:cxn>
                  <a:cxn ang="0">
                    <a:pos x="8" y="29"/>
                  </a:cxn>
                  <a:cxn ang="0">
                    <a:pos x="5" y="27"/>
                  </a:cxn>
                  <a:cxn ang="0">
                    <a:pos x="3" y="24"/>
                  </a:cxn>
                </a:cxnLst>
                <a:rect l="0" t="0" r="r" b="b"/>
                <a:pathLst>
                  <a:path w="15" h="29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3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2" y="19"/>
                    </a:moveTo>
                    <a:lnTo>
                      <a:pt x="2" y="18"/>
                    </a:lnTo>
                    <a:lnTo>
                      <a:pt x="2" y="16"/>
                    </a:lnTo>
                    <a:lnTo>
                      <a:pt x="7" y="16"/>
                    </a:lnTo>
                    <a:lnTo>
                      <a:pt x="2" y="19"/>
                    </a:lnTo>
                    <a:close/>
                    <a:moveTo>
                      <a:pt x="11" y="13"/>
                    </a:moveTo>
                    <a:lnTo>
                      <a:pt x="13" y="14"/>
                    </a:lnTo>
                    <a:lnTo>
                      <a:pt x="3" y="21"/>
                    </a:lnTo>
                    <a:lnTo>
                      <a:pt x="2" y="19"/>
                    </a:lnTo>
                    <a:lnTo>
                      <a:pt x="11" y="13"/>
                    </a:lnTo>
                    <a:close/>
                    <a:moveTo>
                      <a:pt x="13" y="14"/>
                    </a:moveTo>
                    <a:lnTo>
                      <a:pt x="15" y="16"/>
                    </a:lnTo>
                    <a:lnTo>
                      <a:pt x="15" y="18"/>
                    </a:lnTo>
                    <a:lnTo>
                      <a:pt x="8" y="18"/>
                    </a:lnTo>
                    <a:lnTo>
                      <a:pt x="13" y="14"/>
                    </a:lnTo>
                    <a:close/>
                    <a:moveTo>
                      <a:pt x="15" y="18"/>
                    </a:moveTo>
                    <a:lnTo>
                      <a:pt x="15" y="24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  <a:moveTo>
                      <a:pt x="15" y="24"/>
                    </a:moveTo>
                    <a:lnTo>
                      <a:pt x="13" y="26"/>
                    </a:lnTo>
                    <a:lnTo>
                      <a:pt x="13" y="27"/>
                    </a:lnTo>
                    <a:lnTo>
                      <a:pt x="10" y="29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7"/>
                    </a:lnTo>
                    <a:lnTo>
                      <a:pt x="3" y="26"/>
                    </a:lnTo>
                    <a:lnTo>
                      <a:pt x="3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2341"/>
              <p:cNvSpPr>
                <a:spLocks noEditPoints="1"/>
              </p:cNvSpPr>
              <p:nvPr/>
            </p:nvSpPr>
            <p:spPr bwMode="auto">
              <a:xfrm>
                <a:off x="1412" y="2754"/>
                <a:ext cx="15" cy="3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0" y="3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7" y="1"/>
                  </a:cxn>
                  <a:cxn ang="0">
                    <a:pos x="13" y="14"/>
                  </a:cxn>
                  <a:cxn ang="0">
                    <a:pos x="2" y="6"/>
                  </a:cxn>
                  <a:cxn ang="0">
                    <a:pos x="7" y="19"/>
                  </a:cxn>
                  <a:cxn ang="0">
                    <a:pos x="2" y="14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7" y="19"/>
                  </a:cxn>
                  <a:cxn ang="0">
                    <a:pos x="8" y="8"/>
                  </a:cxn>
                  <a:cxn ang="0">
                    <a:pos x="13" y="14"/>
                  </a:cxn>
                  <a:cxn ang="0">
                    <a:pos x="8" y="8"/>
                  </a:cxn>
                  <a:cxn ang="0">
                    <a:pos x="13" y="21"/>
                  </a:cxn>
                  <a:cxn ang="0">
                    <a:pos x="2" y="14"/>
                  </a:cxn>
                  <a:cxn ang="0">
                    <a:pos x="8" y="27"/>
                  </a:cxn>
                  <a:cxn ang="0">
                    <a:pos x="2" y="21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8" y="27"/>
                  </a:cxn>
                  <a:cxn ang="0">
                    <a:pos x="10" y="16"/>
                  </a:cxn>
                  <a:cxn ang="0">
                    <a:pos x="15" y="21"/>
                  </a:cxn>
                  <a:cxn ang="0">
                    <a:pos x="10" y="16"/>
                  </a:cxn>
                  <a:cxn ang="0">
                    <a:pos x="15" y="24"/>
                  </a:cxn>
                  <a:cxn ang="0">
                    <a:pos x="4" y="21"/>
                  </a:cxn>
                  <a:cxn ang="0">
                    <a:pos x="15" y="24"/>
                  </a:cxn>
                  <a:cxn ang="0">
                    <a:pos x="13" y="29"/>
                  </a:cxn>
                  <a:cxn ang="0">
                    <a:pos x="10" y="30"/>
                  </a:cxn>
                  <a:cxn ang="0">
                    <a:pos x="5" y="29"/>
                  </a:cxn>
                  <a:cxn ang="0">
                    <a:pos x="4" y="24"/>
                  </a:cxn>
                </a:cxnLst>
                <a:rect l="0" t="0" r="r" b="b"/>
                <a:pathLst>
                  <a:path w="15" h="30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9"/>
                    </a:moveTo>
                    <a:lnTo>
                      <a:pt x="2" y="19"/>
                    </a:lnTo>
                    <a:lnTo>
                      <a:pt x="2" y="14"/>
                    </a:lnTo>
                    <a:lnTo>
                      <a:pt x="7" y="14"/>
                    </a:lnTo>
                    <a:lnTo>
                      <a:pt x="7" y="19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3" y="8"/>
                    </a:lnTo>
                    <a:lnTo>
                      <a:pt x="13" y="14"/>
                    </a:lnTo>
                    <a:lnTo>
                      <a:pt x="8" y="14"/>
                    </a:lnTo>
                    <a:lnTo>
                      <a:pt x="8" y="8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2" y="21"/>
                    </a:lnTo>
                    <a:lnTo>
                      <a:pt x="2" y="14"/>
                    </a:lnTo>
                    <a:lnTo>
                      <a:pt x="13" y="14"/>
                    </a:lnTo>
                    <a:close/>
                    <a:moveTo>
                      <a:pt x="8" y="27"/>
                    </a:moveTo>
                    <a:lnTo>
                      <a:pt x="2" y="27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8" y="27"/>
                    </a:lnTo>
                    <a:close/>
                    <a:moveTo>
                      <a:pt x="8" y="16"/>
                    </a:moveTo>
                    <a:lnTo>
                      <a:pt x="10" y="16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8" y="16"/>
                    </a:lnTo>
                    <a:close/>
                    <a:moveTo>
                      <a:pt x="10" y="16"/>
                    </a:moveTo>
                    <a:lnTo>
                      <a:pt x="15" y="16"/>
                    </a:lnTo>
                    <a:lnTo>
                      <a:pt x="15" y="21"/>
                    </a:lnTo>
                    <a:lnTo>
                      <a:pt x="10" y="21"/>
                    </a:lnTo>
                    <a:lnTo>
                      <a:pt x="10" y="16"/>
                    </a:lnTo>
                    <a:close/>
                    <a:moveTo>
                      <a:pt x="15" y="21"/>
                    </a:moveTo>
                    <a:lnTo>
                      <a:pt x="15" y="24"/>
                    </a:lnTo>
                    <a:lnTo>
                      <a:pt x="4" y="24"/>
                    </a:lnTo>
                    <a:lnTo>
                      <a:pt x="4" y="21"/>
                    </a:lnTo>
                    <a:lnTo>
                      <a:pt x="15" y="21"/>
                    </a:lnTo>
                    <a:close/>
                    <a:moveTo>
                      <a:pt x="15" y="24"/>
                    </a:moveTo>
                    <a:lnTo>
                      <a:pt x="15" y="26"/>
                    </a:lnTo>
                    <a:lnTo>
                      <a:pt x="13" y="29"/>
                    </a:lnTo>
                    <a:lnTo>
                      <a:pt x="12" y="29"/>
                    </a:lnTo>
                    <a:lnTo>
                      <a:pt x="10" y="30"/>
                    </a:lnTo>
                    <a:lnTo>
                      <a:pt x="8" y="29"/>
                    </a:lnTo>
                    <a:lnTo>
                      <a:pt x="5" y="29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2342"/>
              <p:cNvSpPr>
                <a:spLocks noEditPoints="1"/>
              </p:cNvSpPr>
              <p:nvPr/>
            </p:nvSpPr>
            <p:spPr bwMode="auto">
              <a:xfrm>
                <a:off x="1416" y="2773"/>
                <a:ext cx="16" cy="2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3" y="20"/>
                  </a:cxn>
                  <a:cxn ang="0">
                    <a:pos x="1" y="15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13"/>
                  </a:cxn>
                  <a:cxn ang="0">
                    <a:pos x="14" y="23"/>
                  </a:cxn>
                  <a:cxn ang="0">
                    <a:pos x="3" y="16"/>
                  </a:cxn>
                  <a:cxn ang="0">
                    <a:pos x="4" y="26"/>
                  </a:cxn>
                  <a:cxn ang="0">
                    <a:pos x="3" y="23"/>
                  </a:cxn>
                  <a:cxn ang="0">
                    <a:pos x="4" y="26"/>
                  </a:cxn>
                  <a:cxn ang="0">
                    <a:pos x="14" y="20"/>
                  </a:cxn>
                  <a:cxn ang="0">
                    <a:pos x="4" y="26"/>
                  </a:cxn>
                  <a:cxn ang="0">
                    <a:pos x="14" y="20"/>
                  </a:cxn>
                  <a:cxn ang="0">
                    <a:pos x="16" y="24"/>
                  </a:cxn>
                  <a:cxn ang="0">
                    <a:pos x="14" y="28"/>
                  </a:cxn>
                  <a:cxn ang="0">
                    <a:pos x="9" y="29"/>
                  </a:cxn>
                  <a:cxn ang="0">
                    <a:pos x="6" y="28"/>
                  </a:cxn>
                </a:cxnLst>
                <a:rect l="0" t="0" r="r" b="b"/>
                <a:pathLst>
                  <a:path w="16" h="29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3" y="20"/>
                    </a:moveTo>
                    <a:lnTo>
                      <a:pt x="1" y="18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3" y="20"/>
                    </a:lnTo>
                    <a:close/>
                    <a:moveTo>
                      <a:pt x="11" y="11"/>
                    </a:moveTo>
                    <a:lnTo>
                      <a:pt x="13" y="13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1" y="11"/>
                    </a:lnTo>
                    <a:close/>
                    <a:moveTo>
                      <a:pt x="13" y="13"/>
                    </a:moveTo>
                    <a:lnTo>
                      <a:pt x="14" y="15"/>
                    </a:lnTo>
                    <a:lnTo>
                      <a:pt x="14" y="16"/>
                    </a:lnTo>
                    <a:lnTo>
                      <a:pt x="9" y="16"/>
                    </a:lnTo>
                    <a:lnTo>
                      <a:pt x="13" y="13"/>
                    </a:lnTo>
                    <a:close/>
                    <a:moveTo>
                      <a:pt x="14" y="16"/>
                    </a:moveTo>
                    <a:lnTo>
                      <a:pt x="14" y="23"/>
                    </a:lnTo>
                    <a:lnTo>
                      <a:pt x="3" y="23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  <a:moveTo>
                      <a:pt x="4" y="26"/>
                    </a:moveTo>
                    <a:lnTo>
                      <a:pt x="3" y="24"/>
                    </a:lnTo>
                    <a:lnTo>
                      <a:pt x="3" y="23"/>
                    </a:lnTo>
                    <a:lnTo>
                      <a:pt x="9" y="23"/>
                    </a:lnTo>
                    <a:lnTo>
                      <a:pt x="4" y="26"/>
                    </a:lnTo>
                    <a:close/>
                    <a:moveTo>
                      <a:pt x="14" y="18"/>
                    </a:moveTo>
                    <a:lnTo>
                      <a:pt x="14" y="20"/>
                    </a:lnTo>
                    <a:lnTo>
                      <a:pt x="6" y="28"/>
                    </a:lnTo>
                    <a:lnTo>
                      <a:pt x="4" y="26"/>
                    </a:lnTo>
                    <a:lnTo>
                      <a:pt x="14" y="18"/>
                    </a:lnTo>
                    <a:close/>
                    <a:moveTo>
                      <a:pt x="14" y="20"/>
                    </a:moveTo>
                    <a:lnTo>
                      <a:pt x="16" y="23"/>
                    </a:lnTo>
                    <a:lnTo>
                      <a:pt x="16" y="24"/>
                    </a:lnTo>
                    <a:lnTo>
                      <a:pt x="16" y="26"/>
                    </a:lnTo>
                    <a:lnTo>
                      <a:pt x="14" y="28"/>
                    </a:lnTo>
                    <a:lnTo>
                      <a:pt x="11" y="29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6" y="28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Freeform 2343"/>
              <p:cNvSpPr>
                <a:spLocks noEditPoints="1"/>
              </p:cNvSpPr>
              <p:nvPr/>
            </p:nvSpPr>
            <p:spPr bwMode="auto">
              <a:xfrm>
                <a:off x="1420" y="2791"/>
                <a:ext cx="15" cy="2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11"/>
                  </a:cxn>
                  <a:cxn ang="0">
                    <a:pos x="0" y="6"/>
                  </a:cxn>
                  <a:cxn ang="0">
                    <a:pos x="5" y="18"/>
                  </a:cxn>
                  <a:cxn ang="0">
                    <a:pos x="0" y="11"/>
                  </a:cxn>
                  <a:cxn ang="0">
                    <a:pos x="5" y="18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7" y="6"/>
                  </a:cxn>
                  <a:cxn ang="0">
                    <a:pos x="13" y="11"/>
                  </a:cxn>
                  <a:cxn ang="0">
                    <a:pos x="7" y="6"/>
                  </a:cxn>
                  <a:cxn ang="0">
                    <a:pos x="13" y="19"/>
                  </a:cxn>
                  <a:cxn ang="0">
                    <a:pos x="2" y="11"/>
                  </a:cxn>
                  <a:cxn ang="0">
                    <a:pos x="7" y="24"/>
                  </a:cxn>
                  <a:cxn ang="0">
                    <a:pos x="2" y="19"/>
                  </a:cxn>
                  <a:cxn ang="0">
                    <a:pos x="7" y="24"/>
                  </a:cxn>
                  <a:cxn ang="0">
                    <a:pos x="9" y="13"/>
                  </a:cxn>
                  <a:cxn ang="0">
                    <a:pos x="7" y="24"/>
                  </a:cxn>
                  <a:cxn ang="0">
                    <a:pos x="9" y="13"/>
                  </a:cxn>
                  <a:cxn ang="0">
                    <a:pos x="15" y="19"/>
                  </a:cxn>
                  <a:cxn ang="0">
                    <a:pos x="9" y="13"/>
                  </a:cxn>
                  <a:cxn ang="0">
                    <a:pos x="15" y="23"/>
                  </a:cxn>
                  <a:cxn ang="0">
                    <a:pos x="4" y="19"/>
                  </a:cxn>
                  <a:cxn ang="0">
                    <a:pos x="15" y="23"/>
                  </a:cxn>
                  <a:cxn ang="0">
                    <a:pos x="13" y="28"/>
                  </a:cxn>
                  <a:cxn ang="0">
                    <a:pos x="9" y="29"/>
                  </a:cxn>
                  <a:cxn ang="0">
                    <a:pos x="5" y="28"/>
                  </a:cxn>
                  <a:cxn ang="0">
                    <a:pos x="4" y="23"/>
                  </a:cxn>
                </a:cxnLst>
                <a:rect l="0" t="0" r="r" b="b"/>
                <a:pathLst>
                  <a:path w="15" h="29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8"/>
                    </a:moveTo>
                    <a:lnTo>
                      <a:pt x="0" y="18"/>
                    </a:lnTo>
                    <a:lnTo>
                      <a:pt x="0" y="11"/>
                    </a:lnTo>
                    <a:lnTo>
                      <a:pt x="5" y="11"/>
                    </a:lnTo>
                    <a:lnTo>
                      <a:pt x="5" y="18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7" y="6"/>
                    </a:moveTo>
                    <a:lnTo>
                      <a:pt x="13" y="6"/>
                    </a:lnTo>
                    <a:lnTo>
                      <a:pt x="13" y="11"/>
                    </a:lnTo>
                    <a:lnTo>
                      <a:pt x="7" y="11"/>
                    </a:lnTo>
                    <a:lnTo>
                      <a:pt x="7" y="6"/>
                    </a:lnTo>
                    <a:close/>
                    <a:moveTo>
                      <a:pt x="13" y="11"/>
                    </a:moveTo>
                    <a:lnTo>
                      <a:pt x="13" y="19"/>
                    </a:lnTo>
                    <a:lnTo>
                      <a:pt x="2" y="19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7" y="24"/>
                    </a:moveTo>
                    <a:lnTo>
                      <a:pt x="2" y="24"/>
                    </a:lnTo>
                    <a:lnTo>
                      <a:pt x="2" y="19"/>
                    </a:lnTo>
                    <a:lnTo>
                      <a:pt x="7" y="19"/>
                    </a:lnTo>
                    <a:lnTo>
                      <a:pt x="7" y="24"/>
                    </a:lnTo>
                    <a:close/>
                    <a:moveTo>
                      <a:pt x="7" y="13"/>
                    </a:moveTo>
                    <a:lnTo>
                      <a:pt x="9" y="13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7" y="13"/>
                    </a:lnTo>
                    <a:close/>
                    <a:moveTo>
                      <a:pt x="9" y="13"/>
                    </a:moveTo>
                    <a:lnTo>
                      <a:pt x="15" y="13"/>
                    </a:lnTo>
                    <a:lnTo>
                      <a:pt x="15" y="19"/>
                    </a:lnTo>
                    <a:lnTo>
                      <a:pt x="9" y="19"/>
                    </a:lnTo>
                    <a:lnTo>
                      <a:pt x="9" y="13"/>
                    </a:lnTo>
                    <a:close/>
                    <a:moveTo>
                      <a:pt x="15" y="19"/>
                    </a:moveTo>
                    <a:lnTo>
                      <a:pt x="15" y="23"/>
                    </a:lnTo>
                    <a:lnTo>
                      <a:pt x="4" y="23"/>
                    </a:lnTo>
                    <a:lnTo>
                      <a:pt x="4" y="19"/>
                    </a:lnTo>
                    <a:lnTo>
                      <a:pt x="15" y="19"/>
                    </a:lnTo>
                    <a:close/>
                    <a:moveTo>
                      <a:pt x="15" y="23"/>
                    </a:moveTo>
                    <a:lnTo>
                      <a:pt x="15" y="26"/>
                    </a:lnTo>
                    <a:lnTo>
                      <a:pt x="13" y="28"/>
                    </a:lnTo>
                    <a:lnTo>
                      <a:pt x="12" y="29"/>
                    </a:lnTo>
                    <a:lnTo>
                      <a:pt x="9" y="29"/>
                    </a:lnTo>
                    <a:lnTo>
                      <a:pt x="7" y="29"/>
                    </a:lnTo>
                    <a:lnTo>
                      <a:pt x="5" y="28"/>
                    </a:lnTo>
                    <a:lnTo>
                      <a:pt x="4" y="26"/>
                    </a:lnTo>
                    <a:lnTo>
                      <a:pt x="4" y="23"/>
                    </a:lnTo>
                    <a:lnTo>
                      <a:pt x="15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2344"/>
              <p:cNvSpPr>
                <a:spLocks noEditPoints="1"/>
              </p:cNvSpPr>
              <p:nvPr/>
            </p:nvSpPr>
            <p:spPr bwMode="auto">
              <a:xfrm>
                <a:off x="1424" y="2809"/>
                <a:ext cx="16" cy="2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3" y="6"/>
                  </a:cxn>
                  <a:cxn ang="0">
                    <a:pos x="6" y="1"/>
                  </a:cxn>
                  <a:cxn ang="0">
                    <a:pos x="13" y="13"/>
                  </a:cxn>
                  <a:cxn ang="0">
                    <a:pos x="1" y="6"/>
                  </a:cxn>
                  <a:cxn ang="0">
                    <a:pos x="6" y="19"/>
                  </a:cxn>
                  <a:cxn ang="0">
                    <a:pos x="1" y="13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14" y="13"/>
                  </a:cxn>
                  <a:cxn ang="0">
                    <a:pos x="8" y="8"/>
                  </a:cxn>
                  <a:cxn ang="0">
                    <a:pos x="14" y="19"/>
                  </a:cxn>
                  <a:cxn ang="0">
                    <a:pos x="1" y="13"/>
                  </a:cxn>
                  <a:cxn ang="0">
                    <a:pos x="8" y="26"/>
                  </a:cxn>
                  <a:cxn ang="0">
                    <a:pos x="1" y="19"/>
                  </a:cxn>
                  <a:cxn ang="0">
                    <a:pos x="8" y="26"/>
                  </a:cxn>
                  <a:cxn ang="0">
                    <a:pos x="9" y="13"/>
                  </a:cxn>
                  <a:cxn ang="0">
                    <a:pos x="8" y="26"/>
                  </a:cxn>
                  <a:cxn ang="0">
                    <a:pos x="9" y="13"/>
                  </a:cxn>
                  <a:cxn ang="0">
                    <a:pos x="16" y="19"/>
                  </a:cxn>
                  <a:cxn ang="0">
                    <a:pos x="9" y="13"/>
                  </a:cxn>
                  <a:cxn ang="0">
                    <a:pos x="16" y="21"/>
                  </a:cxn>
                  <a:cxn ang="0">
                    <a:pos x="5" y="19"/>
                  </a:cxn>
                  <a:cxn ang="0">
                    <a:pos x="16" y="21"/>
                  </a:cxn>
                  <a:cxn ang="0">
                    <a:pos x="14" y="26"/>
                  </a:cxn>
                  <a:cxn ang="0">
                    <a:pos x="9" y="27"/>
                  </a:cxn>
                  <a:cxn ang="0">
                    <a:pos x="6" y="26"/>
                  </a:cxn>
                  <a:cxn ang="0">
                    <a:pos x="5" y="21"/>
                  </a:cxn>
                </a:cxnLst>
                <a:rect l="0" t="0" r="r" b="b"/>
                <a:pathLst>
                  <a:path w="16" h="27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3" y="6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9"/>
                    </a:moveTo>
                    <a:lnTo>
                      <a:pt x="1" y="19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9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4" y="13"/>
                    </a:moveTo>
                    <a:lnTo>
                      <a:pt x="14" y="19"/>
                    </a:lnTo>
                    <a:lnTo>
                      <a:pt x="1" y="19"/>
                    </a:lnTo>
                    <a:lnTo>
                      <a:pt x="1" y="13"/>
                    </a:lnTo>
                    <a:lnTo>
                      <a:pt x="14" y="13"/>
                    </a:lnTo>
                    <a:close/>
                    <a:moveTo>
                      <a:pt x="8" y="26"/>
                    </a:moveTo>
                    <a:lnTo>
                      <a:pt x="1" y="26"/>
                    </a:lnTo>
                    <a:lnTo>
                      <a:pt x="1" y="19"/>
                    </a:lnTo>
                    <a:lnTo>
                      <a:pt x="8" y="19"/>
                    </a:lnTo>
                    <a:lnTo>
                      <a:pt x="8" y="26"/>
                    </a:lnTo>
                    <a:close/>
                    <a:moveTo>
                      <a:pt x="8" y="13"/>
                    </a:moveTo>
                    <a:lnTo>
                      <a:pt x="9" y="13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8" y="13"/>
                    </a:lnTo>
                    <a:close/>
                    <a:moveTo>
                      <a:pt x="9" y="13"/>
                    </a:moveTo>
                    <a:lnTo>
                      <a:pt x="16" y="13"/>
                    </a:lnTo>
                    <a:lnTo>
                      <a:pt x="16" y="19"/>
                    </a:lnTo>
                    <a:lnTo>
                      <a:pt x="9" y="19"/>
                    </a:lnTo>
                    <a:lnTo>
                      <a:pt x="9" y="13"/>
                    </a:lnTo>
                    <a:close/>
                    <a:moveTo>
                      <a:pt x="16" y="19"/>
                    </a:moveTo>
                    <a:lnTo>
                      <a:pt x="16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16" y="19"/>
                    </a:lnTo>
                    <a:close/>
                    <a:moveTo>
                      <a:pt x="16" y="21"/>
                    </a:moveTo>
                    <a:lnTo>
                      <a:pt x="14" y="23"/>
                    </a:lnTo>
                    <a:lnTo>
                      <a:pt x="14" y="26"/>
                    </a:lnTo>
                    <a:lnTo>
                      <a:pt x="11" y="26"/>
                    </a:lnTo>
                    <a:lnTo>
                      <a:pt x="9" y="27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2345"/>
              <p:cNvSpPr>
                <a:spLocks noEditPoints="1"/>
              </p:cNvSpPr>
              <p:nvPr/>
            </p:nvSpPr>
            <p:spPr bwMode="auto">
              <a:xfrm>
                <a:off x="1429" y="2825"/>
                <a:ext cx="1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11"/>
                  </a:cxn>
                  <a:cxn ang="0">
                    <a:pos x="0" y="5"/>
                  </a:cxn>
                  <a:cxn ang="0">
                    <a:pos x="4" y="16"/>
                  </a:cxn>
                  <a:cxn ang="0">
                    <a:pos x="0" y="11"/>
                  </a:cxn>
                  <a:cxn ang="0">
                    <a:pos x="4" y="16"/>
                  </a:cxn>
                  <a:cxn ang="0">
                    <a:pos x="6" y="5"/>
                  </a:cxn>
                  <a:cxn ang="0">
                    <a:pos x="4" y="16"/>
                  </a:cxn>
                  <a:cxn ang="0">
                    <a:pos x="6" y="5"/>
                  </a:cxn>
                  <a:cxn ang="0">
                    <a:pos x="11" y="11"/>
                  </a:cxn>
                  <a:cxn ang="0">
                    <a:pos x="6" y="5"/>
                  </a:cxn>
                  <a:cxn ang="0">
                    <a:pos x="11" y="16"/>
                  </a:cxn>
                  <a:cxn ang="0">
                    <a:pos x="0" y="11"/>
                  </a:cxn>
                  <a:cxn ang="0">
                    <a:pos x="6" y="23"/>
                  </a:cxn>
                  <a:cxn ang="0">
                    <a:pos x="0" y="16"/>
                  </a:cxn>
                  <a:cxn ang="0">
                    <a:pos x="6" y="23"/>
                  </a:cxn>
                  <a:cxn ang="0">
                    <a:pos x="8" y="11"/>
                  </a:cxn>
                  <a:cxn ang="0">
                    <a:pos x="6" y="23"/>
                  </a:cxn>
                  <a:cxn ang="0">
                    <a:pos x="8" y="11"/>
                  </a:cxn>
                  <a:cxn ang="0">
                    <a:pos x="13" y="16"/>
                  </a:cxn>
                  <a:cxn ang="0">
                    <a:pos x="8" y="11"/>
                  </a:cxn>
                  <a:cxn ang="0">
                    <a:pos x="13" y="21"/>
                  </a:cxn>
                  <a:cxn ang="0">
                    <a:pos x="1" y="16"/>
                  </a:cxn>
                  <a:cxn ang="0">
                    <a:pos x="13" y="21"/>
                  </a:cxn>
                  <a:cxn ang="0">
                    <a:pos x="11" y="24"/>
                  </a:cxn>
                  <a:cxn ang="0">
                    <a:pos x="8" y="26"/>
                  </a:cxn>
                  <a:cxn ang="0">
                    <a:pos x="3" y="24"/>
                  </a:cxn>
                  <a:cxn ang="0">
                    <a:pos x="1" y="21"/>
                  </a:cxn>
                </a:cxnLst>
                <a:rect l="0" t="0" r="r" b="b"/>
                <a:pathLst>
                  <a:path w="13" h="26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4" y="16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4" y="16"/>
                    </a:lnTo>
                    <a:close/>
                    <a:moveTo>
                      <a:pt x="4" y="5"/>
                    </a:moveTo>
                    <a:lnTo>
                      <a:pt x="6" y="5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5"/>
                    </a:lnTo>
                    <a:close/>
                    <a:moveTo>
                      <a:pt x="6" y="5"/>
                    </a:moveTo>
                    <a:lnTo>
                      <a:pt x="11" y="5"/>
                    </a:lnTo>
                    <a:lnTo>
                      <a:pt x="11" y="11"/>
                    </a:lnTo>
                    <a:lnTo>
                      <a:pt x="6" y="11"/>
                    </a:lnTo>
                    <a:lnTo>
                      <a:pt x="6" y="5"/>
                    </a:lnTo>
                    <a:close/>
                    <a:moveTo>
                      <a:pt x="11" y="11"/>
                    </a:moveTo>
                    <a:lnTo>
                      <a:pt x="11" y="16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11" y="11"/>
                    </a:lnTo>
                    <a:close/>
                    <a:moveTo>
                      <a:pt x="6" y="23"/>
                    </a:moveTo>
                    <a:lnTo>
                      <a:pt x="0" y="23"/>
                    </a:lnTo>
                    <a:lnTo>
                      <a:pt x="0" y="16"/>
                    </a:lnTo>
                    <a:lnTo>
                      <a:pt x="6" y="16"/>
                    </a:lnTo>
                    <a:lnTo>
                      <a:pt x="6" y="23"/>
                    </a:lnTo>
                    <a:close/>
                    <a:moveTo>
                      <a:pt x="6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1"/>
                    </a:lnTo>
                    <a:close/>
                    <a:moveTo>
                      <a:pt x="8" y="11"/>
                    </a:moveTo>
                    <a:lnTo>
                      <a:pt x="13" y="11"/>
                    </a:ln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close/>
                    <a:moveTo>
                      <a:pt x="13" y="16"/>
                    </a:moveTo>
                    <a:lnTo>
                      <a:pt x="13" y="21"/>
                    </a:lnTo>
                    <a:lnTo>
                      <a:pt x="1" y="21"/>
                    </a:lnTo>
                    <a:lnTo>
                      <a:pt x="1" y="16"/>
                    </a:lnTo>
                    <a:lnTo>
                      <a:pt x="13" y="16"/>
                    </a:lnTo>
                    <a:close/>
                    <a:moveTo>
                      <a:pt x="13" y="21"/>
                    </a:moveTo>
                    <a:lnTo>
                      <a:pt x="13" y="23"/>
                    </a:lnTo>
                    <a:lnTo>
                      <a:pt x="11" y="24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1" y="21"/>
                    </a:lnTo>
                    <a:lnTo>
                      <a:pt x="13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2346"/>
              <p:cNvSpPr>
                <a:spLocks noEditPoints="1"/>
              </p:cNvSpPr>
              <p:nvPr/>
            </p:nvSpPr>
            <p:spPr bwMode="auto">
              <a:xfrm>
                <a:off x="1430" y="2840"/>
                <a:ext cx="16" cy="27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8" y="1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8" y="19"/>
                  </a:cxn>
                  <a:cxn ang="0">
                    <a:pos x="2" y="13"/>
                  </a:cxn>
                  <a:cxn ang="0">
                    <a:pos x="8" y="19"/>
                  </a:cxn>
                  <a:cxn ang="0">
                    <a:pos x="8" y="8"/>
                  </a:cxn>
                  <a:cxn ang="0">
                    <a:pos x="8" y="19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9"/>
                  </a:cxn>
                  <a:cxn ang="0">
                    <a:pos x="3" y="13"/>
                  </a:cxn>
                  <a:cxn ang="0">
                    <a:pos x="5" y="22"/>
                  </a:cxn>
                  <a:cxn ang="0">
                    <a:pos x="3" y="19"/>
                  </a:cxn>
                  <a:cxn ang="0">
                    <a:pos x="5" y="22"/>
                  </a:cxn>
                  <a:cxn ang="0">
                    <a:pos x="15" y="16"/>
                  </a:cxn>
                  <a:cxn ang="0">
                    <a:pos x="5" y="22"/>
                  </a:cxn>
                  <a:cxn ang="0">
                    <a:pos x="15" y="16"/>
                  </a:cxn>
                  <a:cxn ang="0">
                    <a:pos x="16" y="21"/>
                  </a:cxn>
                  <a:cxn ang="0">
                    <a:pos x="15" y="16"/>
                  </a:cxn>
                  <a:cxn ang="0">
                    <a:pos x="16" y="21"/>
                  </a:cxn>
                  <a:cxn ang="0">
                    <a:pos x="5" y="21"/>
                  </a:cxn>
                  <a:cxn ang="0">
                    <a:pos x="16" y="21"/>
                  </a:cxn>
                  <a:cxn ang="0">
                    <a:pos x="15" y="26"/>
                  </a:cxn>
                  <a:cxn ang="0">
                    <a:pos x="10" y="27"/>
                  </a:cxn>
                  <a:cxn ang="0">
                    <a:pos x="7" y="26"/>
                  </a:cxn>
                  <a:cxn ang="0">
                    <a:pos x="5" y="21"/>
                  </a:cxn>
                </a:cxnLst>
                <a:rect l="0" t="0" r="r" b="b"/>
                <a:pathLst>
                  <a:path w="16" h="27">
                    <a:moveTo>
                      <a:pt x="0" y="6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9"/>
                    </a:moveTo>
                    <a:lnTo>
                      <a:pt x="2" y="19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9"/>
                    </a:lnTo>
                    <a:lnTo>
                      <a:pt x="3" y="19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5" y="22"/>
                    </a:moveTo>
                    <a:lnTo>
                      <a:pt x="3" y="21"/>
                    </a:lnTo>
                    <a:lnTo>
                      <a:pt x="3" y="19"/>
                    </a:lnTo>
                    <a:lnTo>
                      <a:pt x="8" y="19"/>
                    </a:lnTo>
                    <a:lnTo>
                      <a:pt x="5" y="22"/>
                    </a:lnTo>
                    <a:close/>
                    <a:moveTo>
                      <a:pt x="13" y="14"/>
                    </a:moveTo>
                    <a:lnTo>
                      <a:pt x="15" y="16"/>
                    </a:lnTo>
                    <a:lnTo>
                      <a:pt x="7" y="24"/>
                    </a:lnTo>
                    <a:lnTo>
                      <a:pt x="5" y="22"/>
                    </a:lnTo>
                    <a:lnTo>
                      <a:pt x="13" y="14"/>
                    </a:lnTo>
                    <a:close/>
                    <a:moveTo>
                      <a:pt x="15" y="16"/>
                    </a:moveTo>
                    <a:lnTo>
                      <a:pt x="16" y="18"/>
                    </a:lnTo>
                    <a:lnTo>
                      <a:pt x="16" y="21"/>
                    </a:lnTo>
                    <a:lnTo>
                      <a:pt x="10" y="21"/>
                    </a:lnTo>
                    <a:lnTo>
                      <a:pt x="15" y="16"/>
                    </a:lnTo>
                    <a:close/>
                    <a:moveTo>
                      <a:pt x="16" y="21"/>
                    </a:moveTo>
                    <a:lnTo>
                      <a:pt x="16" y="21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16" y="21"/>
                    </a:lnTo>
                    <a:close/>
                    <a:moveTo>
                      <a:pt x="16" y="21"/>
                    </a:moveTo>
                    <a:lnTo>
                      <a:pt x="16" y="24"/>
                    </a:lnTo>
                    <a:lnTo>
                      <a:pt x="15" y="26"/>
                    </a:lnTo>
                    <a:lnTo>
                      <a:pt x="13" y="27"/>
                    </a:lnTo>
                    <a:lnTo>
                      <a:pt x="10" y="27"/>
                    </a:lnTo>
                    <a:lnTo>
                      <a:pt x="8" y="27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16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2347"/>
              <p:cNvSpPr>
                <a:spLocks noEditPoints="1"/>
              </p:cNvSpPr>
              <p:nvPr/>
            </p:nvSpPr>
            <p:spPr bwMode="auto">
              <a:xfrm>
                <a:off x="1435" y="2856"/>
                <a:ext cx="15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2" y="11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11" y="6"/>
                  </a:cxn>
                  <a:cxn ang="0">
                    <a:pos x="2" y="11"/>
                  </a:cxn>
                  <a:cxn ang="0">
                    <a:pos x="11" y="6"/>
                  </a:cxn>
                  <a:cxn ang="0">
                    <a:pos x="13" y="10"/>
                  </a:cxn>
                  <a:cxn ang="0">
                    <a:pos x="11" y="6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3" y="19"/>
                  </a:cxn>
                  <a:cxn ang="0">
                    <a:pos x="2" y="15"/>
                  </a:cxn>
                  <a:cxn ang="0">
                    <a:pos x="3" y="19"/>
                  </a:cxn>
                  <a:cxn ang="0">
                    <a:pos x="11" y="11"/>
                  </a:cxn>
                  <a:cxn ang="0">
                    <a:pos x="3" y="19"/>
                  </a:cxn>
                  <a:cxn ang="0">
                    <a:pos x="11" y="11"/>
                  </a:cxn>
                  <a:cxn ang="0">
                    <a:pos x="15" y="16"/>
                  </a:cxn>
                  <a:cxn ang="0">
                    <a:pos x="11" y="11"/>
                  </a:cxn>
                  <a:cxn ang="0">
                    <a:pos x="15" y="19"/>
                  </a:cxn>
                  <a:cxn ang="0">
                    <a:pos x="3" y="16"/>
                  </a:cxn>
                  <a:cxn ang="0">
                    <a:pos x="15" y="19"/>
                  </a:cxn>
                  <a:cxn ang="0">
                    <a:pos x="13" y="24"/>
                  </a:cxn>
                  <a:cxn ang="0">
                    <a:pos x="8" y="26"/>
                  </a:cxn>
                  <a:cxn ang="0">
                    <a:pos x="5" y="24"/>
                  </a:cxn>
                  <a:cxn ang="0">
                    <a:pos x="3" y="19"/>
                  </a:cxn>
                </a:cxnLst>
                <a:rect l="0" t="0" r="r" b="b"/>
                <a:pathLst>
                  <a:path w="15" h="26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2" y="11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2" y="11"/>
                    </a:lnTo>
                    <a:close/>
                    <a:moveTo>
                      <a:pt x="10" y="5"/>
                    </a:moveTo>
                    <a:lnTo>
                      <a:pt x="11" y="6"/>
                    </a:lnTo>
                    <a:lnTo>
                      <a:pt x="2" y="13"/>
                    </a:lnTo>
                    <a:lnTo>
                      <a:pt x="2" y="11"/>
                    </a:lnTo>
                    <a:lnTo>
                      <a:pt x="10" y="5"/>
                    </a:lnTo>
                    <a:close/>
                    <a:moveTo>
                      <a:pt x="11" y="6"/>
                    </a:moveTo>
                    <a:lnTo>
                      <a:pt x="13" y="8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11" y="6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3" y="19"/>
                    </a:moveTo>
                    <a:lnTo>
                      <a:pt x="2" y="18"/>
                    </a:lnTo>
                    <a:lnTo>
                      <a:pt x="2" y="15"/>
                    </a:lnTo>
                    <a:lnTo>
                      <a:pt x="7" y="15"/>
                    </a:lnTo>
                    <a:lnTo>
                      <a:pt x="3" y="19"/>
                    </a:lnTo>
                    <a:close/>
                    <a:moveTo>
                      <a:pt x="10" y="10"/>
                    </a:moveTo>
                    <a:lnTo>
                      <a:pt x="11" y="11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10" y="10"/>
                    </a:lnTo>
                    <a:close/>
                    <a:moveTo>
                      <a:pt x="11" y="11"/>
                    </a:moveTo>
                    <a:lnTo>
                      <a:pt x="15" y="13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11" y="11"/>
                    </a:lnTo>
                    <a:close/>
                    <a:moveTo>
                      <a:pt x="15" y="16"/>
                    </a:moveTo>
                    <a:lnTo>
                      <a:pt x="15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19"/>
                    </a:moveTo>
                    <a:lnTo>
                      <a:pt x="13" y="23"/>
                    </a:lnTo>
                    <a:lnTo>
                      <a:pt x="13" y="24"/>
                    </a:lnTo>
                    <a:lnTo>
                      <a:pt x="11" y="26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3" y="19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Freeform 2348"/>
              <p:cNvSpPr>
                <a:spLocks noEditPoints="1"/>
              </p:cNvSpPr>
              <p:nvPr/>
            </p:nvSpPr>
            <p:spPr bwMode="auto">
              <a:xfrm>
                <a:off x="1438" y="2871"/>
                <a:ext cx="15" cy="2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10" y="3"/>
                  </a:cxn>
                  <a:cxn ang="0">
                    <a:pos x="2" y="9"/>
                  </a:cxn>
                  <a:cxn ang="0">
                    <a:pos x="10" y="3"/>
                  </a:cxn>
                  <a:cxn ang="0">
                    <a:pos x="13" y="6"/>
                  </a:cxn>
                  <a:cxn ang="0">
                    <a:pos x="10" y="3"/>
                  </a:cxn>
                  <a:cxn ang="0">
                    <a:pos x="13" y="11"/>
                  </a:cxn>
                  <a:cxn ang="0">
                    <a:pos x="0" y="6"/>
                  </a:cxn>
                  <a:cxn ang="0">
                    <a:pos x="4" y="16"/>
                  </a:cxn>
                  <a:cxn ang="0">
                    <a:pos x="0" y="11"/>
                  </a:cxn>
                  <a:cxn ang="0">
                    <a:pos x="4" y="16"/>
                  </a:cxn>
                  <a:cxn ang="0">
                    <a:pos x="12" y="8"/>
                  </a:cxn>
                  <a:cxn ang="0">
                    <a:pos x="4" y="16"/>
                  </a:cxn>
                  <a:cxn ang="0">
                    <a:pos x="12" y="8"/>
                  </a:cxn>
                  <a:cxn ang="0">
                    <a:pos x="15" y="13"/>
                  </a:cxn>
                  <a:cxn ang="0">
                    <a:pos x="12" y="8"/>
                  </a:cxn>
                  <a:cxn ang="0">
                    <a:pos x="15" y="17"/>
                  </a:cxn>
                  <a:cxn ang="0">
                    <a:pos x="2" y="13"/>
                  </a:cxn>
                  <a:cxn ang="0">
                    <a:pos x="8" y="22"/>
                  </a:cxn>
                  <a:cxn ang="0">
                    <a:pos x="2" y="17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15" y="17"/>
                  </a:cxn>
                  <a:cxn ang="0">
                    <a:pos x="10" y="11"/>
                  </a:cxn>
                  <a:cxn ang="0">
                    <a:pos x="15" y="19"/>
                  </a:cxn>
                  <a:cxn ang="0">
                    <a:pos x="4" y="17"/>
                  </a:cxn>
                  <a:cxn ang="0">
                    <a:pos x="15" y="19"/>
                  </a:cxn>
                  <a:cxn ang="0">
                    <a:pos x="13" y="24"/>
                  </a:cxn>
                  <a:cxn ang="0">
                    <a:pos x="10" y="26"/>
                  </a:cxn>
                  <a:cxn ang="0">
                    <a:pos x="5" y="24"/>
                  </a:cxn>
                  <a:cxn ang="0">
                    <a:pos x="4" y="19"/>
                  </a:cxn>
                </a:cxnLst>
                <a:rect l="0" t="0" r="r" b="b"/>
                <a:pathLst>
                  <a:path w="15" h="26">
                    <a:moveTo>
                      <a:pt x="2" y="9"/>
                    </a:move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2" y="9"/>
                    </a:lnTo>
                    <a:close/>
                    <a:moveTo>
                      <a:pt x="10" y="1"/>
                    </a:moveTo>
                    <a:lnTo>
                      <a:pt x="10" y="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10" y="1"/>
                    </a:lnTo>
                    <a:close/>
                    <a:moveTo>
                      <a:pt x="10" y="3"/>
                    </a:moveTo>
                    <a:lnTo>
                      <a:pt x="13" y="4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10" y="3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4" y="16"/>
                    </a:moveTo>
                    <a:lnTo>
                      <a:pt x="0" y="14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4" y="16"/>
                    </a:lnTo>
                    <a:close/>
                    <a:moveTo>
                      <a:pt x="10" y="6"/>
                    </a:moveTo>
                    <a:lnTo>
                      <a:pt x="12" y="8"/>
                    </a:lnTo>
                    <a:lnTo>
                      <a:pt x="5" y="17"/>
                    </a:lnTo>
                    <a:lnTo>
                      <a:pt x="4" y="16"/>
                    </a:lnTo>
                    <a:lnTo>
                      <a:pt x="10" y="6"/>
                    </a:lnTo>
                    <a:close/>
                    <a:moveTo>
                      <a:pt x="12" y="8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12" y="8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2" y="17"/>
                    </a:lnTo>
                    <a:lnTo>
                      <a:pt x="2" y="13"/>
                    </a:lnTo>
                    <a:lnTo>
                      <a:pt x="15" y="13"/>
                    </a:lnTo>
                    <a:close/>
                    <a:moveTo>
                      <a:pt x="8" y="22"/>
                    </a:moveTo>
                    <a:lnTo>
                      <a:pt x="2" y="22"/>
                    </a:lnTo>
                    <a:lnTo>
                      <a:pt x="2" y="17"/>
                    </a:lnTo>
                    <a:lnTo>
                      <a:pt x="8" y="17"/>
                    </a:lnTo>
                    <a:lnTo>
                      <a:pt x="8" y="22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5" y="11"/>
                    </a:lnTo>
                    <a:lnTo>
                      <a:pt x="15" y="17"/>
                    </a:lnTo>
                    <a:lnTo>
                      <a:pt x="10" y="17"/>
                    </a:lnTo>
                    <a:lnTo>
                      <a:pt x="10" y="11"/>
                    </a:lnTo>
                    <a:close/>
                    <a:moveTo>
                      <a:pt x="15" y="17"/>
                    </a:moveTo>
                    <a:lnTo>
                      <a:pt x="15" y="19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15" y="17"/>
                    </a:lnTo>
                    <a:close/>
                    <a:moveTo>
                      <a:pt x="15" y="19"/>
                    </a:moveTo>
                    <a:lnTo>
                      <a:pt x="15" y="22"/>
                    </a:lnTo>
                    <a:lnTo>
                      <a:pt x="13" y="24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7" y="26"/>
                    </a:lnTo>
                    <a:lnTo>
                      <a:pt x="5" y="24"/>
                    </a:lnTo>
                    <a:lnTo>
                      <a:pt x="4" y="22"/>
                    </a:lnTo>
                    <a:lnTo>
                      <a:pt x="4" y="19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Freeform 2349"/>
              <p:cNvSpPr>
                <a:spLocks noEditPoints="1"/>
              </p:cNvSpPr>
              <p:nvPr/>
            </p:nvSpPr>
            <p:spPr bwMode="auto">
              <a:xfrm>
                <a:off x="1442" y="2885"/>
                <a:ext cx="16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8" y="20"/>
                  </a:cxn>
                  <a:cxn ang="0">
                    <a:pos x="1" y="13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14" y="13"/>
                  </a:cxn>
                  <a:cxn ang="0">
                    <a:pos x="9" y="8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4" y="23"/>
                  </a:cxn>
                  <a:cxn ang="0">
                    <a:pos x="3" y="18"/>
                  </a:cxn>
                  <a:cxn ang="0">
                    <a:pos x="4" y="23"/>
                  </a:cxn>
                  <a:cxn ang="0">
                    <a:pos x="14" y="15"/>
                  </a:cxn>
                  <a:cxn ang="0">
                    <a:pos x="4" y="23"/>
                  </a:cxn>
                  <a:cxn ang="0">
                    <a:pos x="14" y="15"/>
                  </a:cxn>
                  <a:cxn ang="0">
                    <a:pos x="16" y="20"/>
                  </a:cxn>
                  <a:cxn ang="0">
                    <a:pos x="14" y="23"/>
                  </a:cxn>
                  <a:cxn ang="0">
                    <a:pos x="11" y="26"/>
                  </a:cxn>
                  <a:cxn ang="0">
                    <a:pos x="6" y="25"/>
                  </a:cxn>
                </a:cxnLst>
                <a:rect l="0" t="0" r="r" b="b"/>
                <a:pathLst>
                  <a:path w="16" h="26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4" y="23"/>
                    </a:moveTo>
                    <a:lnTo>
                      <a:pt x="3" y="21"/>
                    </a:lnTo>
                    <a:lnTo>
                      <a:pt x="3" y="18"/>
                    </a:lnTo>
                    <a:lnTo>
                      <a:pt x="9" y="18"/>
                    </a:lnTo>
                    <a:lnTo>
                      <a:pt x="4" y="23"/>
                    </a:lnTo>
                    <a:close/>
                    <a:moveTo>
                      <a:pt x="13" y="13"/>
                    </a:moveTo>
                    <a:lnTo>
                      <a:pt x="14" y="15"/>
                    </a:lnTo>
                    <a:lnTo>
                      <a:pt x="6" y="25"/>
                    </a:lnTo>
                    <a:lnTo>
                      <a:pt x="4" y="23"/>
                    </a:lnTo>
                    <a:lnTo>
                      <a:pt x="13" y="13"/>
                    </a:lnTo>
                    <a:close/>
                    <a:moveTo>
                      <a:pt x="14" y="15"/>
                    </a:moveTo>
                    <a:lnTo>
                      <a:pt x="16" y="16"/>
                    </a:lnTo>
                    <a:lnTo>
                      <a:pt x="16" y="20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9" y="25"/>
                    </a:lnTo>
                    <a:lnTo>
                      <a:pt x="6" y="2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2350"/>
              <p:cNvSpPr>
                <a:spLocks noEditPoints="1"/>
              </p:cNvSpPr>
              <p:nvPr/>
            </p:nvSpPr>
            <p:spPr bwMode="auto">
              <a:xfrm>
                <a:off x="1446" y="2900"/>
                <a:ext cx="15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10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0" y="10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13" y="10"/>
                  </a:cxn>
                  <a:cxn ang="0">
                    <a:pos x="7" y="3"/>
                  </a:cxn>
                  <a:cxn ang="0">
                    <a:pos x="13" y="14"/>
                  </a:cxn>
                  <a:cxn ang="0">
                    <a:pos x="2" y="10"/>
                  </a:cxn>
                  <a:cxn ang="0">
                    <a:pos x="7" y="21"/>
                  </a:cxn>
                  <a:cxn ang="0">
                    <a:pos x="2" y="14"/>
                  </a:cxn>
                  <a:cxn ang="0">
                    <a:pos x="7" y="21"/>
                  </a:cxn>
                  <a:cxn ang="0">
                    <a:pos x="9" y="10"/>
                  </a:cxn>
                  <a:cxn ang="0">
                    <a:pos x="7" y="21"/>
                  </a:cxn>
                  <a:cxn ang="0">
                    <a:pos x="9" y="10"/>
                  </a:cxn>
                  <a:cxn ang="0">
                    <a:pos x="15" y="14"/>
                  </a:cxn>
                  <a:cxn ang="0">
                    <a:pos x="9" y="10"/>
                  </a:cxn>
                  <a:cxn ang="0">
                    <a:pos x="15" y="18"/>
                  </a:cxn>
                  <a:cxn ang="0">
                    <a:pos x="4" y="14"/>
                  </a:cxn>
                  <a:cxn ang="0">
                    <a:pos x="15" y="18"/>
                  </a:cxn>
                  <a:cxn ang="0">
                    <a:pos x="13" y="23"/>
                  </a:cxn>
                  <a:cxn ang="0">
                    <a:pos x="9" y="24"/>
                  </a:cxn>
                  <a:cxn ang="0">
                    <a:pos x="5" y="23"/>
                  </a:cxn>
                  <a:cxn ang="0">
                    <a:pos x="4" y="18"/>
                  </a:cxn>
                </a:cxnLst>
                <a:rect l="0" t="0" r="r" b="b"/>
                <a:pathLst>
                  <a:path w="15" h="2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  <a:moveTo>
                      <a:pt x="13" y="10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1"/>
                    </a:moveTo>
                    <a:lnTo>
                      <a:pt x="2" y="21"/>
                    </a:lnTo>
                    <a:lnTo>
                      <a:pt x="2" y="14"/>
                    </a:lnTo>
                    <a:lnTo>
                      <a:pt x="7" y="14"/>
                    </a:lnTo>
                    <a:lnTo>
                      <a:pt x="7" y="21"/>
                    </a:lnTo>
                    <a:close/>
                    <a:moveTo>
                      <a:pt x="7" y="10"/>
                    </a:moveTo>
                    <a:lnTo>
                      <a:pt x="9" y="1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10"/>
                    </a:lnTo>
                    <a:close/>
                    <a:moveTo>
                      <a:pt x="9" y="10"/>
                    </a:moveTo>
                    <a:lnTo>
                      <a:pt x="15" y="10"/>
                    </a:lnTo>
                    <a:lnTo>
                      <a:pt x="15" y="14"/>
                    </a:lnTo>
                    <a:lnTo>
                      <a:pt x="9" y="14"/>
                    </a:lnTo>
                    <a:lnTo>
                      <a:pt x="9" y="10"/>
                    </a:lnTo>
                    <a:close/>
                    <a:moveTo>
                      <a:pt x="15" y="14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4"/>
                    </a:lnTo>
                    <a:lnTo>
                      <a:pt x="15" y="14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4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2351"/>
              <p:cNvSpPr>
                <a:spLocks noEditPoints="1"/>
              </p:cNvSpPr>
              <p:nvPr/>
            </p:nvSpPr>
            <p:spPr bwMode="auto">
              <a:xfrm>
                <a:off x="1450" y="2913"/>
                <a:ext cx="1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6" y="0"/>
                  </a:cxn>
                  <a:cxn ang="0">
                    <a:pos x="13" y="13"/>
                  </a:cxn>
                  <a:cxn ang="0">
                    <a:pos x="1" y="6"/>
                  </a:cxn>
                  <a:cxn ang="0">
                    <a:pos x="6" y="18"/>
                  </a:cxn>
                  <a:cxn ang="0">
                    <a:pos x="1" y="13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14" y="13"/>
                  </a:cxn>
                  <a:cxn ang="0">
                    <a:pos x="8" y="6"/>
                  </a:cxn>
                  <a:cxn ang="0">
                    <a:pos x="14" y="13"/>
                  </a:cxn>
                  <a:cxn ang="0">
                    <a:pos x="3" y="13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8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19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3" y="6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8"/>
                    </a:moveTo>
                    <a:lnTo>
                      <a:pt x="1" y="18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4" y="13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3"/>
                    </a:moveTo>
                    <a:lnTo>
                      <a:pt x="13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2352"/>
              <p:cNvSpPr>
                <a:spLocks noEditPoints="1"/>
              </p:cNvSpPr>
              <p:nvPr/>
            </p:nvSpPr>
            <p:spPr bwMode="auto">
              <a:xfrm>
                <a:off x="1264" y="2911"/>
                <a:ext cx="17" cy="21"/>
              </a:xfrm>
              <a:custGeom>
                <a:avLst/>
                <a:gdLst/>
                <a:ahLst/>
                <a:cxnLst>
                  <a:cxn ang="0">
                    <a:pos x="7" y="21"/>
                  </a:cxn>
                  <a:cxn ang="0">
                    <a:pos x="4" y="20"/>
                  </a:cxn>
                  <a:cxn ang="0">
                    <a:pos x="0" y="16"/>
                  </a:cxn>
                  <a:cxn ang="0">
                    <a:pos x="2" y="13"/>
                  </a:cxn>
                  <a:cxn ang="0">
                    <a:pos x="10" y="20"/>
                  </a:cxn>
                  <a:cxn ang="0">
                    <a:pos x="5" y="10"/>
                  </a:cxn>
                  <a:cxn ang="0">
                    <a:pos x="10" y="20"/>
                  </a:cxn>
                  <a:cxn ang="0">
                    <a:pos x="13" y="15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9" y="5"/>
                  </a:cxn>
                  <a:cxn ang="0">
                    <a:pos x="2" y="12"/>
                  </a:cxn>
                  <a:cxn ang="0">
                    <a:pos x="9" y="5"/>
                  </a:cxn>
                  <a:cxn ang="0">
                    <a:pos x="9" y="16"/>
                  </a:cxn>
                  <a:cxn ang="0">
                    <a:pos x="15" y="12"/>
                  </a:cxn>
                  <a:cxn ang="0">
                    <a:pos x="9" y="16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9" y="2"/>
                  </a:cxn>
                  <a:cxn ang="0">
                    <a:pos x="4" y="7"/>
                  </a:cxn>
                  <a:cxn ang="0">
                    <a:pos x="10" y="2"/>
                  </a:cxn>
                  <a:cxn ang="0">
                    <a:pos x="9" y="13"/>
                  </a:cxn>
                  <a:cxn ang="0">
                    <a:pos x="17" y="7"/>
                  </a:cxn>
                  <a:cxn ang="0">
                    <a:pos x="10" y="13"/>
                  </a:cxn>
                  <a:cxn ang="0">
                    <a:pos x="17" y="7"/>
                  </a:cxn>
                  <a:cxn ang="0">
                    <a:pos x="5" y="5"/>
                  </a:cxn>
                  <a:cxn ang="0">
                    <a:pos x="17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5"/>
                  </a:cxn>
                </a:cxnLst>
                <a:rect l="0" t="0" r="r" b="b"/>
                <a:pathLst>
                  <a:path w="17" h="21">
                    <a:moveTo>
                      <a:pt x="10" y="20"/>
                    </a:moveTo>
                    <a:lnTo>
                      <a:pt x="7" y="21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0" y="20"/>
                    </a:lnTo>
                    <a:close/>
                    <a:moveTo>
                      <a:pt x="2" y="12"/>
                    </a:moveTo>
                    <a:lnTo>
                      <a:pt x="5" y="10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2" y="12"/>
                    </a:lnTo>
                    <a:close/>
                    <a:moveTo>
                      <a:pt x="13" y="15"/>
                    </a:moveTo>
                    <a:lnTo>
                      <a:pt x="13" y="16"/>
                    </a:lnTo>
                    <a:lnTo>
                      <a:pt x="12" y="18"/>
                    </a:lnTo>
                    <a:lnTo>
                      <a:pt x="9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2"/>
                    </a:moveTo>
                    <a:lnTo>
                      <a:pt x="2" y="5"/>
                    </a:lnTo>
                    <a:lnTo>
                      <a:pt x="9" y="5"/>
                    </a:lnTo>
                    <a:lnTo>
                      <a:pt x="9" y="12"/>
                    </a:lnTo>
                    <a:lnTo>
                      <a:pt x="2" y="12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5"/>
                    </a:lnTo>
                    <a:close/>
                    <a:moveTo>
                      <a:pt x="15" y="12"/>
                    </a:moveTo>
                    <a:lnTo>
                      <a:pt x="15" y="16"/>
                    </a:lnTo>
                    <a:lnTo>
                      <a:pt x="9" y="16"/>
                    </a:lnTo>
                    <a:lnTo>
                      <a:pt x="9" y="12"/>
                    </a:lnTo>
                    <a:lnTo>
                      <a:pt x="15" y="12"/>
                    </a:lnTo>
                    <a:close/>
                    <a:moveTo>
                      <a:pt x="4" y="12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4" y="12"/>
                    </a:lnTo>
                    <a:close/>
                    <a:moveTo>
                      <a:pt x="4" y="7"/>
                    </a:moveTo>
                    <a:lnTo>
                      <a:pt x="4" y="2"/>
                    </a:lnTo>
                    <a:lnTo>
                      <a:pt x="9" y="2"/>
                    </a:lnTo>
                    <a:lnTo>
                      <a:pt x="9" y="7"/>
                    </a:lnTo>
                    <a:lnTo>
                      <a:pt x="4" y="7"/>
                    </a:lnTo>
                    <a:close/>
                    <a:moveTo>
                      <a:pt x="9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2"/>
                    </a:lnTo>
                    <a:close/>
                    <a:moveTo>
                      <a:pt x="17" y="7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7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2353"/>
              <p:cNvSpPr>
                <a:spLocks noEditPoints="1"/>
              </p:cNvSpPr>
              <p:nvPr/>
            </p:nvSpPr>
            <p:spPr bwMode="auto">
              <a:xfrm>
                <a:off x="1269" y="2901"/>
                <a:ext cx="15" cy="22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8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5" y="9"/>
                  </a:cxn>
                  <a:cxn ang="0">
                    <a:pos x="0" y="13"/>
                  </a:cxn>
                  <a:cxn ang="0">
                    <a:pos x="7" y="9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4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2">
                    <a:moveTo>
                      <a:pt x="12" y="15"/>
                    </a:moveTo>
                    <a:lnTo>
                      <a:pt x="12" y="1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2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9"/>
                    </a:moveTo>
                    <a:lnTo>
                      <a:pt x="7" y="9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9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7" y="4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5"/>
                    </a:moveTo>
                    <a:lnTo>
                      <a:pt x="4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2354"/>
              <p:cNvSpPr>
                <a:spLocks noEditPoints="1"/>
              </p:cNvSpPr>
              <p:nvPr/>
            </p:nvSpPr>
            <p:spPr bwMode="auto">
              <a:xfrm>
                <a:off x="1273" y="2890"/>
                <a:ext cx="14" cy="23"/>
              </a:xfrm>
              <a:custGeom>
                <a:avLst/>
                <a:gdLst/>
                <a:ahLst/>
                <a:cxnLst>
                  <a:cxn ang="0">
                    <a:pos x="3" y="21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4" y="23"/>
                  </a:cxn>
                  <a:cxn ang="0">
                    <a:pos x="6" y="11"/>
                  </a:cxn>
                  <a:cxn ang="0">
                    <a:pos x="4" y="23"/>
                  </a:cxn>
                  <a:cxn ang="0">
                    <a:pos x="13" y="16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0" y="13"/>
                  </a:cxn>
                  <a:cxn ang="0">
                    <a:pos x="13" y="16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0" y="13"/>
                  </a:cxn>
                  <a:cxn ang="0">
                    <a:pos x="3" y="8"/>
                  </a:cxn>
                  <a:cxn ang="0">
                    <a:pos x="9" y="18"/>
                  </a:cxn>
                  <a:cxn ang="0">
                    <a:pos x="14" y="11"/>
                  </a:cxn>
                  <a:cxn ang="0">
                    <a:pos x="13" y="16"/>
                  </a:cxn>
                  <a:cxn ang="0">
                    <a:pos x="14" y="11"/>
                  </a:cxn>
                  <a:cxn ang="0">
                    <a:pos x="1" y="8"/>
                  </a:cxn>
                  <a:cxn ang="0">
                    <a:pos x="14" y="11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1" y="8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9" y="15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3">
                    <a:moveTo>
                      <a:pt x="4" y="23"/>
                    </a:moveTo>
                    <a:lnTo>
                      <a:pt x="3" y="21"/>
                    </a:lnTo>
                    <a:lnTo>
                      <a:pt x="1" y="21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4" y="23"/>
                    </a:lnTo>
                    <a:close/>
                    <a:moveTo>
                      <a:pt x="4" y="11"/>
                    </a:moveTo>
                    <a:lnTo>
                      <a:pt x="6" y="11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4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" y="10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1" y="10"/>
                    </a:moveTo>
                    <a:lnTo>
                      <a:pt x="3" y="8"/>
                    </a:lnTo>
                    <a:lnTo>
                      <a:pt x="13" y="16"/>
                    </a:lnTo>
                    <a:lnTo>
                      <a:pt x="9" y="18"/>
                    </a:lnTo>
                    <a:lnTo>
                      <a:pt x="1" y="10"/>
                    </a:lnTo>
                    <a:close/>
                    <a:moveTo>
                      <a:pt x="14" y="11"/>
                    </a:moveTo>
                    <a:lnTo>
                      <a:pt x="14" y="15"/>
                    </a:lnTo>
                    <a:lnTo>
                      <a:pt x="13" y="16"/>
                    </a:lnTo>
                    <a:lnTo>
                      <a:pt x="8" y="11"/>
                    </a:lnTo>
                    <a:lnTo>
                      <a:pt x="14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4" y="8"/>
                    </a:lnTo>
                    <a:lnTo>
                      <a:pt x="14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2355"/>
              <p:cNvSpPr>
                <a:spLocks noEditPoints="1"/>
              </p:cNvSpPr>
              <p:nvPr/>
            </p:nvSpPr>
            <p:spPr bwMode="auto">
              <a:xfrm>
                <a:off x="1276" y="2880"/>
                <a:ext cx="16" cy="23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1" y="17"/>
                  </a:cxn>
                  <a:cxn ang="0">
                    <a:pos x="0" y="15"/>
                  </a:cxn>
                  <a:cxn ang="0">
                    <a:pos x="11" y="17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1" y="10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4" y="10"/>
                  </a:cxn>
                  <a:cxn ang="0">
                    <a:pos x="10" y="1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  <a:cxn ang="0">
                    <a:pos x="10" y="12"/>
                  </a:cxn>
                </a:cxnLst>
                <a:rect l="0" t="0" r="r" b="b"/>
                <a:pathLst>
                  <a:path w="16" h="23">
                    <a:moveTo>
                      <a:pt x="11" y="17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6" y="23"/>
                    </a:lnTo>
                    <a:lnTo>
                      <a:pt x="3" y="21"/>
                    </a:lnTo>
                    <a:lnTo>
                      <a:pt x="1" y="20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11" y="17"/>
                    </a:lnTo>
                    <a:close/>
                    <a:moveTo>
                      <a:pt x="0" y="17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7"/>
                    </a:lnTo>
                    <a:lnTo>
                      <a:pt x="0" y="17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7"/>
                    </a:lnTo>
                    <a:lnTo>
                      <a:pt x="10" y="17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2356"/>
              <p:cNvSpPr>
                <a:spLocks noEditPoints="1"/>
              </p:cNvSpPr>
              <p:nvPr/>
            </p:nvSpPr>
            <p:spPr bwMode="auto">
              <a:xfrm>
                <a:off x="1281" y="2871"/>
                <a:ext cx="14" cy="21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1"/>
                  </a:cxn>
                  <a:cxn ang="0">
                    <a:pos x="3" y="21"/>
                  </a:cxn>
                  <a:cxn ang="0">
                    <a:pos x="0" y="17"/>
                  </a:cxn>
                  <a:cxn ang="0">
                    <a:pos x="11" y="16"/>
                  </a:cxn>
                  <a:cxn ang="0">
                    <a:pos x="0" y="11"/>
                  </a:cxn>
                  <a:cxn ang="0">
                    <a:pos x="11" y="16"/>
                  </a:cxn>
                  <a:cxn ang="0">
                    <a:pos x="0" y="11"/>
                  </a:cxn>
                  <a:cxn ang="0">
                    <a:pos x="5" y="4"/>
                  </a:cxn>
                  <a:cxn ang="0">
                    <a:pos x="0" y="11"/>
                  </a:cxn>
                  <a:cxn ang="0">
                    <a:pos x="6" y="4"/>
                  </a:cxn>
                  <a:cxn ang="0">
                    <a:pos x="5" y="17"/>
                  </a:cxn>
                  <a:cxn ang="0">
                    <a:pos x="13" y="11"/>
                  </a:cxn>
                  <a:cxn ang="0">
                    <a:pos x="6" y="17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3" y="4"/>
                  </a:cxn>
                  <a:cxn ang="0">
                    <a:pos x="1" y="8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14" y="6"/>
                  </a:cxn>
                  <a:cxn ang="0">
                    <a:pos x="13" y="9"/>
                  </a:cxn>
                  <a:cxn ang="0">
                    <a:pos x="14" y="6"/>
                  </a:cxn>
                  <a:cxn ang="0">
                    <a:pos x="3" y="4"/>
                  </a:cxn>
                  <a:cxn ang="0">
                    <a:pos x="14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4"/>
                  </a:cxn>
                </a:cxnLst>
                <a:rect l="0" t="0" r="r" b="b"/>
                <a:pathLst>
                  <a:path w="14" h="21">
                    <a:moveTo>
                      <a:pt x="11" y="16"/>
                    </a:moveTo>
                    <a:lnTo>
                      <a:pt x="11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1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5" y="4"/>
                    </a:lnTo>
                    <a:close/>
                    <a:moveTo>
                      <a:pt x="13" y="11"/>
                    </a:moveTo>
                    <a:lnTo>
                      <a:pt x="13" y="17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6"/>
                    </a:lnTo>
                    <a:lnTo>
                      <a:pt x="3" y="4"/>
                    </a:lnTo>
                    <a:lnTo>
                      <a:pt x="6" y="8"/>
                    </a:lnTo>
                    <a:lnTo>
                      <a:pt x="1" y="8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3" y="4"/>
                    </a:lnTo>
                    <a:close/>
                    <a:moveTo>
                      <a:pt x="14" y="6"/>
                    </a:moveTo>
                    <a:lnTo>
                      <a:pt x="14" y="8"/>
                    </a:lnTo>
                    <a:lnTo>
                      <a:pt x="13" y="9"/>
                    </a:lnTo>
                    <a:lnTo>
                      <a:pt x="8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4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2357"/>
              <p:cNvSpPr>
                <a:spLocks noEditPoints="1"/>
              </p:cNvSpPr>
              <p:nvPr/>
            </p:nvSpPr>
            <p:spPr bwMode="auto">
              <a:xfrm>
                <a:off x="1284" y="2859"/>
                <a:ext cx="15" cy="23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6" y="23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11" y="16"/>
                  </a:cxn>
                  <a:cxn ang="0">
                    <a:pos x="0" y="15"/>
                  </a:cxn>
                  <a:cxn ang="0">
                    <a:pos x="11" y="16"/>
                  </a:cxn>
                  <a:cxn ang="0">
                    <a:pos x="0" y="15"/>
                  </a:cxn>
                  <a:cxn ang="0">
                    <a:pos x="5" y="10"/>
                  </a:cxn>
                  <a:cxn ang="0">
                    <a:pos x="0" y="15"/>
                  </a:cxn>
                  <a:cxn ang="0">
                    <a:pos x="6" y="10"/>
                  </a:cxn>
                  <a:cxn ang="0">
                    <a:pos x="5" y="21"/>
                  </a:cxn>
                  <a:cxn ang="0">
                    <a:pos x="13" y="15"/>
                  </a:cxn>
                  <a:cxn ang="0">
                    <a:pos x="6" y="21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13" y="15"/>
                  </a:cxn>
                  <a:cxn ang="0">
                    <a:pos x="2" y="12"/>
                  </a:cxn>
                  <a:cxn ang="0">
                    <a:pos x="6" y="5"/>
                  </a:cxn>
                  <a:cxn ang="0">
                    <a:pos x="2" y="12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3" y="12"/>
                  </a:cxn>
                  <a:cxn ang="0">
                    <a:pos x="8" y="16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8" y="2"/>
                  </a:cxn>
                  <a:cxn ang="0">
                    <a:pos x="2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7"/>
                  </a:cxn>
                  <a:cxn ang="0">
                    <a:pos x="10" y="13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3">
                    <a:moveTo>
                      <a:pt x="11" y="16"/>
                    </a:moveTo>
                    <a:lnTo>
                      <a:pt x="10" y="20"/>
                    </a:lnTo>
                    <a:lnTo>
                      <a:pt x="10" y="21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1" y="16"/>
                    </a:lnTo>
                    <a:close/>
                    <a:moveTo>
                      <a:pt x="0" y="16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0" y="16"/>
                    </a:lnTo>
                    <a:close/>
                    <a:moveTo>
                      <a:pt x="0" y="15"/>
                    </a:move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  <a:moveTo>
                      <a:pt x="5" y="10"/>
                    </a:moveTo>
                    <a:lnTo>
                      <a:pt x="6" y="10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6" y="21"/>
                    </a:lnTo>
                    <a:lnTo>
                      <a:pt x="6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2"/>
                    </a:lnTo>
                    <a:lnTo>
                      <a:pt x="13" y="12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2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2"/>
                    </a:lnTo>
                    <a:lnTo>
                      <a:pt x="2" y="12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3" y="12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7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2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5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2358"/>
              <p:cNvSpPr>
                <a:spLocks noEditPoints="1"/>
              </p:cNvSpPr>
              <p:nvPr/>
            </p:nvSpPr>
            <p:spPr bwMode="auto">
              <a:xfrm>
                <a:off x="1287" y="2848"/>
                <a:ext cx="15" cy="23"/>
              </a:xfrm>
              <a:custGeom>
                <a:avLst/>
                <a:gdLst/>
                <a:ahLst/>
                <a:cxnLst>
                  <a:cxn ang="0">
                    <a:pos x="12" y="19"/>
                  </a:cxn>
                  <a:cxn ang="0">
                    <a:pos x="8" y="23"/>
                  </a:cxn>
                  <a:cxn ang="0">
                    <a:pos x="5" y="23"/>
                  </a:cxn>
                  <a:cxn ang="0">
                    <a:pos x="2" y="19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0" y="13"/>
                  </a:cxn>
                  <a:cxn ang="0">
                    <a:pos x="8" y="8"/>
                  </a:cxn>
                  <a:cxn ang="0">
                    <a:pos x="7" y="19"/>
                  </a:cxn>
                  <a:cxn ang="0">
                    <a:pos x="13" y="13"/>
                  </a:cxn>
                  <a:cxn ang="0">
                    <a:pos x="8" y="19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10" y="14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lnTo>
                      <a:pt x="12" y="19"/>
                    </a:lnTo>
                    <a:lnTo>
                      <a:pt x="10" y="2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5" y="23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2359"/>
              <p:cNvSpPr>
                <a:spLocks noEditPoints="1"/>
              </p:cNvSpPr>
              <p:nvPr/>
            </p:nvSpPr>
            <p:spPr bwMode="auto">
              <a:xfrm>
                <a:off x="1290" y="2836"/>
                <a:ext cx="17" cy="23"/>
              </a:xfrm>
              <a:custGeom>
                <a:avLst/>
                <a:gdLst/>
                <a:ahLst/>
                <a:cxnLst>
                  <a:cxn ang="0">
                    <a:pos x="9" y="22"/>
                  </a:cxn>
                  <a:cxn ang="0">
                    <a:pos x="4" y="22"/>
                  </a:cxn>
                  <a:cxn ang="0">
                    <a:pos x="0" y="18"/>
                  </a:cxn>
                  <a:cxn ang="0">
                    <a:pos x="0" y="15"/>
                  </a:cxn>
                  <a:cxn ang="0">
                    <a:pos x="10" y="22"/>
                  </a:cxn>
                  <a:cxn ang="0">
                    <a:pos x="4" y="12"/>
                  </a:cxn>
                  <a:cxn ang="0">
                    <a:pos x="10" y="22"/>
                  </a:cxn>
                  <a:cxn ang="0">
                    <a:pos x="13" y="15"/>
                  </a:cxn>
                  <a:cxn ang="0">
                    <a:pos x="12" y="20"/>
                  </a:cxn>
                  <a:cxn ang="0">
                    <a:pos x="13" y="15"/>
                  </a:cxn>
                  <a:cxn ang="0">
                    <a:pos x="2" y="13"/>
                  </a:cxn>
                  <a:cxn ang="0">
                    <a:pos x="13" y="15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2" y="13"/>
                  </a:cxn>
                  <a:cxn ang="0">
                    <a:pos x="5" y="7"/>
                  </a:cxn>
                  <a:cxn ang="0">
                    <a:pos x="12" y="17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15" y="12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17" y="7"/>
                  </a:cxn>
                  <a:cxn ang="0">
                    <a:pos x="10" y="13"/>
                  </a:cxn>
                  <a:cxn ang="0">
                    <a:pos x="17" y="7"/>
                  </a:cxn>
                  <a:cxn ang="0">
                    <a:pos x="5" y="5"/>
                  </a:cxn>
                  <a:cxn ang="0">
                    <a:pos x="17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5"/>
                  </a:cxn>
                </a:cxnLst>
                <a:rect l="0" t="0" r="r" b="b"/>
                <a:pathLst>
                  <a:path w="17" h="23">
                    <a:moveTo>
                      <a:pt x="10" y="22"/>
                    </a:moveTo>
                    <a:lnTo>
                      <a:pt x="9" y="22"/>
                    </a:lnTo>
                    <a:lnTo>
                      <a:pt x="7" y="23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10" y="22"/>
                    </a:lnTo>
                    <a:close/>
                    <a:moveTo>
                      <a:pt x="2" y="13"/>
                    </a:moveTo>
                    <a:lnTo>
                      <a:pt x="4" y="12"/>
                    </a:lnTo>
                    <a:lnTo>
                      <a:pt x="12" y="20"/>
                    </a:lnTo>
                    <a:lnTo>
                      <a:pt x="10" y="22"/>
                    </a:lnTo>
                    <a:lnTo>
                      <a:pt x="2" y="13"/>
                    </a:lnTo>
                    <a:close/>
                    <a:moveTo>
                      <a:pt x="13" y="15"/>
                    </a:moveTo>
                    <a:lnTo>
                      <a:pt x="13" y="18"/>
                    </a:lnTo>
                    <a:lnTo>
                      <a:pt x="12" y="20"/>
                    </a:lnTo>
                    <a:lnTo>
                      <a:pt x="7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4" y="9"/>
                    </a:lnTo>
                    <a:lnTo>
                      <a:pt x="7" y="13"/>
                    </a:lnTo>
                    <a:lnTo>
                      <a:pt x="2" y="13"/>
                    </a:lnTo>
                    <a:close/>
                    <a:moveTo>
                      <a:pt x="4" y="9"/>
                    </a:moveTo>
                    <a:lnTo>
                      <a:pt x="5" y="7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4" y="9"/>
                    </a:lnTo>
                    <a:close/>
                    <a:moveTo>
                      <a:pt x="15" y="12"/>
                    </a:moveTo>
                    <a:lnTo>
                      <a:pt x="15" y="13"/>
                    </a:lnTo>
                    <a:lnTo>
                      <a:pt x="13" y="15"/>
                    </a:lnTo>
                    <a:lnTo>
                      <a:pt x="10" y="12"/>
                    </a:lnTo>
                    <a:lnTo>
                      <a:pt x="15" y="12"/>
                    </a:lnTo>
                    <a:close/>
                    <a:moveTo>
                      <a:pt x="4" y="12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2"/>
                    </a:lnTo>
                    <a:lnTo>
                      <a:pt x="4" y="12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4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7" y="7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7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4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2360"/>
              <p:cNvSpPr>
                <a:spLocks noEditPoints="1"/>
              </p:cNvSpPr>
              <p:nvPr/>
            </p:nvSpPr>
            <p:spPr bwMode="auto">
              <a:xfrm>
                <a:off x="1295" y="2825"/>
                <a:ext cx="15" cy="23"/>
              </a:xfrm>
              <a:custGeom>
                <a:avLst/>
                <a:gdLst/>
                <a:ahLst/>
                <a:cxnLst>
                  <a:cxn ang="0">
                    <a:pos x="12" y="20"/>
                  </a:cxn>
                  <a:cxn ang="0">
                    <a:pos x="8" y="21"/>
                  </a:cxn>
                  <a:cxn ang="0">
                    <a:pos x="4" y="21"/>
                  </a:cxn>
                  <a:cxn ang="0">
                    <a:pos x="0" y="20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12" y="16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15" y="10"/>
                  </a:cxn>
                  <a:cxn ang="0">
                    <a:pos x="4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lnTo>
                      <a:pt x="12" y="20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5" y="23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12" y="16"/>
                    </a:lnTo>
                    <a:close/>
                    <a:moveTo>
                      <a:pt x="0" y="16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0" y="16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2361"/>
              <p:cNvSpPr>
                <a:spLocks noEditPoints="1"/>
              </p:cNvSpPr>
              <p:nvPr/>
            </p:nvSpPr>
            <p:spPr bwMode="auto">
              <a:xfrm>
                <a:off x="1299" y="2812"/>
                <a:ext cx="14" cy="24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3" y="13"/>
                  </a:cxn>
                  <a:cxn ang="0">
                    <a:pos x="4" y="24"/>
                  </a:cxn>
                  <a:cxn ang="0">
                    <a:pos x="6" y="13"/>
                  </a:cxn>
                  <a:cxn ang="0">
                    <a:pos x="4" y="24"/>
                  </a:cxn>
                  <a:cxn ang="0">
                    <a:pos x="13" y="18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13" y="18"/>
                  </a:cxn>
                  <a:cxn ang="0">
                    <a:pos x="1" y="13"/>
                  </a:cxn>
                  <a:cxn ang="0">
                    <a:pos x="3" y="10"/>
                  </a:cxn>
                  <a:cxn ang="0">
                    <a:pos x="1" y="13"/>
                  </a:cxn>
                  <a:cxn ang="0">
                    <a:pos x="3" y="8"/>
                  </a:cxn>
                  <a:cxn ang="0">
                    <a:pos x="11" y="18"/>
                  </a:cxn>
                  <a:cxn ang="0">
                    <a:pos x="13" y="11"/>
                  </a:cxn>
                  <a:cxn ang="0">
                    <a:pos x="11" y="16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2"/>
                  </a:cxn>
                  <a:cxn ang="0">
                    <a:pos x="1" y="8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4" y="8"/>
                  </a:cxn>
                  <a:cxn ang="0">
                    <a:pos x="9" y="13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4" y="24"/>
                    </a:moveTo>
                    <a:lnTo>
                      <a:pt x="3" y="23"/>
                    </a:lnTo>
                    <a:lnTo>
                      <a:pt x="1" y="23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" y="15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4" y="24"/>
                    </a:lnTo>
                    <a:close/>
                    <a:moveTo>
                      <a:pt x="4" y="13"/>
                    </a:moveTo>
                    <a:lnTo>
                      <a:pt x="6" y="13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13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1" y="18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1" y="18"/>
                    </a:lnTo>
                    <a:close/>
                    <a:moveTo>
                      <a:pt x="1" y="13"/>
                    </a:moveTo>
                    <a:lnTo>
                      <a:pt x="1" y="11"/>
                    </a:lnTo>
                    <a:lnTo>
                      <a:pt x="3" y="10"/>
                    </a:lnTo>
                    <a:lnTo>
                      <a:pt x="6" y="13"/>
                    </a:lnTo>
                    <a:lnTo>
                      <a:pt x="1" y="13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3" y="10"/>
                    </a:lnTo>
                    <a:close/>
                    <a:moveTo>
                      <a:pt x="13" y="11"/>
                    </a:moveTo>
                    <a:lnTo>
                      <a:pt x="13" y="15"/>
                    </a:lnTo>
                    <a:lnTo>
                      <a:pt x="11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8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2362"/>
              <p:cNvSpPr>
                <a:spLocks noEditPoints="1"/>
              </p:cNvSpPr>
              <p:nvPr/>
            </p:nvSpPr>
            <p:spPr bwMode="auto">
              <a:xfrm>
                <a:off x="1302" y="2799"/>
                <a:ext cx="16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21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0" y="16"/>
                  </a:cxn>
                  <a:cxn ang="0">
                    <a:pos x="8" y="11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8" y="23"/>
                  </a:cxn>
                  <a:cxn ang="0">
                    <a:pos x="13" y="16"/>
                  </a:cxn>
                  <a:cxn ang="0">
                    <a:pos x="1" y="13"/>
                  </a:cxn>
                  <a:cxn ang="0">
                    <a:pos x="13" y="16"/>
                  </a:cxn>
                  <a:cxn ang="0">
                    <a:pos x="1" y="13"/>
                  </a:cxn>
                  <a:cxn ang="0">
                    <a:pos x="8" y="7"/>
                  </a:cxn>
                  <a:cxn ang="0">
                    <a:pos x="1" y="13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14" y="13"/>
                  </a:cxn>
                  <a:cxn ang="0">
                    <a:pos x="3" y="7"/>
                  </a:cxn>
                  <a:cxn ang="0">
                    <a:pos x="8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8" y="13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  <a:cxn ang="0">
                    <a:pos x="10" y="13"/>
                  </a:cxn>
                </a:cxnLst>
                <a:rect l="0" t="0" r="r" b="b"/>
                <a:pathLst>
                  <a:path w="16" h="24">
                    <a:moveTo>
                      <a:pt x="11" y="18"/>
                    </a:moveTo>
                    <a:lnTo>
                      <a:pt x="11" y="2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6" y="24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6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6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3"/>
                    </a:lnTo>
                    <a:lnTo>
                      <a:pt x="13" y="13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3"/>
                    </a:moveTo>
                    <a:lnTo>
                      <a:pt x="1" y="7"/>
                    </a:lnTo>
                    <a:lnTo>
                      <a:pt x="8" y="7"/>
                    </a:lnTo>
                    <a:lnTo>
                      <a:pt x="8" y="13"/>
                    </a:lnTo>
                    <a:lnTo>
                      <a:pt x="1" y="13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3" y="13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3"/>
                    </a:lnTo>
                    <a:lnTo>
                      <a:pt x="3" y="13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2"/>
                    </a:lnTo>
                    <a:lnTo>
                      <a:pt x="14" y="2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2363"/>
              <p:cNvSpPr>
                <a:spLocks noEditPoints="1"/>
              </p:cNvSpPr>
              <p:nvPr/>
            </p:nvSpPr>
            <p:spPr bwMode="auto">
              <a:xfrm>
                <a:off x="1307" y="2788"/>
                <a:ext cx="14" cy="24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9"/>
                  </a:cxn>
                  <a:cxn ang="0">
                    <a:pos x="11" y="18"/>
                  </a:cxn>
                  <a:cxn ang="0">
                    <a:pos x="0" y="13"/>
                  </a:cxn>
                  <a:cxn ang="0">
                    <a:pos x="11" y="18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3" y="5"/>
                  </a:cxn>
                  <a:cxn ang="0">
                    <a:pos x="1" y="9"/>
                  </a:cxn>
                  <a:cxn ang="0">
                    <a:pos x="5" y="3"/>
                  </a:cxn>
                  <a:cxn ang="0">
                    <a:pos x="11" y="13"/>
                  </a:cxn>
                  <a:cxn ang="0">
                    <a:pos x="14" y="8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1" y="18"/>
                    </a:moveTo>
                    <a:lnTo>
                      <a:pt x="11" y="19"/>
                    </a:lnTo>
                    <a:lnTo>
                      <a:pt x="9" y="21"/>
                    </a:lnTo>
                    <a:lnTo>
                      <a:pt x="8" y="22"/>
                    </a:lnTo>
                    <a:lnTo>
                      <a:pt x="5" y="24"/>
                    </a:lnTo>
                    <a:lnTo>
                      <a:pt x="3" y="22"/>
                    </a:lnTo>
                    <a:lnTo>
                      <a:pt x="1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9"/>
                    </a:moveTo>
                    <a:lnTo>
                      <a:pt x="1" y="6"/>
                    </a:lnTo>
                    <a:lnTo>
                      <a:pt x="3" y="5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3" y="5"/>
                    </a:lnTo>
                    <a:close/>
                    <a:moveTo>
                      <a:pt x="14" y="8"/>
                    </a:moveTo>
                    <a:lnTo>
                      <a:pt x="14" y="9"/>
                    </a:lnTo>
                    <a:lnTo>
                      <a:pt x="13" y="11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2364"/>
              <p:cNvSpPr>
                <a:spLocks noEditPoints="1"/>
              </p:cNvSpPr>
              <p:nvPr/>
            </p:nvSpPr>
            <p:spPr bwMode="auto">
              <a:xfrm>
                <a:off x="1310" y="2773"/>
                <a:ext cx="15" cy="26"/>
              </a:xfrm>
              <a:custGeom>
                <a:avLst/>
                <a:gdLst/>
                <a:ahLst/>
                <a:cxnLst>
                  <a:cxn ang="0">
                    <a:pos x="10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20"/>
                  </a:cxn>
                  <a:cxn ang="0">
                    <a:pos x="0" y="18"/>
                  </a:cxn>
                  <a:cxn ang="0">
                    <a:pos x="11" y="20"/>
                  </a:cxn>
                  <a:cxn ang="0">
                    <a:pos x="0" y="18"/>
                  </a:cxn>
                  <a:cxn ang="0">
                    <a:pos x="5" y="11"/>
                  </a:cxn>
                  <a:cxn ang="0">
                    <a:pos x="0" y="18"/>
                  </a:cxn>
                  <a:cxn ang="0">
                    <a:pos x="6" y="11"/>
                  </a:cxn>
                  <a:cxn ang="0">
                    <a:pos x="5" y="24"/>
                  </a:cxn>
                  <a:cxn ang="0">
                    <a:pos x="13" y="18"/>
                  </a:cxn>
                  <a:cxn ang="0">
                    <a:pos x="6" y="24"/>
                  </a:cxn>
                  <a:cxn ang="0">
                    <a:pos x="13" y="18"/>
                  </a:cxn>
                  <a:cxn ang="0">
                    <a:pos x="0" y="13"/>
                  </a:cxn>
                  <a:cxn ang="0">
                    <a:pos x="13" y="18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0" y="13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8" y="2"/>
                  </a:cxn>
                  <a:cxn ang="0">
                    <a:pos x="2" y="8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10" y="13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6">
                    <a:moveTo>
                      <a:pt x="11" y="20"/>
                    </a:moveTo>
                    <a:lnTo>
                      <a:pt x="10" y="2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2" y="24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1" y="20"/>
                    </a:lnTo>
                    <a:close/>
                    <a:moveTo>
                      <a:pt x="0" y="20"/>
                    </a:moveTo>
                    <a:lnTo>
                      <a:pt x="0" y="18"/>
                    </a:lnTo>
                    <a:lnTo>
                      <a:pt x="11" y="18"/>
                    </a:lnTo>
                    <a:lnTo>
                      <a:pt x="11" y="20"/>
                    </a:lnTo>
                    <a:lnTo>
                      <a:pt x="0" y="20"/>
                    </a:lnTo>
                    <a:close/>
                    <a:moveTo>
                      <a:pt x="0" y="18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8"/>
                    </a:lnTo>
                    <a:lnTo>
                      <a:pt x="0" y="18"/>
                    </a:lnTo>
                    <a:close/>
                    <a:moveTo>
                      <a:pt x="5" y="11"/>
                    </a:moveTo>
                    <a:lnTo>
                      <a:pt x="6" y="11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5" y="11"/>
                    </a:lnTo>
                    <a:close/>
                    <a:moveTo>
                      <a:pt x="13" y="18"/>
                    </a:moveTo>
                    <a:lnTo>
                      <a:pt x="13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13" y="18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8"/>
                    </a:lnTo>
                    <a:lnTo>
                      <a:pt x="0" y="18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5" y="13"/>
                    </a:moveTo>
                    <a:lnTo>
                      <a:pt x="15" y="20"/>
                    </a:lnTo>
                    <a:lnTo>
                      <a:pt x="8" y="20"/>
                    </a:lnTo>
                    <a:lnTo>
                      <a:pt x="8" y="13"/>
                    </a:lnTo>
                    <a:lnTo>
                      <a:pt x="15" y="13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3"/>
                    </a:lnTo>
                    <a:lnTo>
                      <a:pt x="2" y="13"/>
                    </a:lnTo>
                    <a:close/>
                    <a:moveTo>
                      <a:pt x="2" y="8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2365"/>
              <p:cNvSpPr>
                <a:spLocks noEditPoints="1"/>
              </p:cNvSpPr>
              <p:nvPr/>
            </p:nvSpPr>
            <p:spPr bwMode="auto">
              <a:xfrm>
                <a:off x="1313" y="2760"/>
                <a:ext cx="15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2" y="20"/>
                  </a:cxn>
                  <a:cxn ang="0">
                    <a:pos x="0" y="16"/>
                  </a:cxn>
                  <a:cxn ang="0">
                    <a:pos x="12" y="20"/>
                  </a:cxn>
                  <a:cxn ang="0">
                    <a:pos x="0" y="16"/>
                  </a:cxn>
                  <a:cxn ang="0">
                    <a:pos x="7" y="11"/>
                  </a:cxn>
                  <a:cxn ang="0">
                    <a:pos x="0" y="16"/>
                  </a:cxn>
                  <a:cxn ang="0">
                    <a:pos x="8" y="11"/>
                  </a:cxn>
                  <a:cxn ang="0">
                    <a:pos x="7" y="23"/>
                  </a:cxn>
                  <a:cxn ang="0">
                    <a:pos x="13" y="16"/>
                  </a:cxn>
                  <a:cxn ang="0">
                    <a:pos x="8" y="23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2" y="11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10" y="16"/>
                  </a:cxn>
                  <a:cxn ang="0">
                    <a:pos x="15" y="11"/>
                  </a:cxn>
                  <a:cxn ang="0">
                    <a:pos x="3" y="7"/>
                  </a:cxn>
                  <a:cxn ang="0">
                    <a:pos x="15" y="11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4">
                    <a:moveTo>
                      <a:pt x="12" y="20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3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12" y="20"/>
                    </a:lnTo>
                    <a:close/>
                    <a:moveTo>
                      <a:pt x="0" y="20"/>
                    </a:moveTo>
                    <a:lnTo>
                      <a:pt x="0" y="16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7" y="11"/>
                    </a:lnTo>
                    <a:lnTo>
                      <a:pt x="7" y="16"/>
                    </a:lnTo>
                    <a:lnTo>
                      <a:pt x="0" y="16"/>
                    </a:lnTo>
                    <a:close/>
                    <a:moveTo>
                      <a:pt x="7" y="11"/>
                    </a:moveTo>
                    <a:lnTo>
                      <a:pt x="8" y="11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8" y="23"/>
                    </a:lnTo>
                    <a:lnTo>
                      <a:pt x="8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11"/>
                    </a:lnTo>
                    <a:lnTo>
                      <a:pt x="2" y="11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lnTo>
                      <a:pt x="15" y="11"/>
                    </a:lnTo>
                    <a:close/>
                    <a:moveTo>
                      <a:pt x="3" y="11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3" y="11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2366"/>
              <p:cNvSpPr>
                <a:spLocks noEditPoints="1"/>
              </p:cNvSpPr>
              <p:nvPr/>
            </p:nvSpPr>
            <p:spPr bwMode="auto">
              <a:xfrm>
                <a:off x="1316" y="2747"/>
                <a:ext cx="17" cy="26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0" y="21"/>
                  </a:cxn>
                  <a:cxn ang="0">
                    <a:pos x="0" y="18"/>
                  </a:cxn>
                  <a:cxn ang="0">
                    <a:pos x="4" y="15"/>
                  </a:cxn>
                  <a:cxn ang="0">
                    <a:pos x="7" y="26"/>
                  </a:cxn>
                  <a:cxn ang="0">
                    <a:pos x="9" y="13"/>
                  </a:cxn>
                  <a:cxn ang="0">
                    <a:pos x="7" y="26"/>
                  </a:cxn>
                  <a:cxn ang="0">
                    <a:pos x="13" y="20"/>
                  </a:cxn>
                  <a:cxn ang="0">
                    <a:pos x="9" y="26"/>
                  </a:cxn>
                  <a:cxn ang="0">
                    <a:pos x="13" y="20"/>
                  </a:cxn>
                  <a:cxn ang="0">
                    <a:pos x="2" y="13"/>
                  </a:cxn>
                  <a:cxn ang="0">
                    <a:pos x="13" y="20"/>
                  </a:cxn>
                  <a:cxn ang="0">
                    <a:pos x="2" y="13"/>
                  </a:cxn>
                  <a:cxn ang="0">
                    <a:pos x="9" y="8"/>
                  </a:cxn>
                  <a:cxn ang="0">
                    <a:pos x="2" y="13"/>
                  </a:cxn>
                  <a:cxn ang="0">
                    <a:pos x="9" y="8"/>
                  </a:cxn>
                  <a:cxn ang="0">
                    <a:pos x="9" y="20"/>
                  </a:cxn>
                  <a:cxn ang="0">
                    <a:pos x="15" y="13"/>
                  </a:cxn>
                  <a:cxn ang="0">
                    <a:pos x="9" y="20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5" y="5"/>
                  </a:cxn>
                  <a:cxn ang="0">
                    <a:pos x="4" y="10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17" y="8"/>
                  </a:cxn>
                  <a:cxn ang="0">
                    <a:pos x="15" y="11"/>
                  </a:cxn>
                  <a:cxn ang="0">
                    <a:pos x="17" y="8"/>
                  </a:cxn>
                  <a:cxn ang="0">
                    <a:pos x="5" y="7"/>
                  </a:cxn>
                  <a:cxn ang="0">
                    <a:pos x="17" y="8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0" y="0"/>
                  </a:cxn>
                  <a:cxn ang="0">
                    <a:pos x="15" y="3"/>
                  </a:cxn>
                  <a:cxn ang="0">
                    <a:pos x="17" y="7"/>
                  </a:cxn>
                </a:cxnLst>
                <a:rect l="0" t="0" r="r" b="b"/>
                <a:pathLst>
                  <a:path w="17" h="26">
                    <a:moveTo>
                      <a:pt x="7" y="26"/>
                    </a:moveTo>
                    <a:lnTo>
                      <a:pt x="4" y="24"/>
                    </a:lnTo>
                    <a:lnTo>
                      <a:pt x="2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5"/>
                    </a:lnTo>
                    <a:lnTo>
                      <a:pt x="4" y="15"/>
                    </a:lnTo>
                    <a:lnTo>
                      <a:pt x="7" y="13"/>
                    </a:lnTo>
                    <a:lnTo>
                      <a:pt x="7" y="26"/>
                    </a:lnTo>
                    <a:close/>
                    <a:moveTo>
                      <a:pt x="7" y="13"/>
                    </a:moveTo>
                    <a:lnTo>
                      <a:pt x="9" y="13"/>
                    </a:lnTo>
                    <a:lnTo>
                      <a:pt x="9" y="26"/>
                    </a:lnTo>
                    <a:lnTo>
                      <a:pt x="7" y="26"/>
                    </a:lnTo>
                    <a:lnTo>
                      <a:pt x="7" y="13"/>
                    </a:lnTo>
                    <a:close/>
                    <a:moveTo>
                      <a:pt x="13" y="20"/>
                    </a:moveTo>
                    <a:lnTo>
                      <a:pt x="13" y="26"/>
                    </a:lnTo>
                    <a:lnTo>
                      <a:pt x="9" y="26"/>
                    </a:lnTo>
                    <a:lnTo>
                      <a:pt x="9" y="20"/>
                    </a:lnTo>
                    <a:lnTo>
                      <a:pt x="13" y="20"/>
                    </a:lnTo>
                    <a:close/>
                    <a:moveTo>
                      <a:pt x="2" y="20"/>
                    </a:moveTo>
                    <a:lnTo>
                      <a:pt x="2" y="13"/>
                    </a:lnTo>
                    <a:lnTo>
                      <a:pt x="13" y="13"/>
                    </a:lnTo>
                    <a:lnTo>
                      <a:pt x="13" y="20"/>
                    </a:lnTo>
                    <a:lnTo>
                      <a:pt x="2" y="20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9" y="8"/>
                    </a:lnTo>
                    <a:lnTo>
                      <a:pt x="9" y="13"/>
                    </a:lnTo>
                    <a:lnTo>
                      <a:pt x="2" y="13"/>
                    </a:lnTo>
                    <a:close/>
                    <a:moveTo>
                      <a:pt x="9" y="8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9" y="20"/>
                    </a:lnTo>
                    <a:lnTo>
                      <a:pt x="9" y="8"/>
                    </a:lnTo>
                    <a:close/>
                    <a:moveTo>
                      <a:pt x="15" y="13"/>
                    </a:moveTo>
                    <a:lnTo>
                      <a:pt x="15" y="20"/>
                    </a:lnTo>
                    <a:lnTo>
                      <a:pt x="9" y="20"/>
                    </a:lnTo>
                    <a:lnTo>
                      <a:pt x="9" y="13"/>
                    </a:lnTo>
                    <a:lnTo>
                      <a:pt x="15" y="13"/>
                    </a:lnTo>
                    <a:close/>
                    <a:moveTo>
                      <a:pt x="4" y="13"/>
                    </a:moveTo>
                    <a:lnTo>
                      <a:pt x="4" y="10"/>
                    </a:lnTo>
                    <a:lnTo>
                      <a:pt x="15" y="10"/>
                    </a:lnTo>
                    <a:lnTo>
                      <a:pt x="15" y="13"/>
                    </a:lnTo>
                    <a:lnTo>
                      <a:pt x="4" y="13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5" y="5"/>
                    </a:lnTo>
                    <a:lnTo>
                      <a:pt x="9" y="10"/>
                    </a:lnTo>
                    <a:lnTo>
                      <a:pt x="4" y="10"/>
                    </a:lnTo>
                    <a:close/>
                    <a:moveTo>
                      <a:pt x="5" y="5"/>
                    </a:moveTo>
                    <a:lnTo>
                      <a:pt x="7" y="3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5" y="5"/>
                    </a:lnTo>
                    <a:close/>
                    <a:moveTo>
                      <a:pt x="17" y="8"/>
                    </a:moveTo>
                    <a:lnTo>
                      <a:pt x="17" y="10"/>
                    </a:lnTo>
                    <a:lnTo>
                      <a:pt x="15" y="11"/>
                    </a:lnTo>
                    <a:lnTo>
                      <a:pt x="10" y="8"/>
                    </a:lnTo>
                    <a:lnTo>
                      <a:pt x="17" y="8"/>
                    </a:lnTo>
                    <a:close/>
                    <a:moveTo>
                      <a:pt x="5" y="8"/>
                    </a:moveTo>
                    <a:lnTo>
                      <a:pt x="5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5" y="8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2367"/>
              <p:cNvSpPr>
                <a:spLocks noEditPoints="1"/>
              </p:cNvSpPr>
              <p:nvPr/>
            </p:nvSpPr>
            <p:spPr bwMode="auto">
              <a:xfrm>
                <a:off x="1321" y="2736"/>
                <a:ext cx="15" cy="24"/>
              </a:xfrm>
              <a:custGeom>
                <a:avLst/>
                <a:gdLst/>
                <a:ahLst/>
                <a:cxnLst>
                  <a:cxn ang="0">
                    <a:pos x="12" y="19"/>
                  </a:cxn>
                  <a:cxn ang="0">
                    <a:pos x="8" y="22"/>
                  </a:cxn>
                  <a:cxn ang="0">
                    <a:pos x="4" y="22"/>
                  </a:cxn>
                  <a:cxn ang="0">
                    <a:pos x="0" y="19"/>
                  </a:cxn>
                  <a:cxn ang="0">
                    <a:pos x="12" y="18"/>
                  </a:cxn>
                  <a:cxn ang="0">
                    <a:pos x="0" y="14"/>
                  </a:cxn>
                  <a:cxn ang="0">
                    <a:pos x="12" y="18"/>
                  </a:cxn>
                  <a:cxn ang="0">
                    <a:pos x="0" y="14"/>
                  </a:cxn>
                  <a:cxn ang="0">
                    <a:pos x="5" y="9"/>
                  </a:cxn>
                  <a:cxn ang="0">
                    <a:pos x="0" y="14"/>
                  </a:cxn>
                  <a:cxn ang="0">
                    <a:pos x="7" y="9"/>
                  </a:cxn>
                  <a:cxn ang="0">
                    <a:pos x="5" y="21"/>
                  </a:cxn>
                  <a:cxn ang="0">
                    <a:pos x="13" y="14"/>
                  </a:cxn>
                  <a:cxn ang="0">
                    <a:pos x="7" y="21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7" y="3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5" y="9"/>
                  </a:cxn>
                  <a:cxn ang="0">
                    <a:pos x="8" y="14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8" y="0"/>
                  </a:cxn>
                  <a:cxn ang="0">
                    <a:pos x="4" y="5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5" h="24">
                    <a:moveTo>
                      <a:pt x="12" y="18"/>
                    </a:moveTo>
                    <a:lnTo>
                      <a:pt x="12" y="19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4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4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4"/>
                    </a:move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5" y="9"/>
                    </a:moveTo>
                    <a:lnTo>
                      <a:pt x="7" y="9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9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5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4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368"/>
              <p:cNvSpPr>
                <a:spLocks noEditPoints="1"/>
              </p:cNvSpPr>
              <p:nvPr/>
            </p:nvSpPr>
            <p:spPr bwMode="auto">
              <a:xfrm>
                <a:off x="1325" y="2721"/>
                <a:ext cx="14" cy="26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1" y="21"/>
                  </a:cxn>
                  <a:cxn ang="0">
                    <a:pos x="11" y="20"/>
                  </a:cxn>
                  <a:cxn ang="0">
                    <a:pos x="0" y="15"/>
                  </a:cxn>
                  <a:cxn ang="0">
                    <a:pos x="11" y="20"/>
                  </a:cxn>
                  <a:cxn ang="0">
                    <a:pos x="0" y="15"/>
                  </a:cxn>
                  <a:cxn ang="0">
                    <a:pos x="6" y="8"/>
                  </a:cxn>
                  <a:cxn ang="0">
                    <a:pos x="0" y="15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4" y="15"/>
                  </a:cxn>
                  <a:cxn ang="0">
                    <a:pos x="8" y="20"/>
                  </a:cxn>
                  <a:cxn ang="0">
                    <a:pos x="14" y="15"/>
                  </a:cxn>
                  <a:cxn ang="0">
                    <a:pos x="1" y="10"/>
                  </a:cxn>
                  <a:cxn ang="0">
                    <a:pos x="14" y="15"/>
                  </a:cxn>
                  <a:cxn ang="0">
                    <a:pos x="1" y="10"/>
                  </a:cxn>
                  <a:cxn ang="0">
                    <a:pos x="3" y="5"/>
                  </a:cxn>
                  <a:cxn ang="0">
                    <a:pos x="1" y="10"/>
                  </a:cxn>
                  <a:cxn ang="0">
                    <a:pos x="4" y="3"/>
                  </a:cxn>
                  <a:cxn ang="0">
                    <a:pos x="11" y="13"/>
                  </a:cxn>
                  <a:cxn ang="0">
                    <a:pos x="14" y="8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6">
                    <a:moveTo>
                      <a:pt x="11" y="20"/>
                    </a:moveTo>
                    <a:lnTo>
                      <a:pt x="11" y="21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6" y="26"/>
                    </a:lnTo>
                    <a:lnTo>
                      <a:pt x="4" y="24"/>
                    </a:lnTo>
                    <a:lnTo>
                      <a:pt x="1" y="24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11" y="20"/>
                    </a:lnTo>
                    <a:close/>
                    <a:moveTo>
                      <a:pt x="0" y="20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20"/>
                    </a:lnTo>
                    <a:lnTo>
                      <a:pt x="0" y="20"/>
                    </a:lnTo>
                    <a:close/>
                    <a:moveTo>
                      <a:pt x="0" y="15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4" y="15"/>
                    </a:moveTo>
                    <a:lnTo>
                      <a:pt x="14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  <a:moveTo>
                      <a:pt x="1" y="15"/>
                    </a:moveTo>
                    <a:lnTo>
                      <a:pt x="1" y="10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1" y="15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3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3" y="5"/>
                    </a:moveTo>
                    <a:lnTo>
                      <a:pt x="4" y="3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3" y="5"/>
                    </a:lnTo>
                    <a:close/>
                    <a:moveTo>
                      <a:pt x="14" y="8"/>
                    </a:moveTo>
                    <a:lnTo>
                      <a:pt x="14" y="10"/>
                    </a:lnTo>
                    <a:lnTo>
                      <a:pt x="13" y="11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2369"/>
              <p:cNvSpPr>
                <a:spLocks noEditPoints="1"/>
              </p:cNvSpPr>
              <p:nvPr/>
            </p:nvSpPr>
            <p:spPr bwMode="auto">
              <a:xfrm>
                <a:off x="1328" y="2708"/>
                <a:ext cx="16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0" y="21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13" y="16"/>
                  </a:cxn>
                  <a:cxn ang="0">
                    <a:pos x="1" y="11"/>
                  </a:cxn>
                  <a:cxn ang="0">
                    <a:pos x="6" y="5"/>
                  </a:cxn>
                  <a:cxn ang="0">
                    <a:pos x="1" y="11"/>
                  </a:cxn>
                  <a:cxn ang="0">
                    <a:pos x="10" y="5"/>
                  </a:cxn>
                  <a:cxn ang="0">
                    <a:pos x="6" y="16"/>
                  </a:cxn>
                  <a:cxn ang="0">
                    <a:pos x="14" y="11"/>
                  </a:cxn>
                  <a:cxn ang="0">
                    <a:pos x="10" y="16"/>
                  </a:cxn>
                  <a:cxn ang="0">
                    <a:pos x="14" y="11"/>
                  </a:cxn>
                  <a:cxn ang="0">
                    <a:pos x="3" y="7"/>
                  </a:cxn>
                  <a:cxn ang="0">
                    <a:pos x="14" y="11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4">
                    <a:moveTo>
                      <a:pt x="11" y="18"/>
                    </a:moveTo>
                    <a:lnTo>
                      <a:pt x="11" y="2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6" y="24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6" y="11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6" y="11"/>
                    </a:moveTo>
                    <a:lnTo>
                      <a:pt x="6" y="11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6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1" y="16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1" y="16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1" y="11"/>
                    </a:lnTo>
                    <a:close/>
                    <a:moveTo>
                      <a:pt x="6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10" y="16"/>
                    </a:lnTo>
                    <a:lnTo>
                      <a:pt x="10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2370"/>
              <p:cNvSpPr>
                <a:spLocks noEditPoints="1"/>
              </p:cNvSpPr>
              <p:nvPr/>
            </p:nvSpPr>
            <p:spPr bwMode="auto">
              <a:xfrm>
                <a:off x="1333" y="2695"/>
                <a:ext cx="14" cy="24"/>
              </a:xfrm>
              <a:custGeom>
                <a:avLst/>
                <a:gdLst/>
                <a:ahLst/>
                <a:cxnLst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4"/>
                  </a:cxn>
                  <a:cxn ang="0">
                    <a:pos x="0" y="21"/>
                  </a:cxn>
                  <a:cxn ang="0">
                    <a:pos x="11" y="18"/>
                  </a:cxn>
                  <a:cxn ang="0">
                    <a:pos x="0" y="13"/>
                  </a:cxn>
                  <a:cxn ang="0">
                    <a:pos x="11" y="18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" y="7"/>
                  </a:cxn>
                  <a:cxn ang="0">
                    <a:pos x="1" y="10"/>
                  </a:cxn>
                  <a:cxn ang="0">
                    <a:pos x="3" y="5"/>
                  </a:cxn>
                  <a:cxn ang="0">
                    <a:pos x="11" y="13"/>
                  </a:cxn>
                  <a:cxn ang="0">
                    <a:pos x="14" y="8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14" y="8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1" y="18"/>
                    </a:moveTo>
                    <a:lnTo>
                      <a:pt x="11" y="21"/>
                    </a:lnTo>
                    <a:lnTo>
                      <a:pt x="9" y="23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1" y="23"/>
                    </a:lnTo>
                    <a:lnTo>
                      <a:pt x="0" y="21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6" y="20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8"/>
                    </a:lnTo>
                    <a:lnTo>
                      <a:pt x="1" y="7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3" y="5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1" y="7"/>
                    </a:lnTo>
                    <a:close/>
                    <a:moveTo>
                      <a:pt x="14" y="8"/>
                    </a:moveTo>
                    <a:lnTo>
                      <a:pt x="14" y="10"/>
                    </a:lnTo>
                    <a:lnTo>
                      <a:pt x="13" y="11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2371"/>
              <p:cNvSpPr>
                <a:spLocks noEditPoints="1"/>
              </p:cNvSpPr>
              <p:nvPr/>
            </p:nvSpPr>
            <p:spPr bwMode="auto">
              <a:xfrm>
                <a:off x="1336" y="2682"/>
                <a:ext cx="15" cy="24"/>
              </a:xfrm>
              <a:custGeom>
                <a:avLst/>
                <a:gdLst/>
                <a:ahLst/>
                <a:cxnLst>
                  <a:cxn ang="0">
                    <a:pos x="10" y="20"/>
                  </a:cxn>
                  <a:cxn ang="0">
                    <a:pos x="6" y="23"/>
                  </a:cxn>
                  <a:cxn ang="0">
                    <a:pos x="3" y="23"/>
                  </a:cxn>
                  <a:cxn ang="0">
                    <a:pos x="0" y="20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11" y="18"/>
                  </a:cxn>
                  <a:cxn ang="0">
                    <a:pos x="0" y="16"/>
                  </a:cxn>
                  <a:cxn ang="0">
                    <a:pos x="5" y="11"/>
                  </a:cxn>
                  <a:cxn ang="0">
                    <a:pos x="0" y="16"/>
                  </a:cxn>
                  <a:cxn ang="0">
                    <a:pos x="6" y="11"/>
                  </a:cxn>
                  <a:cxn ang="0">
                    <a:pos x="5" y="23"/>
                  </a:cxn>
                  <a:cxn ang="0">
                    <a:pos x="13" y="16"/>
                  </a:cxn>
                  <a:cxn ang="0">
                    <a:pos x="6" y="23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3" y="8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11" y="16"/>
                  </a:cxn>
                  <a:cxn ang="0">
                    <a:pos x="13" y="11"/>
                  </a:cxn>
                  <a:cxn ang="0">
                    <a:pos x="11" y="15"/>
                  </a:cxn>
                  <a:cxn ang="0">
                    <a:pos x="13" y="11"/>
                  </a:cxn>
                  <a:cxn ang="0">
                    <a:pos x="2" y="7"/>
                  </a:cxn>
                  <a:cxn ang="0">
                    <a:pos x="13" y="11"/>
                  </a:cxn>
                  <a:cxn ang="0">
                    <a:pos x="2" y="7"/>
                  </a:cxn>
                  <a:cxn ang="0">
                    <a:pos x="8" y="2"/>
                  </a:cxn>
                  <a:cxn ang="0">
                    <a:pos x="2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7"/>
                  </a:cxn>
                  <a:cxn ang="0">
                    <a:pos x="10" y="13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4">
                    <a:moveTo>
                      <a:pt x="11" y="18"/>
                    </a:moveTo>
                    <a:lnTo>
                      <a:pt x="10" y="20"/>
                    </a:lnTo>
                    <a:lnTo>
                      <a:pt x="10" y="23"/>
                    </a:lnTo>
                    <a:lnTo>
                      <a:pt x="6" y="23"/>
                    </a:lnTo>
                    <a:lnTo>
                      <a:pt x="5" y="24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  <a:moveTo>
                      <a:pt x="0" y="18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0" y="18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5" y="11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5" y="11"/>
                    </a:moveTo>
                    <a:lnTo>
                      <a:pt x="6" y="11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11"/>
                    </a:lnTo>
                    <a:close/>
                    <a:moveTo>
                      <a:pt x="13" y="16"/>
                    </a:moveTo>
                    <a:lnTo>
                      <a:pt x="13" y="23"/>
                    </a:lnTo>
                    <a:lnTo>
                      <a:pt x="6" y="23"/>
                    </a:lnTo>
                    <a:lnTo>
                      <a:pt x="6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10"/>
                    </a:lnTo>
                    <a:lnTo>
                      <a:pt x="3" y="8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3" y="8"/>
                    </a:lnTo>
                    <a:close/>
                    <a:moveTo>
                      <a:pt x="13" y="11"/>
                    </a:moveTo>
                    <a:lnTo>
                      <a:pt x="13" y="13"/>
                    </a:lnTo>
                    <a:lnTo>
                      <a:pt x="11" y="15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7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2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5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2372"/>
              <p:cNvSpPr>
                <a:spLocks noEditPoints="1"/>
              </p:cNvSpPr>
              <p:nvPr/>
            </p:nvSpPr>
            <p:spPr bwMode="auto">
              <a:xfrm>
                <a:off x="1339" y="2669"/>
                <a:ext cx="15" cy="24"/>
              </a:xfrm>
              <a:custGeom>
                <a:avLst/>
                <a:gdLst/>
                <a:ahLst/>
                <a:cxnLst>
                  <a:cxn ang="0">
                    <a:pos x="12" y="21"/>
                  </a:cxn>
                  <a:cxn ang="0">
                    <a:pos x="8" y="23"/>
                  </a:cxn>
                  <a:cxn ang="0">
                    <a:pos x="3" y="23"/>
                  </a:cxn>
                  <a:cxn ang="0">
                    <a:pos x="2" y="21"/>
                  </a:cxn>
                  <a:cxn ang="0">
                    <a:pos x="12" y="18"/>
                  </a:cxn>
                  <a:cxn ang="0">
                    <a:pos x="0" y="15"/>
                  </a:cxn>
                  <a:cxn ang="0">
                    <a:pos x="12" y="18"/>
                  </a:cxn>
                  <a:cxn ang="0">
                    <a:pos x="0" y="15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3" y="10"/>
                  </a:cxn>
                  <a:cxn ang="0">
                    <a:pos x="10" y="20"/>
                  </a:cxn>
                  <a:cxn ang="0">
                    <a:pos x="13" y="15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15" y="10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4">
                    <a:moveTo>
                      <a:pt x="12" y="18"/>
                    </a:moveTo>
                    <a:lnTo>
                      <a:pt x="12" y="2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7" y="24"/>
                    </a:lnTo>
                    <a:lnTo>
                      <a:pt x="3" y="23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5"/>
                    </a:lnTo>
                    <a:lnTo>
                      <a:pt x="12" y="15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2" y="11"/>
                    </a:lnTo>
                    <a:lnTo>
                      <a:pt x="7" y="15"/>
                    </a:lnTo>
                    <a:lnTo>
                      <a:pt x="0" y="15"/>
                    </a:lnTo>
                    <a:close/>
                    <a:moveTo>
                      <a:pt x="2" y="11"/>
                    </a:moveTo>
                    <a:lnTo>
                      <a:pt x="3" y="10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2" y="11"/>
                    </a:lnTo>
                    <a:close/>
                    <a:moveTo>
                      <a:pt x="13" y="15"/>
                    </a:moveTo>
                    <a:lnTo>
                      <a:pt x="13" y="16"/>
                    </a:lnTo>
                    <a:lnTo>
                      <a:pt x="12" y="18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2373"/>
              <p:cNvSpPr>
                <a:spLocks noEditPoints="1"/>
              </p:cNvSpPr>
              <p:nvPr/>
            </p:nvSpPr>
            <p:spPr bwMode="auto">
              <a:xfrm>
                <a:off x="1342" y="2658"/>
                <a:ext cx="17" cy="22"/>
              </a:xfrm>
              <a:custGeom>
                <a:avLst/>
                <a:gdLst/>
                <a:ahLst/>
                <a:cxnLst>
                  <a:cxn ang="0">
                    <a:pos x="4" y="21"/>
                  </a:cxn>
                  <a:cxn ang="0">
                    <a:pos x="0" y="19"/>
                  </a:cxn>
                  <a:cxn ang="0">
                    <a:pos x="0" y="14"/>
                  </a:cxn>
                  <a:cxn ang="0">
                    <a:pos x="4" y="11"/>
                  </a:cxn>
                  <a:cxn ang="0">
                    <a:pos x="7" y="22"/>
                  </a:cxn>
                  <a:cxn ang="0">
                    <a:pos x="7" y="11"/>
                  </a:cxn>
                  <a:cxn ang="0">
                    <a:pos x="7" y="22"/>
                  </a:cxn>
                  <a:cxn ang="0">
                    <a:pos x="13" y="16"/>
                  </a:cxn>
                  <a:cxn ang="0">
                    <a:pos x="7" y="22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5" y="6"/>
                  </a:cxn>
                  <a:cxn ang="0">
                    <a:pos x="12" y="16"/>
                  </a:cxn>
                  <a:cxn ang="0">
                    <a:pos x="15" y="11"/>
                  </a:cxn>
                  <a:cxn ang="0">
                    <a:pos x="13" y="14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15" y="11"/>
                  </a:cxn>
                  <a:cxn ang="0">
                    <a:pos x="4" y="6"/>
                  </a:cxn>
                  <a:cxn ang="0">
                    <a:pos x="9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9" y="11"/>
                  </a:cxn>
                  <a:cxn ang="0">
                    <a:pos x="17" y="6"/>
                  </a:cxn>
                  <a:cxn ang="0">
                    <a:pos x="10" y="11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5"/>
                  </a:cxn>
                </a:cxnLst>
                <a:rect l="0" t="0" r="r" b="b"/>
                <a:pathLst>
                  <a:path w="17" h="22">
                    <a:moveTo>
                      <a:pt x="7" y="22"/>
                    </a:moveTo>
                    <a:lnTo>
                      <a:pt x="4" y="21"/>
                    </a:lnTo>
                    <a:lnTo>
                      <a:pt x="2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2" y="13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7" y="22"/>
                    </a:lnTo>
                    <a:close/>
                    <a:moveTo>
                      <a:pt x="7" y="11"/>
                    </a:moveTo>
                    <a:lnTo>
                      <a:pt x="7" y="11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7" y="11"/>
                    </a:lnTo>
                    <a:close/>
                    <a:moveTo>
                      <a:pt x="13" y="16"/>
                    </a:moveTo>
                    <a:lnTo>
                      <a:pt x="13" y="22"/>
                    </a:lnTo>
                    <a:lnTo>
                      <a:pt x="7" y="22"/>
                    </a:lnTo>
                    <a:lnTo>
                      <a:pt x="7" y="16"/>
                    </a:lnTo>
                    <a:lnTo>
                      <a:pt x="13" y="16"/>
                    </a:lnTo>
                    <a:close/>
                    <a:moveTo>
                      <a:pt x="2" y="16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2" y="16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2" y="11"/>
                    </a:lnTo>
                    <a:close/>
                    <a:moveTo>
                      <a:pt x="4" y="8"/>
                    </a:moveTo>
                    <a:lnTo>
                      <a:pt x="5" y="6"/>
                    </a:lnTo>
                    <a:lnTo>
                      <a:pt x="13" y="14"/>
                    </a:lnTo>
                    <a:lnTo>
                      <a:pt x="12" y="16"/>
                    </a:lnTo>
                    <a:lnTo>
                      <a:pt x="4" y="8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13" y="14"/>
                    </a:lnTo>
                    <a:lnTo>
                      <a:pt x="9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4" y="6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  <a:moveTo>
                      <a:pt x="17" y="6"/>
                    </a:moveTo>
                    <a:lnTo>
                      <a:pt x="17" y="11"/>
                    </a:lnTo>
                    <a:lnTo>
                      <a:pt x="10" y="11"/>
                    </a:lnTo>
                    <a:lnTo>
                      <a:pt x="10" y="6"/>
                    </a:lnTo>
                    <a:lnTo>
                      <a:pt x="17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2374"/>
              <p:cNvSpPr>
                <a:spLocks noEditPoints="1"/>
              </p:cNvSpPr>
              <p:nvPr/>
            </p:nvSpPr>
            <p:spPr bwMode="auto">
              <a:xfrm>
                <a:off x="1347" y="2645"/>
                <a:ext cx="17" cy="24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8" y="22"/>
                  </a:cxn>
                  <a:cxn ang="0">
                    <a:pos x="4" y="22"/>
                  </a:cxn>
                  <a:cxn ang="0">
                    <a:pos x="0" y="19"/>
                  </a:cxn>
                  <a:cxn ang="0">
                    <a:pos x="12" y="18"/>
                  </a:cxn>
                  <a:cxn ang="0">
                    <a:pos x="0" y="14"/>
                  </a:cxn>
                  <a:cxn ang="0">
                    <a:pos x="12" y="18"/>
                  </a:cxn>
                  <a:cxn ang="0">
                    <a:pos x="0" y="14"/>
                  </a:cxn>
                  <a:cxn ang="0">
                    <a:pos x="5" y="10"/>
                  </a:cxn>
                  <a:cxn ang="0">
                    <a:pos x="0" y="14"/>
                  </a:cxn>
                  <a:cxn ang="0">
                    <a:pos x="7" y="10"/>
                  </a:cxn>
                  <a:cxn ang="0">
                    <a:pos x="5" y="21"/>
                  </a:cxn>
                  <a:cxn ang="0">
                    <a:pos x="13" y="14"/>
                  </a:cxn>
                  <a:cxn ang="0">
                    <a:pos x="7" y="2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13" y="14"/>
                  </a:cxn>
                  <a:cxn ang="0">
                    <a:pos x="2" y="11"/>
                  </a:cxn>
                  <a:cxn ang="0">
                    <a:pos x="7" y="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5" y="11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2" y="6"/>
                  </a:cxn>
                  <a:cxn ang="0">
                    <a:pos x="15" y="11"/>
                  </a:cxn>
                  <a:cxn ang="0">
                    <a:pos x="2" y="6"/>
                  </a:cxn>
                  <a:cxn ang="0">
                    <a:pos x="8" y="0"/>
                  </a:cxn>
                  <a:cxn ang="0">
                    <a:pos x="2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24">
                    <a:moveTo>
                      <a:pt x="12" y="18"/>
                    </a:moveTo>
                    <a:lnTo>
                      <a:pt x="10" y="19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5" y="24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  <a:moveTo>
                      <a:pt x="0" y="18"/>
                    </a:moveTo>
                    <a:lnTo>
                      <a:pt x="0" y="14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0" y="18"/>
                    </a:lnTo>
                    <a:close/>
                    <a:moveTo>
                      <a:pt x="0" y="14"/>
                    </a:moveTo>
                    <a:lnTo>
                      <a:pt x="0" y="10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  <a:moveTo>
                      <a:pt x="5" y="10"/>
                    </a:moveTo>
                    <a:lnTo>
                      <a:pt x="7" y="10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5" y="10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7" y="21"/>
                    </a:lnTo>
                    <a:lnTo>
                      <a:pt x="7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1"/>
                    </a:lnTo>
                    <a:lnTo>
                      <a:pt x="2" y="11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2" y="11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11"/>
                    </a:lnTo>
                    <a:lnTo>
                      <a:pt x="2" y="11"/>
                    </a:lnTo>
                    <a:close/>
                    <a:moveTo>
                      <a:pt x="2" y="6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1"/>
                    </a:lnTo>
                    <a:lnTo>
                      <a:pt x="15" y="1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2375"/>
              <p:cNvSpPr>
                <a:spLocks noEditPoints="1"/>
              </p:cNvSpPr>
              <p:nvPr/>
            </p:nvSpPr>
            <p:spPr bwMode="auto">
              <a:xfrm>
                <a:off x="1351" y="2635"/>
                <a:ext cx="14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4" y="21"/>
                  </a:cxn>
                  <a:cxn ang="0">
                    <a:pos x="1" y="18"/>
                  </a:cxn>
                  <a:cxn ang="0">
                    <a:pos x="13" y="16"/>
                  </a:cxn>
                  <a:cxn ang="0">
                    <a:pos x="0" y="11"/>
                  </a:cxn>
                  <a:cxn ang="0">
                    <a:pos x="13" y="16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0" y="11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8" y="18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9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4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1">
                    <a:moveTo>
                      <a:pt x="13" y="16"/>
                    </a:moveTo>
                    <a:lnTo>
                      <a:pt x="11" y="18"/>
                    </a:lnTo>
                    <a:lnTo>
                      <a:pt x="11" y="20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13" y="16"/>
                    </a:lnTo>
                    <a:close/>
                    <a:moveTo>
                      <a:pt x="0" y="16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13" y="16"/>
                    </a:lnTo>
                    <a:lnTo>
                      <a:pt x="0" y="16"/>
                    </a:lnTo>
                    <a:close/>
                    <a:moveTo>
                      <a:pt x="0" y="11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4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2376"/>
              <p:cNvSpPr>
                <a:spLocks noEditPoints="1"/>
              </p:cNvSpPr>
              <p:nvPr/>
            </p:nvSpPr>
            <p:spPr bwMode="auto">
              <a:xfrm>
                <a:off x="1354" y="2627"/>
                <a:ext cx="16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1" y="10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6" y="2"/>
                  </a:cxn>
                  <a:cxn ang="0">
                    <a:pos x="13" y="11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5"/>
                  </a:cxn>
                  <a:cxn ang="0">
                    <a:pos x="14" y="10"/>
                  </a:cxn>
                </a:cxnLst>
                <a:rect l="0" t="0" r="r" b="b"/>
                <a:pathLst>
                  <a:path w="16" h="19">
                    <a:moveTo>
                      <a:pt x="11" y="15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5" y="3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5" y="3"/>
                    </a:moveTo>
                    <a:lnTo>
                      <a:pt x="6" y="2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5" y="3"/>
                    </a:lnTo>
                    <a:close/>
                    <a:moveTo>
                      <a:pt x="6" y="2"/>
                    </a:move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2377"/>
              <p:cNvSpPr>
                <a:spLocks noEditPoints="1"/>
              </p:cNvSpPr>
              <p:nvPr/>
            </p:nvSpPr>
            <p:spPr bwMode="auto">
              <a:xfrm>
                <a:off x="1359" y="2620"/>
                <a:ext cx="14" cy="1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2"/>
                  </a:cxn>
                  <a:cxn ang="0">
                    <a:pos x="0" y="10"/>
                  </a:cxn>
                  <a:cxn ang="0">
                    <a:pos x="11" y="12"/>
                  </a:cxn>
                  <a:cxn ang="0">
                    <a:pos x="0" y="10"/>
                  </a:cxn>
                  <a:cxn ang="0">
                    <a:pos x="5" y="4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5" y="15"/>
                  </a:cxn>
                  <a:cxn ang="0">
                    <a:pos x="13" y="10"/>
                  </a:cxn>
                  <a:cxn ang="0">
                    <a:pos x="6" y="15"/>
                  </a:cxn>
                  <a:cxn ang="0">
                    <a:pos x="13" y="10"/>
                  </a:cxn>
                  <a:cxn ang="0">
                    <a:pos x="1" y="9"/>
                  </a:cxn>
                  <a:cxn ang="0">
                    <a:pos x="13" y="10"/>
                  </a:cxn>
                  <a:cxn ang="0">
                    <a:pos x="1" y="9"/>
                  </a:cxn>
                  <a:cxn ang="0">
                    <a:pos x="3" y="4"/>
                  </a:cxn>
                  <a:cxn ang="0">
                    <a:pos x="1" y="9"/>
                  </a:cxn>
                  <a:cxn ang="0">
                    <a:pos x="5" y="2"/>
                  </a:cxn>
                  <a:cxn ang="0">
                    <a:pos x="11" y="12"/>
                  </a:cxn>
                  <a:cxn ang="0">
                    <a:pos x="14" y="7"/>
                  </a:cxn>
                  <a:cxn ang="0">
                    <a:pos x="13" y="10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18">
                    <a:moveTo>
                      <a:pt x="11" y="12"/>
                    </a:moveTo>
                    <a:lnTo>
                      <a:pt x="11" y="15"/>
                    </a:lnTo>
                    <a:lnTo>
                      <a:pt x="9" y="17"/>
                    </a:lnTo>
                    <a:lnTo>
                      <a:pt x="8" y="18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1" y="12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2"/>
                    </a:lnTo>
                    <a:lnTo>
                      <a:pt x="0" y="12"/>
                    </a:lnTo>
                    <a:close/>
                    <a:moveTo>
                      <a:pt x="0" y="1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10"/>
                    </a:lnTo>
                    <a:lnTo>
                      <a:pt x="0" y="10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6" y="15"/>
                    </a:lnTo>
                    <a:lnTo>
                      <a:pt x="6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9"/>
                    </a:moveTo>
                    <a:lnTo>
                      <a:pt x="1" y="5"/>
                    </a:lnTo>
                    <a:lnTo>
                      <a:pt x="3" y="4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13" y="10"/>
                    </a:lnTo>
                    <a:lnTo>
                      <a:pt x="11" y="12"/>
                    </a:lnTo>
                    <a:lnTo>
                      <a:pt x="3" y="4"/>
                    </a:lnTo>
                    <a:close/>
                    <a:moveTo>
                      <a:pt x="14" y="7"/>
                    </a:moveTo>
                    <a:lnTo>
                      <a:pt x="14" y="9"/>
                    </a:lnTo>
                    <a:lnTo>
                      <a:pt x="13" y="10"/>
                    </a:lnTo>
                    <a:lnTo>
                      <a:pt x="8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2378"/>
              <p:cNvSpPr>
                <a:spLocks noEditPoints="1"/>
              </p:cNvSpPr>
              <p:nvPr/>
            </p:nvSpPr>
            <p:spPr bwMode="auto">
              <a:xfrm>
                <a:off x="1362" y="2616"/>
                <a:ext cx="15" cy="16"/>
              </a:xfrm>
              <a:custGeom>
                <a:avLst/>
                <a:gdLst/>
                <a:ahLst/>
                <a:cxnLst>
                  <a:cxn ang="0">
                    <a:pos x="3" y="14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3" y="4"/>
                  </a:cxn>
                  <a:cxn ang="0">
                    <a:pos x="5" y="16"/>
                  </a:cxn>
                  <a:cxn ang="0">
                    <a:pos x="6" y="4"/>
                  </a:cxn>
                  <a:cxn ang="0">
                    <a:pos x="5" y="16"/>
                  </a:cxn>
                  <a:cxn ang="0">
                    <a:pos x="11" y="9"/>
                  </a:cxn>
                  <a:cxn ang="0">
                    <a:pos x="6" y="16"/>
                  </a:cxn>
                  <a:cxn ang="0">
                    <a:pos x="11" y="9"/>
                  </a:cxn>
                  <a:cxn ang="0">
                    <a:pos x="0" y="6"/>
                  </a:cxn>
                  <a:cxn ang="0">
                    <a:pos x="11" y="9"/>
                  </a:cxn>
                  <a:cxn ang="0">
                    <a:pos x="0" y="6"/>
                  </a:cxn>
                  <a:cxn ang="0">
                    <a:pos x="6" y="1"/>
                  </a:cxn>
                  <a:cxn ang="0">
                    <a:pos x="0" y="6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15" y="6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2" y="4"/>
                  </a:cxn>
                  <a:cxn ang="0">
                    <a:pos x="15" y="6"/>
                  </a:cxn>
                  <a:cxn ang="0">
                    <a:pos x="2" y="4"/>
                  </a:cxn>
                  <a:cxn ang="0">
                    <a:pos x="8" y="0"/>
                  </a:cxn>
                  <a:cxn ang="0">
                    <a:pos x="2" y="4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4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5" h="16">
                    <a:moveTo>
                      <a:pt x="5" y="16"/>
                    </a:moveTo>
                    <a:lnTo>
                      <a:pt x="3" y="14"/>
                    </a:lnTo>
                    <a:lnTo>
                      <a:pt x="2" y="14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16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4"/>
                    </a:lnTo>
                    <a:close/>
                    <a:moveTo>
                      <a:pt x="11" y="9"/>
                    </a:moveTo>
                    <a:lnTo>
                      <a:pt x="11" y="16"/>
                    </a:lnTo>
                    <a:lnTo>
                      <a:pt x="6" y="16"/>
                    </a:lnTo>
                    <a:lnTo>
                      <a:pt x="6" y="9"/>
                    </a:lnTo>
                    <a:lnTo>
                      <a:pt x="11" y="9"/>
                    </a:lnTo>
                    <a:close/>
                    <a:moveTo>
                      <a:pt x="0" y="9"/>
                    </a:moveTo>
                    <a:lnTo>
                      <a:pt x="0" y="6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0" y="9"/>
                    </a:lnTo>
                    <a:close/>
                    <a:moveTo>
                      <a:pt x="0" y="6"/>
                    </a:moveTo>
                    <a:lnTo>
                      <a:pt x="0" y="1"/>
                    </a:lnTo>
                    <a:lnTo>
                      <a:pt x="6" y="1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15" y="6"/>
                    </a:lnTo>
                    <a:close/>
                    <a:moveTo>
                      <a:pt x="2" y="6"/>
                    </a:moveTo>
                    <a:lnTo>
                      <a:pt x="2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2" y="6"/>
                    </a:lnTo>
                    <a:close/>
                    <a:moveTo>
                      <a:pt x="2" y="4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2" y="4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2379"/>
              <p:cNvSpPr>
                <a:spLocks noEditPoints="1"/>
              </p:cNvSpPr>
              <p:nvPr/>
            </p:nvSpPr>
            <p:spPr bwMode="auto">
              <a:xfrm>
                <a:off x="1365" y="2611"/>
                <a:ext cx="15" cy="16"/>
              </a:xfrm>
              <a:custGeom>
                <a:avLst/>
                <a:gdLst/>
                <a:ahLst/>
                <a:cxnLst>
                  <a:cxn ang="0">
                    <a:pos x="12" y="13"/>
                  </a:cxn>
                  <a:cxn ang="0">
                    <a:pos x="8" y="16"/>
                  </a:cxn>
                  <a:cxn ang="0">
                    <a:pos x="3" y="16"/>
                  </a:cxn>
                  <a:cxn ang="0">
                    <a:pos x="0" y="13"/>
                  </a:cxn>
                  <a:cxn ang="0">
                    <a:pos x="12" y="9"/>
                  </a:cxn>
                  <a:cxn ang="0">
                    <a:pos x="0" y="8"/>
                  </a:cxn>
                  <a:cxn ang="0">
                    <a:pos x="12" y="9"/>
                  </a:cxn>
                  <a:cxn ang="0">
                    <a:pos x="0" y="8"/>
                  </a:cxn>
                  <a:cxn ang="0">
                    <a:pos x="7" y="3"/>
                  </a:cxn>
                  <a:cxn ang="0">
                    <a:pos x="0" y="8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3" y="8"/>
                  </a:cxn>
                  <a:cxn ang="0">
                    <a:pos x="8" y="14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2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6"/>
                  </a:cxn>
                  <a:cxn ang="0">
                    <a:pos x="15" y="6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16">
                    <a:moveTo>
                      <a:pt x="12" y="9"/>
                    </a:moveTo>
                    <a:lnTo>
                      <a:pt x="12" y="13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3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12" y="9"/>
                    </a:lnTo>
                    <a:close/>
                    <a:moveTo>
                      <a:pt x="0" y="9"/>
                    </a:moveTo>
                    <a:lnTo>
                      <a:pt x="0" y="8"/>
                    </a:lnTo>
                    <a:lnTo>
                      <a:pt x="12" y="8"/>
                    </a:lnTo>
                    <a:lnTo>
                      <a:pt x="12" y="9"/>
                    </a:lnTo>
                    <a:lnTo>
                      <a:pt x="0" y="9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0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2380"/>
              <p:cNvSpPr>
                <a:spLocks noEditPoints="1"/>
              </p:cNvSpPr>
              <p:nvPr/>
            </p:nvSpPr>
            <p:spPr bwMode="auto">
              <a:xfrm>
                <a:off x="1368" y="2611"/>
                <a:ext cx="17" cy="11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4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5" y="1"/>
                  </a:cxn>
                  <a:cxn ang="0">
                    <a:pos x="17" y="3"/>
                  </a:cxn>
                  <a:cxn ang="0">
                    <a:pos x="17" y="6"/>
                  </a:cxn>
                  <a:cxn ang="0">
                    <a:pos x="17" y="8"/>
                  </a:cxn>
                  <a:cxn ang="0">
                    <a:pos x="15" y="9"/>
                  </a:cxn>
                  <a:cxn ang="0">
                    <a:pos x="13" y="11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7" h="11">
                    <a:moveTo>
                      <a:pt x="7" y="11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2381"/>
              <p:cNvSpPr>
                <a:spLocks noEditPoints="1"/>
              </p:cNvSpPr>
              <p:nvPr/>
            </p:nvSpPr>
            <p:spPr bwMode="auto">
              <a:xfrm>
                <a:off x="1373" y="2611"/>
                <a:ext cx="15" cy="11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4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5" y="8"/>
                  </a:cxn>
                  <a:cxn ang="0">
                    <a:pos x="13" y="9"/>
                  </a:cxn>
                  <a:cxn ang="0">
                    <a:pos x="12" y="11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5" h="11">
                    <a:moveTo>
                      <a:pt x="5" y="11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2382"/>
              <p:cNvSpPr>
                <a:spLocks noEditPoints="1"/>
              </p:cNvSpPr>
              <p:nvPr/>
            </p:nvSpPr>
            <p:spPr bwMode="auto">
              <a:xfrm>
                <a:off x="1377" y="2611"/>
                <a:ext cx="14" cy="16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1" y="6"/>
                  </a:cxn>
                  <a:cxn ang="0">
                    <a:pos x="8" y="14"/>
                  </a:cxn>
                  <a:cxn ang="0">
                    <a:pos x="1" y="8"/>
                  </a:cxn>
                  <a:cxn ang="0">
                    <a:pos x="8" y="14"/>
                  </a:cxn>
                  <a:cxn ang="0">
                    <a:pos x="9" y="3"/>
                  </a:cxn>
                  <a:cxn ang="0">
                    <a:pos x="8" y="14"/>
                  </a:cxn>
                  <a:cxn ang="0">
                    <a:pos x="9" y="3"/>
                  </a:cxn>
                  <a:cxn ang="0">
                    <a:pos x="14" y="8"/>
                  </a:cxn>
                  <a:cxn ang="0">
                    <a:pos x="9" y="3"/>
                  </a:cxn>
                  <a:cxn ang="0">
                    <a:pos x="14" y="9"/>
                  </a:cxn>
                  <a:cxn ang="0">
                    <a:pos x="3" y="8"/>
                  </a:cxn>
                  <a:cxn ang="0">
                    <a:pos x="14" y="9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4" y="14"/>
                  </a:cxn>
                  <a:cxn ang="0">
                    <a:pos x="3" y="9"/>
                  </a:cxn>
                </a:cxnLst>
                <a:rect l="0" t="0" r="r" b="b"/>
                <a:pathLst>
                  <a:path w="14" h="16">
                    <a:moveTo>
                      <a:pt x="0" y="6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4"/>
                    </a:moveTo>
                    <a:lnTo>
                      <a:pt x="1" y="14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9" y="3"/>
                    </a:moveTo>
                    <a:lnTo>
                      <a:pt x="14" y="3"/>
                    </a:lnTo>
                    <a:lnTo>
                      <a:pt x="14" y="8"/>
                    </a:lnTo>
                    <a:lnTo>
                      <a:pt x="9" y="8"/>
                    </a:lnTo>
                    <a:lnTo>
                      <a:pt x="9" y="3"/>
                    </a:lnTo>
                    <a:close/>
                    <a:moveTo>
                      <a:pt x="14" y="8"/>
                    </a:moveTo>
                    <a:lnTo>
                      <a:pt x="14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14" y="8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4" y="14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2383"/>
              <p:cNvSpPr>
                <a:spLocks noEditPoints="1"/>
              </p:cNvSpPr>
              <p:nvPr/>
            </p:nvSpPr>
            <p:spPr bwMode="auto">
              <a:xfrm>
                <a:off x="1380" y="2616"/>
                <a:ext cx="16" cy="16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13" y="4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1" y="4"/>
                  </a:cxn>
                  <a:cxn ang="0">
                    <a:pos x="6" y="13"/>
                  </a:cxn>
                  <a:cxn ang="0">
                    <a:pos x="1" y="6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4" y="6"/>
                  </a:cxn>
                  <a:cxn ang="0">
                    <a:pos x="8" y="1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8" y="16"/>
                  </a:cxn>
                  <a:cxn ang="0">
                    <a:pos x="3" y="9"/>
                  </a:cxn>
                  <a:cxn ang="0">
                    <a:pos x="8" y="16"/>
                  </a:cxn>
                  <a:cxn ang="0">
                    <a:pos x="10" y="4"/>
                  </a:cxn>
                  <a:cxn ang="0">
                    <a:pos x="8" y="16"/>
                  </a:cxn>
                  <a:cxn ang="0">
                    <a:pos x="10" y="4"/>
                  </a:cxn>
                  <a:cxn ang="0">
                    <a:pos x="14" y="6"/>
                  </a:cxn>
                  <a:cxn ang="0">
                    <a:pos x="16" y="9"/>
                  </a:cxn>
                  <a:cxn ang="0">
                    <a:pos x="14" y="14"/>
                  </a:cxn>
                  <a:cxn ang="0">
                    <a:pos x="10" y="16"/>
                  </a:cxn>
                </a:cxnLst>
                <a:rect l="0" t="0" r="r" b="b"/>
                <a:pathLst>
                  <a:path w="16" h="16">
                    <a:moveTo>
                      <a:pt x="6" y="11"/>
                    </a:move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6" y="4"/>
                    </a:lnTo>
                    <a:lnTo>
                      <a:pt x="6" y="0"/>
                    </a:lnTo>
                    <a:close/>
                    <a:moveTo>
                      <a:pt x="13" y="4"/>
                    </a:moveTo>
                    <a:lnTo>
                      <a:pt x="13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3" y="4"/>
                    </a:lnTo>
                    <a:close/>
                    <a:moveTo>
                      <a:pt x="6" y="13"/>
                    </a:moveTo>
                    <a:lnTo>
                      <a:pt x="1" y="13"/>
                    </a:lnTo>
                    <a:lnTo>
                      <a:pt x="1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4" y="1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4" y="6"/>
                    </a:moveTo>
                    <a:lnTo>
                      <a:pt x="14" y="9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  <a:moveTo>
                      <a:pt x="8" y="16"/>
                    </a:moveTo>
                    <a:lnTo>
                      <a:pt x="3" y="16"/>
                    </a:lnTo>
                    <a:lnTo>
                      <a:pt x="3" y="9"/>
                    </a:lnTo>
                    <a:lnTo>
                      <a:pt x="8" y="9"/>
                    </a:lnTo>
                    <a:lnTo>
                      <a:pt x="8" y="16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3" y="4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0" y="16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2384"/>
              <p:cNvSpPr>
                <a:spLocks noEditPoints="1"/>
              </p:cNvSpPr>
              <p:nvPr/>
            </p:nvSpPr>
            <p:spPr bwMode="auto">
              <a:xfrm>
                <a:off x="1385" y="2620"/>
                <a:ext cx="14" cy="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4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1" y="4"/>
                  </a:cxn>
                  <a:cxn ang="0">
                    <a:pos x="1" y="10"/>
                  </a:cxn>
                  <a:cxn ang="0">
                    <a:pos x="11" y="4"/>
                  </a:cxn>
                  <a:cxn ang="0">
                    <a:pos x="13" y="9"/>
                  </a:cxn>
                  <a:cxn ang="0">
                    <a:pos x="11" y="4"/>
                  </a:cxn>
                  <a:cxn ang="0">
                    <a:pos x="13" y="10"/>
                  </a:cxn>
                  <a:cxn ang="0">
                    <a:pos x="1" y="9"/>
                  </a:cxn>
                  <a:cxn ang="0">
                    <a:pos x="6" y="15"/>
                  </a:cxn>
                  <a:cxn ang="0">
                    <a:pos x="1" y="10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8" y="4"/>
                  </a:cxn>
                  <a:cxn ang="0">
                    <a:pos x="14" y="10"/>
                  </a:cxn>
                  <a:cxn ang="0">
                    <a:pos x="8" y="4"/>
                  </a:cxn>
                  <a:cxn ang="0">
                    <a:pos x="14" y="12"/>
                  </a:cxn>
                  <a:cxn ang="0">
                    <a:pos x="1" y="10"/>
                  </a:cxn>
                  <a:cxn ang="0">
                    <a:pos x="14" y="12"/>
                  </a:cxn>
                  <a:cxn ang="0">
                    <a:pos x="13" y="17"/>
                  </a:cxn>
                  <a:cxn ang="0">
                    <a:pos x="8" y="18"/>
                  </a:cxn>
                  <a:cxn ang="0">
                    <a:pos x="5" y="17"/>
                  </a:cxn>
                  <a:cxn ang="0">
                    <a:pos x="1" y="12"/>
                  </a:cxn>
                </a:cxnLst>
                <a:rect l="0" t="0" r="r" b="b"/>
                <a:pathLst>
                  <a:path w="14" h="18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0"/>
                    </a:moveTo>
                    <a:lnTo>
                      <a:pt x="0" y="9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" y="10"/>
                    </a:lnTo>
                    <a:close/>
                    <a:moveTo>
                      <a:pt x="9" y="2"/>
                    </a:moveTo>
                    <a:lnTo>
                      <a:pt x="11" y="4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9" y="2"/>
                    </a:lnTo>
                    <a:close/>
                    <a:moveTo>
                      <a:pt x="11" y="4"/>
                    </a:moveTo>
                    <a:lnTo>
                      <a:pt x="13" y="5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11" y="4"/>
                    </a:lnTo>
                    <a:close/>
                    <a:moveTo>
                      <a:pt x="13" y="9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6" y="15"/>
                    </a:moveTo>
                    <a:lnTo>
                      <a:pt x="1" y="15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4" y="10"/>
                    </a:moveTo>
                    <a:lnTo>
                      <a:pt x="14" y="12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14" y="10"/>
                    </a:lnTo>
                    <a:close/>
                    <a:moveTo>
                      <a:pt x="14" y="12"/>
                    </a:moveTo>
                    <a:lnTo>
                      <a:pt x="13" y="15"/>
                    </a:lnTo>
                    <a:lnTo>
                      <a:pt x="13" y="17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1" y="12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2385"/>
              <p:cNvSpPr>
                <a:spLocks noEditPoints="1"/>
              </p:cNvSpPr>
              <p:nvPr/>
            </p:nvSpPr>
            <p:spPr bwMode="auto">
              <a:xfrm>
                <a:off x="1386" y="2627"/>
                <a:ext cx="17" cy="19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4" y="10"/>
                  </a:cxn>
                  <a:cxn ang="0">
                    <a:pos x="13" y="3"/>
                  </a:cxn>
                  <a:cxn ang="0">
                    <a:pos x="4" y="10"/>
                  </a:cxn>
                  <a:cxn ang="0">
                    <a:pos x="13" y="3"/>
                  </a:cxn>
                  <a:cxn ang="0">
                    <a:pos x="15" y="6"/>
                  </a:cxn>
                  <a:cxn ang="0">
                    <a:pos x="13" y="3"/>
                  </a:cxn>
                  <a:cxn ang="0">
                    <a:pos x="15" y="10"/>
                  </a:cxn>
                  <a:cxn ang="0">
                    <a:pos x="2" y="6"/>
                  </a:cxn>
                  <a:cxn ang="0">
                    <a:pos x="8" y="16"/>
                  </a:cxn>
                  <a:cxn ang="0">
                    <a:pos x="2" y="10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15" y="10"/>
                  </a:cxn>
                  <a:cxn ang="0">
                    <a:pos x="10" y="5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10" y="18"/>
                  </a:cxn>
                  <a:cxn ang="0">
                    <a:pos x="4" y="13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7" y="13"/>
                  </a:cxn>
                  <a:cxn ang="0">
                    <a:pos x="12" y="6"/>
                  </a:cxn>
                  <a:cxn ang="0">
                    <a:pos x="17" y="15"/>
                  </a:cxn>
                  <a:cxn ang="0">
                    <a:pos x="5" y="13"/>
                  </a:cxn>
                  <a:cxn ang="0">
                    <a:pos x="17" y="15"/>
                  </a:cxn>
                  <a:cxn ang="0">
                    <a:pos x="15" y="18"/>
                  </a:cxn>
                  <a:cxn ang="0">
                    <a:pos x="12" y="19"/>
                  </a:cxn>
                  <a:cxn ang="0">
                    <a:pos x="7" y="18"/>
                  </a:cxn>
                  <a:cxn ang="0">
                    <a:pos x="5" y="15"/>
                  </a:cxn>
                </a:cxnLst>
                <a:rect l="0" t="0" r="r" b="b"/>
                <a:pathLst>
                  <a:path w="17" h="19">
                    <a:moveTo>
                      <a:pt x="4" y="10"/>
                    </a:moveTo>
                    <a:lnTo>
                      <a:pt x="2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4" y="10"/>
                    </a:lnTo>
                    <a:close/>
                    <a:moveTo>
                      <a:pt x="12" y="2"/>
                    </a:moveTo>
                    <a:lnTo>
                      <a:pt x="13" y="3"/>
                    </a:lnTo>
                    <a:lnTo>
                      <a:pt x="5" y="11"/>
                    </a:lnTo>
                    <a:lnTo>
                      <a:pt x="4" y="10"/>
                    </a:lnTo>
                    <a:lnTo>
                      <a:pt x="12" y="2"/>
                    </a:lnTo>
                    <a:close/>
                    <a:moveTo>
                      <a:pt x="13" y="3"/>
                    </a:moveTo>
                    <a:lnTo>
                      <a:pt x="15" y="5"/>
                    </a:lnTo>
                    <a:lnTo>
                      <a:pt x="15" y="6"/>
                    </a:lnTo>
                    <a:lnTo>
                      <a:pt x="8" y="6"/>
                    </a:lnTo>
                    <a:lnTo>
                      <a:pt x="13" y="3"/>
                    </a:lnTo>
                    <a:close/>
                    <a:moveTo>
                      <a:pt x="15" y="6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5" y="6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4" y="18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6"/>
                    </a:moveTo>
                    <a:lnTo>
                      <a:pt x="12" y="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  <a:moveTo>
                      <a:pt x="12" y="6"/>
                    </a:moveTo>
                    <a:lnTo>
                      <a:pt x="17" y="6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12" y="6"/>
                    </a:lnTo>
                    <a:close/>
                    <a:moveTo>
                      <a:pt x="17" y="13"/>
                    </a:moveTo>
                    <a:lnTo>
                      <a:pt x="17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  <a:moveTo>
                      <a:pt x="17" y="15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7" y="18"/>
                    </a:lnTo>
                    <a:lnTo>
                      <a:pt x="7" y="16"/>
                    </a:lnTo>
                    <a:lnTo>
                      <a:pt x="5" y="15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2386"/>
              <p:cNvSpPr>
                <a:spLocks noEditPoints="1"/>
              </p:cNvSpPr>
              <p:nvPr/>
            </p:nvSpPr>
            <p:spPr bwMode="auto">
              <a:xfrm>
                <a:off x="1391" y="2635"/>
                <a:ext cx="15" cy="21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3"/>
                  </a:cxn>
                  <a:cxn ang="0">
                    <a:pos x="0" y="7"/>
                  </a:cxn>
                  <a:cxn ang="0">
                    <a:pos x="12" y="1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10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1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1"/>
                  </a:cxn>
                  <a:cxn ang="0">
                    <a:pos x="10" y="7"/>
                  </a:cxn>
                  <a:cxn ang="0">
                    <a:pos x="15" y="16"/>
                  </a:cxn>
                  <a:cxn ang="0">
                    <a:pos x="3" y="11"/>
                  </a:cxn>
                  <a:cxn ang="0">
                    <a:pos x="15" y="16"/>
                  </a:cxn>
                  <a:cxn ang="0">
                    <a:pos x="13" y="20"/>
                  </a:cxn>
                  <a:cxn ang="0">
                    <a:pos x="10" y="21"/>
                  </a:cxn>
                  <a:cxn ang="0">
                    <a:pos x="5" y="20"/>
                  </a:cxn>
                  <a:cxn ang="0">
                    <a:pos x="3" y="16"/>
                  </a:cxn>
                </a:cxnLst>
                <a:rect l="0" t="0" r="r" b="b"/>
                <a:pathLst>
                  <a:path w="15" h="21">
                    <a:moveTo>
                      <a:pt x="0" y="7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7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2387"/>
              <p:cNvSpPr>
                <a:spLocks noEditPoints="1"/>
              </p:cNvSpPr>
              <p:nvPr/>
            </p:nvSpPr>
            <p:spPr bwMode="auto">
              <a:xfrm>
                <a:off x="1394" y="2645"/>
                <a:ext cx="17" cy="24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4" y="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15" y="11"/>
                  </a:cxn>
                  <a:cxn ang="0">
                    <a:pos x="9" y="5"/>
                  </a:cxn>
                  <a:cxn ang="0">
                    <a:pos x="15" y="14"/>
                  </a:cxn>
                  <a:cxn ang="0">
                    <a:pos x="4" y="11"/>
                  </a:cxn>
                  <a:cxn ang="0">
                    <a:pos x="9" y="21"/>
                  </a:cxn>
                  <a:cxn ang="0">
                    <a:pos x="4" y="14"/>
                  </a:cxn>
                  <a:cxn ang="0">
                    <a:pos x="9" y="21"/>
                  </a:cxn>
                  <a:cxn ang="0">
                    <a:pos x="10" y="10"/>
                  </a:cxn>
                  <a:cxn ang="0">
                    <a:pos x="9" y="21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10" y="10"/>
                  </a:cxn>
                  <a:cxn ang="0">
                    <a:pos x="17" y="18"/>
                  </a:cxn>
                  <a:cxn ang="0">
                    <a:pos x="5" y="14"/>
                  </a:cxn>
                  <a:cxn ang="0">
                    <a:pos x="17" y="18"/>
                  </a:cxn>
                  <a:cxn ang="0">
                    <a:pos x="15" y="22"/>
                  </a:cxn>
                  <a:cxn ang="0">
                    <a:pos x="10" y="24"/>
                  </a:cxn>
                  <a:cxn ang="0">
                    <a:pos x="7" y="22"/>
                  </a:cxn>
                  <a:cxn ang="0">
                    <a:pos x="5" y="18"/>
                  </a:cxn>
                </a:cxnLst>
                <a:rect l="0" t="0" r="r" b="b"/>
                <a:pathLst>
                  <a:path w="17" h="24">
                    <a:moveTo>
                      <a:pt x="7" y="11"/>
                    </a:moveTo>
                    <a:lnTo>
                      <a:pt x="4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9" y="11"/>
                    </a:lnTo>
                    <a:lnTo>
                      <a:pt x="9" y="5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9" y="21"/>
                    </a:moveTo>
                    <a:lnTo>
                      <a:pt x="4" y="21"/>
                    </a:lnTo>
                    <a:lnTo>
                      <a:pt x="4" y="14"/>
                    </a:lnTo>
                    <a:lnTo>
                      <a:pt x="9" y="14"/>
                    </a:lnTo>
                    <a:lnTo>
                      <a:pt x="9" y="21"/>
                    </a:lnTo>
                    <a:close/>
                    <a:moveTo>
                      <a:pt x="9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9" y="10"/>
                    </a:lnTo>
                    <a:close/>
                    <a:moveTo>
                      <a:pt x="10" y="10"/>
                    </a:moveTo>
                    <a:lnTo>
                      <a:pt x="17" y="10"/>
                    </a:lnTo>
                    <a:lnTo>
                      <a:pt x="17" y="14"/>
                    </a:lnTo>
                    <a:lnTo>
                      <a:pt x="10" y="14"/>
                    </a:lnTo>
                    <a:lnTo>
                      <a:pt x="10" y="10"/>
                    </a:lnTo>
                    <a:close/>
                    <a:moveTo>
                      <a:pt x="17" y="14"/>
                    </a:moveTo>
                    <a:lnTo>
                      <a:pt x="17" y="18"/>
                    </a:lnTo>
                    <a:lnTo>
                      <a:pt x="5" y="18"/>
                    </a:lnTo>
                    <a:lnTo>
                      <a:pt x="5" y="14"/>
                    </a:lnTo>
                    <a:lnTo>
                      <a:pt x="17" y="14"/>
                    </a:lnTo>
                    <a:close/>
                    <a:moveTo>
                      <a:pt x="17" y="18"/>
                    </a:moveTo>
                    <a:lnTo>
                      <a:pt x="15" y="19"/>
                    </a:lnTo>
                    <a:lnTo>
                      <a:pt x="15" y="22"/>
                    </a:lnTo>
                    <a:lnTo>
                      <a:pt x="13" y="22"/>
                    </a:lnTo>
                    <a:lnTo>
                      <a:pt x="10" y="24"/>
                    </a:lnTo>
                    <a:lnTo>
                      <a:pt x="9" y="22"/>
                    </a:lnTo>
                    <a:lnTo>
                      <a:pt x="7" y="22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2388"/>
              <p:cNvSpPr>
                <a:spLocks noEditPoints="1"/>
              </p:cNvSpPr>
              <p:nvPr/>
            </p:nvSpPr>
            <p:spPr bwMode="auto">
              <a:xfrm>
                <a:off x="1399" y="2658"/>
                <a:ext cx="17" cy="2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5" y="11"/>
                  </a:cxn>
                  <a:cxn ang="0">
                    <a:pos x="0" y="6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11"/>
                  </a:cxn>
                  <a:cxn ang="0">
                    <a:pos x="2" y="6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6"/>
                  </a:cxn>
                  <a:cxn ang="0">
                    <a:pos x="2" y="11"/>
                  </a:cxn>
                  <a:cxn ang="0">
                    <a:pos x="8" y="22"/>
                  </a:cxn>
                  <a:cxn ang="0">
                    <a:pos x="2" y="16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8" y="22"/>
                  </a:cxn>
                  <a:cxn ang="0">
                    <a:pos x="10" y="11"/>
                  </a:cxn>
                  <a:cxn ang="0">
                    <a:pos x="13" y="13"/>
                  </a:cxn>
                  <a:cxn ang="0">
                    <a:pos x="17" y="16"/>
                  </a:cxn>
                  <a:cxn ang="0">
                    <a:pos x="13" y="21"/>
                  </a:cxn>
                  <a:cxn ang="0">
                    <a:pos x="10" y="22"/>
                  </a:cxn>
                </a:cxnLst>
                <a:rect l="0" t="0" r="r" b="b"/>
                <a:pathLst>
                  <a:path w="17" h="22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1"/>
                    </a:moveTo>
                    <a:lnTo>
                      <a:pt x="0" y="11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15" y="11"/>
                    </a:lnTo>
                    <a:close/>
                    <a:moveTo>
                      <a:pt x="8" y="22"/>
                    </a:moveTo>
                    <a:lnTo>
                      <a:pt x="2" y="22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2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2"/>
                    </a:lnTo>
                    <a:lnTo>
                      <a:pt x="8" y="22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2" y="11"/>
                    </a:lnTo>
                    <a:lnTo>
                      <a:pt x="13" y="13"/>
                    </a:lnTo>
                    <a:lnTo>
                      <a:pt x="15" y="14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0" y="22"/>
                    </a:ln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2389"/>
              <p:cNvSpPr>
                <a:spLocks noEditPoints="1"/>
              </p:cNvSpPr>
              <p:nvPr/>
            </p:nvSpPr>
            <p:spPr bwMode="auto">
              <a:xfrm>
                <a:off x="1403" y="2669"/>
                <a:ext cx="14" cy="24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10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5"/>
                  </a:cxn>
                  <a:cxn ang="0">
                    <a:pos x="1" y="10"/>
                  </a:cxn>
                  <a:cxn ang="0">
                    <a:pos x="8" y="20"/>
                  </a:cxn>
                  <a:cxn ang="0">
                    <a:pos x="1" y="15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8" y="20"/>
                  </a:cxn>
                  <a:cxn ang="0">
                    <a:pos x="9" y="8"/>
                  </a:cxn>
                  <a:cxn ang="0">
                    <a:pos x="14" y="15"/>
                  </a:cxn>
                  <a:cxn ang="0">
                    <a:pos x="9" y="8"/>
                  </a:cxn>
                  <a:cxn ang="0">
                    <a:pos x="14" y="18"/>
                  </a:cxn>
                  <a:cxn ang="0">
                    <a:pos x="3" y="15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9" y="24"/>
                  </a:cxn>
                  <a:cxn ang="0">
                    <a:pos x="4" y="23"/>
                  </a:cxn>
                  <a:cxn ang="0">
                    <a:pos x="3" y="18"/>
                  </a:cxn>
                </a:cxnLst>
                <a:rect l="0" t="0" r="r" b="b"/>
                <a:pathLst>
                  <a:path w="14" h="24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1" y="20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4" y="8"/>
                    </a:lnTo>
                    <a:lnTo>
                      <a:pt x="14" y="15"/>
                    </a:lnTo>
                    <a:lnTo>
                      <a:pt x="9" y="15"/>
                    </a:lnTo>
                    <a:lnTo>
                      <a:pt x="9" y="8"/>
                    </a:lnTo>
                    <a:close/>
                    <a:moveTo>
                      <a:pt x="14" y="15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  <a:moveTo>
                      <a:pt x="14" y="18"/>
                    </a:moveTo>
                    <a:lnTo>
                      <a:pt x="14" y="21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9" y="24"/>
                    </a:lnTo>
                    <a:lnTo>
                      <a:pt x="6" y="23"/>
                    </a:lnTo>
                    <a:lnTo>
                      <a:pt x="4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2390"/>
              <p:cNvSpPr>
                <a:spLocks noEditPoints="1"/>
              </p:cNvSpPr>
              <p:nvPr/>
            </p:nvSpPr>
            <p:spPr bwMode="auto">
              <a:xfrm>
                <a:off x="1406" y="2682"/>
                <a:ext cx="16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3" y="7"/>
                  </a:cxn>
                  <a:cxn ang="0">
                    <a:pos x="8" y="2"/>
                  </a:cxn>
                  <a:cxn ang="0">
                    <a:pos x="13" y="11"/>
                  </a:cxn>
                  <a:cxn ang="0">
                    <a:pos x="1" y="7"/>
                  </a:cxn>
                  <a:cxn ang="0">
                    <a:pos x="8" y="16"/>
                  </a:cxn>
                  <a:cxn ang="0">
                    <a:pos x="1" y="11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8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16" y="16"/>
                  </a:cxn>
                  <a:cxn ang="0">
                    <a:pos x="10" y="11"/>
                  </a:cxn>
                  <a:cxn ang="0">
                    <a:pos x="16" y="18"/>
                  </a:cxn>
                  <a:cxn ang="0">
                    <a:pos x="5" y="16"/>
                  </a:cxn>
                  <a:cxn ang="0">
                    <a:pos x="16" y="18"/>
                  </a:cxn>
                  <a:cxn ang="0">
                    <a:pos x="14" y="23"/>
                  </a:cxn>
                  <a:cxn ang="0">
                    <a:pos x="10" y="24"/>
                  </a:cxn>
                  <a:cxn ang="0">
                    <a:pos x="6" y="23"/>
                  </a:cxn>
                  <a:cxn ang="0">
                    <a:pos x="5" y="18"/>
                  </a:cxn>
                </a:cxnLst>
                <a:rect l="0" t="0" r="r" b="b"/>
                <a:pathLst>
                  <a:path w="16" h="24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3" y="7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6" y="11"/>
                    </a:lnTo>
                    <a:lnTo>
                      <a:pt x="16" y="16"/>
                    </a:lnTo>
                    <a:lnTo>
                      <a:pt x="10" y="16"/>
                    </a:lnTo>
                    <a:lnTo>
                      <a:pt x="10" y="11"/>
                    </a:lnTo>
                    <a:close/>
                    <a:moveTo>
                      <a:pt x="16" y="16"/>
                    </a:moveTo>
                    <a:lnTo>
                      <a:pt x="16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  <a:moveTo>
                      <a:pt x="16" y="18"/>
                    </a:moveTo>
                    <a:lnTo>
                      <a:pt x="16" y="20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8" y="23"/>
                    </a:lnTo>
                    <a:lnTo>
                      <a:pt x="6" y="23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2391"/>
              <p:cNvSpPr>
                <a:spLocks noEditPoints="1"/>
              </p:cNvSpPr>
              <p:nvPr/>
            </p:nvSpPr>
            <p:spPr bwMode="auto">
              <a:xfrm>
                <a:off x="1411" y="2695"/>
                <a:ext cx="14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6" y="20"/>
                  </a:cxn>
                  <a:cxn ang="0">
                    <a:pos x="1" y="13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14" y="13"/>
                  </a:cxn>
                  <a:cxn ang="0">
                    <a:pos x="8" y="8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14" y="18"/>
                  </a:cxn>
                  <a:cxn ang="0">
                    <a:pos x="13" y="23"/>
                  </a:cxn>
                  <a:cxn ang="0">
                    <a:pos x="8" y="24"/>
                  </a:cxn>
                  <a:cxn ang="0">
                    <a:pos x="5" y="23"/>
                  </a:cxn>
                  <a:cxn ang="0">
                    <a:pos x="3" y="18"/>
                  </a:cxn>
                </a:cxnLst>
                <a:rect l="0" t="0" r="r" b="b"/>
                <a:pathLst>
                  <a:path w="14" h="24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20"/>
                    </a:moveTo>
                    <a:lnTo>
                      <a:pt x="1" y="20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20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8"/>
                    </a:moveTo>
                    <a:lnTo>
                      <a:pt x="13" y="21"/>
                    </a:lnTo>
                    <a:lnTo>
                      <a:pt x="13" y="23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2392"/>
              <p:cNvSpPr>
                <a:spLocks noEditPoints="1"/>
              </p:cNvSpPr>
              <p:nvPr/>
            </p:nvSpPr>
            <p:spPr bwMode="auto">
              <a:xfrm>
                <a:off x="1414" y="2708"/>
                <a:ext cx="15" cy="24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11" y="7"/>
                  </a:cxn>
                  <a:cxn ang="0">
                    <a:pos x="10" y="3"/>
                  </a:cxn>
                  <a:cxn ang="0">
                    <a:pos x="11" y="11"/>
                  </a:cxn>
                  <a:cxn ang="0">
                    <a:pos x="0" y="7"/>
                  </a:cxn>
                  <a:cxn ang="0">
                    <a:pos x="6" y="16"/>
                  </a:cxn>
                  <a:cxn ang="0">
                    <a:pos x="0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3" y="11"/>
                  </a:cxn>
                  <a:cxn ang="0">
                    <a:pos x="8" y="5"/>
                  </a:cxn>
                  <a:cxn ang="0">
                    <a:pos x="13" y="16"/>
                  </a:cxn>
                  <a:cxn ang="0">
                    <a:pos x="2" y="11"/>
                  </a:cxn>
                  <a:cxn ang="0">
                    <a:pos x="8" y="23"/>
                  </a:cxn>
                  <a:cxn ang="0">
                    <a:pos x="2" y="16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15" y="16"/>
                  </a:cxn>
                  <a:cxn ang="0">
                    <a:pos x="10" y="11"/>
                  </a:cxn>
                  <a:cxn ang="0">
                    <a:pos x="15" y="18"/>
                  </a:cxn>
                  <a:cxn ang="0">
                    <a:pos x="3" y="16"/>
                  </a:cxn>
                  <a:cxn ang="0">
                    <a:pos x="15" y="18"/>
                  </a:cxn>
                  <a:cxn ang="0">
                    <a:pos x="13" y="23"/>
                  </a:cxn>
                  <a:cxn ang="0">
                    <a:pos x="10" y="24"/>
                  </a:cxn>
                  <a:cxn ang="0">
                    <a:pos x="5" y="23"/>
                  </a:cxn>
                  <a:cxn ang="0">
                    <a:pos x="3" y="18"/>
                  </a:cxn>
                </a:cxnLst>
                <a:rect l="0" t="0" r="r" b="b"/>
                <a:pathLst>
                  <a:path w="15" h="24">
                    <a:moveTo>
                      <a:pt x="2" y="10"/>
                    </a:move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2" y="10"/>
                    </a:lnTo>
                    <a:close/>
                    <a:moveTo>
                      <a:pt x="10" y="2"/>
                    </a:moveTo>
                    <a:lnTo>
                      <a:pt x="10" y="3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0" y="2"/>
                    </a:lnTo>
                    <a:close/>
                    <a:moveTo>
                      <a:pt x="10" y="3"/>
                    </a:moveTo>
                    <a:lnTo>
                      <a:pt x="11" y="5"/>
                    </a:lnTo>
                    <a:lnTo>
                      <a:pt x="11" y="7"/>
                    </a:lnTo>
                    <a:lnTo>
                      <a:pt x="6" y="7"/>
                    </a:lnTo>
                    <a:lnTo>
                      <a:pt x="10" y="3"/>
                    </a:lnTo>
                    <a:close/>
                    <a:moveTo>
                      <a:pt x="11" y="7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2" y="16"/>
                    </a:lnTo>
                    <a:lnTo>
                      <a:pt x="2" y="11"/>
                    </a:lnTo>
                    <a:lnTo>
                      <a:pt x="13" y="11"/>
                    </a:lnTo>
                    <a:close/>
                    <a:moveTo>
                      <a:pt x="8" y="23"/>
                    </a:moveTo>
                    <a:lnTo>
                      <a:pt x="2" y="23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5" y="11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10" y="11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  <a:moveTo>
                      <a:pt x="15" y="18"/>
                    </a:moveTo>
                    <a:lnTo>
                      <a:pt x="15" y="21"/>
                    </a:lnTo>
                    <a:lnTo>
                      <a:pt x="13" y="23"/>
                    </a:lnTo>
                    <a:lnTo>
                      <a:pt x="11" y="23"/>
                    </a:lnTo>
                    <a:lnTo>
                      <a:pt x="10" y="24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3" y="21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2393"/>
              <p:cNvSpPr>
                <a:spLocks noEditPoints="1"/>
              </p:cNvSpPr>
              <p:nvPr/>
            </p:nvSpPr>
            <p:spPr bwMode="auto">
              <a:xfrm>
                <a:off x="1417" y="2721"/>
                <a:ext cx="16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8"/>
                  </a:cxn>
                  <a:cxn ang="0">
                    <a:pos x="0" y="5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5"/>
                  </a:cxn>
                  <a:cxn ang="0">
                    <a:pos x="2" y="8"/>
                  </a:cxn>
                  <a:cxn ang="0">
                    <a:pos x="8" y="20"/>
                  </a:cxn>
                  <a:cxn ang="0">
                    <a:pos x="2" y="15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8" y="20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8" y="8"/>
                  </a:cxn>
                  <a:cxn ang="0">
                    <a:pos x="15" y="18"/>
                  </a:cxn>
                  <a:cxn ang="0">
                    <a:pos x="3" y="15"/>
                  </a:cxn>
                  <a:cxn ang="0">
                    <a:pos x="5" y="23"/>
                  </a:cxn>
                  <a:cxn ang="0">
                    <a:pos x="3" y="18"/>
                  </a:cxn>
                  <a:cxn ang="0">
                    <a:pos x="5" y="23"/>
                  </a:cxn>
                  <a:cxn ang="0">
                    <a:pos x="15" y="16"/>
                  </a:cxn>
                  <a:cxn ang="0">
                    <a:pos x="5" y="23"/>
                  </a:cxn>
                  <a:cxn ang="0">
                    <a:pos x="15" y="16"/>
                  </a:cxn>
                  <a:cxn ang="0">
                    <a:pos x="16" y="20"/>
                  </a:cxn>
                  <a:cxn ang="0">
                    <a:pos x="15" y="24"/>
                  </a:cxn>
                  <a:cxn ang="0">
                    <a:pos x="10" y="26"/>
                  </a:cxn>
                  <a:cxn ang="0">
                    <a:pos x="7" y="24"/>
                  </a:cxn>
                </a:cxnLst>
                <a:rect l="0" t="0" r="r" b="b"/>
                <a:pathLst>
                  <a:path w="16" h="26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  <a:moveTo>
                      <a:pt x="5" y="23"/>
                    </a:moveTo>
                    <a:lnTo>
                      <a:pt x="3" y="21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5" y="23"/>
                    </a:lnTo>
                    <a:close/>
                    <a:moveTo>
                      <a:pt x="13" y="15"/>
                    </a:moveTo>
                    <a:lnTo>
                      <a:pt x="15" y="16"/>
                    </a:lnTo>
                    <a:lnTo>
                      <a:pt x="7" y="24"/>
                    </a:lnTo>
                    <a:lnTo>
                      <a:pt x="5" y="23"/>
                    </a:lnTo>
                    <a:lnTo>
                      <a:pt x="13" y="15"/>
                    </a:lnTo>
                    <a:close/>
                    <a:moveTo>
                      <a:pt x="15" y="16"/>
                    </a:moveTo>
                    <a:lnTo>
                      <a:pt x="16" y="18"/>
                    </a:lnTo>
                    <a:lnTo>
                      <a:pt x="16" y="20"/>
                    </a:lnTo>
                    <a:lnTo>
                      <a:pt x="16" y="21"/>
                    </a:lnTo>
                    <a:lnTo>
                      <a:pt x="15" y="24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2394"/>
              <p:cNvSpPr>
                <a:spLocks noEditPoints="1"/>
              </p:cNvSpPr>
              <p:nvPr/>
            </p:nvSpPr>
            <p:spPr bwMode="auto">
              <a:xfrm>
                <a:off x="1422" y="2736"/>
                <a:ext cx="15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7" y="3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7" y="21"/>
                  </a:cxn>
                  <a:cxn ang="0">
                    <a:pos x="2" y="14"/>
                  </a:cxn>
                  <a:cxn ang="0">
                    <a:pos x="7" y="21"/>
                  </a:cxn>
                  <a:cxn ang="0">
                    <a:pos x="8" y="9"/>
                  </a:cxn>
                  <a:cxn ang="0">
                    <a:pos x="7" y="21"/>
                  </a:cxn>
                  <a:cxn ang="0">
                    <a:pos x="8" y="9"/>
                  </a:cxn>
                  <a:cxn ang="0">
                    <a:pos x="15" y="14"/>
                  </a:cxn>
                  <a:cxn ang="0">
                    <a:pos x="8" y="9"/>
                  </a:cxn>
                  <a:cxn ang="0">
                    <a:pos x="15" y="18"/>
                  </a:cxn>
                  <a:cxn ang="0">
                    <a:pos x="3" y="14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8" y="24"/>
                  </a:cxn>
                  <a:cxn ang="0">
                    <a:pos x="5" y="22"/>
                  </a:cxn>
                  <a:cxn ang="0">
                    <a:pos x="3" y="18"/>
                  </a:cxn>
                </a:cxnLst>
                <a:rect l="0" t="0" r="r" b="b"/>
                <a:pathLst>
                  <a:path w="15" h="2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3"/>
                    </a:lnTo>
                    <a:close/>
                    <a:moveTo>
                      <a:pt x="13" y="9"/>
                    </a:moveTo>
                    <a:lnTo>
                      <a:pt x="13" y="14"/>
                    </a:lnTo>
                    <a:lnTo>
                      <a:pt x="2" y="14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7" y="21"/>
                    </a:moveTo>
                    <a:lnTo>
                      <a:pt x="2" y="21"/>
                    </a:lnTo>
                    <a:lnTo>
                      <a:pt x="2" y="14"/>
                    </a:lnTo>
                    <a:lnTo>
                      <a:pt x="7" y="14"/>
                    </a:lnTo>
                    <a:lnTo>
                      <a:pt x="7" y="21"/>
                    </a:lnTo>
                    <a:close/>
                    <a:moveTo>
                      <a:pt x="7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7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4"/>
                    </a:lnTo>
                    <a:lnTo>
                      <a:pt x="8" y="14"/>
                    </a:lnTo>
                    <a:lnTo>
                      <a:pt x="8" y="9"/>
                    </a:lnTo>
                    <a:close/>
                    <a:moveTo>
                      <a:pt x="15" y="14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  <a:moveTo>
                      <a:pt x="15" y="18"/>
                    </a:moveTo>
                    <a:lnTo>
                      <a:pt x="15" y="19"/>
                    </a:lnTo>
                    <a:lnTo>
                      <a:pt x="13" y="22"/>
                    </a:lnTo>
                    <a:lnTo>
                      <a:pt x="11" y="22"/>
                    </a:lnTo>
                    <a:lnTo>
                      <a:pt x="8" y="24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1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2395"/>
              <p:cNvSpPr>
                <a:spLocks noEditPoints="1"/>
              </p:cNvSpPr>
              <p:nvPr/>
            </p:nvSpPr>
            <p:spPr bwMode="auto">
              <a:xfrm>
                <a:off x="1425" y="2747"/>
                <a:ext cx="15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3"/>
                  </a:cxn>
                  <a:cxn ang="0">
                    <a:pos x="0" y="8"/>
                  </a:cxn>
                  <a:cxn ang="0">
                    <a:pos x="7" y="20"/>
                  </a:cxn>
                  <a:cxn ang="0">
                    <a:pos x="0" y="13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8"/>
                  </a:cxn>
                  <a:cxn ang="0">
                    <a:pos x="4" y="13"/>
                  </a:cxn>
                  <a:cxn ang="0">
                    <a:pos x="5" y="23"/>
                  </a:cxn>
                  <a:cxn ang="0">
                    <a:pos x="4" y="18"/>
                  </a:cxn>
                  <a:cxn ang="0">
                    <a:pos x="5" y="23"/>
                  </a:cxn>
                  <a:cxn ang="0">
                    <a:pos x="13" y="15"/>
                  </a:cxn>
                  <a:cxn ang="0">
                    <a:pos x="5" y="23"/>
                  </a:cxn>
                  <a:cxn ang="0">
                    <a:pos x="13" y="15"/>
                  </a:cxn>
                  <a:cxn ang="0">
                    <a:pos x="15" y="20"/>
                  </a:cxn>
                  <a:cxn ang="0">
                    <a:pos x="13" y="23"/>
                  </a:cxn>
                  <a:cxn ang="0">
                    <a:pos x="10" y="26"/>
                  </a:cxn>
                  <a:cxn ang="0">
                    <a:pos x="5" y="23"/>
                  </a:cxn>
                </a:cxnLst>
                <a:rect l="0" t="0" r="r" b="b"/>
                <a:pathLst>
                  <a:path w="15" h="26">
                    <a:moveTo>
                      <a:pt x="0" y="7"/>
                    </a:moveTo>
                    <a:lnTo>
                      <a:pt x="0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7" y="20"/>
                    </a:moveTo>
                    <a:lnTo>
                      <a:pt x="0" y="20"/>
                    </a:lnTo>
                    <a:lnTo>
                      <a:pt x="0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4" y="18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  <a:moveTo>
                      <a:pt x="5" y="23"/>
                    </a:moveTo>
                    <a:lnTo>
                      <a:pt x="4" y="21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5" y="23"/>
                    </a:lnTo>
                    <a:close/>
                    <a:moveTo>
                      <a:pt x="13" y="15"/>
                    </a:moveTo>
                    <a:lnTo>
                      <a:pt x="13" y="15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13" y="15"/>
                    </a:lnTo>
                    <a:close/>
                    <a:moveTo>
                      <a:pt x="13" y="15"/>
                    </a:moveTo>
                    <a:lnTo>
                      <a:pt x="15" y="18"/>
                    </a:lnTo>
                    <a:lnTo>
                      <a:pt x="15" y="20"/>
                    </a:lnTo>
                    <a:lnTo>
                      <a:pt x="15" y="21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10" y="26"/>
                    </a:lnTo>
                    <a:lnTo>
                      <a:pt x="7" y="24"/>
                    </a:lnTo>
                    <a:lnTo>
                      <a:pt x="5" y="23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2396"/>
              <p:cNvSpPr>
                <a:spLocks noEditPoints="1"/>
              </p:cNvSpPr>
              <p:nvPr/>
            </p:nvSpPr>
            <p:spPr bwMode="auto">
              <a:xfrm>
                <a:off x="1429" y="2760"/>
                <a:ext cx="14" cy="24"/>
              </a:xfrm>
              <a:custGeom>
                <a:avLst/>
                <a:gdLst/>
                <a:ahLst/>
                <a:cxnLst>
                  <a:cxn ang="0">
                    <a:pos x="1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1" y="11"/>
                  </a:cxn>
                  <a:cxn ang="0">
                    <a:pos x="0" y="7"/>
                  </a:cxn>
                  <a:cxn ang="0">
                    <a:pos x="6" y="16"/>
                  </a:cxn>
                  <a:cxn ang="0">
                    <a:pos x="0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3" y="11"/>
                  </a:cxn>
                  <a:cxn ang="0">
                    <a:pos x="8" y="5"/>
                  </a:cxn>
                  <a:cxn ang="0">
                    <a:pos x="13" y="15"/>
                  </a:cxn>
                  <a:cxn ang="0">
                    <a:pos x="1" y="11"/>
                  </a:cxn>
                  <a:cxn ang="0">
                    <a:pos x="3" y="20"/>
                  </a:cxn>
                  <a:cxn ang="0">
                    <a:pos x="1" y="15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3" y="20"/>
                  </a:cxn>
                  <a:cxn ang="0">
                    <a:pos x="13" y="13"/>
                  </a:cxn>
                  <a:cxn ang="0">
                    <a:pos x="14" y="16"/>
                  </a:cxn>
                  <a:cxn ang="0">
                    <a:pos x="13" y="13"/>
                  </a:cxn>
                  <a:cxn ang="0">
                    <a:pos x="14" y="20"/>
                  </a:cxn>
                  <a:cxn ang="0">
                    <a:pos x="3" y="16"/>
                  </a:cxn>
                  <a:cxn ang="0">
                    <a:pos x="14" y="20"/>
                  </a:cxn>
                  <a:cxn ang="0">
                    <a:pos x="13" y="23"/>
                  </a:cxn>
                  <a:cxn ang="0">
                    <a:pos x="9" y="24"/>
                  </a:cxn>
                  <a:cxn ang="0">
                    <a:pos x="4" y="23"/>
                  </a:cxn>
                  <a:cxn ang="0">
                    <a:pos x="3" y="20"/>
                  </a:cxn>
                </a:cxnLst>
                <a:rect l="0" t="0" r="r" b="b"/>
                <a:pathLst>
                  <a:path w="14" h="24">
                    <a:moveTo>
                      <a:pt x="0" y="7"/>
                    </a:moveTo>
                    <a:lnTo>
                      <a:pt x="1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1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3" y="11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1"/>
                    </a:lnTo>
                    <a:lnTo>
                      <a:pt x="13" y="11"/>
                    </a:lnTo>
                    <a:close/>
                    <a:moveTo>
                      <a:pt x="3" y="20"/>
                    </a:moveTo>
                    <a:lnTo>
                      <a:pt x="1" y="18"/>
                    </a:lnTo>
                    <a:lnTo>
                      <a:pt x="1" y="15"/>
                    </a:lnTo>
                    <a:lnTo>
                      <a:pt x="8" y="15"/>
                    </a:lnTo>
                    <a:lnTo>
                      <a:pt x="3" y="20"/>
                    </a:lnTo>
                    <a:close/>
                    <a:moveTo>
                      <a:pt x="11" y="11"/>
                    </a:moveTo>
                    <a:lnTo>
                      <a:pt x="13" y="13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11" y="11"/>
                    </a:lnTo>
                    <a:close/>
                    <a:moveTo>
                      <a:pt x="13" y="13"/>
                    </a:moveTo>
                    <a:lnTo>
                      <a:pt x="14" y="15"/>
                    </a:lnTo>
                    <a:lnTo>
                      <a:pt x="14" y="16"/>
                    </a:lnTo>
                    <a:lnTo>
                      <a:pt x="9" y="16"/>
                    </a:lnTo>
                    <a:lnTo>
                      <a:pt x="13" y="13"/>
                    </a:lnTo>
                    <a:close/>
                    <a:moveTo>
                      <a:pt x="14" y="16"/>
                    </a:moveTo>
                    <a:lnTo>
                      <a:pt x="14" y="20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  <a:moveTo>
                      <a:pt x="14" y="20"/>
                    </a:moveTo>
                    <a:lnTo>
                      <a:pt x="14" y="21"/>
                    </a:lnTo>
                    <a:lnTo>
                      <a:pt x="13" y="23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6" y="24"/>
                    </a:lnTo>
                    <a:lnTo>
                      <a:pt x="4" y="23"/>
                    </a:lnTo>
                    <a:lnTo>
                      <a:pt x="3" y="21"/>
                    </a:lnTo>
                    <a:lnTo>
                      <a:pt x="3" y="20"/>
                    </a:lnTo>
                    <a:lnTo>
                      <a:pt x="14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2397"/>
              <p:cNvSpPr>
                <a:spLocks noEditPoints="1"/>
              </p:cNvSpPr>
              <p:nvPr/>
            </p:nvSpPr>
            <p:spPr bwMode="auto">
              <a:xfrm>
                <a:off x="1432" y="2773"/>
                <a:ext cx="16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3" y="16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13" y="10"/>
                  </a:cxn>
                  <a:cxn ang="0">
                    <a:pos x="3" y="16"/>
                  </a:cxn>
                  <a:cxn ang="0">
                    <a:pos x="13" y="10"/>
                  </a:cxn>
                  <a:cxn ang="0">
                    <a:pos x="14" y="13"/>
                  </a:cxn>
                  <a:cxn ang="0">
                    <a:pos x="13" y="10"/>
                  </a:cxn>
                  <a:cxn ang="0">
                    <a:pos x="14" y="18"/>
                  </a:cxn>
                  <a:cxn ang="0">
                    <a:pos x="3" y="13"/>
                  </a:cxn>
                  <a:cxn ang="0">
                    <a:pos x="8" y="24"/>
                  </a:cxn>
                  <a:cxn ang="0">
                    <a:pos x="3" y="18"/>
                  </a:cxn>
                  <a:cxn ang="0">
                    <a:pos x="8" y="24"/>
                  </a:cxn>
                  <a:cxn ang="0">
                    <a:pos x="10" y="11"/>
                  </a:cxn>
                  <a:cxn ang="0">
                    <a:pos x="8" y="24"/>
                  </a:cxn>
                  <a:cxn ang="0">
                    <a:pos x="10" y="11"/>
                  </a:cxn>
                  <a:cxn ang="0">
                    <a:pos x="16" y="18"/>
                  </a:cxn>
                  <a:cxn ang="0">
                    <a:pos x="10" y="11"/>
                  </a:cxn>
                  <a:cxn ang="0">
                    <a:pos x="16" y="20"/>
                  </a:cxn>
                  <a:cxn ang="0">
                    <a:pos x="5" y="18"/>
                  </a:cxn>
                  <a:cxn ang="0">
                    <a:pos x="16" y="20"/>
                  </a:cxn>
                  <a:cxn ang="0">
                    <a:pos x="14" y="24"/>
                  </a:cxn>
                  <a:cxn ang="0">
                    <a:pos x="10" y="26"/>
                  </a:cxn>
                  <a:cxn ang="0">
                    <a:pos x="6" y="24"/>
                  </a:cxn>
                  <a:cxn ang="0">
                    <a:pos x="5" y="20"/>
                  </a:cxn>
                </a:cxnLst>
                <a:rect l="0" t="0" r="r" b="b"/>
                <a:pathLst>
                  <a:path w="16" h="26">
                    <a:moveTo>
                      <a:pt x="0" y="7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3" y="16"/>
                    </a:moveTo>
                    <a:lnTo>
                      <a:pt x="1" y="15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3" y="16"/>
                    </a:lnTo>
                    <a:close/>
                    <a:moveTo>
                      <a:pt x="11" y="8"/>
                    </a:moveTo>
                    <a:lnTo>
                      <a:pt x="13" y="1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11" y="8"/>
                    </a:lnTo>
                    <a:close/>
                    <a:moveTo>
                      <a:pt x="13" y="10"/>
                    </a:moveTo>
                    <a:lnTo>
                      <a:pt x="14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13" y="10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8" y="24"/>
                    </a:moveTo>
                    <a:lnTo>
                      <a:pt x="3" y="24"/>
                    </a:lnTo>
                    <a:lnTo>
                      <a:pt x="3" y="18"/>
                    </a:lnTo>
                    <a:lnTo>
                      <a:pt x="8" y="18"/>
                    </a:lnTo>
                    <a:lnTo>
                      <a:pt x="8" y="24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6" y="11"/>
                    </a:lnTo>
                    <a:lnTo>
                      <a:pt x="16" y="18"/>
                    </a:lnTo>
                    <a:lnTo>
                      <a:pt x="10" y="18"/>
                    </a:lnTo>
                    <a:lnTo>
                      <a:pt x="10" y="11"/>
                    </a:lnTo>
                    <a:close/>
                    <a:moveTo>
                      <a:pt x="16" y="18"/>
                    </a:moveTo>
                    <a:lnTo>
                      <a:pt x="16" y="20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6" y="18"/>
                    </a:lnTo>
                    <a:close/>
                    <a:moveTo>
                      <a:pt x="16" y="20"/>
                    </a:moveTo>
                    <a:lnTo>
                      <a:pt x="14" y="21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4"/>
                    </a:lnTo>
                    <a:lnTo>
                      <a:pt x="6" y="24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2398"/>
              <p:cNvSpPr>
                <a:spLocks noEditPoints="1"/>
              </p:cNvSpPr>
              <p:nvPr/>
            </p:nvSpPr>
            <p:spPr bwMode="auto">
              <a:xfrm>
                <a:off x="1437" y="2788"/>
                <a:ext cx="14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3" y="8"/>
                  </a:cxn>
                  <a:cxn ang="0">
                    <a:pos x="6" y="1"/>
                  </a:cxn>
                  <a:cxn ang="0">
                    <a:pos x="13" y="13"/>
                  </a:cxn>
                  <a:cxn ang="0">
                    <a:pos x="1" y="8"/>
                  </a:cxn>
                  <a:cxn ang="0">
                    <a:pos x="6" y="19"/>
                  </a:cxn>
                  <a:cxn ang="0">
                    <a:pos x="1" y="13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8" y="8"/>
                  </a:cxn>
                  <a:cxn ang="0">
                    <a:pos x="14" y="13"/>
                  </a:cxn>
                  <a:cxn ang="0">
                    <a:pos x="8" y="8"/>
                  </a:cxn>
                  <a:cxn ang="0">
                    <a:pos x="14" y="18"/>
                  </a:cxn>
                  <a:cxn ang="0">
                    <a:pos x="1" y="13"/>
                  </a:cxn>
                  <a:cxn ang="0">
                    <a:pos x="14" y="18"/>
                  </a:cxn>
                  <a:cxn ang="0">
                    <a:pos x="11" y="21"/>
                  </a:cxn>
                  <a:cxn ang="0">
                    <a:pos x="8" y="24"/>
                  </a:cxn>
                  <a:cxn ang="0">
                    <a:pos x="3" y="21"/>
                  </a:cxn>
                  <a:cxn ang="0">
                    <a:pos x="1" y="18"/>
                  </a:cxn>
                </a:cxnLst>
                <a:rect l="0" t="0" r="r" b="b"/>
                <a:pathLst>
                  <a:path w="14" h="24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9"/>
                    </a:moveTo>
                    <a:lnTo>
                      <a:pt x="1" y="19"/>
                    </a:lnTo>
                    <a:lnTo>
                      <a:pt x="1" y="13"/>
                    </a:lnTo>
                    <a:lnTo>
                      <a:pt x="6" y="13"/>
                    </a:lnTo>
                    <a:lnTo>
                      <a:pt x="6" y="19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8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1" y="18"/>
                    </a:lnTo>
                    <a:lnTo>
                      <a:pt x="1" y="13"/>
                    </a:lnTo>
                    <a:lnTo>
                      <a:pt x="14" y="13"/>
                    </a:lnTo>
                    <a:close/>
                    <a:moveTo>
                      <a:pt x="14" y="18"/>
                    </a:moveTo>
                    <a:lnTo>
                      <a:pt x="13" y="19"/>
                    </a:lnTo>
                    <a:lnTo>
                      <a:pt x="11" y="21"/>
                    </a:lnTo>
                    <a:lnTo>
                      <a:pt x="9" y="22"/>
                    </a:lnTo>
                    <a:lnTo>
                      <a:pt x="8" y="24"/>
                    </a:lnTo>
                    <a:lnTo>
                      <a:pt x="6" y="22"/>
                    </a:lnTo>
                    <a:lnTo>
                      <a:pt x="3" y="21"/>
                    </a:lnTo>
                    <a:lnTo>
                      <a:pt x="3" y="19"/>
                    </a:lnTo>
                    <a:lnTo>
                      <a:pt x="1" y="18"/>
                    </a:ln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2399"/>
              <p:cNvSpPr>
                <a:spLocks noEditPoints="1"/>
              </p:cNvSpPr>
              <p:nvPr/>
            </p:nvSpPr>
            <p:spPr bwMode="auto">
              <a:xfrm>
                <a:off x="1438" y="2799"/>
                <a:ext cx="17" cy="2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2" y="8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7" y="13"/>
                  </a:cxn>
                  <a:cxn ang="0">
                    <a:pos x="8" y="0"/>
                  </a:cxn>
                  <a:cxn ang="0">
                    <a:pos x="7" y="13"/>
                  </a:cxn>
                  <a:cxn ang="0">
                    <a:pos x="8" y="0"/>
                  </a:cxn>
                  <a:cxn ang="0">
                    <a:pos x="15" y="7"/>
                  </a:cxn>
                  <a:cxn ang="0">
                    <a:pos x="8" y="0"/>
                  </a:cxn>
                  <a:cxn ang="0">
                    <a:pos x="15" y="13"/>
                  </a:cxn>
                  <a:cxn ang="0">
                    <a:pos x="2" y="7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3"/>
                  </a:cxn>
                  <a:cxn ang="0">
                    <a:pos x="10" y="7"/>
                  </a:cxn>
                  <a:cxn ang="0">
                    <a:pos x="15" y="16"/>
                  </a:cxn>
                  <a:cxn ang="0">
                    <a:pos x="4" y="13"/>
                  </a:cxn>
                  <a:cxn ang="0">
                    <a:pos x="10" y="23"/>
                  </a:cxn>
                  <a:cxn ang="0">
                    <a:pos x="4" y="16"/>
                  </a:cxn>
                  <a:cxn ang="0">
                    <a:pos x="10" y="23"/>
                  </a:cxn>
                  <a:cxn ang="0">
                    <a:pos x="12" y="11"/>
                  </a:cxn>
                  <a:cxn ang="0">
                    <a:pos x="10" y="23"/>
                  </a:cxn>
                  <a:cxn ang="0">
                    <a:pos x="12" y="11"/>
                  </a:cxn>
                  <a:cxn ang="0">
                    <a:pos x="17" y="16"/>
                  </a:cxn>
                  <a:cxn ang="0">
                    <a:pos x="12" y="11"/>
                  </a:cxn>
                  <a:cxn ang="0">
                    <a:pos x="17" y="18"/>
                  </a:cxn>
                  <a:cxn ang="0">
                    <a:pos x="5" y="16"/>
                  </a:cxn>
                  <a:cxn ang="0">
                    <a:pos x="17" y="18"/>
                  </a:cxn>
                  <a:cxn ang="0">
                    <a:pos x="15" y="23"/>
                  </a:cxn>
                  <a:cxn ang="0">
                    <a:pos x="12" y="24"/>
                  </a:cxn>
                  <a:cxn ang="0">
                    <a:pos x="7" y="23"/>
                  </a:cxn>
                  <a:cxn ang="0">
                    <a:pos x="5" y="18"/>
                  </a:cxn>
                </a:cxnLst>
                <a:rect l="0" t="0" r="r" b="b"/>
                <a:pathLst>
                  <a:path w="17" h="24">
                    <a:moveTo>
                      <a:pt x="7" y="13"/>
                    </a:moveTo>
                    <a:lnTo>
                      <a:pt x="5" y="11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13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7"/>
                    </a:lnTo>
                    <a:lnTo>
                      <a:pt x="15" y="7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0" y="7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4" y="16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  <a:moveTo>
                      <a:pt x="10" y="23"/>
                    </a:moveTo>
                    <a:lnTo>
                      <a:pt x="4" y="23"/>
                    </a:lnTo>
                    <a:lnTo>
                      <a:pt x="4" y="16"/>
                    </a:lnTo>
                    <a:lnTo>
                      <a:pt x="10" y="16"/>
                    </a:lnTo>
                    <a:lnTo>
                      <a:pt x="10" y="23"/>
                    </a:lnTo>
                    <a:close/>
                    <a:moveTo>
                      <a:pt x="10" y="11"/>
                    </a:moveTo>
                    <a:lnTo>
                      <a:pt x="12" y="11"/>
                    </a:lnTo>
                    <a:lnTo>
                      <a:pt x="12" y="23"/>
                    </a:lnTo>
                    <a:lnTo>
                      <a:pt x="10" y="23"/>
                    </a:lnTo>
                    <a:lnTo>
                      <a:pt x="10" y="11"/>
                    </a:lnTo>
                    <a:close/>
                    <a:moveTo>
                      <a:pt x="12" y="11"/>
                    </a:moveTo>
                    <a:lnTo>
                      <a:pt x="17" y="11"/>
                    </a:lnTo>
                    <a:lnTo>
                      <a:pt x="17" y="16"/>
                    </a:lnTo>
                    <a:lnTo>
                      <a:pt x="12" y="16"/>
                    </a:lnTo>
                    <a:lnTo>
                      <a:pt x="12" y="11"/>
                    </a:lnTo>
                    <a:close/>
                    <a:moveTo>
                      <a:pt x="17" y="16"/>
                    </a:moveTo>
                    <a:lnTo>
                      <a:pt x="17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17" y="16"/>
                    </a:lnTo>
                    <a:close/>
                    <a:moveTo>
                      <a:pt x="17" y="18"/>
                    </a:moveTo>
                    <a:lnTo>
                      <a:pt x="17" y="21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8" y="23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5" y="18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2400"/>
              <p:cNvSpPr>
                <a:spLocks noEditPoints="1"/>
              </p:cNvSpPr>
              <p:nvPr/>
            </p:nvSpPr>
            <p:spPr bwMode="auto">
              <a:xfrm>
                <a:off x="1443" y="2812"/>
                <a:ext cx="16" cy="24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8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3" y="16"/>
                  </a:cxn>
                  <a:cxn ang="0">
                    <a:pos x="2" y="11"/>
                  </a:cxn>
                  <a:cxn ang="0">
                    <a:pos x="3" y="16"/>
                  </a:cxn>
                  <a:cxn ang="0">
                    <a:pos x="13" y="8"/>
                  </a:cxn>
                  <a:cxn ang="0">
                    <a:pos x="3" y="16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13" y="8"/>
                  </a:cxn>
                  <a:cxn ang="0">
                    <a:pos x="15" y="18"/>
                  </a:cxn>
                  <a:cxn ang="0">
                    <a:pos x="3" y="13"/>
                  </a:cxn>
                  <a:cxn ang="0">
                    <a:pos x="10" y="24"/>
                  </a:cxn>
                  <a:cxn ang="0">
                    <a:pos x="3" y="18"/>
                  </a:cxn>
                  <a:cxn ang="0">
                    <a:pos x="10" y="24"/>
                  </a:cxn>
                  <a:cxn ang="0">
                    <a:pos x="10" y="13"/>
                  </a:cxn>
                  <a:cxn ang="0">
                    <a:pos x="10" y="24"/>
                  </a:cxn>
                  <a:cxn ang="0">
                    <a:pos x="10" y="13"/>
                  </a:cxn>
                  <a:cxn ang="0">
                    <a:pos x="15" y="15"/>
                  </a:cxn>
                  <a:cxn ang="0">
                    <a:pos x="16" y="18"/>
                  </a:cxn>
                  <a:cxn ang="0">
                    <a:pos x="15" y="23"/>
                  </a:cxn>
                  <a:cxn ang="0">
                    <a:pos x="10" y="24"/>
                  </a:cxn>
                </a:cxnLst>
                <a:rect l="0" t="0" r="r" b="b"/>
                <a:pathLst>
                  <a:path w="16" h="24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3" y="16"/>
                    </a:moveTo>
                    <a:lnTo>
                      <a:pt x="2" y="15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3" y="16"/>
                    </a:lnTo>
                    <a:close/>
                    <a:moveTo>
                      <a:pt x="12" y="8"/>
                    </a:moveTo>
                    <a:lnTo>
                      <a:pt x="13" y="8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12" y="8"/>
                    </a:lnTo>
                    <a:close/>
                    <a:moveTo>
                      <a:pt x="13" y="8"/>
                    </a:moveTo>
                    <a:lnTo>
                      <a:pt x="15" y="10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3" y="8"/>
                    </a:lnTo>
                    <a:close/>
                    <a:moveTo>
                      <a:pt x="15" y="13"/>
                    </a:moveTo>
                    <a:lnTo>
                      <a:pt x="15" y="18"/>
                    </a:lnTo>
                    <a:lnTo>
                      <a:pt x="3" y="18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0" y="24"/>
                    </a:moveTo>
                    <a:lnTo>
                      <a:pt x="3" y="24"/>
                    </a:lnTo>
                    <a:lnTo>
                      <a:pt x="3" y="18"/>
                    </a:lnTo>
                    <a:lnTo>
                      <a:pt x="10" y="18"/>
                    </a:lnTo>
                    <a:lnTo>
                      <a:pt x="10" y="24"/>
                    </a:lnTo>
                    <a:close/>
                    <a:moveTo>
                      <a:pt x="10" y="13"/>
                    </a:moveTo>
                    <a:lnTo>
                      <a:pt x="10" y="13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0" y="13"/>
                    </a:lnTo>
                    <a:close/>
                    <a:moveTo>
                      <a:pt x="10" y="13"/>
                    </a:moveTo>
                    <a:lnTo>
                      <a:pt x="13" y="13"/>
                    </a:lnTo>
                    <a:lnTo>
                      <a:pt x="15" y="15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6" y="20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0" y="24"/>
                    </a:ln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2401"/>
              <p:cNvSpPr>
                <a:spLocks noEditPoints="1"/>
              </p:cNvSpPr>
              <p:nvPr/>
            </p:nvSpPr>
            <p:spPr bwMode="auto">
              <a:xfrm>
                <a:off x="1448" y="2825"/>
                <a:ext cx="15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5" y="15"/>
                  </a:cxn>
                  <a:cxn ang="0">
                    <a:pos x="7" y="3"/>
                  </a:cxn>
                  <a:cxn ang="0">
                    <a:pos x="13" y="10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20"/>
                  </a:cxn>
                  <a:cxn ang="0">
                    <a:pos x="2" y="13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8" y="8"/>
                  </a:cxn>
                  <a:cxn ang="0">
                    <a:pos x="15" y="13"/>
                  </a:cxn>
                  <a:cxn ang="0">
                    <a:pos x="8" y="8"/>
                  </a:cxn>
                  <a:cxn ang="0">
                    <a:pos x="15" y="16"/>
                  </a:cxn>
                  <a:cxn ang="0">
                    <a:pos x="3" y="13"/>
                  </a:cxn>
                  <a:cxn ang="0">
                    <a:pos x="15" y="16"/>
                  </a:cxn>
                  <a:cxn ang="0">
                    <a:pos x="13" y="21"/>
                  </a:cxn>
                  <a:cxn ang="0">
                    <a:pos x="8" y="23"/>
                  </a:cxn>
                  <a:cxn ang="0">
                    <a:pos x="5" y="21"/>
                  </a:cxn>
                  <a:cxn ang="0">
                    <a:pos x="3" y="16"/>
                  </a:cxn>
                </a:cxnLst>
                <a:rect l="0" t="0" r="r" b="b"/>
                <a:pathLst>
                  <a:path w="15" h="23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8" y="8"/>
                    </a:moveTo>
                    <a:lnTo>
                      <a:pt x="15" y="8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6"/>
                    </a:moveTo>
                    <a:lnTo>
                      <a:pt x="13" y="20"/>
                    </a:lnTo>
                    <a:lnTo>
                      <a:pt x="13" y="21"/>
                    </a:lnTo>
                    <a:lnTo>
                      <a:pt x="11" y="21"/>
                    </a:lnTo>
                    <a:lnTo>
                      <a:pt x="8" y="23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3" y="20"/>
                    </a:lnTo>
                    <a:lnTo>
                      <a:pt x="3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2402"/>
              <p:cNvSpPr>
                <a:spLocks noEditPoints="1"/>
              </p:cNvSpPr>
              <p:nvPr/>
            </p:nvSpPr>
            <p:spPr bwMode="auto">
              <a:xfrm>
                <a:off x="1451" y="2836"/>
                <a:ext cx="15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4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2" y="15"/>
                  </a:cxn>
                  <a:cxn ang="0">
                    <a:pos x="2" y="12"/>
                  </a:cxn>
                  <a:cxn ang="0">
                    <a:pos x="2" y="15"/>
                  </a:cxn>
                  <a:cxn ang="0">
                    <a:pos x="13" y="9"/>
                  </a:cxn>
                  <a:cxn ang="0">
                    <a:pos x="2" y="15"/>
                  </a:cxn>
                  <a:cxn ang="0">
                    <a:pos x="13" y="9"/>
                  </a:cxn>
                  <a:cxn ang="0">
                    <a:pos x="13" y="13"/>
                  </a:cxn>
                  <a:cxn ang="0">
                    <a:pos x="13" y="9"/>
                  </a:cxn>
                  <a:cxn ang="0">
                    <a:pos x="13" y="15"/>
                  </a:cxn>
                  <a:cxn ang="0">
                    <a:pos x="2" y="13"/>
                  </a:cxn>
                  <a:cxn ang="0">
                    <a:pos x="5" y="20"/>
                  </a:cxn>
                  <a:cxn ang="0">
                    <a:pos x="2" y="15"/>
                  </a:cxn>
                  <a:cxn ang="0">
                    <a:pos x="5" y="20"/>
                  </a:cxn>
                  <a:cxn ang="0">
                    <a:pos x="13" y="12"/>
                  </a:cxn>
                  <a:cxn ang="0">
                    <a:pos x="5" y="20"/>
                  </a:cxn>
                  <a:cxn ang="0">
                    <a:pos x="13" y="12"/>
                  </a:cxn>
                  <a:cxn ang="0">
                    <a:pos x="15" y="17"/>
                  </a:cxn>
                  <a:cxn ang="0">
                    <a:pos x="15" y="20"/>
                  </a:cxn>
                  <a:cxn ang="0">
                    <a:pos x="10" y="23"/>
                  </a:cxn>
                  <a:cxn ang="0">
                    <a:pos x="7" y="22"/>
                  </a:cxn>
                </a:cxnLst>
                <a:rect l="0" t="0" r="r" b="b"/>
                <a:pathLst>
                  <a:path w="15" h="23">
                    <a:moveTo>
                      <a:pt x="0" y="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2" y="15"/>
                    </a:moveTo>
                    <a:lnTo>
                      <a:pt x="2" y="13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2" y="15"/>
                    </a:lnTo>
                    <a:close/>
                    <a:moveTo>
                      <a:pt x="12" y="7"/>
                    </a:moveTo>
                    <a:lnTo>
                      <a:pt x="13" y="9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12" y="7"/>
                    </a:lnTo>
                    <a:close/>
                    <a:moveTo>
                      <a:pt x="13" y="9"/>
                    </a:moveTo>
                    <a:lnTo>
                      <a:pt x="13" y="10"/>
                    </a:lnTo>
                    <a:lnTo>
                      <a:pt x="13" y="13"/>
                    </a:lnTo>
                    <a:lnTo>
                      <a:pt x="8" y="13"/>
                    </a:lnTo>
                    <a:lnTo>
                      <a:pt x="13" y="9"/>
                    </a:lnTo>
                    <a:close/>
                    <a:moveTo>
                      <a:pt x="13" y="13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  <a:moveTo>
                      <a:pt x="5" y="20"/>
                    </a:moveTo>
                    <a:lnTo>
                      <a:pt x="2" y="18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5" y="20"/>
                    </a:lnTo>
                    <a:close/>
                    <a:moveTo>
                      <a:pt x="12" y="12"/>
                    </a:moveTo>
                    <a:lnTo>
                      <a:pt x="13" y="12"/>
                    </a:lnTo>
                    <a:lnTo>
                      <a:pt x="7" y="22"/>
                    </a:lnTo>
                    <a:lnTo>
                      <a:pt x="5" y="20"/>
                    </a:lnTo>
                    <a:lnTo>
                      <a:pt x="12" y="12"/>
                    </a:lnTo>
                    <a:close/>
                    <a:moveTo>
                      <a:pt x="13" y="12"/>
                    </a:moveTo>
                    <a:lnTo>
                      <a:pt x="15" y="13"/>
                    </a:lnTo>
                    <a:lnTo>
                      <a:pt x="15" y="17"/>
                    </a:lnTo>
                    <a:lnTo>
                      <a:pt x="15" y="18"/>
                    </a:lnTo>
                    <a:lnTo>
                      <a:pt x="15" y="20"/>
                    </a:lnTo>
                    <a:lnTo>
                      <a:pt x="13" y="22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7" y="22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Freeform 2403"/>
              <p:cNvSpPr>
                <a:spLocks noEditPoints="1"/>
              </p:cNvSpPr>
              <p:nvPr/>
            </p:nvSpPr>
            <p:spPr bwMode="auto">
              <a:xfrm>
                <a:off x="1455" y="2848"/>
                <a:ext cx="14" cy="23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19"/>
                  </a:cxn>
                  <a:cxn ang="0">
                    <a:pos x="1" y="13"/>
                  </a:cxn>
                  <a:cxn ang="0">
                    <a:pos x="8" y="19"/>
                  </a:cxn>
                  <a:cxn ang="0">
                    <a:pos x="9" y="8"/>
                  </a:cxn>
                  <a:cxn ang="0">
                    <a:pos x="8" y="19"/>
                  </a:cxn>
                  <a:cxn ang="0">
                    <a:pos x="9" y="8"/>
                  </a:cxn>
                  <a:cxn ang="0">
                    <a:pos x="14" y="13"/>
                  </a:cxn>
                  <a:cxn ang="0">
                    <a:pos x="9" y="8"/>
                  </a:cxn>
                  <a:cxn ang="0">
                    <a:pos x="14" y="16"/>
                  </a:cxn>
                  <a:cxn ang="0">
                    <a:pos x="3" y="13"/>
                  </a:cxn>
                  <a:cxn ang="0">
                    <a:pos x="14" y="16"/>
                  </a:cxn>
                  <a:cxn ang="0">
                    <a:pos x="13" y="21"/>
                  </a:cxn>
                  <a:cxn ang="0">
                    <a:pos x="9" y="23"/>
                  </a:cxn>
                  <a:cxn ang="0">
                    <a:pos x="4" y="21"/>
                  </a:cxn>
                  <a:cxn ang="0">
                    <a:pos x="3" y="16"/>
                  </a:cxn>
                </a:cxnLst>
                <a:rect l="0" t="0" r="r" b="b"/>
                <a:pathLst>
                  <a:path w="14" h="23">
                    <a:moveTo>
                      <a:pt x="0" y="5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8" y="19"/>
                    </a:moveTo>
                    <a:lnTo>
                      <a:pt x="1" y="19"/>
                    </a:lnTo>
                    <a:lnTo>
                      <a:pt x="1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8"/>
                    </a:moveTo>
                    <a:lnTo>
                      <a:pt x="9" y="8"/>
                    </a:lnTo>
                    <a:lnTo>
                      <a:pt x="9" y="19"/>
                    </a:lnTo>
                    <a:lnTo>
                      <a:pt x="8" y="19"/>
                    </a:lnTo>
                    <a:lnTo>
                      <a:pt x="8" y="8"/>
                    </a:lnTo>
                    <a:close/>
                    <a:moveTo>
                      <a:pt x="9" y="8"/>
                    </a:moveTo>
                    <a:lnTo>
                      <a:pt x="14" y="8"/>
                    </a:ln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  <a:moveTo>
                      <a:pt x="14" y="16"/>
                    </a:moveTo>
                    <a:lnTo>
                      <a:pt x="14" y="19"/>
                    </a:lnTo>
                    <a:lnTo>
                      <a:pt x="13" y="21"/>
                    </a:lnTo>
                    <a:lnTo>
                      <a:pt x="11" y="23"/>
                    </a:lnTo>
                    <a:lnTo>
                      <a:pt x="9" y="23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2404"/>
              <p:cNvSpPr>
                <a:spLocks noEditPoints="1"/>
              </p:cNvSpPr>
              <p:nvPr/>
            </p:nvSpPr>
            <p:spPr bwMode="auto">
              <a:xfrm>
                <a:off x="1458" y="2859"/>
                <a:ext cx="16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7"/>
                  </a:cxn>
                  <a:cxn ang="0">
                    <a:pos x="6" y="2"/>
                  </a:cxn>
                  <a:cxn ang="0">
                    <a:pos x="13" y="12"/>
                  </a:cxn>
                  <a:cxn ang="0">
                    <a:pos x="1" y="7"/>
                  </a:cxn>
                  <a:cxn ang="0">
                    <a:pos x="6" y="16"/>
                  </a:cxn>
                  <a:cxn ang="0">
                    <a:pos x="1" y="12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2"/>
                  </a:cxn>
                  <a:cxn ang="0">
                    <a:pos x="8" y="5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5" y="18"/>
                  </a:cxn>
                  <a:cxn ang="0">
                    <a:pos x="3" y="15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16" y="15"/>
                  </a:cxn>
                  <a:cxn ang="0">
                    <a:pos x="13" y="12"/>
                  </a:cxn>
                  <a:cxn ang="0">
                    <a:pos x="16" y="16"/>
                  </a:cxn>
                  <a:cxn ang="0">
                    <a:pos x="5" y="15"/>
                  </a:cxn>
                  <a:cxn ang="0">
                    <a:pos x="16" y="16"/>
                  </a:cxn>
                  <a:cxn ang="0">
                    <a:pos x="14" y="21"/>
                  </a:cxn>
                  <a:cxn ang="0">
                    <a:pos x="10" y="23"/>
                  </a:cxn>
                  <a:cxn ang="0">
                    <a:pos x="6" y="21"/>
                  </a:cxn>
                  <a:cxn ang="0">
                    <a:pos x="5" y="16"/>
                  </a:cxn>
                </a:cxnLst>
                <a:rect l="0" t="0" r="r" b="b"/>
                <a:pathLst>
                  <a:path w="16" h="23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2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2"/>
                    </a:lnTo>
                    <a:lnTo>
                      <a:pt x="6" y="12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5" y="18"/>
                    </a:moveTo>
                    <a:lnTo>
                      <a:pt x="3" y="16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5" y="18"/>
                    </a:lnTo>
                    <a:close/>
                    <a:moveTo>
                      <a:pt x="11" y="10"/>
                    </a:moveTo>
                    <a:lnTo>
                      <a:pt x="13" y="12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11" y="10"/>
                    </a:lnTo>
                    <a:close/>
                    <a:moveTo>
                      <a:pt x="13" y="12"/>
                    </a:moveTo>
                    <a:lnTo>
                      <a:pt x="16" y="13"/>
                    </a:lnTo>
                    <a:lnTo>
                      <a:pt x="16" y="15"/>
                    </a:lnTo>
                    <a:lnTo>
                      <a:pt x="10" y="15"/>
                    </a:lnTo>
                    <a:lnTo>
                      <a:pt x="13" y="12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  <a:moveTo>
                      <a:pt x="16" y="16"/>
                    </a:moveTo>
                    <a:lnTo>
                      <a:pt x="16" y="20"/>
                    </a:lnTo>
                    <a:lnTo>
                      <a:pt x="14" y="21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5" y="16"/>
                    </a:lnTo>
                    <a:lnTo>
                      <a:pt x="16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2405"/>
              <p:cNvSpPr>
                <a:spLocks noEditPoints="1"/>
              </p:cNvSpPr>
              <p:nvPr/>
            </p:nvSpPr>
            <p:spPr bwMode="auto">
              <a:xfrm>
                <a:off x="1463" y="2871"/>
                <a:ext cx="14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1" y="4"/>
                  </a:cxn>
                  <a:cxn ang="0">
                    <a:pos x="0" y="9"/>
                  </a:cxn>
                  <a:cxn ang="0">
                    <a:pos x="11" y="4"/>
                  </a:cxn>
                  <a:cxn ang="0">
                    <a:pos x="13" y="8"/>
                  </a:cxn>
                  <a:cxn ang="0">
                    <a:pos x="11" y="4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6" y="17"/>
                  </a:cxn>
                  <a:cxn ang="0">
                    <a:pos x="0" y="11"/>
                  </a:cxn>
                  <a:cxn ang="0">
                    <a:pos x="6" y="17"/>
                  </a:cxn>
                  <a:cxn ang="0">
                    <a:pos x="8" y="4"/>
                  </a:cxn>
                  <a:cxn ang="0">
                    <a:pos x="6" y="17"/>
                  </a:cxn>
                  <a:cxn ang="0">
                    <a:pos x="8" y="4"/>
                  </a:cxn>
                  <a:cxn ang="0">
                    <a:pos x="14" y="11"/>
                  </a:cxn>
                  <a:cxn ang="0">
                    <a:pos x="8" y="4"/>
                  </a:cxn>
                  <a:cxn ang="0">
                    <a:pos x="14" y="16"/>
                  </a:cxn>
                  <a:cxn ang="0">
                    <a:pos x="3" y="11"/>
                  </a:cxn>
                  <a:cxn ang="0">
                    <a:pos x="14" y="16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9"/>
                  </a:cxn>
                  <a:cxn ang="0">
                    <a:pos x="3" y="16"/>
                  </a:cxn>
                </a:cxnLst>
                <a:rect l="0" t="0" r="r" b="b"/>
                <a:pathLst>
                  <a:path w="14" h="21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0" y="9"/>
                    </a:moveTo>
                    <a:lnTo>
                      <a:pt x="0" y="8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0" y="9"/>
                    </a:lnTo>
                    <a:close/>
                    <a:moveTo>
                      <a:pt x="9" y="3"/>
                    </a:moveTo>
                    <a:lnTo>
                      <a:pt x="11" y="4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9" y="3"/>
                    </a:lnTo>
                    <a:close/>
                    <a:moveTo>
                      <a:pt x="11" y="4"/>
                    </a:moveTo>
                    <a:lnTo>
                      <a:pt x="13" y="6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11" y="4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6" y="11"/>
                    </a:lnTo>
                    <a:lnTo>
                      <a:pt x="6" y="17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4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3" y="16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6"/>
                    </a:moveTo>
                    <a:lnTo>
                      <a:pt x="13" y="17"/>
                    </a:lnTo>
                    <a:lnTo>
                      <a:pt x="13" y="19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19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14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2406"/>
              <p:cNvSpPr>
                <a:spLocks noEditPoints="1"/>
              </p:cNvSpPr>
              <p:nvPr/>
            </p:nvSpPr>
            <p:spPr bwMode="auto">
              <a:xfrm>
                <a:off x="1466" y="2880"/>
                <a:ext cx="15" cy="23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11" y="7"/>
                  </a:cxn>
                  <a:cxn ang="0">
                    <a:pos x="6" y="0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6" y="17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8" y="5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8" y="20"/>
                  </a:cxn>
                  <a:cxn ang="0">
                    <a:pos x="2" y="15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15" y="15"/>
                  </a:cxn>
                  <a:cxn ang="0">
                    <a:pos x="10" y="8"/>
                  </a:cxn>
                  <a:cxn ang="0">
                    <a:pos x="15" y="17"/>
                  </a:cxn>
                  <a:cxn ang="0">
                    <a:pos x="3" y="15"/>
                  </a:cxn>
                  <a:cxn ang="0">
                    <a:pos x="15" y="17"/>
                  </a:cxn>
                  <a:cxn ang="0">
                    <a:pos x="13" y="20"/>
                  </a:cxn>
                  <a:cxn ang="0">
                    <a:pos x="10" y="23"/>
                  </a:cxn>
                  <a:cxn ang="0">
                    <a:pos x="5" y="20"/>
                  </a:cxn>
                  <a:cxn ang="0">
                    <a:pos x="3" y="17"/>
                  </a:cxn>
                </a:cxnLst>
                <a:rect l="0" t="0" r="r" b="b"/>
                <a:pathLst>
                  <a:path w="15" h="23">
                    <a:moveTo>
                      <a:pt x="5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1" y="0"/>
                    </a:lnTo>
                    <a:lnTo>
                      <a:pt x="11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5" y="8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8"/>
                    </a:lnTo>
                    <a:close/>
                    <a:moveTo>
                      <a:pt x="15" y="15"/>
                    </a:moveTo>
                    <a:lnTo>
                      <a:pt x="15" y="17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  <a:moveTo>
                      <a:pt x="15" y="17"/>
                    </a:moveTo>
                    <a:lnTo>
                      <a:pt x="15" y="18"/>
                    </a:lnTo>
                    <a:lnTo>
                      <a:pt x="13" y="20"/>
                    </a:lnTo>
                    <a:lnTo>
                      <a:pt x="11" y="21"/>
                    </a:lnTo>
                    <a:lnTo>
                      <a:pt x="10" y="23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15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2407"/>
              <p:cNvSpPr>
                <a:spLocks noEditPoints="1"/>
              </p:cNvSpPr>
              <p:nvPr/>
            </p:nvSpPr>
            <p:spPr bwMode="auto">
              <a:xfrm>
                <a:off x="1469" y="2890"/>
                <a:ext cx="16" cy="2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3" y="15"/>
                  </a:cxn>
                  <a:cxn ang="0">
                    <a:pos x="2" y="11"/>
                  </a:cxn>
                  <a:cxn ang="0">
                    <a:pos x="3" y="15"/>
                  </a:cxn>
                  <a:cxn ang="0">
                    <a:pos x="13" y="10"/>
                  </a:cxn>
                  <a:cxn ang="0">
                    <a:pos x="3" y="15"/>
                  </a:cxn>
                  <a:cxn ang="0">
                    <a:pos x="13" y="10"/>
                  </a:cxn>
                  <a:cxn ang="0">
                    <a:pos x="15" y="13"/>
                  </a:cxn>
                  <a:cxn ang="0">
                    <a:pos x="13" y="10"/>
                  </a:cxn>
                  <a:cxn ang="0">
                    <a:pos x="15" y="16"/>
                  </a:cxn>
                  <a:cxn ang="0">
                    <a:pos x="3" y="13"/>
                  </a:cxn>
                  <a:cxn ang="0">
                    <a:pos x="8" y="23"/>
                  </a:cxn>
                  <a:cxn ang="0">
                    <a:pos x="3" y="16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8" y="23"/>
                  </a:cxn>
                  <a:cxn ang="0">
                    <a:pos x="10" y="11"/>
                  </a:cxn>
                  <a:cxn ang="0">
                    <a:pos x="15" y="13"/>
                  </a:cxn>
                  <a:cxn ang="0">
                    <a:pos x="16" y="16"/>
                  </a:cxn>
                  <a:cxn ang="0">
                    <a:pos x="15" y="21"/>
                  </a:cxn>
                  <a:cxn ang="0">
                    <a:pos x="10" y="23"/>
                  </a:cxn>
                </a:cxnLst>
                <a:rect l="0" t="0" r="r" b="b"/>
                <a:pathLst>
                  <a:path w="16" h="23">
                    <a:moveTo>
                      <a:pt x="0" y="7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3" y="15"/>
                    </a:moveTo>
                    <a:lnTo>
                      <a:pt x="2" y="13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3" y="15"/>
                    </a:lnTo>
                    <a:close/>
                    <a:moveTo>
                      <a:pt x="12" y="8"/>
                    </a:moveTo>
                    <a:lnTo>
                      <a:pt x="13" y="10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12" y="8"/>
                    </a:lnTo>
                    <a:close/>
                    <a:moveTo>
                      <a:pt x="13" y="10"/>
                    </a:moveTo>
                    <a:lnTo>
                      <a:pt x="15" y="11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13" y="10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8" y="23"/>
                    </a:moveTo>
                    <a:lnTo>
                      <a:pt x="3" y="23"/>
                    </a:lnTo>
                    <a:lnTo>
                      <a:pt x="3" y="16"/>
                    </a:lnTo>
                    <a:lnTo>
                      <a:pt x="8" y="16"/>
                    </a:lnTo>
                    <a:lnTo>
                      <a:pt x="8" y="23"/>
                    </a:lnTo>
                    <a:close/>
                    <a:moveTo>
                      <a:pt x="8" y="11"/>
                    </a:moveTo>
                    <a:lnTo>
                      <a:pt x="10" y="11"/>
                    </a:lnTo>
                    <a:lnTo>
                      <a:pt x="10" y="23"/>
                    </a:lnTo>
                    <a:lnTo>
                      <a:pt x="8" y="23"/>
                    </a:lnTo>
                    <a:lnTo>
                      <a:pt x="8" y="11"/>
                    </a:lnTo>
                    <a:close/>
                    <a:moveTo>
                      <a:pt x="10" y="11"/>
                    </a:moveTo>
                    <a:lnTo>
                      <a:pt x="13" y="11"/>
                    </a:lnTo>
                    <a:lnTo>
                      <a:pt x="15" y="13"/>
                    </a:lnTo>
                    <a:lnTo>
                      <a:pt x="16" y="15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0" y="23"/>
                    </a:ln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2408"/>
              <p:cNvSpPr>
                <a:spLocks noEditPoints="1"/>
              </p:cNvSpPr>
              <p:nvPr/>
            </p:nvSpPr>
            <p:spPr bwMode="auto">
              <a:xfrm>
                <a:off x="1474" y="2901"/>
                <a:ext cx="15" cy="2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5"/>
                  </a:cxn>
                  <a:cxn ang="0">
                    <a:pos x="11" y="10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20"/>
                  </a:cxn>
                  <a:cxn ang="0">
                    <a:pos x="2" y="13"/>
                  </a:cxn>
                  <a:cxn ang="0">
                    <a:pos x="7" y="20"/>
                  </a:cxn>
                  <a:cxn ang="0">
                    <a:pos x="8" y="9"/>
                  </a:cxn>
                  <a:cxn ang="0">
                    <a:pos x="7" y="20"/>
                  </a:cxn>
                  <a:cxn ang="0">
                    <a:pos x="8" y="9"/>
                  </a:cxn>
                  <a:cxn ang="0">
                    <a:pos x="15" y="13"/>
                  </a:cxn>
                  <a:cxn ang="0">
                    <a:pos x="8" y="9"/>
                  </a:cxn>
                  <a:cxn ang="0">
                    <a:pos x="15" y="15"/>
                  </a:cxn>
                  <a:cxn ang="0">
                    <a:pos x="3" y="13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8" y="22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5" h="22">
                    <a:moveTo>
                      <a:pt x="0" y="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20"/>
                    </a:lnTo>
                    <a:close/>
                    <a:moveTo>
                      <a:pt x="7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9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5"/>
                    </a:moveTo>
                    <a:lnTo>
                      <a:pt x="13" y="18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8" y="22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2409"/>
              <p:cNvSpPr>
                <a:spLocks noEditPoints="1"/>
              </p:cNvSpPr>
              <p:nvPr/>
            </p:nvSpPr>
            <p:spPr bwMode="auto">
              <a:xfrm>
                <a:off x="1477" y="2911"/>
                <a:ext cx="15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0" y="7"/>
                  </a:cxn>
                  <a:cxn ang="0">
                    <a:pos x="7" y="16"/>
                  </a:cxn>
                  <a:cxn ang="0">
                    <a:pos x="0" y="12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2"/>
                  </a:cxn>
                  <a:cxn ang="0">
                    <a:pos x="8" y="5"/>
                  </a:cxn>
                  <a:cxn ang="0">
                    <a:pos x="15" y="15"/>
                  </a:cxn>
                  <a:cxn ang="0">
                    <a:pos x="2" y="12"/>
                  </a:cxn>
                  <a:cxn ang="0">
                    <a:pos x="5" y="18"/>
                  </a:cxn>
                  <a:cxn ang="0">
                    <a:pos x="2" y="15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1"/>
                  </a:cxn>
                  <a:cxn ang="0">
                    <a:pos x="5" y="20"/>
                  </a:cxn>
                </a:cxnLst>
                <a:rect l="0" t="0" r="r" b="b"/>
                <a:pathLst>
                  <a:path w="15" h="21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7" y="16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2" y="15"/>
                    </a:lnTo>
                    <a:lnTo>
                      <a:pt x="2" y="12"/>
                    </a:lnTo>
                    <a:lnTo>
                      <a:pt x="15" y="12"/>
                    </a:lnTo>
                    <a:close/>
                    <a:moveTo>
                      <a:pt x="5" y="18"/>
                    </a:moveTo>
                    <a:lnTo>
                      <a:pt x="2" y="16"/>
                    </a:lnTo>
                    <a:lnTo>
                      <a:pt x="2" y="15"/>
                    </a:lnTo>
                    <a:lnTo>
                      <a:pt x="8" y="15"/>
                    </a:lnTo>
                    <a:lnTo>
                      <a:pt x="5" y="18"/>
                    </a:lnTo>
                    <a:close/>
                    <a:moveTo>
                      <a:pt x="13" y="10"/>
                    </a:moveTo>
                    <a:lnTo>
                      <a:pt x="13" y="12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13" y="10"/>
                    </a:lnTo>
                    <a:close/>
                    <a:moveTo>
                      <a:pt x="13" y="12"/>
                    </a:moveTo>
                    <a:lnTo>
                      <a:pt x="15" y="13"/>
                    </a:lnTo>
                    <a:lnTo>
                      <a:pt x="15" y="15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7" y="21"/>
                    </a:lnTo>
                    <a:lnTo>
                      <a:pt x="5" y="20"/>
                    </a:ln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2410"/>
              <p:cNvSpPr>
                <a:spLocks noEditPoints="1"/>
              </p:cNvSpPr>
              <p:nvPr/>
            </p:nvSpPr>
            <p:spPr bwMode="auto">
              <a:xfrm>
                <a:off x="1414" y="2913"/>
                <a:ext cx="16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2" y="16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10" y="14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3" y="6"/>
                  </a:cxn>
                  <a:cxn ang="0">
                    <a:pos x="11" y="0"/>
                  </a:cxn>
                  <a:cxn ang="0">
                    <a:pos x="10" y="13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6" y="6"/>
                  </a:cxn>
                  <a:cxn ang="0">
                    <a:pos x="15" y="11"/>
                  </a:cxn>
                  <a:cxn ang="0">
                    <a:pos x="11" y="13"/>
                  </a:cxn>
                </a:cxnLst>
                <a:rect l="0" t="0" r="r" b="b"/>
                <a:pathLst>
                  <a:path w="16" h="19">
                    <a:moveTo>
                      <a:pt x="11" y="13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1" y="0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2411"/>
              <p:cNvSpPr>
                <a:spLocks noEditPoints="1"/>
              </p:cNvSpPr>
              <p:nvPr/>
            </p:nvSpPr>
            <p:spPr bwMode="auto">
              <a:xfrm>
                <a:off x="1419" y="2906"/>
                <a:ext cx="14" cy="20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6" y="5"/>
                  </a:cxn>
                  <a:cxn ang="0">
                    <a:pos x="0" y="10"/>
                  </a:cxn>
                  <a:cxn ang="0">
                    <a:pos x="6" y="5"/>
                  </a:cxn>
                  <a:cxn ang="0">
                    <a:pos x="6" y="17"/>
                  </a:cxn>
                  <a:cxn ang="0">
                    <a:pos x="13" y="10"/>
                  </a:cxn>
                  <a:cxn ang="0">
                    <a:pos x="6" y="17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6" y="2"/>
                  </a:cxn>
                  <a:cxn ang="0">
                    <a:pos x="1" y="7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14" y="7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0">
                    <a:moveTo>
                      <a:pt x="11" y="13"/>
                    </a:moveTo>
                    <a:lnTo>
                      <a:pt x="11" y="15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5"/>
                    </a:moveTo>
                    <a:lnTo>
                      <a:pt x="6" y="5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13" y="10"/>
                    </a:moveTo>
                    <a:lnTo>
                      <a:pt x="13" y="17"/>
                    </a:lnTo>
                    <a:lnTo>
                      <a:pt x="6" y="17"/>
                    </a:lnTo>
                    <a:lnTo>
                      <a:pt x="6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1" y="2"/>
                    </a:lnTo>
                    <a:lnTo>
                      <a:pt x="6" y="2"/>
                    </a:lnTo>
                    <a:lnTo>
                      <a:pt x="6" y="7"/>
                    </a:lnTo>
                    <a:lnTo>
                      <a:pt x="1" y="7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Freeform 2412"/>
              <p:cNvSpPr>
                <a:spLocks noEditPoints="1"/>
              </p:cNvSpPr>
              <p:nvPr/>
            </p:nvSpPr>
            <p:spPr bwMode="auto">
              <a:xfrm>
                <a:off x="1422" y="2898"/>
                <a:ext cx="16" cy="20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3" y="5"/>
                  </a:cxn>
                  <a:cxn ang="0">
                    <a:pos x="16" y="7"/>
                  </a:cxn>
                  <a:cxn ang="0">
                    <a:pos x="3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0">
                    <a:moveTo>
                      <a:pt x="11" y="15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Freeform 2413"/>
              <p:cNvSpPr>
                <a:spLocks noEditPoints="1"/>
              </p:cNvSpPr>
              <p:nvPr/>
            </p:nvSpPr>
            <p:spPr bwMode="auto">
              <a:xfrm>
                <a:off x="1425" y="2890"/>
                <a:ext cx="15" cy="20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2" y="16"/>
                  </a:cxn>
                  <a:cxn ang="0">
                    <a:pos x="13" y="13"/>
                  </a:cxn>
                  <a:cxn ang="0">
                    <a:pos x="0" y="11"/>
                  </a:cxn>
                  <a:cxn ang="0">
                    <a:pos x="13" y="13"/>
                  </a:cxn>
                  <a:cxn ang="0">
                    <a:pos x="0" y="11"/>
                  </a:cxn>
                  <a:cxn ang="0">
                    <a:pos x="7" y="7"/>
                  </a:cxn>
                  <a:cxn ang="0">
                    <a:pos x="0" y="11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15" y="11"/>
                  </a:cxn>
                  <a:cxn ang="0">
                    <a:pos x="8" y="18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8" y="3"/>
                  </a:cxn>
                  <a:cxn ang="0">
                    <a:pos x="4" y="8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10" y="15"/>
                  </a:cxn>
                  <a:cxn ang="0">
                    <a:pos x="15" y="8"/>
                  </a:cxn>
                  <a:cxn ang="0">
                    <a:pos x="4" y="7"/>
                  </a:cxn>
                  <a:cxn ang="0">
                    <a:pos x="15" y="8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0">
                    <a:moveTo>
                      <a:pt x="13" y="13"/>
                    </a:moveTo>
                    <a:lnTo>
                      <a:pt x="12" y="16"/>
                    </a:lnTo>
                    <a:lnTo>
                      <a:pt x="12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5" y="11"/>
                    </a:moveTo>
                    <a:lnTo>
                      <a:pt x="15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4" y="11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4" y="11"/>
                    </a:lnTo>
                    <a:close/>
                    <a:moveTo>
                      <a:pt x="4" y="8"/>
                    </a:moveTo>
                    <a:lnTo>
                      <a:pt x="4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4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7"/>
                    </a:moveTo>
                    <a:lnTo>
                      <a:pt x="5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Freeform 2414"/>
              <p:cNvSpPr>
                <a:spLocks noEditPoints="1"/>
              </p:cNvSpPr>
              <p:nvPr/>
            </p:nvSpPr>
            <p:spPr bwMode="auto">
              <a:xfrm>
                <a:off x="1429" y="2882"/>
                <a:ext cx="16" cy="21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1" y="16"/>
                  </a:cxn>
                  <a:cxn ang="0">
                    <a:pos x="1" y="13"/>
                  </a:cxn>
                  <a:cxn ang="0">
                    <a:pos x="3" y="10"/>
                  </a:cxn>
                  <a:cxn ang="0">
                    <a:pos x="6" y="21"/>
                  </a:cxn>
                  <a:cxn ang="0">
                    <a:pos x="8" y="8"/>
                  </a:cxn>
                  <a:cxn ang="0">
                    <a:pos x="6" y="21"/>
                  </a:cxn>
                  <a:cxn ang="0">
                    <a:pos x="13" y="15"/>
                  </a:cxn>
                  <a:cxn ang="0">
                    <a:pos x="8" y="21"/>
                  </a:cxn>
                  <a:cxn ang="0">
                    <a:pos x="13" y="15"/>
                  </a:cxn>
                  <a:cxn ang="0">
                    <a:pos x="1" y="11"/>
                  </a:cxn>
                  <a:cxn ang="0">
                    <a:pos x="13" y="15"/>
                  </a:cxn>
                  <a:cxn ang="0">
                    <a:pos x="1" y="11"/>
                  </a:cxn>
                  <a:cxn ang="0">
                    <a:pos x="3" y="8"/>
                  </a:cxn>
                  <a:cxn ang="0">
                    <a:pos x="1" y="11"/>
                  </a:cxn>
                  <a:cxn ang="0">
                    <a:pos x="4" y="6"/>
                  </a:cxn>
                  <a:cxn ang="0">
                    <a:pos x="13" y="15"/>
                  </a:cxn>
                  <a:cxn ang="0">
                    <a:pos x="14" y="10"/>
                  </a:cxn>
                  <a:cxn ang="0">
                    <a:pos x="13" y="13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9" y="2"/>
                  </a:cxn>
                  <a:cxn ang="0">
                    <a:pos x="3" y="6"/>
                  </a:cxn>
                  <a:cxn ang="0">
                    <a:pos x="9" y="2"/>
                  </a:cxn>
                  <a:cxn ang="0">
                    <a:pos x="9" y="13"/>
                  </a:cxn>
                  <a:cxn ang="0">
                    <a:pos x="16" y="6"/>
                  </a:cxn>
                  <a:cxn ang="0">
                    <a:pos x="9" y="13"/>
                  </a:cxn>
                  <a:cxn ang="0">
                    <a:pos x="16" y="6"/>
                  </a:cxn>
                  <a:cxn ang="0">
                    <a:pos x="4" y="6"/>
                  </a:cxn>
                  <a:cxn ang="0">
                    <a:pos x="16" y="6"/>
                  </a:cxn>
                  <a:cxn ang="0">
                    <a:pos x="4" y="6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21">
                    <a:moveTo>
                      <a:pt x="6" y="21"/>
                    </a:moveTo>
                    <a:lnTo>
                      <a:pt x="3" y="19"/>
                    </a:lnTo>
                    <a:lnTo>
                      <a:pt x="1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3" y="10"/>
                    </a:lnTo>
                    <a:lnTo>
                      <a:pt x="6" y="8"/>
                    </a:lnTo>
                    <a:lnTo>
                      <a:pt x="6" y="21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8"/>
                    </a:lnTo>
                    <a:close/>
                    <a:moveTo>
                      <a:pt x="13" y="15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1" y="15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5"/>
                    </a:lnTo>
                    <a:lnTo>
                      <a:pt x="1" y="15"/>
                    </a:lnTo>
                    <a:close/>
                    <a:moveTo>
                      <a:pt x="1" y="11"/>
                    </a:moveTo>
                    <a:lnTo>
                      <a:pt x="1" y="10"/>
                    </a:lnTo>
                    <a:lnTo>
                      <a:pt x="3" y="8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3" y="8"/>
                    </a:moveTo>
                    <a:lnTo>
                      <a:pt x="4" y="6"/>
                    </a:lnTo>
                    <a:lnTo>
                      <a:pt x="13" y="13"/>
                    </a:lnTo>
                    <a:lnTo>
                      <a:pt x="13" y="15"/>
                    </a:lnTo>
                    <a:lnTo>
                      <a:pt x="3" y="8"/>
                    </a:lnTo>
                    <a:close/>
                    <a:moveTo>
                      <a:pt x="14" y="10"/>
                    </a:moveTo>
                    <a:lnTo>
                      <a:pt x="14" y="11"/>
                    </a:lnTo>
                    <a:lnTo>
                      <a:pt x="13" y="13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2"/>
                    </a:lnTo>
                    <a:lnTo>
                      <a:pt x="9" y="2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9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6"/>
                    </a:lnTo>
                    <a:lnTo>
                      <a:pt x="16" y="6"/>
                    </a:lnTo>
                    <a:close/>
                    <a:moveTo>
                      <a:pt x="4" y="6"/>
                    </a:moveTo>
                    <a:lnTo>
                      <a:pt x="4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90" name="Group 2415"/>
            <p:cNvGrpSpPr>
              <a:grpSpLocks/>
            </p:cNvGrpSpPr>
            <p:nvPr/>
          </p:nvGrpSpPr>
          <p:grpSpPr bwMode="auto">
            <a:xfrm>
              <a:off x="1173" y="2808"/>
              <a:ext cx="556" cy="260"/>
              <a:chOff x="1128" y="2672"/>
              <a:chExt cx="556" cy="260"/>
            </a:xfrm>
          </p:grpSpPr>
          <p:sp>
            <p:nvSpPr>
              <p:cNvPr id="287" name="Freeform 2416"/>
              <p:cNvSpPr>
                <a:spLocks noEditPoints="1"/>
              </p:cNvSpPr>
              <p:nvPr/>
            </p:nvSpPr>
            <p:spPr bwMode="auto">
              <a:xfrm>
                <a:off x="1433" y="2874"/>
                <a:ext cx="17" cy="19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9" y="19"/>
                  </a:cxn>
                  <a:cxn ang="0">
                    <a:pos x="4" y="19"/>
                  </a:cxn>
                  <a:cxn ang="0">
                    <a:pos x="0" y="16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5" y="6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9" y="3"/>
                  </a:cxn>
                  <a:cxn ang="0">
                    <a:pos x="7" y="14"/>
                  </a:cxn>
                  <a:cxn ang="0">
                    <a:pos x="15" y="10"/>
                  </a:cxn>
                  <a:cxn ang="0">
                    <a:pos x="9" y="14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9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9" y="13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  <a:cxn ang="0">
                    <a:pos x="15" y="10"/>
                  </a:cxn>
                  <a:cxn ang="0">
                    <a:pos x="10" y="13"/>
                  </a:cxn>
                </a:cxnLst>
                <a:rect l="0" t="0" r="r" b="b"/>
                <a:pathLst>
                  <a:path w="17" h="19">
                    <a:moveTo>
                      <a:pt x="12" y="14"/>
                    </a:moveTo>
                    <a:lnTo>
                      <a:pt x="12" y="16"/>
                    </a:lnTo>
                    <a:lnTo>
                      <a:pt x="10" y="18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4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4" y="6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0"/>
                    </a:lnTo>
                    <a:close/>
                    <a:moveTo>
                      <a:pt x="10" y="0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417"/>
              <p:cNvSpPr>
                <a:spLocks noEditPoints="1"/>
              </p:cNvSpPr>
              <p:nvPr/>
            </p:nvSpPr>
            <p:spPr bwMode="auto">
              <a:xfrm>
                <a:off x="1438" y="2866"/>
                <a:ext cx="15" cy="21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8" y="19"/>
                  </a:cxn>
                  <a:cxn ang="0">
                    <a:pos x="4" y="19"/>
                  </a:cxn>
                  <a:cxn ang="0">
                    <a:pos x="0" y="16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3" y="11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7" y="1"/>
                  </a:cxn>
                  <a:cxn ang="0">
                    <a:pos x="0" y="8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15" y="8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2" y="6"/>
                  </a:cxn>
                  <a:cxn ang="0">
                    <a:pos x="15" y="8"/>
                  </a:cxn>
                  <a:cxn ang="0">
                    <a:pos x="2" y="6"/>
                  </a:cxn>
                  <a:cxn ang="0">
                    <a:pos x="4" y="1"/>
                  </a:cxn>
                  <a:cxn ang="0">
                    <a:pos x="8" y="0"/>
                  </a:cxn>
                  <a:cxn ang="0">
                    <a:pos x="12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21">
                    <a:moveTo>
                      <a:pt x="12" y="14"/>
                    </a:moveTo>
                    <a:lnTo>
                      <a:pt x="10" y="16"/>
                    </a:lnTo>
                    <a:lnTo>
                      <a:pt x="10" y="18"/>
                    </a:lnTo>
                    <a:lnTo>
                      <a:pt x="8" y="19"/>
                    </a:lnTo>
                    <a:lnTo>
                      <a:pt x="5" y="21"/>
                    </a:lnTo>
                    <a:lnTo>
                      <a:pt x="4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0" y="11"/>
                    </a:moveTo>
                    <a:lnTo>
                      <a:pt x="0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  <a:moveTo>
                      <a:pt x="0" y="8"/>
                    </a:moveTo>
                    <a:lnTo>
                      <a:pt x="0" y="1"/>
                    </a:lnTo>
                    <a:lnTo>
                      <a:pt x="7" y="1"/>
                    </a:lnTo>
                    <a:lnTo>
                      <a:pt x="7" y="8"/>
                    </a:lnTo>
                    <a:lnTo>
                      <a:pt x="0" y="8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4" y="3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5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2418"/>
              <p:cNvSpPr>
                <a:spLocks noEditPoints="1"/>
              </p:cNvSpPr>
              <p:nvPr/>
            </p:nvSpPr>
            <p:spPr bwMode="auto">
              <a:xfrm>
                <a:off x="1440" y="2858"/>
                <a:ext cx="16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2" y="16"/>
                  </a:cxn>
                  <a:cxn ang="0">
                    <a:pos x="13" y="14"/>
                  </a:cxn>
                  <a:cxn ang="0">
                    <a:pos x="0" y="13"/>
                  </a:cxn>
                  <a:cxn ang="0">
                    <a:pos x="13" y="14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6" y="17"/>
                  </a:cxn>
                  <a:cxn ang="0">
                    <a:pos x="13" y="13"/>
                  </a:cxn>
                  <a:cxn ang="0">
                    <a:pos x="8" y="17"/>
                  </a:cxn>
                  <a:cxn ang="0">
                    <a:pos x="13" y="13"/>
                  </a:cxn>
                  <a:cxn ang="0">
                    <a:pos x="2" y="9"/>
                  </a:cxn>
                  <a:cxn ang="0">
                    <a:pos x="13" y="13"/>
                  </a:cxn>
                  <a:cxn ang="0">
                    <a:pos x="2" y="9"/>
                  </a:cxn>
                  <a:cxn ang="0">
                    <a:pos x="8" y="4"/>
                  </a:cxn>
                  <a:cxn ang="0">
                    <a:pos x="2" y="9"/>
                  </a:cxn>
                  <a:cxn ang="0">
                    <a:pos x="10" y="4"/>
                  </a:cxn>
                  <a:cxn ang="0">
                    <a:pos x="8" y="16"/>
                  </a:cxn>
                  <a:cxn ang="0">
                    <a:pos x="15" y="9"/>
                  </a:cxn>
                  <a:cxn ang="0">
                    <a:pos x="10" y="1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3" y="6"/>
                  </a:cxn>
                  <a:cxn ang="0">
                    <a:pos x="11" y="1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1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19">
                    <a:moveTo>
                      <a:pt x="13" y="14"/>
                    </a:moveTo>
                    <a:lnTo>
                      <a:pt x="11" y="16"/>
                    </a:lnTo>
                    <a:lnTo>
                      <a:pt x="10" y="17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13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6"/>
                    </a:lnTo>
                    <a:close/>
                    <a:moveTo>
                      <a:pt x="13" y="13"/>
                    </a:moveTo>
                    <a:lnTo>
                      <a:pt x="13" y="17"/>
                    </a:lnTo>
                    <a:lnTo>
                      <a:pt x="8" y="17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9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1"/>
                    </a:moveTo>
                    <a:lnTo>
                      <a:pt x="11" y="1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2419"/>
              <p:cNvSpPr>
                <a:spLocks noEditPoints="1"/>
              </p:cNvSpPr>
              <p:nvPr/>
            </p:nvSpPr>
            <p:spPr bwMode="auto">
              <a:xfrm>
                <a:off x="1445" y="2849"/>
                <a:ext cx="14" cy="20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7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3" y="7"/>
                  </a:cxn>
                  <a:cxn ang="0">
                    <a:pos x="10" y="17"/>
                  </a:cxn>
                  <a:cxn ang="0">
                    <a:pos x="13" y="12"/>
                  </a:cxn>
                  <a:cxn ang="0">
                    <a:pos x="11" y="17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8" y="2"/>
                  </a:cxn>
                  <a:cxn ang="0">
                    <a:pos x="1" y="9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14" y="9"/>
                  </a:cxn>
                  <a:cxn ang="0">
                    <a:pos x="8" y="13"/>
                  </a:cxn>
                  <a:cxn ang="0">
                    <a:pos x="14" y="9"/>
                  </a:cxn>
                  <a:cxn ang="0">
                    <a:pos x="3" y="7"/>
                  </a:cxn>
                  <a:cxn ang="0">
                    <a:pos x="14" y="9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0">
                    <a:moveTo>
                      <a:pt x="11" y="15"/>
                    </a:moveTo>
                    <a:lnTo>
                      <a:pt x="11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1" y="9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  <a:moveTo>
                      <a:pt x="1" y="9"/>
                    </a:moveTo>
                    <a:lnTo>
                      <a:pt x="3" y="7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1" y="9"/>
                    </a:lnTo>
                    <a:close/>
                    <a:moveTo>
                      <a:pt x="13" y="12"/>
                    </a:moveTo>
                    <a:lnTo>
                      <a:pt x="13" y="13"/>
                    </a:lnTo>
                    <a:lnTo>
                      <a:pt x="11" y="17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9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9"/>
                    </a:lnTo>
                    <a:lnTo>
                      <a:pt x="1" y="9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2420"/>
              <p:cNvSpPr>
                <a:spLocks noEditPoints="1"/>
              </p:cNvSpPr>
              <p:nvPr/>
            </p:nvSpPr>
            <p:spPr bwMode="auto">
              <a:xfrm>
                <a:off x="1448" y="2841"/>
                <a:ext cx="16" cy="20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7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15" y="10"/>
                  </a:cxn>
                  <a:cxn ang="0">
                    <a:pos x="8" y="1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8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6" h="20">
                    <a:moveTo>
                      <a:pt x="11" y="15"/>
                    </a:moveTo>
                    <a:lnTo>
                      <a:pt x="11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2421"/>
              <p:cNvSpPr>
                <a:spLocks noEditPoints="1"/>
              </p:cNvSpPr>
              <p:nvPr/>
            </p:nvSpPr>
            <p:spPr bwMode="auto">
              <a:xfrm>
                <a:off x="1453" y="2833"/>
                <a:ext cx="13" cy="20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5" y="5"/>
                  </a:cxn>
                  <a:cxn ang="0">
                    <a:pos x="0" y="12"/>
                  </a:cxn>
                  <a:cxn ang="0">
                    <a:pos x="6" y="5"/>
                  </a:cxn>
                  <a:cxn ang="0">
                    <a:pos x="5" y="18"/>
                  </a:cxn>
                  <a:cxn ang="0">
                    <a:pos x="11" y="12"/>
                  </a:cxn>
                  <a:cxn ang="0">
                    <a:pos x="6" y="18"/>
                  </a:cxn>
                  <a:cxn ang="0">
                    <a:pos x="11" y="12"/>
                  </a:cxn>
                  <a:cxn ang="0">
                    <a:pos x="0" y="8"/>
                  </a:cxn>
                  <a:cxn ang="0">
                    <a:pos x="11" y="12"/>
                  </a:cxn>
                  <a:cxn ang="0">
                    <a:pos x="0" y="8"/>
                  </a:cxn>
                  <a:cxn ang="0">
                    <a:pos x="6" y="3"/>
                  </a:cxn>
                  <a:cxn ang="0">
                    <a:pos x="0" y="8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3" y="8"/>
                  </a:cxn>
                  <a:cxn ang="0">
                    <a:pos x="8" y="15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20">
                    <a:moveTo>
                      <a:pt x="11" y="15"/>
                    </a:moveTo>
                    <a:lnTo>
                      <a:pt x="10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5"/>
                    </a:moveTo>
                    <a:lnTo>
                      <a:pt x="6" y="5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5"/>
                    </a:lnTo>
                    <a:close/>
                    <a:moveTo>
                      <a:pt x="11" y="12"/>
                    </a:moveTo>
                    <a:lnTo>
                      <a:pt x="11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1" y="12"/>
                    </a:lnTo>
                    <a:close/>
                    <a:moveTo>
                      <a:pt x="0" y="12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12"/>
                    </a:lnTo>
                    <a:lnTo>
                      <a:pt x="0" y="12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5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2422"/>
              <p:cNvSpPr>
                <a:spLocks noEditPoints="1"/>
              </p:cNvSpPr>
              <p:nvPr/>
            </p:nvSpPr>
            <p:spPr bwMode="auto">
              <a:xfrm>
                <a:off x="1455" y="2825"/>
                <a:ext cx="16" cy="20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4" y="20"/>
                  </a:cxn>
                  <a:cxn ang="0">
                    <a:pos x="1" y="16"/>
                  </a:cxn>
                  <a:cxn ang="0">
                    <a:pos x="1" y="13"/>
                  </a:cxn>
                  <a:cxn ang="0">
                    <a:pos x="11" y="18"/>
                  </a:cxn>
                  <a:cxn ang="0">
                    <a:pos x="3" y="8"/>
                  </a:cxn>
                  <a:cxn ang="0">
                    <a:pos x="11" y="18"/>
                  </a:cxn>
                  <a:cxn ang="0">
                    <a:pos x="13" y="11"/>
                  </a:cxn>
                  <a:cxn ang="0">
                    <a:pos x="13" y="16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9" y="3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9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9" y="0"/>
                  </a:cxn>
                  <a:cxn ang="0">
                    <a:pos x="3" y="7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16" y="7"/>
                  </a:cxn>
                  <a:cxn ang="0">
                    <a:pos x="9" y="11"/>
                  </a:cxn>
                  <a:cxn ang="0">
                    <a:pos x="16" y="7"/>
                  </a:cxn>
                  <a:cxn ang="0">
                    <a:pos x="4" y="5"/>
                  </a:cxn>
                  <a:cxn ang="0">
                    <a:pos x="16" y="7"/>
                  </a:cxn>
                  <a:cxn ang="0">
                    <a:pos x="4" y="5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0">
                    <a:moveTo>
                      <a:pt x="11" y="18"/>
                    </a:moveTo>
                    <a:lnTo>
                      <a:pt x="9" y="18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1" y="18"/>
                    </a:lnTo>
                    <a:close/>
                    <a:moveTo>
                      <a:pt x="1" y="10"/>
                    </a:moveTo>
                    <a:lnTo>
                      <a:pt x="3" y="8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1" y="10"/>
                    </a:lnTo>
                    <a:close/>
                    <a:moveTo>
                      <a:pt x="13" y="11"/>
                    </a:moveTo>
                    <a:lnTo>
                      <a:pt x="13" y="15"/>
                    </a:lnTo>
                    <a:lnTo>
                      <a:pt x="13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7"/>
                    </a:lnTo>
                    <a:lnTo>
                      <a:pt x="3" y="7"/>
                    </a:lnTo>
                    <a:close/>
                    <a:moveTo>
                      <a:pt x="9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  <a:moveTo>
                      <a:pt x="16" y="7"/>
                    </a:moveTo>
                    <a:lnTo>
                      <a:pt x="16" y="11"/>
                    </a:lnTo>
                    <a:lnTo>
                      <a:pt x="9" y="11"/>
                    </a:lnTo>
                    <a:lnTo>
                      <a:pt x="9" y="7"/>
                    </a:lnTo>
                    <a:lnTo>
                      <a:pt x="16" y="7"/>
                    </a:lnTo>
                    <a:close/>
                    <a:moveTo>
                      <a:pt x="4" y="7"/>
                    </a:moveTo>
                    <a:lnTo>
                      <a:pt x="4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4" y="7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2423"/>
              <p:cNvSpPr>
                <a:spLocks noEditPoints="1"/>
              </p:cNvSpPr>
              <p:nvPr/>
            </p:nvSpPr>
            <p:spPr bwMode="auto">
              <a:xfrm>
                <a:off x="1459" y="2815"/>
                <a:ext cx="17" cy="21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20"/>
                  </a:cxn>
                  <a:cxn ang="0">
                    <a:pos x="4" y="20"/>
                  </a:cxn>
                  <a:cxn ang="0">
                    <a:pos x="0" y="17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4" y="8"/>
                  </a:cxn>
                  <a:cxn ang="0">
                    <a:pos x="10" y="18"/>
                  </a:cxn>
                  <a:cxn ang="0">
                    <a:pos x="13" y="12"/>
                  </a:cxn>
                  <a:cxn ang="0">
                    <a:pos x="12" y="17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7" y="4"/>
                  </a:cxn>
                  <a:cxn ang="0">
                    <a:pos x="2" y="8"/>
                  </a:cxn>
                  <a:cxn ang="0">
                    <a:pos x="9" y="4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9" y="15"/>
                  </a:cxn>
                  <a:cxn ang="0">
                    <a:pos x="15" y="8"/>
                  </a:cxn>
                  <a:cxn ang="0">
                    <a:pos x="4" y="7"/>
                  </a:cxn>
                  <a:cxn ang="0">
                    <a:pos x="15" y="8"/>
                  </a:cxn>
                  <a:cxn ang="0">
                    <a:pos x="4" y="7"/>
                  </a:cxn>
                  <a:cxn ang="0">
                    <a:pos x="9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9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7" h="21">
                    <a:moveTo>
                      <a:pt x="12" y="15"/>
                    </a:moveTo>
                    <a:lnTo>
                      <a:pt x="12" y="17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2" y="10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2" y="10"/>
                    </a:moveTo>
                    <a:lnTo>
                      <a:pt x="4" y="8"/>
                    </a:lnTo>
                    <a:lnTo>
                      <a:pt x="12" y="17"/>
                    </a:lnTo>
                    <a:lnTo>
                      <a:pt x="10" y="18"/>
                    </a:lnTo>
                    <a:lnTo>
                      <a:pt x="2" y="10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12" y="17"/>
                    </a:lnTo>
                    <a:lnTo>
                      <a:pt x="7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8"/>
                    </a:moveTo>
                    <a:lnTo>
                      <a:pt x="2" y="4"/>
                    </a:lnTo>
                    <a:lnTo>
                      <a:pt x="7" y="4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7"/>
                    </a:lnTo>
                    <a:lnTo>
                      <a:pt x="4" y="7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2424"/>
              <p:cNvSpPr>
                <a:spLocks noEditPoints="1"/>
              </p:cNvSpPr>
              <p:nvPr/>
            </p:nvSpPr>
            <p:spPr bwMode="auto">
              <a:xfrm>
                <a:off x="1463" y="2807"/>
                <a:ext cx="14" cy="20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1" y="16"/>
                  </a:cxn>
                  <a:cxn ang="0">
                    <a:pos x="13" y="15"/>
                  </a:cxn>
                  <a:cxn ang="0">
                    <a:pos x="0" y="10"/>
                  </a:cxn>
                  <a:cxn ang="0">
                    <a:pos x="13" y="15"/>
                  </a:cxn>
                  <a:cxn ang="0">
                    <a:pos x="0" y="10"/>
                  </a:cxn>
                  <a:cxn ang="0">
                    <a:pos x="6" y="5"/>
                  </a:cxn>
                  <a:cxn ang="0">
                    <a:pos x="0" y="10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4" y="10"/>
                  </a:cxn>
                  <a:cxn ang="0">
                    <a:pos x="8" y="16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9" y="13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0">
                    <a:moveTo>
                      <a:pt x="13" y="15"/>
                    </a:moveTo>
                    <a:lnTo>
                      <a:pt x="11" y="16"/>
                    </a:lnTo>
                    <a:lnTo>
                      <a:pt x="11" y="1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13" y="15"/>
                    </a:lnTo>
                    <a:close/>
                    <a:moveTo>
                      <a:pt x="0" y="15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0" y="15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10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2425"/>
              <p:cNvSpPr>
                <a:spLocks noEditPoints="1"/>
              </p:cNvSpPr>
              <p:nvPr/>
            </p:nvSpPr>
            <p:spPr bwMode="auto">
              <a:xfrm>
                <a:off x="1466" y="2797"/>
                <a:ext cx="16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2" y="18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11" y="15"/>
                  </a:cxn>
                  <a:cxn ang="0">
                    <a:pos x="0" y="15"/>
                  </a:cxn>
                  <a:cxn ang="0">
                    <a:pos x="6" y="9"/>
                  </a:cxn>
                  <a:cxn ang="0">
                    <a:pos x="0" y="15"/>
                  </a:cxn>
                  <a:cxn ang="0">
                    <a:pos x="8" y="9"/>
                  </a:cxn>
                  <a:cxn ang="0">
                    <a:pos x="6" y="20"/>
                  </a:cxn>
                  <a:cxn ang="0">
                    <a:pos x="13" y="15"/>
                  </a:cxn>
                  <a:cxn ang="0">
                    <a:pos x="8" y="20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13" y="15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2" y="10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1" y="0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1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2">
                    <a:moveTo>
                      <a:pt x="11" y="15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5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5"/>
                    </a:moveTo>
                    <a:lnTo>
                      <a:pt x="0" y="9"/>
                    </a:lnTo>
                    <a:lnTo>
                      <a:pt x="6" y="9"/>
                    </a:lnTo>
                    <a:lnTo>
                      <a:pt x="6" y="15"/>
                    </a:lnTo>
                    <a:lnTo>
                      <a:pt x="0" y="15"/>
                    </a:lnTo>
                    <a:close/>
                    <a:moveTo>
                      <a:pt x="6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9"/>
                    </a:lnTo>
                    <a:close/>
                    <a:moveTo>
                      <a:pt x="13" y="15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5"/>
                    </a:lnTo>
                    <a:lnTo>
                      <a:pt x="13" y="15"/>
                    </a:lnTo>
                    <a:close/>
                    <a:moveTo>
                      <a:pt x="2" y="15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5"/>
                    </a:lnTo>
                    <a:lnTo>
                      <a:pt x="2" y="15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426"/>
              <p:cNvSpPr>
                <a:spLocks noEditPoints="1"/>
              </p:cNvSpPr>
              <p:nvPr/>
            </p:nvSpPr>
            <p:spPr bwMode="auto">
              <a:xfrm>
                <a:off x="1471" y="2788"/>
                <a:ext cx="14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8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8"/>
                  </a:cxn>
                  <a:cxn ang="0">
                    <a:pos x="10" y="18"/>
                  </a:cxn>
                  <a:cxn ang="0">
                    <a:pos x="13" y="11"/>
                  </a:cxn>
                  <a:cxn ang="0">
                    <a:pos x="11" y="16"/>
                  </a:cxn>
                  <a:cxn ang="0">
                    <a:pos x="13" y="11"/>
                  </a:cxn>
                  <a:cxn ang="0">
                    <a:pos x="1" y="9"/>
                  </a:cxn>
                  <a:cxn ang="0">
                    <a:pos x="13" y="11"/>
                  </a:cxn>
                  <a:cxn ang="0">
                    <a:pos x="1" y="9"/>
                  </a:cxn>
                  <a:cxn ang="0">
                    <a:pos x="6" y="3"/>
                  </a:cxn>
                  <a:cxn ang="0">
                    <a:pos x="1" y="9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4" y="9"/>
                  </a:cxn>
                  <a:cxn ang="0">
                    <a:pos x="8" y="14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21">
                    <a:moveTo>
                      <a:pt x="11" y="14"/>
                    </a:moveTo>
                    <a:lnTo>
                      <a:pt x="11" y="1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21"/>
                    </a:lnTo>
                    <a:lnTo>
                      <a:pt x="3" y="19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1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" y="9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1" y="9"/>
                    </a:moveTo>
                    <a:lnTo>
                      <a:pt x="3" y="8"/>
                    </a:lnTo>
                    <a:lnTo>
                      <a:pt x="11" y="16"/>
                    </a:lnTo>
                    <a:lnTo>
                      <a:pt x="10" y="18"/>
                    </a:lnTo>
                    <a:lnTo>
                      <a:pt x="1" y="9"/>
                    </a:lnTo>
                    <a:close/>
                    <a:moveTo>
                      <a:pt x="13" y="11"/>
                    </a:moveTo>
                    <a:lnTo>
                      <a:pt x="13" y="14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9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4" y="9"/>
                    </a:moveTo>
                    <a:lnTo>
                      <a:pt x="14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427"/>
              <p:cNvSpPr>
                <a:spLocks noEditPoints="1"/>
              </p:cNvSpPr>
              <p:nvPr/>
            </p:nvSpPr>
            <p:spPr bwMode="auto">
              <a:xfrm>
                <a:off x="1474" y="2780"/>
                <a:ext cx="16" cy="19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9"/>
                  </a:cxn>
                  <a:cxn ang="0">
                    <a:pos x="5" y="19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13" y="14"/>
                  </a:cxn>
                  <a:cxn ang="0">
                    <a:pos x="2" y="9"/>
                  </a:cxn>
                  <a:cxn ang="0">
                    <a:pos x="7" y="4"/>
                  </a:cxn>
                  <a:cxn ang="0">
                    <a:pos x="2" y="9"/>
                  </a:cxn>
                  <a:cxn ang="0">
                    <a:pos x="8" y="4"/>
                  </a:cxn>
                  <a:cxn ang="0">
                    <a:pos x="7" y="16"/>
                  </a:cxn>
                  <a:cxn ang="0">
                    <a:pos x="15" y="9"/>
                  </a:cxn>
                  <a:cxn ang="0">
                    <a:pos x="8" y="1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3" y="4"/>
                  </a:cxn>
                  <a:cxn ang="0">
                    <a:pos x="16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19">
                    <a:moveTo>
                      <a:pt x="5" y="19"/>
                    </a:moveTo>
                    <a:lnTo>
                      <a:pt x="3" y="19"/>
                    </a:lnTo>
                    <a:lnTo>
                      <a:pt x="2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2" y="9"/>
                    </a:lnTo>
                    <a:lnTo>
                      <a:pt x="3" y="9"/>
                    </a:lnTo>
                    <a:lnTo>
                      <a:pt x="5" y="8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4"/>
                    </a:lnTo>
                    <a:lnTo>
                      <a:pt x="13" y="14"/>
                    </a:lnTo>
                    <a:close/>
                    <a:moveTo>
                      <a:pt x="2" y="14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4"/>
                    </a:lnTo>
                    <a:lnTo>
                      <a:pt x="2" y="14"/>
                    </a:lnTo>
                    <a:close/>
                    <a:moveTo>
                      <a:pt x="2" y="9"/>
                    </a:moveTo>
                    <a:lnTo>
                      <a:pt x="2" y="4"/>
                    </a:lnTo>
                    <a:lnTo>
                      <a:pt x="7" y="4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4"/>
                    </a:lnTo>
                    <a:close/>
                    <a:moveTo>
                      <a:pt x="15" y="9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428"/>
              <p:cNvSpPr>
                <a:spLocks noEditPoints="1"/>
              </p:cNvSpPr>
              <p:nvPr/>
            </p:nvSpPr>
            <p:spPr bwMode="auto">
              <a:xfrm>
                <a:off x="1477" y="2771"/>
                <a:ext cx="15" cy="2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2" y="17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13" y="13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5" y="7"/>
                  </a:cxn>
                  <a:cxn ang="0">
                    <a:pos x="12" y="17"/>
                  </a:cxn>
                  <a:cxn ang="0">
                    <a:pos x="15" y="12"/>
                  </a:cxn>
                  <a:cxn ang="0">
                    <a:pos x="13" y="15"/>
                  </a:cxn>
                  <a:cxn ang="0">
                    <a:pos x="15" y="12"/>
                  </a:cxn>
                  <a:cxn ang="0">
                    <a:pos x="2" y="9"/>
                  </a:cxn>
                  <a:cxn ang="0">
                    <a:pos x="15" y="12"/>
                  </a:cxn>
                  <a:cxn ang="0">
                    <a:pos x="2" y="9"/>
                  </a:cxn>
                  <a:cxn ang="0">
                    <a:pos x="8" y="2"/>
                  </a:cxn>
                  <a:cxn ang="0">
                    <a:pos x="2" y="9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9"/>
                  </a:cxn>
                  <a:cxn ang="0">
                    <a:pos x="10" y="13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0">
                    <a:moveTo>
                      <a:pt x="13" y="13"/>
                    </a:moveTo>
                    <a:lnTo>
                      <a:pt x="12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13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2" y="9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2" y="9"/>
                    </a:moveTo>
                    <a:lnTo>
                      <a:pt x="5" y="7"/>
                    </a:lnTo>
                    <a:lnTo>
                      <a:pt x="13" y="15"/>
                    </a:lnTo>
                    <a:lnTo>
                      <a:pt x="12" y="17"/>
                    </a:lnTo>
                    <a:lnTo>
                      <a:pt x="2" y="9"/>
                    </a:lnTo>
                    <a:close/>
                    <a:moveTo>
                      <a:pt x="15" y="12"/>
                    </a:moveTo>
                    <a:lnTo>
                      <a:pt x="15" y="13"/>
                    </a:lnTo>
                    <a:lnTo>
                      <a:pt x="13" y="15"/>
                    </a:lnTo>
                    <a:lnTo>
                      <a:pt x="8" y="12"/>
                    </a:lnTo>
                    <a:lnTo>
                      <a:pt x="15" y="12"/>
                    </a:lnTo>
                    <a:close/>
                    <a:moveTo>
                      <a:pt x="2" y="12"/>
                    </a:moveTo>
                    <a:lnTo>
                      <a:pt x="2" y="9"/>
                    </a:lnTo>
                    <a:lnTo>
                      <a:pt x="15" y="9"/>
                    </a:lnTo>
                    <a:lnTo>
                      <a:pt x="15" y="12"/>
                    </a:lnTo>
                    <a:lnTo>
                      <a:pt x="2" y="12"/>
                    </a:lnTo>
                    <a:close/>
                    <a:moveTo>
                      <a:pt x="2" y="9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9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5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429"/>
              <p:cNvSpPr>
                <a:spLocks noEditPoints="1"/>
              </p:cNvSpPr>
              <p:nvPr/>
            </p:nvSpPr>
            <p:spPr bwMode="auto">
              <a:xfrm>
                <a:off x="1481" y="2762"/>
                <a:ext cx="16" cy="21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1" y="16"/>
                  </a:cxn>
                  <a:cxn ang="0">
                    <a:pos x="1" y="13"/>
                  </a:cxn>
                  <a:cxn ang="0">
                    <a:pos x="3" y="9"/>
                  </a:cxn>
                  <a:cxn ang="0">
                    <a:pos x="6" y="21"/>
                  </a:cxn>
                  <a:cxn ang="0">
                    <a:pos x="8" y="9"/>
                  </a:cxn>
                  <a:cxn ang="0">
                    <a:pos x="6" y="21"/>
                  </a:cxn>
                  <a:cxn ang="0">
                    <a:pos x="13" y="14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1" y="11"/>
                  </a:cxn>
                  <a:cxn ang="0">
                    <a:pos x="13" y="14"/>
                  </a:cxn>
                  <a:cxn ang="0">
                    <a:pos x="1" y="11"/>
                  </a:cxn>
                  <a:cxn ang="0">
                    <a:pos x="8" y="5"/>
                  </a:cxn>
                  <a:cxn ang="0">
                    <a:pos x="1" y="11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14" y="11"/>
                  </a:cxn>
                  <a:cxn ang="0">
                    <a:pos x="9" y="16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9" y="1"/>
                  </a:cxn>
                  <a:cxn ang="0">
                    <a:pos x="3" y="8"/>
                  </a:cxn>
                  <a:cxn ang="0">
                    <a:pos x="9" y="1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1">
                    <a:moveTo>
                      <a:pt x="6" y="21"/>
                    </a:moveTo>
                    <a:lnTo>
                      <a:pt x="3" y="19"/>
                    </a:lnTo>
                    <a:lnTo>
                      <a:pt x="1" y="19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21"/>
                    </a:lnTo>
                    <a:close/>
                    <a:moveTo>
                      <a:pt x="6" y="9"/>
                    </a:moveTo>
                    <a:lnTo>
                      <a:pt x="8" y="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9"/>
                    </a:lnTo>
                    <a:close/>
                    <a:moveTo>
                      <a:pt x="13" y="14"/>
                    </a:moveTo>
                    <a:lnTo>
                      <a:pt x="13" y="21"/>
                    </a:lnTo>
                    <a:lnTo>
                      <a:pt x="8" y="21"/>
                    </a:lnTo>
                    <a:lnTo>
                      <a:pt x="8" y="14"/>
                    </a:lnTo>
                    <a:lnTo>
                      <a:pt x="13" y="14"/>
                    </a:lnTo>
                    <a:close/>
                    <a:moveTo>
                      <a:pt x="1" y="14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1" y="14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8" y="5"/>
                    </a:lnTo>
                    <a:lnTo>
                      <a:pt x="8" y="11"/>
                    </a:lnTo>
                    <a:lnTo>
                      <a:pt x="1" y="11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9" y="16"/>
                    </a:lnTo>
                    <a:lnTo>
                      <a:pt x="9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9" y="1"/>
                    </a:lnTo>
                    <a:lnTo>
                      <a:pt x="9" y="8"/>
                    </a:lnTo>
                    <a:lnTo>
                      <a:pt x="3" y="8"/>
                    </a:lnTo>
                    <a:close/>
                    <a:moveTo>
                      <a:pt x="9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4" y="8"/>
                    </a:moveTo>
                    <a:lnTo>
                      <a:pt x="4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4" y="8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430"/>
              <p:cNvSpPr>
                <a:spLocks noEditPoints="1"/>
              </p:cNvSpPr>
              <p:nvPr/>
            </p:nvSpPr>
            <p:spPr bwMode="auto">
              <a:xfrm>
                <a:off x="1485" y="2754"/>
                <a:ext cx="17" cy="21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9" y="19"/>
                  </a:cxn>
                  <a:cxn ang="0">
                    <a:pos x="4" y="19"/>
                  </a:cxn>
                  <a:cxn ang="0">
                    <a:pos x="0" y="16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5" y="6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7" y="19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13" y="13"/>
                  </a:cxn>
                  <a:cxn ang="0">
                    <a:pos x="2" y="8"/>
                  </a:cxn>
                  <a:cxn ang="0">
                    <a:pos x="7" y="3"/>
                  </a:cxn>
                  <a:cxn ang="0">
                    <a:pos x="2" y="8"/>
                  </a:cxn>
                  <a:cxn ang="0">
                    <a:pos x="9" y="3"/>
                  </a:cxn>
                  <a:cxn ang="0">
                    <a:pos x="7" y="14"/>
                  </a:cxn>
                  <a:cxn ang="0">
                    <a:pos x="15" y="8"/>
                  </a:cxn>
                  <a:cxn ang="0">
                    <a:pos x="9" y="14"/>
                  </a:cxn>
                  <a:cxn ang="0">
                    <a:pos x="15" y="8"/>
                  </a:cxn>
                  <a:cxn ang="0">
                    <a:pos x="4" y="6"/>
                  </a:cxn>
                  <a:cxn ang="0">
                    <a:pos x="15" y="8"/>
                  </a:cxn>
                  <a:cxn ang="0">
                    <a:pos x="4" y="6"/>
                  </a:cxn>
                  <a:cxn ang="0">
                    <a:pos x="9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9" y="1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  <a:cxn ang="0">
                    <a:pos x="15" y="9"/>
                  </a:cxn>
                  <a:cxn ang="0">
                    <a:pos x="10" y="11"/>
                  </a:cxn>
                </a:cxnLst>
                <a:rect l="0" t="0" r="r" b="b"/>
                <a:pathLst>
                  <a:path w="17" h="21">
                    <a:moveTo>
                      <a:pt x="12" y="14"/>
                    </a:moveTo>
                    <a:lnTo>
                      <a:pt x="12" y="16"/>
                    </a:lnTo>
                    <a:lnTo>
                      <a:pt x="10" y="17"/>
                    </a:lnTo>
                    <a:lnTo>
                      <a:pt x="9" y="19"/>
                    </a:lnTo>
                    <a:lnTo>
                      <a:pt x="5" y="21"/>
                    </a:lnTo>
                    <a:lnTo>
                      <a:pt x="4" y="19"/>
                    </a:lnTo>
                    <a:lnTo>
                      <a:pt x="2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6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7" y="19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9" y="14"/>
                    </a:lnTo>
                    <a:lnTo>
                      <a:pt x="9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4" y="6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431"/>
              <p:cNvSpPr>
                <a:spLocks noEditPoints="1"/>
              </p:cNvSpPr>
              <p:nvPr/>
            </p:nvSpPr>
            <p:spPr bwMode="auto">
              <a:xfrm>
                <a:off x="1490" y="2745"/>
                <a:ext cx="13" cy="20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7"/>
                  </a:cxn>
                  <a:cxn ang="0">
                    <a:pos x="12" y="15"/>
                  </a:cxn>
                  <a:cxn ang="0">
                    <a:pos x="0" y="12"/>
                  </a:cxn>
                  <a:cxn ang="0">
                    <a:pos x="12" y="15"/>
                  </a:cxn>
                  <a:cxn ang="0">
                    <a:pos x="0" y="12"/>
                  </a:cxn>
                  <a:cxn ang="0">
                    <a:pos x="5" y="5"/>
                  </a:cxn>
                  <a:cxn ang="0">
                    <a:pos x="0" y="12"/>
                  </a:cxn>
                  <a:cxn ang="0">
                    <a:pos x="7" y="5"/>
                  </a:cxn>
                  <a:cxn ang="0">
                    <a:pos x="5" y="17"/>
                  </a:cxn>
                  <a:cxn ang="0">
                    <a:pos x="12" y="12"/>
                  </a:cxn>
                  <a:cxn ang="0">
                    <a:pos x="7" y="17"/>
                  </a:cxn>
                  <a:cxn ang="0">
                    <a:pos x="12" y="12"/>
                  </a:cxn>
                  <a:cxn ang="0">
                    <a:pos x="0" y="7"/>
                  </a:cxn>
                  <a:cxn ang="0">
                    <a:pos x="12" y="12"/>
                  </a:cxn>
                  <a:cxn ang="0">
                    <a:pos x="0" y="7"/>
                  </a:cxn>
                  <a:cxn ang="0">
                    <a:pos x="7" y="0"/>
                  </a:cxn>
                  <a:cxn ang="0">
                    <a:pos x="0" y="7"/>
                  </a:cxn>
                  <a:cxn ang="0">
                    <a:pos x="8" y="0"/>
                  </a:cxn>
                  <a:cxn ang="0">
                    <a:pos x="7" y="13"/>
                  </a:cxn>
                  <a:cxn ang="0">
                    <a:pos x="13" y="7"/>
                  </a:cxn>
                  <a:cxn ang="0">
                    <a:pos x="8" y="13"/>
                  </a:cxn>
                  <a:cxn ang="0">
                    <a:pos x="13" y="7"/>
                  </a:cxn>
                  <a:cxn ang="0">
                    <a:pos x="2" y="5"/>
                  </a:cxn>
                  <a:cxn ang="0">
                    <a:pos x="13" y="7"/>
                  </a:cxn>
                  <a:cxn ang="0">
                    <a:pos x="2" y="5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20">
                    <a:moveTo>
                      <a:pt x="12" y="15"/>
                    </a:moveTo>
                    <a:lnTo>
                      <a:pt x="10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5"/>
                    </a:lnTo>
                    <a:close/>
                    <a:moveTo>
                      <a:pt x="12" y="12"/>
                    </a:moveTo>
                    <a:lnTo>
                      <a:pt x="12" y="17"/>
                    </a:lnTo>
                    <a:lnTo>
                      <a:pt x="7" y="17"/>
                    </a:lnTo>
                    <a:lnTo>
                      <a:pt x="7" y="12"/>
                    </a:lnTo>
                    <a:lnTo>
                      <a:pt x="12" y="12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12" y="7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3" y="7"/>
                    </a:lnTo>
                    <a:close/>
                    <a:moveTo>
                      <a:pt x="2" y="7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2" y="7"/>
                    </a:lnTo>
                    <a:close/>
                    <a:moveTo>
                      <a:pt x="2" y="5"/>
                    </a:moveTo>
                    <a:lnTo>
                      <a:pt x="4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2432"/>
              <p:cNvSpPr>
                <a:spLocks noEditPoints="1"/>
              </p:cNvSpPr>
              <p:nvPr/>
            </p:nvSpPr>
            <p:spPr bwMode="auto">
              <a:xfrm>
                <a:off x="1492" y="2736"/>
                <a:ext cx="16" cy="21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1"/>
                  </a:cxn>
                  <a:cxn ang="0">
                    <a:pos x="5" y="21"/>
                  </a:cxn>
                  <a:cxn ang="0">
                    <a:pos x="2" y="18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6" y="8"/>
                  </a:cxn>
                  <a:cxn ang="0">
                    <a:pos x="0" y="13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8" y="19"/>
                  </a:cxn>
                  <a:cxn ang="0">
                    <a:pos x="13" y="13"/>
                  </a:cxn>
                  <a:cxn ang="0">
                    <a:pos x="2" y="9"/>
                  </a:cxn>
                  <a:cxn ang="0">
                    <a:pos x="13" y="13"/>
                  </a:cxn>
                  <a:cxn ang="0">
                    <a:pos x="2" y="9"/>
                  </a:cxn>
                  <a:cxn ang="0">
                    <a:pos x="8" y="5"/>
                  </a:cxn>
                  <a:cxn ang="0">
                    <a:pos x="2" y="9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5" y="9"/>
                  </a:cxn>
                  <a:cxn ang="0">
                    <a:pos x="10" y="16"/>
                  </a:cxn>
                  <a:cxn ang="0">
                    <a:pos x="15" y="9"/>
                  </a:cxn>
                  <a:cxn ang="0">
                    <a:pos x="3" y="8"/>
                  </a:cxn>
                  <a:cxn ang="0">
                    <a:pos x="15" y="9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3" y="8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21">
                    <a:moveTo>
                      <a:pt x="11" y="14"/>
                    </a:moveTo>
                    <a:lnTo>
                      <a:pt x="11" y="18"/>
                    </a:lnTo>
                    <a:lnTo>
                      <a:pt x="10" y="19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11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lnTo>
                      <a:pt x="0" y="13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9"/>
                    </a:moveTo>
                    <a:lnTo>
                      <a:pt x="2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5" y="9"/>
                    </a:moveTo>
                    <a:lnTo>
                      <a:pt x="15" y="16"/>
                    </a:lnTo>
                    <a:lnTo>
                      <a:pt x="10" y="16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8"/>
                    </a:lnTo>
                    <a:lnTo>
                      <a:pt x="3" y="8"/>
                    </a:lnTo>
                    <a:close/>
                    <a:moveTo>
                      <a:pt x="10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2433"/>
              <p:cNvSpPr>
                <a:spLocks noEditPoints="1"/>
              </p:cNvSpPr>
              <p:nvPr/>
            </p:nvSpPr>
            <p:spPr bwMode="auto">
              <a:xfrm>
                <a:off x="1497" y="2728"/>
                <a:ext cx="14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4"/>
                  </a:cxn>
                  <a:cxn ang="0">
                    <a:pos x="0" y="11"/>
                  </a:cxn>
                  <a:cxn ang="0">
                    <a:pos x="11" y="14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8" y="6"/>
                  </a:cxn>
                  <a:cxn ang="0">
                    <a:pos x="5" y="17"/>
                  </a:cxn>
                  <a:cxn ang="0">
                    <a:pos x="13" y="11"/>
                  </a:cxn>
                  <a:cxn ang="0">
                    <a:pos x="8" y="17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19">
                    <a:moveTo>
                      <a:pt x="11" y="14"/>
                    </a:moveTo>
                    <a:lnTo>
                      <a:pt x="11" y="16"/>
                    </a:lnTo>
                    <a:lnTo>
                      <a:pt x="10" y="17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1" y="14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4"/>
                    </a:lnTo>
                    <a:lnTo>
                      <a:pt x="0" y="14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8" y="6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5" y="6"/>
                    </a:lnTo>
                    <a:close/>
                    <a:moveTo>
                      <a:pt x="13" y="11"/>
                    </a:moveTo>
                    <a:lnTo>
                      <a:pt x="13" y="17"/>
                    </a:lnTo>
                    <a:lnTo>
                      <a:pt x="8" y="17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4" y="8"/>
                    </a:moveTo>
                    <a:lnTo>
                      <a:pt x="14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434"/>
              <p:cNvSpPr>
                <a:spLocks noEditPoints="1"/>
              </p:cNvSpPr>
              <p:nvPr/>
            </p:nvSpPr>
            <p:spPr bwMode="auto">
              <a:xfrm>
                <a:off x="1500" y="2721"/>
                <a:ext cx="16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3" y="7"/>
                  </a:cxn>
                  <a:cxn ang="0">
                    <a:pos x="5" y="18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8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6" y="7"/>
                  </a:cxn>
                  <a:cxn ang="0">
                    <a:pos x="10" y="11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18">
                    <a:moveTo>
                      <a:pt x="5" y="18"/>
                    </a:moveTo>
                    <a:lnTo>
                      <a:pt x="3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18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6" y="7"/>
                    </a:moveTo>
                    <a:lnTo>
                      <a:pt x="16" y="11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435"/>
              <p:cNvSpPr>
                <a:spLocks noEditPoints="1"/>
              </p:cNvSpPr>
              <p:nvPr/>
            </p:nvSpPr>
            <p:spPr bwMode="auto">
              <a:xfrm>
                <a:off x="1505" y="2713"/>
                <a:ext cx="13" cy="19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6" y="6"/>
                  </a:cxn>
                  <a:cxn ang="0">
                    <a:pos x="5" y="18"/>
                  </a:cxn>
                  <a:cxn ang="0">
                    <a:pos x="11" y="11"/>
                  </a:cxn>
                  <a:cxn ang="0">
                    <a:pos x="6" y="18"/>
                  </a:cxn>
                  <a:cxn ang="0">
                    <a:pos x="11" y="11"/>
                  </a:cxn>
                  <a:cxn ang="0">
                    <a:pos x="0" y="8"/>
                  </a:cxn>
                  <a:cxn ang="0">
                    <a:pos x="11" y="11"/>
                  </a:cxn>
                  <a:cxn ang="0">
                    <a:pos x="0" y="8"/>
                  </a:cxn>
                  <a:cxn ang="0">
                    <a:pos x="6" y="3"/>
                  </a:cxn>
                  <a:cxn ang="0">
                    <a:pos x="0" y="8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3" y="8"/>
                  </a:cxn>
                  <a:cxn ang="0">
                    <a:pos x="8" y="15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6"/>
                  </a:cxn>
                </a:cxnLst>
                <a:rect l="0" t="0" r="r" b="b"/>
                <a:pathLst>
                  <a:path w="13" h="19">
                    <a:moveTo>
                      <a:pt x="11" y="13"/>
                    </a:moveTo>
                    <a:lnTo>
                      <a:pt x="10" y="16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1" y="11"/>
                    </a:moveTo>
                    <a:lnTo>
                      <a:pt x="11" y="18"/>
                    </a:lnTo>
                    <a:lnTo>
                      <a:pt x="6" y="18"/>
                    </a:lnTo>
                    <a:lnTo>
                      <a:pt x="6" y="11"/>
                    </a:lnTo>
                    <a:lnTo>
                      <a:pt x="11" y="11"/>
                    </a:lnTo>
                    <a:close/>
                    <a:moveTo>
                      <a:pt x="0" y="11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436"/>
              <p:cNvSpPr>
                <a:spLocks noEditPoints="1"/>
              </p:cNvSpPr>
              <p:nvPr/>
            </p:nvSpPr>
            <p:spPr bwMode="auto">
              <a:xfrm>
                <a:off x="1507" y="2706"/>
                <a:ext cx="16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1" y="15"/>
                  </a:cxn>
                  <a:cxn ang="0">
                    <a:pos x="1" y="10"/>
                  </a:cxn>
                  <a:cxn ang="0">
                    <a:pos x="3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4"/>
                  </a:cxn>
                  <a:cxn ang="0">
                    <a:pos x="1" y="10"/>
                  </a:cxn>
                  <a:cxn ang="0">
                    <a:pos x="9" y="4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9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9" y="2"/>
                  </a:cxn>
                  <a:cxn ang="0">
                    <a:pos x="3" y="7"/>
                  </a:cxn>
                  <a:cxn ang="0">
                    <a:pos x="9" y="2"/>
                  </a:cxn>
                  <a:cxn ang="0">
                    <a:pos x="9" y="13"/>
                  </a:cxn>
                  <a:cxn ang="0">
                    <a:pos x="16" y="7"/>
                  </a:cxn>
                  <a:cxn ang="0">
                    <a:pos x="9" y="13"/>
                  </a:cxn>
                  <a:cxn ang="0">
                    <a:pos x="16" y="7"/>
                  </a:cxn>
                  <a:cxn ang="0">
                    <a:pos x="4" y="5"/>
                  </a:cxn>
                  <a:cxn ang="0">
                    <a:pos x="16" y="7"/>
                  </a:cxn>
                  <a:cxn ang="0">
                    <a:pos x="4" y="5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lnTo>
                      <a:pt x="3" y="18"/>
                    </a:lnTo>
                    <a:lnTo>
                      <a:pt x="1" y="17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9" y="2"/>
                    </a:lnTo>
                    <a:lnTo>
                      <a:pt x="9" y="7"/>
                    </a:lnTo>
                    <a:lnTo>
                      <a:pt x="3" y="7"/>
                    </a:lnTo>
                    <a:close/>
                    <a:moveTo>
                      <a:pt x="9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6" y="7"/>
                    </a:lnTo>
                    <a:close/>
                    <a:moveTo>
                      <a:pt x="4" y="7"/>
                    </a:moveTo>
                    <a:lnTo>
                      <a:pt x="4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4" y="7"/>
                    </a:lnTo>
                    <a:close/>
                    <a:moveTo>
                      <a:pt x="4" y="5"/>
                    </a:moveTo>
                    <a:lnTo>
                      <a:pt x="4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437"/>
              <p:cNvSpPr>
                <a:spLocks noEditPoints="1"/>
              </p:cNvSpPr>
              <p:nvPr/>
            </p:nvSpPr>
            <p:spPr bwMode="auto">
              <a:xfrm>
                <a:off x="1511" y="2698"/>
                <a:ext cx="17" cy="2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8"/>
                  </a:cxn>
                  <a:cxn ang="0">
                    <a:pos x="4" y="18"/>
                  </a:cxn>
                  <a:cxn ang="0">
                    <a:pos x="0" y="17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12" y="13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7" y="18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7" y="4"/>
                  </a:cxn>
                  <a:cxn ang="0">
                    <a:pos x="2" y="10"/>
                  </a:cxn>
                  <a:cxn ang="0">
                    <a:pos x="9" y="4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9" y="15"/>
                  </a:cxn>
                  <a:cxn ang="0">
                    <a:pos x="15" y="10"/>
                  </a:cxn>
                  <a:cxn ang="0">
                    <a:pos x="4" y="8"/>
                  </a:cxn>
                  <a:cxn ang="0">
                    <a:pos x="15" y="10"/>
                  </a:cxn>
                  <a:cxn ang="0">
                    <a:pos x="4" y="8"/>
                  </a:cxn>
                  <a:cxn ang="0">
                    <a:pos x="5" y="4"/>
                  </a:cxn>
                  <a:cxn ang="0">
                    <a:pos x="4" y="8"/>
                  </a:cxn>
                  <a:cxn ang="0">
                    <a:pos x="5" y="2"/>
                  </a:cxn>
                  <a:cxn ang="0">
                    <a:pos x="13" y="12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3" y="10"/>
                  </a:cxn>
                </a:cxnLst>
                <a:rect l="0" t="0" r="r" b="b"/>
                <a:pathLst>
                  <a:path w="17" h="20">
                    <a:moveTo>
                      <a:pt x="12" y="13"/>
                    </a:moveTo>
                    <a:lnTo>
                      <a:pt x="12" y="1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7" y="4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9" y="15"/>
                    </a:lnTo>
                    <a:lnTo>
                      <a:pt x="9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8"/>
                    </a:moveTo>
                    <a:lnTo>
                      <a:pt x="4" y="5"/>
                    </a:lnTo>
                    <a:lnTo>
                      <a:pt x="5" y="4"/>
                    </a:lnTo>
                    <a:lnTo>
                      <a:pt x="9" y="8"/>
                    </a:lnTo>
                    <a:lnTo>
                      <a:pt x="4" y="8"/>
                    </a:lnTo>
                    <a:close/>
                    <a:moveTo>
                      <a:pt x="5" y="4"/>
                    </a:moveTo>
                    <a:lnTo>
                      <a:pt x="5" y="2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5" y="4"/>
                    </a:lnTo>
                    <a:close/>
                    <a:moveTo>
                      <a:pt x="5" y="2"/>
                    </a:moveTo>
                    <a:lnTo>
                      <a:pt x="9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5" y="2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2438"/>
              <p:cNvSpPr>
                <a:spLocks noEditPoints="1"/>
              </p:cNvSpPr>
              <p:nvPr/>
            </p:nvSpPr>
            <p:spPr bwMode="auto">
              <a:xfrm>
                <a:off x="1515" y="2693"/>
                <a:ext cx="14" cy="17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17"/>
                  </a:cxn>
                  <a:cxn ang="0">
                    <a:pos x="5" y="17"/>
                  </a:cxn>
                  <a:cxn ang="0">
                    <a:pos x="1" y="13"/>
                  </a:cxn>
                  <a:cxn ang="0">
                    <a:pos x="13" y="12"/>
                  </a:cxn>
                  <a:cxn ang="0">
                    <a:pos x="0" y="10"/>
                  </a:cxn>
                  <a:cxn ang="0">
                    <a:pos x="13" y="12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0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1" y="7"/>
                  </a:cxn>
                  <a:cxn ang="0">
                    <a:pos x="14" y="10"/>
                  </a:cxn>
                  <a:cxn ang="0">
                    <a:pos x="1" y="7"/>
                  </a:cxn>
                  <a:cxn ang="0">
                    <a:pos x="8" y="2"/>
                  </a:cxn>
                  <a:cxn ang="0">
                    <a:pos x="1" y="7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9" y="13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17">
                    <a:moveTo>
                      <a:pt x="13" y="12"/>
                    </a:moveTo>
                    <a:lnTo>
                      <a:pt x="11" y="13"/>
                    </a:lnTo>
                    <a:lnTo>
                      <a:pt x="11" y="1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1" y="15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13" y="12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0" y="12"/>
                    </a:lnTo>
                    <a:close/>
                    <a:moveTo>
                      <a:pt x="0" y="1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439"/>
              <p:cNvSpPr>
                <a:spLocks noEditPoints="1"/>
              </p:cNvSpPr>
              <p:nvPr/>
            </p:nvSpPr>
            <p:spPr bwMode="auto">
              <a:xfrm>
                <a:off x="1518" y="2687"/>
                <a:ext cx="16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2" y="15"/>
                  </a:cxn>
                  <a:cxn ang="0">
                    <a:pos x="2" y="10"/>
                  </a:cxn>
                  <a:cxn ang="0">
                    <a:pos x="3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8" y="18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0" y="2"/>
                  </a:cxn>
                  <a:cxn ang="0">
                    <a:pos x="3" y="6"/>
                  </a:cxn>
                  <a:cxn ang="0">
                    <a:pos x="11" y="2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1" y="13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16" y="6"/>
                  </a:cxn>
                  <a:cxn ang="0">
                    <a:pos x="5" y="6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5" y="2"/>
                  </a:cxn>
                  <a:cxn ang="0">
                    <a:pos x="16" y="6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lnTo>
                      <a:pt x="3" y="18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2"/>
                    </a:lnTo>
                    <a:lnTo>
                      <a:pt x="10" y="2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2"/>
                    </a:moveTo>
                    <a:lnTo>
                      <a:pt x="11" y="2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6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440"/>
              <p:cNvSpPr>
                <a:spLocks noEditPoints="1"/>
              </p:cNvSpPr>
              <p:nvPr/>
            </p:nvSpPr>
            <p:spPr bwMode="auto">
              <a:xfrm>
                <a:off x="1523" y="2684"/>
                <a:ext cx="14" cy="14"/>
              </a:xfrm>
              <a:custGeom>
                <a:avLst/>
                <a:gdLst/>
                <a:ahLst/>
                <a:cxnLst>
                  <a:cxn ang="0">
                    <a:pos x="10" y="13"/>
                  </a:cxn>
                  <a:cxn ang="0">
                    <a:pos x="8" y="14"/>
                  </a:cxn>
                  <a:cxn ang="0">
                    <a:pos x="6" y="14"/>
                  </a:cxn>
                  <a:cxn ang="0">
                    <a:pos x="5" y="14"/>
                  </a:cxn>
                  <a:cxn ang="0">
                    <a:pos x="1" y="14"/>
                  </a:cxn>
                  <a:cxn ang="0">
                    <a:pos x="1" y="1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10" y="13"/>
                  </a:cxn>
                  <a:cxn ang="0">
                    <a:pos x="1" y="6"/>
                  </a:cxn>
                  <a:cxn ang="0">
                    <a:pos x="3" y="5"/>
                  </a:cxn>
                  <a:cxn ang="0">
                    <a:pos x="11" y="11"/>
                  </a:cxn>
                  <a:cxn ang="0">
                    <a:pos x="10" y="13"/>
                  </a:cxn>
                  <a:cxn ang="0">
                    <a:pos x="1" y="6"/>
                  </a:cxn>
                  <a:cxn ang="0">
                    <a:pos x="13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6" y="8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6" y="6"/>
                  </a:cxn>
                  <a:cxn ang="0">
                    <a:pos x="1" y="6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14" y="6"/>
                  </a:cxn>
                  <a:cxn ang="0">
                    <a:pos x="14" y="11"/>
                  </a:cxn>
                  <a:cxn ang="0">
                    <a:pos x="8" y="11"/>
                  </a:cxn>
                  <a:cxn ang="0">
                    <a:pos x="8" y="6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14" y="5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3" y="5"/>
                  </a:cxn>
                  <a:cxn ang="0">
                    <a:pos x="3" y="3"/>
                  </a:cxn>
                  <a:cxn ang="0">
                    <a:pos x="5" y="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3" y="5"/>
                  </a:cxn>
                </a:cxnLst>
                <a:rect l="0" t="0" r="r" b="b"/>
                <a:pathLst>
                  <a:path w="14" h="14">
                    <a:moveTo>
                      <a:pt x="10" y="13"/>
                    </a:moveTo>
                    <a:lnTo>
                      <a:pt x="8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" y="6"/>
                    </a:lnTo>
                    <a:lnTo>
                      <a:pt x="10" y="13"/>
                    </a:lnTo>
                    <a:close/>
                    <a:moveTo>
                      <a:pt x="1" y="6"/>
                    </a:moveTo>
                    <a:lnTo>
                      <a:pt x="3" y="5"/>
                    </a:lnTo>
                    <a:lnTo>
                      <a:pt x="11" y="11"/>
                    </a:lnTo>
                    <a:lnTo>
                      <a:pt x="10" y="13"/>
                    </a:lnTo>
                    <a:lnTo>
                      <a:pt x="1" y="6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11" y="11"/>
                    </a:lnTo>
                    <a:lnTo>
                      <a:pt x="6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6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" y="6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14" y="6"/>
                    </a:moveTo>
                    <a:lnTo>
                      <a:pt x="14" y="11"/>
                    </a:lnTo>
                    <a:lnTo>
                      <a:pt x="8" y="11"/>
                    </a:lnTo>
                    <a:lnTo>
                      <a:pt x="8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441"/>
              <p:cNvSpPr>
                <a:spLocks noEditPoints="1"/>
              </p:cNvSpPr>
              <p:nvPr/>
            </p:nvSpPr>
            <p:spPr bwMode="auto">
              <a:xfrm>
                <a:off x="1526" y="2680"/>
                <a:ext cx="15" cy="15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3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13" y="9"/>
                  </a:cxn>
                  <a:cxn ang="0">
                    <a:pos x="7" y="15"/>
                  </a:cxn>
                  <a:cxn ang="0">
                    <a:pos x="13" y="9"/>
                  </a:cxn>
                  <a:cxn ang="0">
                    <a:pos x="2" y="7"/>
                  </a:cxn>
                  <a:cxn ang="0">
                    <a:pos x="13" y="9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2" y="7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15" y="7"/>
                  </a:cxn>
                  <a:cxn ang="0">
                    <a:pos x="8" y="13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15" y="7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3" y="5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5"/>
                  </a:cxn>
                  <a:cxn ang="0">
                    <a:pos x="13" y="10"/>
                  </a:cxn>
                  <a:cxn ang="0">
                    <a:pos x="10" y="12"/>
                  </a:cxn>
                </a:cxnLst>
                <a:rect l="0" t="0" r="r" b="b"/>
                <a:pathLst>
                  <a:path w="15" h="15">
                    <a:moveTo>
                      <a:pt x="5" y="15"/>
                    </a:moveTo>
                    <a:lnTo>
                      <a:pt x="3" y="13"/>
                    </a:lnTo>
                    <a:lnTo>
                      <a:pt x="2" y="13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13" y="9"/>
                    </a:moveTo>
                    <a:lnTo>
                      <a:pt x="13" y="15"/>
                    </a:lnTo>
                    <a:lnTo>
                      <a:pt x="7" y="15"/>
                    </a:lnTo>
                    <a:lnTo>
                      <a:pt x="7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7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7"/>
                    </a:lnTo>
                    <a:lnTo>
                      <a:pt x="2" y="7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5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442"/>
              <p:cNvSpPr>
                <a:spLocks noEditPoints="1"/>
              </p:cNvSpPr>
              <p:nvPr/>
            </p:nvSpPr>
            <p:spPr bwMode="auto">
              <a:xfrm>
                <a:off x="1529" y="2677"/>
                <a:ext cx="15" cy="15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12"/>
                  </a:cxn>
                  <a:cxn ang="0">
                    <a:pos x="10" y="13"/>
                  </a:cxn>
                  <a:cxn ang="0">
                    <a:pos x="8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3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12" y="7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0" y="2"/>
                  </a:cxn>
                  <a:cxn ang="0">
                    <a:pos x="7" y="2"/>
                  </a:cxn>
                  <a:cxn ang="0">
                    <a:pos x="7" y="7"/>
                  </a:cxn>
                  <a:cxn ang="0">
                    <a:pos x="0" y="7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5" y="7"/>
                  </a:cxn>
                  <a:cxn ang="0">
                    <a:pos x="15" y="13"/>
                  </a:cxn>
                  <a:cxn ang="0">
                    <a:pos x="8" y="13"/>
                  </a:cxn>
                  <a:cxn ang="0">
                    <a:pos x="8" y="7"/>
                  </a:cxn>
                  <a:cxn ang="0">
                    <a:pos x="15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15" y="7"/>
                  </a:cxn>
                  <a:cxn ang="0">
                    <a:pos x="15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2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2" y="7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3" y="2"/>
                  </a:cxn>
                  <a:cxn ang="0">
                    <a:pos x="15" y="3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13" y="10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5" h="15">
                    <a:moveTo>
                      <a:pt x="12" y="8"/>
                    </a:moveTo>
                    <a:lnTo>
                      <a:pt x="12" y="12"/>
                    </a:lnTo>
                    <a:lnTo>
                      <a:pt x="10" y="1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2" y="8"/>
                    </a:lnTo>
                    <a:close/>
                    <a:moveTo>
                      <a:pt x="0" y="8"/>
                    </a:moveTo>
                    <a:lnTo>
                      <a:pt x="0" y="7"/>
                    </a:lnTo>
                    <a:lnTo>
                      <a:pt x="12" y="7"/>
                    </a:lnTo>
                    <a:lnTo>
                      <a:pt x="12" y="8"/>
                    </a:lnTo>
                    <a:lnTo>
                      <a:pt x="0" y="8"/>
                    </a:lnTo>
                    <a:close/>
                    <a:moveTo>
                      <a:pt x="0" y="7"/>
                    </a:moveTo>
                    <a:lnTo>
                      <a:pt x="0" y="2"/>
                    </a:lnTo>
                    <a:lnTo>
                      <a:pt x="7" y="2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5" y="7"/>
                    </a:lnTo>
                    <a:close/>
                    <a:moveTo>
                      <a:pt x="2" y="7"/>
                    </a:moveTo>
                    <a:lnTo>
                      <a:pt x="2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2" y="7"/>
                    </a:lnTo>
                    <a:close/>
                    <a:moveTo>
                      <a:pt x="2" y="7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2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2443"/>
              <p:cNvSpPr>
                <a:spLocks noEditPoints="1"/>
              </p:cNvSpPr>
              <p:nvPr/>
            </p:nvSpPr>
            <p:spPr bwMode="auto">
              <a:xfrm>
                <a:off x="1533" y="2674"/>
                <a:ext cx="16" cy="15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0" y="11"/>
                  </a:cxn>
                  <a:cxn ang="0">
                    <a:pos x="0" y="6"/>
                  </a:cxn>
                  <a:cxn ang="0">
                    <a:pos x="3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3" y="10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8" y="2"/>
                  </a:cxn>
                  <a:cxn ang="0">
                    <a:pos x="1" y="8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4" y="8"/>
                  </a:cxn>
                  <a:cxn ang="0">
                    <a:pos x="9" y="13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6"/>
                  </a:cxn>
                  <a:cxn ang="0">
                    <a:pos x="14" y="10"/>
                  </a:cxn>
                  <a:cxn ang="0">
                    <a:pos x="9" y="11"/>
                  </a:cxn>
                </a:cxnLst>
                <a:rect l="0" t="0" r="r" b="b"/>
                <a:pathLst>
                  <a:path w="16" h="15">
                    <a:moveTo>
                      <a:pt x="6" y="15"/>
                    </a:moveTo>
                    <a:lnTo>
                      <a:pt x="3" y="15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8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8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9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  <a:moveTo>
                      <a:pt x="9" y="0"/>
                    </a:moveTo>
                    <a:lnTo>
                      <a:pt x="13" y="2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2444"/>
              <p:cNvSpPr>
                <a:spLocks noEditPoints="1"/>
              </p:cNvSpPr>
              <p:nvPr/>
            </p:nvSpPr>
            <p:spPr bwMode="auto">
              <a:xfrm>
                <a:off x="1537" y="2672"/>
                <a:ext cx="17" cy="1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4" y="13"/>
                  </a:cxn>
                  <a:cxn ang="0">
                    <a:pos x="2" y="12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2"/>
                  </a:cxn>
                  <a:cxn ang="0">
                    <a:pos x="5" y="13"/>
                  </a:cxn>
                  <a:cxn ang="0">
                    <a:pos x="5" y="2"/>
                  </a:cxn>
                  <a:cxn ang="0">
                    <a:pos x="9" y="2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2"/>
                  </a:cxn>
                  <a:cxn ang="0">
                    <a:pos x="15" y="8"/>
                  </a:cxn>
                  <a:cxn ang="0">
                    <a:pos x="15" y="13"/>
                  </a:cxn>
                  <a:cxn ang="0">
                    <a:pos x="9" y="13"/>
                  </a:cxn>
                  <a:cxn ang="0">
                    <a:pos x="9" y="8"/>
                  </a:cxn>
                  <a:cxn ang="0">
                    <a:pos x="15" y="8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9" y="7"/>
                  </a:cxn>
                  <a:cxn ang="0">
                    <a:pos x="4" y="7"/>
                  </a:cxn>
                  <a:cxn ang="0">
                    <a:pos x="9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9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7" y="7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2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7" h="13">
                    <a:moveTo>
                      <a:pt x="5" y="13"/>
                    </a:moveTo>
                    <a:lnTo>
                      <a:pt x="4" y="13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7"/>
                    </a:lnTo>
                    <a:lnTo>
                      <a:pt x="4" y="7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10" y="0"/>
                    </a:moveTo>
                    <a:lnTo>
                      <a:pt x="12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2445"/>
              <p:cNvSpPr>
                <a:spLocks noEditPoints="1"/>
              </p:cNvSpPr>
              <p:nvPr/>
            </p:nvSpPr>
            <p:spPr bwMode="auto">
              <a:xfrm>
                <a:off x="1542" y="2672"/>
                <a:ext cx="13" cy="12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4" y="12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5" y="0"/>
                  </a:cxn>
                  <a:cxn ang="0">
                    <a:pos x="5" y="12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8" y="12"/>
                  </a:cxn>
                  <a:cxn ang="0">
                    <a:pos x="5" y="12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2" y="2"/>
                  </a:cxn>
                  <a:cxn ang="0">
                    <a:pos x="13" y="4"/>
                  </a:cxn>
                  <a:cxn ang="0">
                    <a:pos x="13" y="7"/>
                  </a:cxn>
                  <a:cxn ang="0">
                    <a:pos x="13" y="8"/>
                  </a:cxn>
                  <a:cxn ang="0">
                    <a:pos x="12" y="1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0"/>
                  </a:cxn>
                </a:cxnLst>
                <a:rect l="0" t="0" r="r" b="b"/>
                <a:pathLst>
                  <a:path w="13" h="12">
                    <a:moveTo>
                      <a:pt x="5" y="12"/>
                    </a:moveTo>
                    <a:lnTo>
                      <a:pt x="4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8" y="0"/>
                    </a:moveTo>
                    <a:lnTo>
                      <a:pt x="10" y="2"/>
                    </a:lnTo>
                    <a:lnTo>
                      <a:pt x="12" y="2"/>
                    </a:lnTo>
                    <a:lnTo>
                      <a:pt x="13" y="4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2446"/>
              <p:cNvSpPr>
                <a:spLocks noEditPoints="1"/>
              </p:cNvSpPr>
              <p:nvPr/>
            </p:nvSpPr>
            <p:spPr bwMode="auto">
              <a:xfrm>
                <a:off x="1544" y="2672"/>
                <a:ext cx="16" cy="13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5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0" y="7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5" y="7"/>
                  </a:cxn>
                  <a:cxn ang="0">
                    <a:pos x="10" y="7"/>
                  </a:cxn>
                  <a:cxn ang="0">
                    <a:pos x="10" y="0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3" y="8"/>
                  </a:cxn>
                  <a:cxn ang="0">
                    <a:pos x="3" y="7"/>
                  </a:cxn>
                  <a:cxn ang="0">
                    <a:pos x="15" y="7"/>
                  </a:cxn>
                  <a:cxn ang="0">
                    <a:pos x="10" y="13"/>
                  </a:cxn>
                  <a:cxn ang="0">
                    <a:pos x="3" y="13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0" y="13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10" y="13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5" y="12"/>
                  </a:cxn>
                  <a:cxn ang="0">
                    <a:pos x="13" y="13"/>
                  </a:cxn>
                  <a:cxn ang="0">
                    <a:pos x="10" y="13"/>
                  </a:cxn>
                  <a:cxn ang="0">
                    <a:pos x="10" y="2"/>
                  </a:cxn>
                </a:cxnLst>
                <a:rect l="0" t="0" r="r" b="b"/>
                <a:pathLst>
                  <a:path w="16" h="13">
                    <a:moveTo>
                      <a:pt x="6" y="12"/>
                    </a:moveTo>
                    <a:lnTo>
                      <a:pt x="5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10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10" y="7"/>
                    </a:lnTo>
                    <a:lnTo>
                      <a:pt x="10" y="0"/>
                    </a:lnTo>
                    <a:close/>
                    <a:moveTo>
                      <a:pt x="15" y="7"/>
                    </a:moveTo>
                    <a:lnTo>
                      <a:pt x="15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15" y="7"/>
                    </a:lnTo>
                    <a:close/>
                    <a:moveTo>
                      <a:pt x="10" y="13"/>
                    </a:moveTo>
                    <a:lnTo>
                      <a:pt x="3" y="13"/>
                    </a:lnTo>
                    <a:lnTo>
                      <a:pt x="3" y="8"/>
                    </a:lnTo>
                    <a:lnTo>
                      <a:pt x="10" y="8"/>
                    </a:lnTo>
                    <a:lnTo>
                      <a:pt x="10" y="13"/>
                    </a:lnTo>
                    <a:close/>
                    <a:moveTo>
                      <a:pt x="10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0" y="2"/>
                    </a:moveTo>
                    <a:lnTo>
                      <a:pt x="13" y="4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5" y="12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2447"/>
              <p:cNvSpPr>
                <a:spLocks noEditPoints="1"/>
              </p:cNvSpPr>
              <p:nvPr/>
            </p:nvSpPr>
            <p:spPr bwMode="auto">
              <a:xfrm>
                <a:off x="1549" y="2674"/>
                <a:ext cx="14" cy="13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3" y="11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13" y="0"/>
                  </a:cxn>
                  <a:cxn ang="0">
                    <a:pos x="13" y="6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6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1" y="13"/>
                  </a:cxn>
                  <a:cxn ang="0">
                    <a:pos x="1" y="8"/>
                  </a:cxn>
                  <a:cxn ang="0">
                    <a:pos x="6" y="8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11" y="2"/>
                  </a:cxn>
                  <a:cxn ang="0">
                    <a:pos x="13" y="3"/>
                  </a:cxn>
                  <a:cxn ang="0">
                    <a:pos x="14" y="5"/>
                  </a:cxn>
                  <a:cxn ang="0">
                    <a:pos x="14" y="8"/>
                  </a:cxn>
                  <a:cxn ang="0">
                    <a:pos x="14" y="10"/>
                  </a:cxn>
                  <a:cxn ang="0">
                    <a:pos x="13" y="11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8" y="2"/>
                  </a:cxn>
                </a:cxnLst>
                <a:rect l="0" t="0" r="r" b="b"/>
                <a:pathLst>
                  <a:path w="14" h="13">
                    <a:moveTo>
                      <a:pt x="5" y="11"/>
                    </a:moveTo>
                    <a:lnTo>
                      <a:pt x="3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3"/>
                    </a:moveTo>
                    <a:lnTo>
                      <a:pt x="1" y="13"/>
                    </a:lnTo>
                    <a:lnTo>
                      <a:pt x="1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1" y="2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2448"/>
              <p:cNvSpPr>
                <a:spLocks noEditPoints="1"/>
              </p:cNvSpPr>
              <p:nvPr/>
            </p:nvSpPr>
            <p:spPr bwMode="auto">
              <a:xfrm>
                <a:off x="1552" y="2676"/>
                <a:ext cx="16" cy="14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7" y="13"/>
                  </a:cxn>
                  <a:cxn ang="0">
                    <a:pos x="2" y="8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5" y="8"/>
                  </a:cxn>
                  <a:cxn ang="0">
                    <a:pos x="8" y="1"/>
                  </a:cxn>
                  <a:cxn ang="0">
                    <a:pos x="15" y="8"/>
                  </a:cxn>
                  <a:cxn ang="0">
                    <a:pos x="2" y="8"/>
                  </a:cxn>
                  <a:cxn ang="0">
                    <a:pos x="8" y="14"/>
                  </a:cxn>
                  <a:cxn ang="0">
                    <a:pos x="2" y="8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4"/>
                  </a:cxn>
                  <a:cxn ang="0">
                    <a:pos x="16" y="8"/>
                  </a:cxn>
                  <a:cxn ang="0">
                    <a:pos x="15" y="13"/>
                  </a:cxn>
                  <a:cxn ang="0">
                    <a:pos x="10" y="14"/>
                  </a:cxn>
                </a:cxnLst>
                <a:rect l="0" t="0" r="r" b="b"/>
                <a:pathLst>
                  <a:path w="16" h="14">
                    <a:moveTo>
                      <a:pt x="5" y="11"/>
                    </a:moveTo>
                    <a:lnTo>
                      <a:pt x="3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3"/>
                    </a:moveTo>
                    <a:lnTo>
                      <a:pt x="2" y="13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5" y="1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5" y="8"/>
                    </a:moveTo>
                    <a:lnTo>
                      <a:pt x="15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1" y="3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15" y="13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2449"/>
              <p:cNvSpPr>
                <a:spLocks noEditPoints="1"/>
              </p:cNvSpPr>
              <p:nvPr/>
            </p:nvSpPr>
            <p:spPr bwMode="auto">
              <a:xfrm>
                <a:off x="1555" y="2679"/>
                <a:ext cx="17" cy="1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2" y="8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6"/>
                  </a:cxn>
                  <a:cxn ang="0">
                    <a:pos x="2" y="5"/>
                  </a:cxn>
                  <a:cxn ang="0">
                    <a:pos x="8" y="13"/>
                  </a:cxn>
                  <a:cxn ang="0">
                    <a:pos x="2" y="6"/>
                  </a:cxn>
                  <a:cxn ang="0">
                    <a:pos x="8" y="13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0" y="1"/>
                  </a:cxn>
                  <a:cxn ang="0">
                    <a:pos x="15" y="6"/>
                  </a:cxn>
                  <a:cxn ang="0">
                    <a:pos x="10" y="1"/>
                  </a:cxn>
                  <a:cxn ang="0">
                    <a:pos x="15" y="8"/>
                  </a:cxn>
                  <a:cxn ang="0">
                    <a:pos x="4" y="6"/>
                  </a:cxn>
                  <a:cxn ang="0">
                    <a:pos x="10" y="14"/>
                  </a:cxn>
                  <a:cxn ang="0">
                    <a:pos x="4" y="8"/>
                  </a:cxn>
                  <a:cxn ang="0">
                    <a:pos x="10" y="14"/>
                  </a:cxn>
                  <a:cxn ang="0">
                    <a:pos x="12" y="3"/>
                  </a:cxn>
                  <a:cxn ang="0">
                    <a:pos x="10" y="14"/>
                  </a:cxn>
                  <a:cxn ang="0">
                    <a:pos x="12" y="3"/>
                  </a:cxn>
                  <a:cxn ang="0">
                    <a:pos x="15" y="5"/>
                  </a:cxn>
                  <a:cxn ang="0">
                    <a:pos x="17" y="8"/>
                  </a:cxn>
                  <a:cxn ang="0">
                    <a:pos x="15" y="13"/>
                  </a:cxn>
                  <a:cxn ang="0">
                    <a:pos x="12" y="14"/>
                  </a:cxn>
                </a:cxnLst>
                <a:rect l="0" t="0" r="r" b="b"/>
                <a:pathLst>
                  <a:path w="17" h="14">
                    <a:moveTo>
                      <a:pt x="7" y="11"/>
                    </a:moveTo>
                    <a:lnTo>
                      <a:pt x="5" y="11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8" y="13"/>
                    </a:moveTo>
                    <a:lnTo>
                      <a:pt x="2" y="13"/>
                    </a:lnTo>
                    <a:lnTo>
                      <a:pt x="2" y="6"/>
                    </a:lnTo>
                    <a:lnTo>
                      <a:pt x="8" y="6"/>
                    </a:lnTo>
                    <a:lnTo>
                      <a:pt x="8" y="13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0" y="1"/>
                    </a:moveTo>
                    <a:lnTo>
                      <a:pt x="15" y="1"/>
                    </a:lnTo>
                    <a:lnTo>
                      <a:pt x="15" y="6"/>
                    </a:lnTo>
                    <a:lnTo>
                      <a:pt x="10" y="6"/>
                    </a:lnTo>
                    <a:lnTo>
                      <a:pt x="10" y="1"/>
                    </a:lnTo>
                    <a:close/>
                    <a:moveTo>
                      <a:pt x="15" y="6"/>
                    </a:moveTo>
                    <a:lnTo>
                      <a:pt x="15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15" y="6"/>
                    </a:lnTo>
                    <a:close/>
                    <a:moveTo>
                      <a:pt x="10" y="14"/>
                    </a:moveTo>
                    <a:lnTo>
                      <a:pt x="4" y="14"/>
                    </a:lnTo>
                    <a:lnTo>
                      <a:pt x="4" y="8"/>
                    </a:lnTo>
                    <a:lnTo>
                      <a:pt x="10" y="8"/>
                    </a:lnTo>
                    <a:lnTo>
                      <a:pt x="10" y="14"/>
                    </a:lnTo>
                    <a:close/>
                    <a:moveTo>
                      <a:pt x="10" y="3"/>
                    </a:moveTo>
                    <a:lnTo>
                      <a:pt x="12" y="3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3"/>
                    </a:lnTo>
                    <a:close/>
                    <a:moveTo>
                      <a:pt x="12" y="3"/>
                    </a:moveTo>
                    <a:lnTo>
                      <a:pt x="13" y="3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7" y="11"/>
                    </a:lnTo>
                    <a:lnTo>
                      <a:pt x="15" y="13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2450"/>
              <p:cNvSpPr>
                <a:spLocks noEditPoints="1"/>
              </p:cNvSpPr>
              <p:nvPr/>
            </p:nvSpPr>
            <p:spPr bwMode="auto">
              <a:xfrm>
                <a:off x="1560" y="2682"/>
                <a:ext cx="15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12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7" y="13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7" y="7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13" y="2"/>
                  </a:cxn>
                  <a:cxn ang="0">
                    <a:pos x="13" y="7"/>
                  </a:cxn>
                  <a:cxn ang="0">
                    <a:pos x="8" y="7"/>
                  </a:cxn>
                  <a:cxn ang="0">
                    <a:pos x="8" y="2"/>
                  </a:cxn>
                  <a:cxn ang="0">
                    <a:pos x="13" y="7"/>
                  </a:cxn>
                  <a:cxn ang="0">
                    <a:pos x="13" y="10"/>
                  </a:cxn>
                  <a:cxn ang="0">
                    <a:pos x="2" y="10"/>
                  </a:cxn>
                  <a:cxn ang="0">
                    <a:pos x="2" y="7"/>
                  </a:cxn>
                  <a:cxn ang="0">
                    <a:pos x="13" y="7"/>
                  </a:cxn>
                  <a:cxn ang="0">
                    <a:pos x="8" y="15"/>
                  </a:cxn>
                  <a:cxn ang="0">
                    <a:pos x="2" y="15"/>
                  </a:cxn>
                  <a:cxn ang="0">
                    <a:pos x="2" y="10"/>
                  </a:cxn>
                  <a:cxn ang="0">
                    <a:pos x="8" y="10"/>
                  </a:cxn>
                  <a:cxn ang="0">
                    <a:pos x="8" y="15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12" y="3"/>
                  </a:cxn>
                  <a:cxn ang="0">
                    <a:pos x="13" y="5"/>
                  </a:cxn>
                  <a:cxn ang="0">
                    <a:pos x="15" y="7"/>
                  </a:cxn>
                  <a:cxn ang="0">
                    <a:pos x="15" y="10"/>
                  </a:cxn>
                  <a:cxn ang="0">
                    <a:pos x="15" y="11"/>
                  </a:cxn>
                  <a:cxn ang="0">
                    <a:pos x="13" y="13"/>
                  </a:cxn>
                  <a:cxn ang="0">
                    <a:pos x="12" y="15"/>
                  </a:cxn>
                  <a:cxn ang="0">
                    <a:pos x="8" y="15"/>
                  </a:cxn>
                  <a:cxn ang="0">
                    <a:pos x="8" y="3"/>
                  </a:cxn>
                </a:cxnLst>
                <a:rect l="0" t="0" r="r" b="b"/>
                <a:pathLst>
                  <a:path w="15" h="15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8" y="3"/>
                    </a:moveTo>
                    <a:lnTo>
                      <a:pt x="12" y="3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2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2451"/>
              <p:cNvSpPr>
                <a:spLocks noEditPoints="1"/>
              </p:cNvSpPr>
              <p:nvPr/>
            </p:nvSpPr>
            <p:spPr bwMode="auto">
              <a:xfrm>
                <a:off x="1563" y="2685"/>
                <a:ext cx="15" cy="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9" y="4"/>
                  </a:cxn>
                  <a:cxn ang="0">
                    <a:pos x="7" y="15"/>
                  </a:cxn>
                  <a:cxn ang="0">
                    <a:pos x="9" y="4"/>
                  </a:cxn>
                  <a:cxn ang="0">
                    <a:pos x="15" y="8"/>
                  </a:cxn>
                  <a:cxn ang="0">
                    <a:pos x="9" y="4"/>
                  </a:cxn>
                  <a:cxn ang="0">
                    <a:pos x="15" y="12"/>
                  </a:cxn>
                  <a:cxn ang="0">
                    <a:pos x="4" y="8"/>
                  </a:cxn>
                  <a:cxn ang="0">
                    <a:pos x="9" y="18"/>
                  </a:cxn>
                  <a:cxn ang="0">
                    <a:pos x="4" y="12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13" y="8"/>
                  </a:cxn>
                  <a:cxn ang="0">
                    <a:pos x="15" y="12"/>
                  </a:cxn>
                  <a:cxn ang="0">
                    <a:pos x="13" y="17"/>
                  </a:cxn>
                  <a:cxn ang="0">
                    <a:pos x="10" y="18"/>
                  </a:cxn>
                </a:cxnLst>
                <a:rect l="0" t="0" r="r" b="b"/>
                <a:pathLst>
                  <a:path w="15" h="18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9" y="4"/>
                    </a:moveTo>
                    <a:lnTo>
                      <a:pt x="15" y="4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9" y="4"/>
                    </a:lnTo>
                    <a:close/>
                    <a:moveTo>
                      <a:pt x="15" y="8"/>
                    </a:moveTo>
                    <a:lnTo>
                      <a:pt x="15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15" y="8"/>
                    </a:lnTo>
                    <a:close/>
                    <a:moveTo>
                      <a:pt x="9" y="18"/>
                    </a:moveTo>
                    <a:lnTo>
                      <a:pt x="4" y="18"/>
                    </a:lnTo>
                    <a:lnTo>
                      <a:pt x="4" y="12"/>
                    </a:lnTo>
                    <a:lnTo>
                      <a:pt x="9" y="12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0" y="7"/>
                    </a:moveTo>
                    <a:lnTo>
                      <a:pt x="12" y="7"/>
                    </a:lnTo>
                    <a:lnTo>
                      <a:pt x="13" y="8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15" y="15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2452"/>
              <p:cNvSpPr>
                <a:spLocks noEditPoints="1"/>
              </p:cNvSpPr>
              <p:nvPr/>
            </p:nvSpPr>
            <p:spPr bwMode="auto">
              <a:xfrm>
                <a:off x="1567" y="2692"/>
                <a:ext cx="14" cy="16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4" y="6"/>
                  </a:cxn>
                  <a:cxn ang="0">
                    <a:pos x="8" y="1"/>
                  </a:cxn>
                  <a:cxn ang="0">
                    <a:pos x="14" y="10"/>
                  </a:cxn>
                  <a:cxn ang="0">
                    <a:pos x="1" y="6"/>
                  </a:cxn>
                  <a:cxn ang="0">
                    <a:pos x="8" y="16"/>
                  </a:cxn>
                  <a:cxn ang="0">
                    <a:pos x="1" y="10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4" y="10"/>
                  </a:cxn>
                  <a:cxn ang="0">
                    <a:pos x="9" y="5"/>
                  </a:cxn>
                  <a:cxn ang="0">
                    <a:pos x="14" y="11"/>
                  </a:cxn>
                  <a:cxn ang="0">
                    <a:pos x="3" y="10"/>
                  </a:cxn>
                  <a:cxn ang="0">
                    <a:pos x="14" y="11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1"/>
                  </a:cxn>
                </a:cxnLst>
                <a:rect l="0" t="0" r="r" b="b"/>
                <a:pathLst>
                  <a:path w="14" h="16">
                    <a:moveTo>
                      <a:pt x="0" y="5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4" y="1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4" y="6"/>
                    </a:moveTo>
                    <a:lnTo>
                      <a:pt x="14" y="10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14" y="6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4" y="10"/>
                    </a:moveTo>
                    <a:lnTo>
                      <a:pt x="14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1"/>
                    </a:moveTo>
                    <a:lnTo>
                      <a:pt x="14" y="13"/>
                    </a:lnTo>
                    <a:lnTo>
                      <a:pt x="13" y="14"/>
                    </a:lnTo>
                    <a:lnTo>
                      <a:pt x="11" y="16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2453"/>
              <p:cNvSpPr>
                <a:spLocks noEditPoints="1"/>
              </p:cNvSpPr>
              <p:nvPr/>
            </p:nvSpPr>
            <p:spPr bwMode="auto">
              <a:xfrm>
                <a:off x="1570" y="2697"/>
                <a:ext cx="16" cy="18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1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13" y="6"/>
                  </a:cxn>
                  <a:cxn ang="0">
                    <a:pos x="8" y="0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8" y="14"/>
                  </a:cxn>
                  <a:cxn ang="0">
                    <a:pos x="2" y="9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9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3" y="9"/>
                  </a:cxn>
                  <a:cxn ang="0">
                    <a:pos x="10" y="18"/>
                  </a:cxn>
                  <a:cxn ang="0">
                    <a:pos x="3" y="11"/>
                  </a:cxn>
                  <a:cxn ang="0">
                    <a:pos x="10" y="18"/>
                  </a:cxn>
                  <a:cxn ang="0">
                    <a:pos x="11" y="6"/>
                  </a:cxn>
                  <a:cxn ang="0">
                    <a:pos x="10" y="18"/>
                  </a:cxn>
                  <a:cxn ang="0">
                    <a:pos x="11" y="6"/>
                  </a:cxn>
                  <a:cxn ang="0">
                    <a:pos x="15" y="8"/>
                  </a:cxn>
                  <a:cxn ang="0">
                    <a:pos x="16" y="11"/>
                  </a:cxn>
                  <a:cxn ang="0">
                    <a:pos x="15" y="16"/>
                  </a:cxn>
                  <a:cxn ang="0">
                    <a:pos x="11" y="18"/>
                  </a:cxn>
                </a:cxnLst>
                <a:rect l="0" t="0" r="r" b="b"/>
                <a:pathLst>
                  <a:path w="16" h="18">
                    <a:moveTo>
                      <a:pt x="6" y="11"/>
                    </a:moveTo>
                    <a:lnTo>
                      <a:pt x="3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9"/>
                    </a:lnTo>
                    <a:lnTo>
                      <a:pt x="8" y="9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9"/>
                    </a:lnTo>
                    <a:lnTo>
                      <a:pt x="10" y="9"/>
                    </a:lnTo>
                    <a:lnTo>
                      <a:pt x="10" y="3"/>
                    </a:lnTo>
                    <a:close/>
                    <a:moveTo>
                      <a:pt x="15" y="9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5" y="9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1"/>
                    </a:lnTo>
                    <a:lnTo>
                      <a:pt x="10" y="11"/>
                    </a:lnTo>
                    <a:lnTo>
                      <a:pt x="10" y="18"/>
                    </a:lnTo>
                    <a:close/>
                    <a:moveTo>
                      <a:pt x="10" y="6"/>
                    </a:moveTo>
                    <a:lnTo>
                      <a:pt x="11" y="6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  <a:moveTo>
                      <a:pt x="11" y="6"/>
                    </a:moveTo>
                    <a:lnTo>
                      <a:pt x="13" y="6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6" y="11"/>
                    </a:lnTo>
                    <a:lnTo>
                      <a:pt x="16" y="14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2454"/>
              <p:cNvSpPr>
                <a:spLocks noEditPoints="1"/>
              </p:cNvSpPr>
              <p:nvPr/>
            </p:nvSpPr>
            <p:spPr bwMode="auto">
              <a:xfrm>
                <a:off x="1575" y="2703"/>
                <a:ext cx="14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5"/>
                  </a:cxn>
                  <a:cxn ang="0">
                    <a:pos x="1" y="12"/>
                  </a:cxn>
                  <a:cxn ang="0">
                    <a:pos x="11" y="5"/>
                  </a:cxn>
                  <a:cxn ang="0">
                    <a:pos x="13" y="8"/>
                  </a:cxn>
                  <a:cxn ang="0">
                    <a:pos x="11" y="5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6" y="16"/>
                  </a:cxn>
                  <a:cxn ang="0">
                    <a:pos x="1" y="10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0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4" y="13"/>
                  </a:cxn>
                  <a:cxn ang="0">
                    <a:pos x="13" y="16"/>
                  </a:cxn>
                  <a:cxn ang="0">
                    <a:pos x="8" y="18"/>
                  </a:cxn>
                  <a:cxn ang="0">
                    <a:pos x="5" y="16"/>
                  </a:cxn>
                  <a:cxn ang="0">
                    <a:pos x="3" y="13"/>
                  </a:cxn>
                </a:cxnLst>
                <a:rect l="0" t="0" r="r" b="b"/>
                <a:pathLst>
                  <a:path w="14" h="18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1" y="12"/>
                    </a:moveTo>
                    <a:lnTo>
                      <a:pt x="0" y="10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1" y="12"/>
                    </a:lnTo>
                    <a:close/>
                    <a:moveTo>
                      <a:pt x="10" y="3"/>
                    </a:moveTo>
                    <a:lnTo>
                      <a:pt x="11" y="5"/>
                    </a:lnTo>
                    <a:lnTo>
                      <a:pt x="3" y="13"/>
                    </a:lnTo>
                    <a:lnTo>
                      <a:pt x="1" y="12"/>
                    </a:lnTo>
                    <a:lnTo>
                      <a:pt x="10" y="3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11" y="5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3"/>
                    </a:moveTo>
                    <a:lnTo>
                      <a:pt x="14" y="15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2455"/>
              <p:cNvSpPr>
                <a:spLocks noEditPoints="1"/>
              </p:cNvSpPr>
              <p:nvPr/>
            </p:nvSpPr>
            <p:spPr bwMode="auto">
              <a:xfrm>
                <a:off x="1578" y="2710"/>
                <a:ext cx="15" cy="19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3" y="1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7" y="14"/>
                  </a:cxn>
                  <a:cxn ang="0">
                    <a:pos x="2" y="9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15" y="9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3" y="9"/>
                  </a:cxn>
                  <a:cxn ang="0">
                    <a:pos x="8" y="18"/>
                  </a:cxn>
                  <a:cxn ang="0">
                    <a:pos x="3" y="11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5" y="11"/>
                  </a:cxn>
                  <a:cxn ang="0">
                    <a:pos x="10" y="6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19">
                    <a:moveTo>
                      <a:pt x="5" y="13"/>
                    </a:moveTo>
                    <a:lnTo>
                      <a:pt x="3" y="11"/>
                    </a:lnTo>
                    <a:lnTo>
                      <a:pt x="2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4"/>
                    </a:moveTo>
                    <a:lnTo>
                      <a:pt x="2" y="14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3"/>
                    </a:lnTo>
                    <a:close/>
                    <a:moveTo>
                      <a:pt x="15" y="9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15" y="9"/>
                    </a:lnTo>
                    <a:close/>
                    <a:moveTo>
                      <a:pt x="8" y="18"/>
                    </a:moveTo>
                    <a:lnTo>
                      <a:pt x="3" y="18"/>
                    </a:lnTo>
                    <a:lnTo>
                      <a:pt x="3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5" y="6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6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Freeform 2456"/>
              <p:cNvSpPr>
                <a:spLocks noEditPoints="1"/>
              </p:cNvSpPr>
              <p:nvPr/>
            </p:nvSpPr>
            <p:spPr bwMode="auto">
              <a:xfrm>
                <a:off x="1581" y="2718"/>
                <a:ext cx="17" cy="19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8" y="14"/>
                  </a:cxn>
                  <a:cxn ang="0">
                    <a:pos x="2" y="10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10" y="18"/>
                  </a:cxn>
                  <a:cxn ang="0">
                    <a:pos x="4" y="13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7" y="13"/>
                  </a:cxn>
                  <a:cxn ang="0">
                    <a:pos x="12" y="6"/>
                  </a:cxn>
                  <a:cxn ang="0">
                    <a:pos x="17" y="14"/>
                  </a:cxn>
                  <a:cxn ang="0">
                    <a:pos x="5" y="13"/>
                  </a:cxn>
                  <a:cxn ang="0">
                    <a:pos x="17" y="14"/>
                  </a:cxn>
                  <a:cxn ang="0">
                    <a:pos x="15" y="18"/>
                  </a:cxn>
                  <a:cxn ang="0">
                    <a:pos x="12" y="19"/>
                  </a:cxn>
                  <a:cxn ang="0">
                    <a:pos x="7" y="18"/>
                  </a:cxn>
                  <a:cxn ang="0">
                    <a:pos x="5" y="14"/>
                  </a:cxn>
                </a:cxnLst>
                <a:rect l="0" t="0" r="r" b="b"/>
                <a:pathLst>
                  <a:path w="17" h="19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4" y="18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6"/>
                    </a:moveTo>
                    <a:lnTo>
                      <a:pt x="12" y="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  <a:moveTo>
                      <a:pt x="12" y="6"/>
                    </a:moveTo>
                    <a:lnTo>
                      <a:pt x="17" y="6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12" y="6"/>
                    </a:lnTo>
                    <a:close/>
                    <a:moveTo>
                      <a:pt x="17" y="13"/>
                    </a:moveTo>
                    <a:lnTo>
                      <a:pt x="17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  <a:moveTo>
                      <a:pt x="17" y="14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2457"/>
              <p:cNvSpPr>
                <a:spLocks noEditPoints="1"/>
              </p:cNvSpPr>
              <p:nvPr/>
            </p:nvSpPr>
            <p:spPr bwMode="auto">
              <a:xfrm>
                <a:off x="1586" y="2726"/>
                <a:ext cx="15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2" y="8"/>
                  </a:cxn>
                  <a:cxn ang="0">
                    <a:pos x="0" y="6"/>
                  </a:cxn>
                  <a:cxn ang="0">
                    <a:pos x="2" y="11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13" y="10"/>
                  </a:cxn>
                  <a:cxn ang="0">
                    <a:pos x="12" y="5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7" y="18"/>
                  </a:cxn>
                  <a:cxn ang="0">
                    <a:pos x="2" y="11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5" y="11"/>
                  </a:cxn>
                  <a:cxn ang="0">
                    <a:pos x="8" y="6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8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19">
                    <a:moveTo>
                      <a:pt x="0" y="6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2" y="11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2" y="11"/>
                    </a:lnTo>
                    <a:close/>
                    <a:moveTo>
                      <a:pt x="12" y="3"/>
                    </a:moveTo>
                    <a:lnTo>
                      <a:pt x="12" y="5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2" y="3"/>
                    </a:lnTo>
                    <a:close/>
                    <a:moveTo>
                      <a:pt x="12" y="5"/>
                    </a:moveTo>
                    <a:lnTo>
                      <a:pt x="13" y="6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12" y="5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5" y="6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8" y="19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Freeform 2458"/>
              <p:cNvSpPr>
                <a:spLocks noEditPoints="1"/>
              </p:cNvSpPr>
              <p:nvPr/>
            </p:nvSpPr>
            <p:spPr bwMode="auto">
              <a:xfrm>
                <a:off x="1589" y="2734"/>
                <a:ext cx="17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5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9" y="3"/>
                  </a:cxn>
                  <a:cxn ang="0">
                    <a:pos x="7" y="15"/>
                  </a:cxn>
                  <a:cxn ang="0">
                    <a:pos x="9" y="3"/>
                  </a:cxn>
                  <a:cxn ang="0">
                    <a:pos x="15" y="10"/>
                  </a:cxn>
                  <a:cxn ang="0">
                    <a:pos x="9" y="3"/>
                  </a:cxn>
                  <a:cxn ang="0">
                    <a:pos x="15" y="11"/>
                  </a:cxn>
                  <a:cxn ang="0">
                    <a:pos x="2" y="10"/>
                  </a:cxn>
                  <a:cxn ang="0">
                    <a:pos x="9" y="18"/>
                  </a:cxn>
                  <a:cxn ang="0">
                    <a:pos x="2" y="11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17" y="11"/>
                  </a:cxn>
                  <a:cxn ang="0">
                    <a:pos x="10" y="7"/>
                  </a:cxn>
                  <a:cxn ang="0">
                    <a:pos x="17" y="13"/>
                  </a:cxn>
                  <a:cxn ang="0">
                    <a:pos x="4" y="11"/>
                  </a:cxn>
                  <a:cxn ang="0">
                    <a:pos x="17" y="13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7" y="18"/>
                  </a:cxn>
                  <a:cxn ang="0">
                    <a:pos x="4" y="13"/>
                  </a:cxn>
                </a:cxnLst>
                <a:rect l="0" t="0" r="r" b="b"/>
                <a:pathLst>
                  <a:path w="17" h="20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9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9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9" y="11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0" y="7"/>
                    </a:moveTo>
                    <a:lnTo>
                      <a:pt x="17" y="7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10" y="7"/>
                    </a:lnTo>
                    <a:close/>
                    <a:moveTo>
                      <a:pt x="17" y="11"/>
                    </a:moveTo>
                    <a:lnTo>
                      <a:pt x="17" y="13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17" y="11"/>
                    </a:lnTo>
                    <a:close/>
                    <a:moveTo>
                      <a:pt x="17" y="13"/>
                    </a:moveTo>
                    <a:lnTo>
                      <a:pt x="15" y="16"/>
                    </a:lnTo>
                    <a:lnTo>
                      <a:pt x="15" y="18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2459"/>
              <p:cNvSpPr>
                <a:spLocks noEditPoints="1"/>
              </p:cNvSpPr>
              <p:nvPr/>
            </p:nvSpPr>
            <p:spPr bwMode="auto">
              <a:xfrm>
                <a:off x="1593" y="2742"/>
                <a:ext cx="14" cy="20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8"/>
                  </a:cxn>
                  <a:cxn ang="0">
                    <a:pos x="0" y="5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8" y="18"/>
                  </a:cxn>
                  <a:cxn ang="0">
                    <a:pos x="1" y="12"/>
                  </a:cxn>
                  <a:cxn ang="0">
                    <a:pos x="8" y="18"/>
                  </a:cxn>
                  <a:cxn ang="0">
                    <a:pos x="9" y="5"/>
                  </a:cxn>
                  <a:cxn ang="0">
                    <a:pos x="8" y="18"/>
                  </a:cxn>
                  <a:cxn ang="0">
                    <a:pos x="9" y="5"/>
                  </a:cxn>
                  <a:cxn ang="0">
                    <a:pos x="14" y="12"/>
                  </a:cxn>
                  <a:cxn ang="0">
                    <a:pos x="9" y="5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9" y="20"/>
                  </a:cxn>
                  <a:cxn ang="0">
                    <a:pos x="5" y="18"/>
                  </a:cxn>
                  <a:cxn ang="0">
                    <a:pos x="3" y="15"/>
                  </a:cxn>
                </a:cxnLst>
                <a:rect l="0" t="0" r="r" b="b"/>
                <a:pathLst>
                  <a:path w="14" h="20">
                    <a:moveTo>
                      <a:pt x="0" y="5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2"/>
                    </a:lnTo>
                    <a:lnTo>
                      <a:pt x="8" y="12"/>
                    </a:lnTo>
                    <a:lnTo>
                      <a:pt x="8" y="18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9" y="5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14" y="15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9" y="20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Freeform 2460"/>
              <p:cNvSpPr>
                <a:spLocks noEditPoints="1"/>
              </p:cNvSpPr>
              <p:nvPr/>
            </p:nvSpPr>
            <p:spPr bwMode="auto">
              <a:xfrm>
                <a:off x="1596" y="2750"/>
                <a:ext cx="16" cy="21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8" y="0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15" y="10"/>
                  </a:cxn>
                  <a:cxn ang="0">
                    <a:pos x="10" y="5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10" y="20"/>
                  </a:cxn>
                  <a:cxn ang="0">
                    <a:pos x="3" y="13"/>
                  </a:cxn>
                  <a:cxn ang="0">
                    <a:pos x="10" y="20"/>
                  </a:cxn>
                  <a:cxn ang="0">
                    <a:pos x="10" y="8"/>
                  </a:cxn>
                  <a:cxn ang="0">
                    <a:pos x="10" y="20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10" y="8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5" y="20"/>
                  </a:cxn>
                  <a:cxn ang="0">
                    <a:pos x="10" y="21"/>
                  </a:cxn>
                  <a:cxn ang="0">
                    <a:pos x="6" y="20"/>
                  </a:cxn>
                  <a:cxn ang="0">
                    <a:pos x="5" y="15"/>
                  </a:cxn>
                </a:cxnLst>
                <a:rect l="0" t="0" r="r" b="b"/>
                <a:pathLst>
                  <a:path w="16" h="21">
                    <a:moveTo>
                      <a:pt x="6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7"/>
                    </a:moveTo>
                    <a:lnTo>
                      <a:pt x="2" y="17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0" y="20"/>
                    </a:moveTo>
                    <a:lnTo>
                      <a:pt x="3" y="20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20"/>
                    </a:lnTo>
                    <a:close/>
                    <a:moveTo>
                      <a:pt x="10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8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2461"/>
              <p:cNvSpPr>
                <a:spLocks noEditPoints="1"/>
              </p:cNvSpPr>
              <p:nvPr/>
            </p:nvSpPr>
            <p:spPr bwMode="auto">
              <a:xfrm>
                <a:off x="1601" y="2760"/>
                <a:ext cx="14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13" y="7"/>
                  </a:cxn>
                  <a:cxn ang="0">
                    <a:pos x="6" y="0"/>
                  </a:cxn>
                  <a:cxn ang="0">
                    <a:pos x="13" y="11"/>
                  </a:cxn>
                  <a:cxn ang="0">
                    <a:pos x="1" y="7"/>
                  </a:cxn>
                  <a:cxn ang="0">
                    <a:pos x="6" y="16"/>
                  </a:cxn>
                  <a:cxn ang="0">
                    <a:pos x="1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1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8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20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3" y="7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3"/>
                    </a:moveTo>
                    <a:lnTo>
                      <a:pt x="13" y="16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Freeform 2462"/>
              <p:cNvSpPr>
                <a:spLocks noEditPoints="1"/>
              </p:cNvSpPr>
              <p:nvPr/>
            </p:nvSpPr>
            <p:spPr bwMode="auto">
              <a:xfrm>
                <a:off x="1604" y="2768"/>
                <a:ext cx="16" cy="20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13" y="5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7" y="15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8"/>
                  </a:cxn>
                  <a:cxn ang="0">
                    <a:pos x="8" y="3"/>
                  </a:cxn>
                  <a:cxn ang="0">
                    <a:pos x="15" y="13"/>
                  </a:cxn>
                  <a:cxn ang="0">
                    <a:pos x="2" y="8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6" y="13"/>
                  </a:cxn>
                  <a:cxn ang="0">
                    <a:pos x="10" y="7"/>
                  </a:cxn>
                  <a:cxn ang="0">
                    <a:pos x="16" y="15"/>
                  </a:cxn>
                  <a:cxn ang="0">
                    <a:pos x="3" y="13"/>
                  </a:cxn>
                  <a:cxn ang="0">
                    <a:pos x="16" y="15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5" y="18"/>
                  </a:cxn>
                  <a:cxn ang="0">
                    <a:pos x="3" y="15"/>
                  </a:cxn>
                </a:cxnLst>
                <a:rect l="0" t="0" r="r" b="b"/>
                <a:pathLst>
                  <a:path w="16" h="20">
                    <a:moveTo>
                      <a:pt x="5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6" y="7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5" y="16"/>
                    </a:lnTo>
                    <a:lnTo>
                      <a:pt x="15" y="18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2463"/>
              <p:cNvSpPr>
                <a:spLocks noEditPoints="1"/>
              </p:cNvSpPr>
              <p:nvPr/>
            </p:nvSpPr>
            <p:spPr bwMode="auto">
              <a:xfrm>
                <a:off x="1607" y="2776"/>
                <a:ext cx="17" cy="21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3" y="8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5" y="15"/>
                  </a:cxn>
                  <a:cxn ang="0">
                    <a:pos x="2" y="10"/>
                  </a:cxn>
                  <a:cxn ang="0">
                    <a:pos x="5" y="15"/>
                  </a:cxn>
                  <a:cxn ang="0">
                    <a:pos x="13" y="7"/>
                  </a:cxn>
                  <a:cxn ang="0">
                    <a:pos x="5" y="15"/>
                  </a:cxn>
                  <a:cxn ang="0">
                    <a:pos x="13" y="7"/>
                  </a:cxn>
                  <a:cxn ang="0">
                    <a:pos x="15" y="12"/>
                  </a:cxn>
                  <a:cxn ang="0">
                    <a:pos x="13" y="7"/>
                  </a:cxn>
                  <a:cxn ang="0">
                    <a:pos x="15" y="15"/>
                  </a:cxn>
                  <a:cxn ang="0">
                    <a:pos x="4" y="12"/>
                  </a:cxn>
                  <a:cxn ang="0">
                    <a:pos x="10" y="21"/>
                  </a:cxn>
                  <a:cxn ang="0">
                    <a:pos x="4" y="15"/>
                  </a:cxn>
                  <a:cxn ang="0">
                    <a:pos x="10" y="21"/>
                  </a:cxn>
                  <a:cxn ang="0">
                    <a:pos x="12" y="8"/>
                  </a:cxn>
                  <a:cxn ang="0">
                    <a:pos x="10" y="21"/>
                  </a:cxn>
                  <a:cxn ang="0">
                    <a:pos x="12" y="8"/>
                  </a:cxn>
                  <a:cxn ang="0">
                    <a:pos x="15" y="12"/>
                  </a:cxn>
                  <a:cxn ang="0">
                    <a:pos x="17" y="15"/>
                  </a:cxn>
                  <a:cxn ang="0">
                    <a:pos x="15" y="20"/>
                  </a:cxn>
                  <a:cxn ang="0">
                    <a:pos x="12" y="21"/>
                  </a:cxn>
                </a:cxnLst>
                <a:rect l="0" t="0" r="r" b="b"/>
                <a:pathLst>
                  <a:path w="17" h="21">
                    <a:moveTo>
                      <a:pt x="0" y="7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3" y="7"/>
                    </a:lnTo>
                    <a:lnTo>
                      <a:pt x="0" y="7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5" y="15"/>
                    </a:moveTo>
                    <a:lnTo>
                      <a:pt x="2" y="13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5" y="15"/>
                    </a:lnTo>
                    <a:close/>
                    <a:moveTo>
                      <a:pt x="12" y="7"/>
                    </a:moveTo>
                    <a:lnTo>
                      <a:pt x="13" y="7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12" y="7"/>
                    </a:lnTo>
                    <a:close/>
                    <a:moveTo>
                      <a:pt x="13" y="7"/>
                    </a:moveTo>
                    <a:lnTo>
                      <a:pt x="15" y="8"/>
                    </a:lnTo>
                    <a:lnTo>
                      <a:pt x="15" y="12"/>
                    </a:lnTo>
                    <a:lnTo>
                      <a:pt x="10" y="12"/>
                    </a:lnTo>
                    <a:lnTo>
                      <a:pt x="13" y="7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  <a:moveTo>
                      <a:pt x="10" y="21"/>
                    </a:moveTo>
                    <a:lnTo>
                      <a:pt x="4" y="21"/>
                    </a:lnTo>
                    <a:lnTo>
                      <a:pt x="4" y="15"/>
                    </a:lnTo>
                    <a:lnTo>
                      <a:pt x="10" y="15"/>
                    </a:lnTo>
                    <a:lnTo>
                      <a:pt x="10" y="21"/>
                    </a:lnTo>
                    <a:close/>
                    <a:moveTo>
                      <a:pt x="10" y="8"/>
                    </a:moveTo>
                    <a:lnTo>
                      <a:pt x="12" y="8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10" y="8"/>
                    </a:lnTo>
                    <a:close/>
                    <a:moveTo>
                      <a:pt x="12" y="8"/>
                    </a:moveTo>
                    <a:lnTo>
                      <a:pt x="13" y="10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17" y="15"/>
                    </a:lnTo>
                    <a:lnTo>
                      <a:pt x="17" y="17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Freeform 2464"/>
              <p:cNvSpPr>
                <a:spLocks noEditPoints="1"/>
              </p:cNvSpPr>
              <p:nvPr/>
            </p:nvSpPr>
            <p:spPr bwMode="auto">
              <a:xfrm>
                <a:off x="1612" y="2784"/>
                <a:ext cx="15" cy="2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1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1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10"/>
                  </a:cxn>
                  <a:cxn ang="0">
                    <a:pos x="8" y="4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20"/>
                  </a:cxn>
                  <a:cxn ang="0">
                    <a:pos x="2" y="13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8" y="20"/>
                  </a:cxn>
                  <a:cxn ang="0">
                    <a:pos x="8" y="9"/>
                  </a:cxn>
                  <a:cxn ang="0">
                    <a:pos x="15" y="13"/>
                  </a:cxn>
                  <a:cxn ang="0">
                    <a:pos x="8" y="9"/>
                  </a:cxn>
                  <a:cxn ang="0">
                    <a:pos x="15" y="15"/>
                  </a:cxn>
                  <a:cxn ang="0">
                    <a:pos x="3" y="13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8" y="22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5" h="22">
                    <a:moveTo>
                      <a:pt x="0" y="7"/>
                    </a:moveTo>
                    <a:lnTo>
                      <a:pt x="0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4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20"/>
                    </a:moveTo>
                    <a:lnTo>
                      <a:pt x="2" y="20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9"/>
                    </a:moveTo>
                    <a:lnTo>
                      <a:pt x="8" y="9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8" y="9"/>
                    </a:moveTo>
                    <a:lnTo>
                      <a:pt x="15" y="9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9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13" y="20"/>
                    </a:lnTo>
                    <a:lnTo>
                      <a:pt x="12" y="22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Freeform 2465"/>
              <p:cNvSpPr>
                <a:spLocks noEditPoints="1"/>
              </p:cNvSpPr>
              <p:nvPr/>
            </p:nvSpPr>
            <p:spPr bwMode="auto">
              <a:xfrm>
                <a:off x="1615" y="2794"/>
                <a:ext cx="15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2" y="7"/>
                  </a:cxn>
                  <a:cxn ang="0">
                    <a:pos x="7" y="18"/>
                  </a:cxn>
                  <a:cxn ang="0">
                    <a:pos x="2" y="12"/>
                  </a:cxn>
                  <a:cxn ang="0">
                    <a:pos x="7" y="18"/>
                  </a:cxn>
                  <a:cxn ang="0">
                    <a:pos x="9" y="5"/>
                  </a:cxn>
                  <a:cxn ang="0">
                    <a:pos x="7" y="18"/>
                  </a:cxn>
                  <a:cxn ang="0">
                    <a:pos x="9" y="5"/>
                  </a:cxn>
                  <a:cxn ang="0">
                    <a:pos x="15" y="12"/>
                  </a:cxn>
                  <a:cxn ang="0">
                    <a:pos x="9" y="5"/>
                  </a:cxn>
                  <a:cxn ang="0">
                    <a:pos x="15" y="15"/>
                  </a:cxn>
                  <a:cxn ang="0">
                    <a:pos x="4" y="12"/>
                  </a:cxn>
                  <a:cxn ang="0">
                    <a:pos x="9" y="20"/>
                  </a:cxn>
                  <a:cxn ang="0">
                    <a:pos x="4" y="15"/>
                  </a:cxn>
                  <a:cxn ang="0">
                    <a:pos x="9" y="20"/>
                  </a:cxn>
                  <a:cxn ang="0">
                    <a:pos x="10" y="8"/>
                  </a:cxn>
                  <a:cxn ang="0">
                    <a:pos x="9" y="20"/>
                  </a:cxn>
                  <a:cxn ang="0">
                    <a:pos x="10" y="8"/>
                  </a:cxn>
                  <a:cxn ang="0">
                    <a:pos x="15" y="15"/>
                  </a:cxn>
                  <a:cxn ang="0">
                    <a:pos x="10" y="8"/>
                  </a:cxn>
                  <a:cxn ang="0">
                    <a:pos x="15" y="16"/>
                  </a:cxn>
                  <a:cxn ang="0">
                    <a:pos x="4" y="15"/>
                  </a:cxn>
                  <a:cxn ang="0">
                    <a:pos x="15" y="16"/>
                  </a:cxn>
                  <a:cxn ang="0">
                    <a:pos x="13" y="20"/>
                  </a:cxn>
                  <a:cxn ang="0">
                    <a:pos x="10" y="21"/>
                  </a:cxn>
                  <a:cxn ang="0">
                    <a:pos x="5" y="20"/>
                  </a:cxn>
                  <a:cxn ang="0">
                    <a:pos x="4" y="16"/>
                  </a:cxn>
                </a:cxnLst>
                <a:rect l="0" t="0" r="r" b="b"/>
                <a:pathLst>
                  <a:path w="15" h="21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8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2"/>
                    </a:lnTo>
                    <a:lnTo>
                      <a:pt x="9" y="12"/>
                    </a:lnTo>
                    <a:lnTo>
                      <a:pt x="9" y="5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  <a:moveTo>
                      <a:pt x="9" y="20"/>
                    </a:moveTo>
                    <a:lnTo>
                      <a:pt x="4" y="20"/>
                    </a:lnTo>
                    <a:lnTo>
                      <a:pt x="4" y="15"/>
                    </a:lnTo>
                    <a:lnTo>
                      <a:pt x="9" y="15"/>
                    </a:lnTo>
                    <a:lnTo>
                      <a:pt x="9" y="20"/>
                    </a:lnTo>
                    <a:close/>
                    <a:moveTo>
                      <a:pt x="9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9" y="8"/>
                    </a:lnTo>
                    <a:close/>
                    <a:moveTo>
                      <a:pt x="10" y="8"/>
                    </a:moveTo>
                    <a:lnTo>
                      <a:pt x="15" y="8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8"/>
                    </a:lnTo>
                    <a:close/>
                    <a:moveTo>
                      <a:pt x="15" y="15"/>
                    </a:moveTo>
                    <a:lnTo>
                      <a:pt x="15" y="16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15" y="15"/>
                    </a:lnTo>
                    <a:close/>
                    <a:moveTo>
                      <a:pt x="15" y="16"/>
                    </a:moveTo>
                    <a:lnTo>
                      <a:pt x="15" y="18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5" y="20"/>
                    </a:lnTo>
                    <a:lnTo>
                      <a:pt x="5" y="18"/>
                    </a:lnTo>
                    <a:lnTo>
                      <a:pt x="4" y="16"/>
                    </a:lnTo>
                    <a:lnTo>
                      <a:pt x="1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Freeform 2466"/>
              <p:cNvSpPr>
                <a:spLocks noEditPoints="1"/>
              </p:cNvSpPr>
              <p:nvPr/>
            </p:nvSpPr>
            <p:spPr bwMode="auto">
              <a:xfrm>
                <a:off x="1619" y="2804"/>
                <a:ext cx="14" cy="19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18"/>
                  </a:cxn>
                  <a:cxn ang="0">
                    <a:pos x="1" y="11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8" y="18"/>
                  </a:cxn>
                  <a:cxn ang="0">
                    <a:pos x="9" y="6"/>
                  </a:cxn>
                  <a:cxn ang="0">
                    <a:pos x="14" y="11"/>
                  </a:cxn>
                  <a:cxn ang="0">
                    <a:pos x="9" y="6"/>
                  </a:cxn>
                  <a:cxn ang="0">
                    <a:pos x="14" y="15"/>
                  </a:cxn>
                  <a:cxn ang="0">
                    <a:pos x="3" y="11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9" y="19"/>
                  </a:cxn>
                  <a:cxn ang="0">
                    <a:pos x="5" y="18"/>
                  </a:cxn>
                  <a:cxn ang="0">
                    <a:pos x="3" y="15"/>
                  </a:cxn>
                </a:cxnLst>
                <a:rect l="0" t="0" r="r" b="b"/>
                <a:pathLst>
                  <a:path w="14" h="19">
                    <a:moveTo>
                      <a:pt x="0" y="6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9" y="6"/>
                    </a:moveTo>
                    <a:lnTo>
                      <a:pt x="14" y="6"/>
                    </a:lnTo>
                    <a:lnTo>
                      <a:pt x="14" y="11"/>
                    </a:lnTo>
                    <a:lnTo>
                      <a:pt x="9" y="11"/>
                    </a:lnTo>
                    <a:lnTo>
                      <a:pt x="9" y="6"/>
                    </a:lnTo>
                    <a:close/>
                    <a:moveTo>
                      <a:pt x="14" y="11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5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Freeform 2467"/>
              <p:cNvSpPr>
                <a:spLocks noEditPoints="1"/>
              </p:cNvSpPr>
              <p:nvPr/>
            </p:nvSpPr>
            <p:spPr bwMode="auto">
              <a:xfrm>
                <a:off x="1622" y="2812"/>
                <a:ext cx="16" cy="21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6" y="11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8" y="0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3" y="13"/>
                  </a:cxn>
                  <a:cxn ang="0">
                    <a:pos x="2" y="10"/>
                  </a:cxn>
                  <a:cxn ang="0">
                    <a:pos x="3" y="13"/>
                  </a:cxn>
                  <a:cxn ang="0">
                    <a:pos x="13" y="7"/>
                  </a:cxn>
                  <a:cxn ang="0">
                    <a:pos x="3" y="13"/>
                  </a:cxn>
                  <a:cxn ang="0">
                    <a:pos x="13" y="7"/>
                  </a:cxn>
                  <a:cxn ang="0">
                    <a:pos x="15" y="10"/>
                  </a:cxn>
                  <a:cxn ang="0">
                    <a:pos x="13" y="7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8" y="20"/>
                  </a:cxn>
                  <a:cxn ang="0">
                    <a:pos x="3" y="13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10" y="8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5" y="20"/>
                  </a:cxn>
                  <a:cxn ang="0">
                    <a:pos x="10" y="21"/>
                  </a:cxn>
                  <a:cxn ang="0">
                    <a:pos x="6" y="20"/>
                  </a:cxn>
                  <a:cxn ang="0">
                    <a:pos x="5" y="15"/>
                  </a:cxn>
                </a:cxnLst>
                <a:rect l="0" t="0" r="r" b="b"/>
                <a:pathLst>
                  <a:path w="16" h="21">
                    <a:moveTo>
                      <a:pt x="6" y="11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3" y="13"/>
                    </a:moveTo>
                    <a:lnTo>
                      <a:pt x="2" y="11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3" y="13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1" y="5"/>
                    </a:lnTo>
                    <a:close/>
                    <a:moveTo>
                      <a:pt x="13" y="7"/>
                    </a:moveTo>
                    <a:lnTo>
                      <a:pt x="15" y="8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13" y="7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8" y="20"/>
                    </a:moveTo>
                    <a:lnTo>
                      <a:pt x="3" y="20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8"/>
                    </a:lnTo>
                    <a:lnTo>
                      <a:pt x="15" y="20"/>
                    </a:lnTo>
                    <a:lnTo>
                      <a:pt x="13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Freeform 2468"/>
              <p:cNvSpPr>
                <a:spLocks noEditPoints="1"/>
              </p:cNvSpPr>
              <p:nvPr/>
            </p:nvSpPr>
            <p:spPr bwMode="auto">
              <a:xfrm>
                <a:off x="1627" y="2822"/>
                <a:ext cx="1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13" y="6"/>
                  </a:cxn>
                  <a:cxn ang="0">
                    <a:pos x="6" y="0"/>
                  </a:cxn>
                  <a:cxn ang="0">
                    <a:pos x="13" y="10"/>
                  </a:cxn>
                  <a:cxn ang="0">
                    <a:pos x="1" y="6"/>
                  </a:cxn>
                  <a:cxn ang="0">
                    <a:pos x="3" y="13"/>
                  </a:cxn>
                  <a:cxn ang="0">
                    <a:pos x="1" y="10"/>
                  </a:cxn>
                  <a:cxn ang="0">
                    <a:pos x="3" y="13"/>
                  </a:cxn>
                  <a:cxn ang="0">
                    <a:pos x="13" y="6"/>
                  </a:cxn>
                  <a:cxn ang="0">
                    <a:pos x="3" y="13"/>
                  </a:cxn>
                  <a:cxn ang="0">
                    <a:pos x="13" y="6"/>
                  </a:cxn>
                  <a:cxn ang="0">
                    <a:pos x="14" y="11"/>
                  </a:cxn>
                  <a:cxn ang="0">
                    <a:pos x="13" y="6"/>
                  </a:cxn>
                  <a:cxn ang="0">
                    <a:pos x="14" y="14"/>
                  </a:cxn>
                  <a:cxn ang="0">
                    <a:pos x="3" y="11"/>
                  </a:cxn>
                  <a:cxn ang="0">
                    <a:pos x="14" y="14"/>
                  </a:cxn>
                  <a:cxn ang="0">
                    <a:pos x="13" y="18"/>
                  </a:cxn>
                  <a:cxn ang="0">
                    <a:pos x="8" y="19"/>
                  </a:cxn>
                  <a:cxn ang="0">
                    <a:pos x="5" y="18"/>
                  </a:cxn>
                  <a:cxn ang="0">
                    <a:pos x="3" y="14"/>
                  </a:cxn>
                </a:cxnLst>
                <a:rect l="0" t="0" r="r" b="b"/>
                <a:pathLst>
                  <a:path w="14" h="19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3" y="13"/>
                    </a:moveTo>
                    <a:lnTo>
                      <a:pt x="1" y="11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3" y="13"/>
                    </a:lnTo>
                    <a:close/>
                    <a:moveTo>
                      <a:pt x="11" y="5"/>
                    </a:moveTo>
                    <a:lnTo>
                      <a:pt x="13" y="6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11" y="5"/>
                    </a:lnTo>
                    <a:close/>
                    <a:moveTo>
                      <a:pt x="13" y="6"/>
                    </a:moveTo>
                    <a:lnTo>
                      <a:pt x="14" y="8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13" y="6"/>
                    </a:lnTo>
                    <a:close/>
                    <a:moveTo>
                      <a:pt x="14" y="11"/>
                    </a:moveTo>
                    <a:lnTo>
                      <a:pt x="14" y="14"/>
                    </a:lnTo>
                    <a:lnTo>
                      <a:pt x="3" y="14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4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Freeform 2469"/>
              <p:cNvSpPr>
                <a:spLocks noEditPoints="1"/>
              </p:cNvSpPr>
              <p:nvPr/>
            </p:nvSpPr>
            <p:spPr bwMode="auto">
              <a:xfrm>
                <a:off x="1630" y="2830"/>
                <a:ext cx="15" cy="21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7" y="15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8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3" y="8"/>
                  </a:cxn>
                  <a:cxn ang="0">
                    <a:pos x="5" y="16"/>
                  </a:cxn>
                  <a:cxn ang="0">
                    <a:pos x="3" y="11"/>
                  </a:cxn>
                  <a:cxn ang="0">
                    <a:pos x="5" y="16"/>
                  </a:cxn>
                  <a:cxn ang="0">
                    <a:pos x="13" y="8"/>
                  </a:cxn>
                  <a:cxn ang="0">
                    <a:pos x="5" y="16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13" y="8"/>
                  </a:cxn>
                  <a:cxn ang="0">
                    <a:pos x="15" y="15"/>
                  </a:cxn>
                  <a:cxn ang="0">
                    <a:pos x="3" y="13"/>
                  </a:cxn>
                  <a:cxn ang="0">
                    <a:pos x="15" y="15"/>
                  </a:cxn>
                  <a:cxn ang="0">
                    <a:pos x="13" y="19"/>
                  </a:cxn>
                  <a:cxn ang="0">
                    <a:pos x="10" y="21"/>
                  </a:cxn>
                  <a:cxn ang="0">
                    <a:pos x="5" y="19"/>
                  </a:cxn>
                  <a:cxn ang="0">
                    <a:pos x="3" y="15"/>
                  </a:cxn>
                </a:cxnLst>
                <a:rect l="0" t="0" r="r" b="b"/>
                <a:pathLst>
                  <a:path w="15" h="21">
                    <a:moveTo>
                      <a:pt x="5" y="11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5" y="16"/>
                    </a:moveTo>
                    <a:lnTo>
                      <a:pt x="3" y="15"/>
                    </a:lnTo>
                    <a:lnTo>
                      <a:pt x="3" y="11"/>
                    </a:lnTo>
                    <a:lnTo>
                      <a:pt x="8" y="11"/>
                    </a:lnTo>
                    <a:lnTo>
                      <a:pt x="5" y="16"/>
                    </a:lnTo>
                    <a:close/>
                    <a:moveTo>
                      <a:pt x="13" y="8"/>
                    </a:moveTo>
                    <a:lnTo>
                      <a:pt x="13" y="8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13" y="8"/>
                    </a:lnTo>
                    <a:close/>
                    <a:moveTo>
                      <a:pt x="13" y="8"/>
                    </a:moveTo>
                    <a:lnTo>
                      <a:pt x="15" y="11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3" y="8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5"/>
                    </a:moveTo>
                    <a:lnTo>
                      <a:pt x="15" y="16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10" y="21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Freeform 2470"/>
              <p:cNvSpPr>
                <a:spLocks noEditPoints="1"/>
              </p:cNvSpPr>
              <p:nvPr/>
            </p:nvSpPr>
            <p:spPr bwMode="auto">
              <a:xfrm>
                <a:off x="1633" y="2838"/>
                <a:ext cx="17" cy="21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2" y="5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8" y="16"/>
                  </a:cxn>
                  <a:cxn ang="0">
                    <a:pos x="2" y="11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15" y="11"/>
                  </a:cxn>
                  <a:cxn ang="0">
                    <a:pos x="10" y="5"/>
                  </a:cxn>
                  <a:cxn ang="0">
                    <a:pos x="15" y="13"/>
                  </a:cxn>
                  <a:cxn ang="0">
                    <a:pos x="4" y="11"/>
                  </a:cxn>
                  <a:cxn ang="0">
                    <a:pos x="10" y="20"/>
                  </a:cxn>
                  <a:cxn ang="0">
                    <a:pos x="4" y="13"/>
                  </a:cxn>
                  <a:cxn ang="0">
                    <a:pos x="10" y="20"/>
                  </a:cxn>
                  <a:cxn ang="0">
                    <a:pos x="12" y="8"/>
                  </a:cxn>
                  <a:cxn ang="0">
                    <a:pos x="10" y="20"/>
                  </a:cxn>
                  <a:cxn ang="0">
                    <a:pos x="12" y="8"/>
                  </a:cxn>
                  <a:cxn ang="0">
                    <a:pos x="17" y="13"/>
                  </a:cxn>
                  <a:cxn ang="0">
                    <a:pos x="12" y="8"/>
                  </a:cxn>
                  <a:cxn ang="0">
                    <a:pos x="17" y="15"/>
                  </a:cxn>
                  <a:cxn ang="0">
                    <a:pos x="5" y="13"/>
                  </a:cxn>
                  <a:cxn ang="0">
                    <a:pos x="17" y="15"/>
                  </a:cxn>
                  <a:cxn ang="0">
                    <a:pos x="15" y="20"/>
                  </a:cxn>
                  <a:cxn ang="0">
                    <a:pos x="12" y="21"/>
                  </a:cxn>
                  <a:cxn ang="0">
                    <a:pos x="7" y="20"/>
                  </a:cxn>
                  <a:cxn ang="0">
                    <a:pos x="5" y="15"/>
                  </a:cxn>
                </a:cxnLst>
                <a:rect l="0" t="0" r="r" b="b"/>
                <a:pathLst>
                  <a:path w="17" h="21">
                    <a:moveTo>
                      <a:pt x="0" y="7"/>
                    </a:moveTo>
                    <a:lnTo>
                      <a:pt x="2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5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10" y="20"/>
                    </a:moveTo>
                    <a:lnTo>
                      <a:pt x="4" y="20"/>
                    </a:lnTo>
                    <a:lnTo>
                      <a:pt x="4" y="13"/>
                    </a:lnTo>
                    <a:lnTo>
                      <a:pt x="10" y="13"/>
                    </a:lnTo>
                    <a:lnTo>
                      <a:pt x="10" y="20"/>
                    </a:lnTo>
                    <a:close/>
                    <a:moveTo>
                      <a:pt x="10" y="8"/>
                    </a:moveTo>
                    <a:lnTo>
                      <a:pt x="12" y="8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10" y="8"/>
                    </a:lnTo>
                    <a:close/>
                    <a:moveTo>
                      <a:pt x="12" y="8"/>
                    </a:moveTo>
                    <a:lnTo>
                      <a:pt x="17" y="8"/>
                    </a:lnTo>
                    <a:lnTo>
                      <a:pt x="17" y="13"/>
                    </a:lnTo>
                    <a:lnTo>
                      <a:pt x="12" y="13"/>
                    </a:lnTo>
                    <a:lnTo>
                      <a:pt x="12" y="8"/>
                    </a:lnTo>
                    <a:close/>
                    <a:moveTo>
                      <a:pt x="17" y="13"/>
                    </a:moveTo>
                    <a:lnTo>
                      <a:pt x="17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  <a:moveTo>
                      <a:pt x="17" y="15"/>
                    </a:moveTo>
                    <a:lnTo>
                      <a:pt x="17" y="16"/>
                    </a:lnTo>
                    <a:lnTo>
                      <a:pt x="15" y="20"/>
                    </a:lnTo>
                    <a:lnTo>
                      <a:pt x="13" y="20"/>
                    </a:lnTo>
                    <a:lnTo>
                      <a:pt x="12" y="21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Freeform 2471"/>
              <p:cNvSpPr>
                <a:spLocks noEditPoints="1"/>
              </p:cNvSpPr>
              <p:nvPr/>
            </p:nvSpPr>
            <p:spPr bwMode="auto">
              <a:xfrm>
                <a:off x="1638" y="2848"/>
                <a:ext cx="15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8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7" y="1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16"/>
                  </a:cxn>
                  <a:cxn ang="0">
                    <a:pos x="2" y="11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8" y="5"/>
                  </a:cxn>
                  <a:cxn ang="0">
                    <a:pos x="15" y="11"/>
                  </a:cxn>
                  <a:cxn ang="0">
                    <a:pos x="8" y="5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6"/>
                  </a:cxn>
                  <a:cxn ang="0">
                    <a:pos x="8" y="18"/>
                  </a:cxn>
                  <a:cxn ang="0">
                    <a:pos x="5" y="16"/>
                  </a:cxn>
                  <a:cxn ang="0">
                    <a:pos x="3" y="13"/>
                  </a:cxn>
                </a:cxnLst>
                <a:rect l="0" t="0" r="r" b="b"/>
                <a:pathLst>
                  <a:path w="15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1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3" y="14"/>
                    </a:lnTo>
                    <a:lnTo>
                      <a:pt x="13" y="16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Freeform 2472"/>
              <p:cNvSpPr>
                <a:spLocks noEditPoints="1"/>
              </p:cNvSpPr>
              <p:nvPr/>
            </p:nvSpPr>
            <p:spPr bwMode="auto">
              <a:xfrm>
                <a:off x="1641" y="2854"/>
                <a:ext cx="17" cy="2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0" y="4"/>
                  </a:cxn>
                  <a:cxn ang="0">
                    <a:pos x="0" y="7"/>
                  </a:cxn>
                  <a:cxn ang="0">
                    <a:pos x="12" y="7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7"/>
                  </a:cxn>
                  <a:cxn ang="0">
                    <a:pos x="2" y="10"/>
                  </a:cxn>
                  <a:cxn ang="0">
                    <a:pos x="7" y="17"/>
                  </a:cxn>
                  <a:cxn ang="0">
                    <a:pos x="9" y="5"/>
                  </a:cxn>
                  <a:cxn ang="0">
                    <a:pos x="7" y="17"/>
                  </a:cxn>
                  <a:cxn ang="0">
                    <a:pos x="9" y="5"/>
                  </a:cxn>
                  <a:cxn ang="0">
                    <a:pos x="15" y="10"/>
                  </a:cxn>
                  <a:cxn ang="0">
                    <a:pos x="9" y="5"/>
                  </a:cxn>
                  <a:cxn ang="0">
                    <a:pos x="15" y="15"/>
                  </a:cxn>
                  <a:cxn ang="0">
                    <a:pos x="2" y="10"/>
                  </a:cxn>
                  <a:cxn ang="0">
                    <a:pos x="9" y="21"/>
                  </a:cxn>
                  <a:cxn ang="0">
                    <a:pos x="2" y="15"/>
                  </a:cxn>
                  <a:cxn ang="0">
                    <a:pos x="9" y="21"/>
                  </a:cxn>
                  <a:cxn ang="0">
                    <a:pos x="10" y="10"/>
                  </a:cxn>
                  <a:cxn ang="0">
                    <a:pos x="9" y="21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17" y="15"/>
                  </a:cxn>
                  <a:cxn ang="0">
                    <a:pos x="15" y="20"/>
                  </a:cxn>
                  <a:cxn ang="0">
                    <a:pos x="10" y="21"/>
                  </a:cxn>
                </a:cxnLst>
                <a:rect l="0" t="0" r="r" b="b"/>
                <a:pathLst>
                  <a:path w="17" h="21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7"/>
                    </a:moveTo>
                    <a:lnTo>
                      <a:pt x="2" y="17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7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2" y="15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9" y="21"/>
                    </a:moveTo>
                    <a:lnTo>
                      <a:pt x="2" y="21"/>
                    </a:lnTo>
                    <a:lnTo>
                      <a:pt x="2" y="15"/>
                    </a:lnTo>
                    <a:lnTo>
                      <a:pt x="9" y="15"/>
                    </a:lnTo>
                    <a:lnTo>
                      <a:pt x="9" y="21"/>
                    </a:lnTo>
                    <a:close/>
                    <a:moveTo>
                      <a:pt x="9" y="10"/>
                    </a:moveTo>
                    <a:lnTo>
                      <a:pt x="10" y="10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9" y="10"/>
                    </a:lnTo>
                    <a:close/>
                    <a:moveTo>
                      <a:pt x="10" y="10"/>
                    </a:moveTo>
                    <a:lnTo>
                      <a:pt x="12" y="10"/>
                    </a:lnTo>
                    <a:lnTo>
                      <a:pt x="15" y="12"/>
                    </a:lnTo>
                    <a:lnTo>
                      <a:pt x="15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10" y="21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Freeform 2473"/>
              <p:cNvSpPr>
                <a:spLocks noEditPoints="1"/>
              </p:cNvSpPr>
              <p:nvPr/>
            </p:nvSpPr>
            <p:spPr bwMode="auto">
              <a:xfrm>
                <a:off x="1645" y="2864"/>
                <a:ext cx="14" cy="20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8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8" y="16"/>
                  </a:cxn>
                  <a:cxn ang="0">
                    <a:pos x="1" y="10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4" y="10"/>
                  </a:cxn>
                  <a:cxn ang="0">
                    <a:pos x="9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9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20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Freeform 2474"/>
              <p:cNvSpPr>
                <a:spLocks noEditPoints="1"/>
              </p:cNvSpPr>
              <p:nvPr/>
            </p:nvSpPr>
            <p:spPr bwMode="auto">
              <a:xfrm>
                <a:off x="1648" y="2872"/>
                <a:ext cx="16" cy="20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2" y="8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8" y="15"/>
                  </a:cxn>
                  <a:cxn ang="0">
                    <a:pos x="2" y="8"/>
                  </a:cxn>
                  <a:cxn ang="0">
                    <a:pos x="8" y="15"/>
                  </a:cxn>
                  <a:cxn ang="0">
                    <a:pos x="10" y="2"/>
                  </a:cxn>
                  <a:cxn ang="0">
                    <a:pos x="8" y="15"/>
                  </a:cxn>
                  <a:cxn ang="0">
                    <a:pos x="10" y="2"/>
                  </a:cxn>
                  <a:cxn ang="0">
                    <a:pos x="15" y="8"/>
                  </a:cxn>
                  <a:cxn ang="0">
                    <a:pos x="10" y="2"/>
                  </a:cxn>
                  <a:cxn ang="0">
                    <a:pos x="15" y="13"/>
                  </a:cxn>
                  <a:cxn ang="0">
                    <a:pos x="3" y="8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0" y="7"/>
                  </a:cxn>
                  <a:cxn ang="0">
                    <a:pos x="10" y="18"/>
                  </a:cxn>
                  <a:cxn ang="0">
                    <a:pos x="10" y="7"/>
                  </a:cxn>
                  <a:cxn ang="0">
                    <a:pos x="16" y="13"/>
                  </a:cxn>
                  <a:cxn ang="0">
                    <a:pos x="10" y="7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5" y="18"/>
                  </a:cxn>
                  <a:cxn ang="0">
                    <a:pos x="10" y="20"/>
                  </a:cxn>
                  <a:cxn ang="0">
                    <a:pos x="6" y="18"/>
                  </a:cxn>
                  <a:cxn ang="0">
                    <a:pos x="5" y="15"/>
                  </a:cxn>
                </a:cxnLst>
                <a:rect l="0" t="0" r="r" b="b"/>
                <a:pathLst>
                  <a:path w="16" h="20">
                    <a:moveTo>
                      <a:pt x="6" y="12"/>
                    </a:moveTo>
                    <a:lnTo>
                      <a:pt x="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5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2"/>
                    </a:lnTo>
                    <a:close/>
                    <a:moveTo>
                      <a:pt x="10" y="2"/>
                    </a:moveTo>
                    <a:lnTo>
                      <a:pt x="15" y="2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0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0" y="7"/>
                    </a:moveTo>
                    <a:lnTo>
                      <a:pt x="16" y="7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Freeform 2475"/>
              <p:cNvSpPr>
                <a:spLocks noEditPoints="1"/>
              </p:cNvSpPr>
              <p:nvPr/>
            </p:nvSpPr>
            <p:spPr bwMode="auto">
              <a:xfrm>
                <a:off x="1653" y="2880"/>
                <a:ext cx="16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6" y="17"/>
                  </a:cxn>
                  <a:cxn ang="0">
                    <a:pos x="1" y="10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4" y="10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8" y="20"/>
                  </a:cxn>
                  <a:cxn ang="0">
                    <a:pos x="3" y="13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14" y="10"/>
                  </a:cxn>
                  <a:cxn ang="0">
                    <a:pos x="16" y="13"/>
                  </a:cxn>
                  <a:cxn ang="0">
                    <a:pos x="14" y="18"/>
                  </a:cxn>
                  <a:cxn ang="0">
                    <a:pos x="10" y="20"/>
                  </a:cxn>
                </a:cxnLst>
                <a:rect l="0" t="0" r="r" b="b"/>
                <a:pathLst>
                  <a:path w="16" h="20">
                    <a:moveTo>
                      <a:pt x="0" y="7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7"/>
                    </a:moveTo>
                    <a:lnTo>
                      <a:pt x="1" y="17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8" y="20"/>
                    </a:moveTo>
                    <a:lnTo>
                      <a:pt x="3" y="20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3" y="8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6" y="13"/>
                    </a:lnTo>
                    <a:lnTo>
                      <a:pt x="14" y="17"/>
                    </a:lnTo>
                    <a:lnTo>
                      <a:pt x="14" y="18"/>
                    </a:lnTo>
                    <a:lnTo>
                      <a:pt x="13" y="18"/>
                    </a:lnTo>
                    <a:lnTo>
                      <a:pt x="10" y="20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2476"/>
              <p:cNvSpPr>
                <a:spLocks noEditPoints="1"/>
              </p:cNvSpPr>
              <p:nvPr/>
            </p:nvSpPr>
            <p:spPr bwMode="auto">
              <a:xfrm>
                <a:off x="1658" y="2888"/>
                <a:ext cx="13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4"/>
                  </a:cxn>
                  <a:cxn ang="0">
                    <a:pos x="0" y="5"/>
                  </a:cxn>
                  <a:cxn ang="0">
                    <a:pos x="11" y="9"/>
                  </a:cxn>
                  <a:cxn ang="0">
                    <a:pos x="0" y="5"/>
                  </a:cxn>
                  <a:cxn ang="0">
                    <a:pos x="5" y="15"/>
                  </a:cxn>
                  <a:cxn ang="0">
                    <a:pos x="0" y="9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11" y="9"/>
                  </a:cxn>
                  <a:cxn ang="0">
                    <a:pos x="6" y="2"/>
                  </a:cxn>
                  <a:cxn ang="0">
                    <a:pos x="11" y="10"/>
                  </a:cxn>
                  <a:cxn ang="0">
                    <a:pos x="0" y="9"/>
                  </a:cxn>
                  <a:cxn ang="0">
                    <a:pos x="6" y="17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8" y="5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1" y="18"/>
                  </a:cxn>
                  <a:cxn ang="0">
                    <a:pos x="8" y="20"/>
                  </a:cxn>
                  <a:cxn ang="0">
                    <a:pos x="3" y="18"/>
                  </a:cxn>
                  <a:cxn ang="0">
                    <a:pos x="1" y="13"/>
                  </a:cxn>
                </a:cxnLst>
                <a:rect l="0" t="0" r="r" b="b"/>
                <a:pathLst>
                  <a:path w="13" h="20">
                    <a:moveTo>
                      <a:pt x="0" y="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5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1" y="2"/>
                    </a:lnTo>
                    <a:lnTo>
                      <a:pt x="11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1" y="9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1" y="9"/>
                    </a:lnTo>
                    <a:close/>
                    <a:moveTo>
                      <a:pt x="6" y="17"/>
                    </a:moveTo>
                    <a:lnTo>
                      <a:pt x="0" y="17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13" y="13"/>
                    </a:moveTo>
                    <a:lnTo>
                      <a:pt x="13" y="17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2477"/>
              <p:cNvSpPr>
                <a:spLocks noEditPoints="1"/>
              </p:cNvSpPr>
              <p:nvPr/>
            </p:nvSpPr>
            <p:spPr bwMode="auto">
              <a:xfrm>
                <a:off x="1659" y="2897"/>
                <a:ext cx="17" cy="17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2" y="8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13" y="4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2" y="4"/>
                  </a:cxn>
                  <a:cxn ang="0">
                    <a:pos x="8" y="14"/>
                  </a:cxn>
                  <a:cxn ang="0">
                    <a:pos x="2" y="8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0" y="3"/>
                  </a:cxn>
                  <a:cxn ang="0">
                    <a:pos x="15" y="8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4" y="8"/>
                  </a:cxn>
                  <a:cxn ang="0">
                    <a:pos x="5" y="14"/>
                  </a:cxn>
                  <a:cxn ang="0">
                    <a:pos x="4" y="11"/>
                  </a:cxn>
                  <a:cxn ang="0">
                    <a:pos x="5" y="14"/>
                  </a:cxn>
                  <a:cxn ang="0">
                    <a:pos x="15" y="9"/>
                  </a:cxn>
                  <a:cxn ang="0">
                    <a:pos x="5" y="14"/>
                  </a:cxn>
                  <a:cxn ang="0">
                    <a:pos x="15" y="9"/>
                  </a:cxn>
                  <a:cxn ang="0">
                    <a:pos x="17" y="13"/>
                  </a:cxn>
                  <a:cxn ang="0">
                    <a:pos x="15" y="17"/>
                  </a:cxn>
                  <a:cxn ang="0">
                    <a:pos x="10" y="17"/>
                  </a:cxn>
                  <a:cxn ang="0">
                    <a:pos x="7" y="16"/>
                  </a:cxn>
                </a:cxnLst>
                <a:rect l="0" t="0" r="r" b="b"/>
                <a:pathLst>
                  <a:path w="17" h="17">
                    <a:moveTo>
                      <a:pt x="7" y="11"/>
                    </a:moveTo>
                    <a:lnTo>
                      <a:pt x="5" y="11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8" y="4"/>
                    </a:lnTo>
                    <a:lnTo>
                      <a:pt x="8" y="0"/>
                    </a:lnTo>
                    <a:close/>
                    <a:moveTo>
                      <a:pt x="13" y="4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13" y="4"/>
                    </a:lnTo>
                    <a:close/>
                    <a:moveTo>
                      <a:pt x="8" y="14"/>
                    </a:moveTo>
                    <a:lnTo>
                      <a:pt x="2" y="14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4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0" y="3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8"/>
                    </a:lnTo>
                    <a:lnTo>
                      <a:pt x="15" y="8"/>
                    </a:lnTo>
                    <a:close/>
                    <a:moveTo>
                      <a:pt x="5" y="14"/>
                    </a:moveTo>
                    <a:lnTo>
                      <a:pt x="4" y="13"/>
                    </a:lnTo>
                    <a:lnTo>
                      <a:pt x="4" y="11"/>
                    </a:lnTo>
                    <a:lnTo>
                      <a:pt x="10" y="11"/>
                    </a:lnTo>
                    <a:lnTo>
                      <a:pt x="5" y="14"/>
                    </a:lnTo>
                    <a:close/>
                    <a:moveTo>
                      <a:pt x="15" y="8"/>
                    </a:moveTo>
                    <a:lnTo>
                      <a:pt x="15" y="9"/>
                    </a:lnTo>
                    <a:lnTo>
                      <a:pt x="7" y="16"/>
                    </a:lnTo>
                    <a:lnTo>
                      <a:pt x="5" y="14"/>
                    </a:lnTo>
                    <a:lnTo>
                      <a:pt x="15" y="8"/>
                    </a:lnTo>
                    <a:close/>
                    <a:moveTo>
                      <a:pt x="15" y="9"/>
                    </a:moveTo>
                    <a:lnTo>
                      <a:pt x="17" y="11"/>
                    </a:lnTo>
                    <a:lnTo>
                      <a:pt x="17" y="13"/>
                    </a:lnTo>
                    <a:lnTo>
                      <a:pt x="17" y="16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2478"/>
              <p:cNvSpPr>
                <a:spLocks noEditPoints="1"/>
              </p:cNvSpPr>
              <p:nvPr/>
            </p:nvSpPr>
            <p:spPr bwMode="auto">
              <a:xfrm>
                <a:off x="1664" y="2903"/>
                <a:ext cx="15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2" y="3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2" y="11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2" y="11"/>
                  </a:cxn>
                  <a:cxn ang="0">
                    <a:pos x="12" y="5"/>
                  </a:cxn>
                  <a:cxn ang="0">
                    <a:pos x="13" y="10"/>
                  </a:cxn>
                  <a:cxn ang="0">
                    <a:pos x="12" y="5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1"/>
                  </a:cxn>
                  <a:cxn ang="0">
                    <a:pos x="8" y="18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8" y="7"/>
                  </a:cxn>
                  <a:cxn ang="0">
                    <a:pos x="15" y="11"/>
                  </a:cxn>
                  <a:cxn ang="0">
                    <a:pos x="8" y="7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8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20">
                    <a:moveTo>
                      <a:pt x="0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2" y="11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2" y="11"/>
                    </a:lnTo>
                    <a:close/>
                    <a:moveTo>
                      <a:pt x="10" y="3"/>
                    </a:moveTo>
                    <a:lnTo>
                      <a:pt x="12" y="5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10" y="3"/>
                    </a:lnTo>
                    <a:close/>
                    <a:moveTo>
                      <a:pt x="12" y="5"/>
                    </a:moveTo>
                    <a:lnTo>
                      <a:pt x="13" y="7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12" y="5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8" y="7"/>
                    </a:moveTo>
                    <a:lnTo>
                      <a:pt x="15" y="7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7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8" y="20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2479"/>
              <p:cNvSpPr>
                <a:spLocks noEditPoints="1"/>
              </p:cNvSpPr>
              <p:nvPr/>
            </p:nvSpPr>
            <p:spPr bwMode="auto">
              <a:xfrm>
                <a:off x="1667" y="2911"/>
                <a:ext cx="15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6"/>
                  </a:cxn>
                  <a:cxn ang="0">
                    <a:pos x="2" y="10"/>
                  </a:cxn>
                  <a:cxn ang="0">
                    <a:pos x="7" y="16"/>
                  </a:cxn>
                  <a:cxn ang="0">
                    <a:pos x="9" y="3"/>
                  </a:cxn>
                  <a:cxn ang="0">
                    <a:pos x="7" y="16"/>
                  </a:cxn>
                  <a:cxn ang="0">
                    <a:pos x="9" y="3"/>
                  </a:cxn>
                  <a:cxn ang="0">
                    <a:pos x="15" y="10"/>
                  </a:cxn>
                  <a:cxn ang="0">
                    <a:pos x="9" y="3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9" y="18"/>
                  </a:cxn>
                  <a:cxn ang="0">
                    <a:pos x="4" y="13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13" y="16"/>
                  </a:cxn>
                  <a:cxn ang="0">
                    <a:pos x="10" y="18"/>
                  </a:cxn>
                </a:cxnLst>
                <a:rect l="0" t="0" r="r" b="b"/>
                <a:pathLst>
                  <a:path w="15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6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3"/>
                    </a:lnTo>
                    <a:close/>
                    <a:moveTo>
                      <a:pt x="9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9" y="18"/>
                    </a:moveTo>
                    <a:lnTo>
                      <a:pt x="4" y="18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0" y="7"/>
                    </a:moveTo>
                    <a:lnTo>
                      <a:pt x="12" y="7"/>
                    </a:lnTo>
                    <a:lnTo>
                      <a:pt x="13" y="8"/>
                    </a:lnTo>
                    <a:lnTo>
                      <a:pt x="15" y="10"/>
                    </a:lnTo>
                    <a:lnTo>
                      <a:pt x="15" y="13"/>
                    </a:lnTo>
                    <a:lnTo>
                      <a:pt x="15" y="15"/>
                    </a:lnTo>
                    <a:lnTo>
                      <a:pt x="13" y="1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Freeform 2480"/>
              <p:cNvSpPr>
                <a:spLocks noEditPoints="1"/>
              </p:cNvSpPr>
              <p:nvPr/>
            </p:nvSpPr>
            <p:spPr bwMode="auto">
              <a:xfrm>
                <a:off x="1671" y="2918"/>
                <a:ext cx="13" cy="1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3" y="1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9" y="1"/>
                  </a:cxn>
                  <a:cxn ang="0">
                    <a:pos x="11" y="3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6" y="14"/>
                  </a:cxn>
                  <a:cxn ang="0">
                    <a:pos x="0" y="14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14"/>
                  </a:cxn>
                  <a:cxn ang="0">
                    <a:pos x="6" y="3"/>
                  </a:cxn>
                  <a:cxn ang="0">
                    <a:pos x="8" y="3"/>
                  </a:cxn>
                  <a:cxn ang="0">
                    <a:pos x="8" y="14"/>
                  </a:cxn>
                  <a:cxn ang="0">
                    <a:pos x="6" y="14"/>
                  </a:cxn>
                  <a:cxn ang="0">
                    <a:pos x="6" y="3"/>
                  </a:cxn>
                  <a:cxn ang="0">
                    <a:pos x="8" y="3"/>
                  </a:cxn>
                  <a:cxn ang="0">
                    <a:pos x="9" y="3"/>
                  </a:cxn>
                  <a:cxn ang="0">
                    <a:pos x="11" y="5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3" y="11"/>
                  </a:cxn>
                  <a:cxn ang="0">
                    <a:pos x="11" y="13"/>
                  </a:cxn>
                  <a:cxn ang="0">
                    <a:pos x="9" y="14"/>
                  </a:cxn>
                  <a:cxn ang="0">
                    <a:pos x="8" y="14"/>
                  </a:cxn>
                  <a:cxn ang="0">
                    <a:pos x="8" y="3"/>
                  </a:cxn>
                </a:cxnLst>
                <a:rect l="0" t="0" r="r" b="b"/>
                <a:pathLst>
                  <a:path w="13" h="14">
                    <a:moveTo>
                      <a:pt x="0" y="6"/>
                    </a:moveTo>
                    <a:lnTo>
                      <a:pt x="1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Freeform 2481"/>
              <p:cNvSpPr>
                <a:spLocks noEditPoints="1"/>
              </p:cNvSpPr>
              <p:nvPr/>
            </p:nvSpPr>
            <p:spPr bwMode="auto">
              <a:xfrm>
                <a:off x="1128" y="2913"/>
                <a:ext cx="16" cy="19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5" y="19"/>
                  </a:cxn>
                  <a:cxn ang="0">
                    <a:pos x="6" y="8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2" y="11"/>
                  </a:cxn>
                  <a:cxn ang="0">
                    <a:pos x="13" y="13"/>
                  </a:cxn>
                  <a:cxn ang="0">
                    <a:pos x="2" y="1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5" y="11"/>
                  </a:cxn>
                  <a:cxn ang="0">
                    <a:pos x="8" y="16"/>
                  </a:cxn>
                  <a:cxn ang="0">
                    <a:pos x="15" y="11"/>
                  </a:cxn>
                  <a:cxn ang="0">
                    <a:pos x="2" y="8"/>
                  </a:cxn>
                  <a:cxn ang="0">
                    <a:pos x="15" y="11"/>
                  </a:cxn>
                  <a:cxn ang="0">
                    <a:pos x="2" y="8"/>
                  </a:cxn>
                  <a:cxn ang="0">
                    <a:pos x="8" y="1"/>
                  </a:cxn>
                  <a:cxn ang="0">
                    <a:pos x="2" y="8"/>
                  </a:cxn>
                  <a:cxn ang="0">
                    <a:pos x="10" y="1"/>
                  </a:cxn>
                  <a:cxn ang="0">
                    <a:pos x="8" y="14"/>
                  </a:cxn>
                  <a:cxn ang="0">
                    <a:pos x="16" y="8"/>
                  </a:cxn>
                  <a:cxn ang="0">
                    <a:pos x="10" y="14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19">
                    <a:moveTo>
                      <a:pt x="5" y="19"/>
                    </a:moveTo>
                    <a:lnTo>
                      <a:pt x="3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1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5" y="11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5" y="11"/>
                    </a:lnTo>
                    <a:close/>
                    <a:moveTo>
                      <a:pt x="2" y="11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2" y="11"/>
                    </a:lnTo>
                    <a:close/>
                    <a:moveTo>
                      <a:pt x="2" y="8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1"/>
                    </a:lnTo>
                    <a:close/>
                    <a:moveTo>
                      <a:pt x="16" y="8"/>
                    </a:moveTo>
                    <a:lnTo>
                      <a:pt x="16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1"/>
                    </a:lnTo>
                    <a:lnTo>
                      <a:pt x="15" y="1"/>
                    </a:lnTo>
                    <a:lnTo>
                      <a:pt x="15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Freeform 2482"/>
              <p:cNvSpPr>
                <a:spLocks noEditPoints="1"/>
              </p:cNvSpPr>
              <p:nvPr/>
            </p:nvSpPr>
            <p:spPr bwMode="auto">
              <a:xfrm>
                <a:off x="1133" y="2906"/>
                <a:ext cx="13" cy="20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1" y="12"/>
                  </a:cxn>
                  <a:cxn ang="0">
                    <a:pos x="6" y="18"/>
                  </a:cxn>
                  <a:cxn ang="0">
                    <a:pos x="11" y="12"/>
                  </a:cxn>
                  <a:cxn ang="0">
                    <a:pos x="0" y="8"/>
                  </a:cxn>
                  <a:cxn ang="0">
                    <a:pos x="11" y="12"/>
                  </a:cxn>
                  <a:cxn ang="0">
                    <a:pos x="0" y="8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3" y="8"/>
                  </a:cxn>
                  <a:cxn ang="0">
                    <a:pos x="8" y="15"/>
                  </a:cxn>
                  <a:cxn ang="0">
                    <a:pos x="13" y="8"/>
                  </a:cxn>
                  <a:cxn ang="0">
                    <a:pos x="1" y="7"/>
                  </a:cxn>
                  <a:cxn ang="0">
                    <a:pos x="13" y="8"/>
                  </a:cxn>
                  <a:cxn ang="0">
                    <a:pos x="1" y="7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7"/>
                  </a:cxn>
                </a:cxnLst>
                <a:rect l="0" t="0" r="r" b="b"/>
                <a:pathLst>
                  <a:path w="13" h="20">
                    <a:moveTo>
                      <a:pt x="11" y="13"/>
                    </a:moveTo>
                    <a:lnTo>
                      <a:pt x="10" y="15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1" y="12"/>
                    </a:moveTo>
                    <a:lnTo>
                      <a:pt x="11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1" y="12"/>
                    </a:lnTo>
                    <a:close/>
                    <a:moveTo>
                      <a:pt x="0" y="12"/>
                    </a:moveTo>
                    <a:lnTo>
                      <a:pt x="0" y="8"/>
                    </a:lnTo>
                    <a:lnTo>
                      <a:pt x="11" y="8"/>
                    </a:lnTo>
                    <a:lnTo>
                      <a:pt x="11" y="12"/>
                    </a:lnTo>
                    <a:lnTo>
                      <a:pt x="0" y="12"/>
                    </a:lnTo>
                    <a:close/>
                    <a:moveTo>
                      <a:pt x="0" y="8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8"/>
                    </a:lnTo>
                    <a:lnTo>
                      <a:pt x="0" y="8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3" y="8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7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3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Freeform 2483"/>
              <p:cNvSpPr>
                <a:spLocks noEditPoints="1"/>
              </p:cNvSpPr>
              <p:nvPr/>
            </p:nvSpPr>
            <p:spPr bwMode="auto">
              <a:xfrm>
                <a:off x="1134" y="2900"/>
                <a:ext cx="17" cy="18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2" y="14"/>
                  </a:cxn>
                  <a:cxn ang="0">
                    <a:pos x="2" y="10"/>
                  </a:cxn>
                  <a:cxn ang="0">
                    <a:pos x="4" y="6"/>
                  </a:cxn>
                  <a:cxn ang="0">
                    <a:pos x="7" y="18"/>
                  </a:cxn>
                  <a:cxn ang="0">
                    <a:pos x="9" y="6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9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9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9" y="14"/>
                  </a:cxn>
                  <a:cxn ang="0">
                    <a:pos x="15" y="10"/>
                  </a:cxn>
                  <a:cxn ang="0">
                    <a:pos x="10" y="14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15" y="10"/>
                  </a:cxn>
                  <a:cxn ang="0">
                    <a:pos x="4" y="6"/>
                  </a:cxn>
                  <a:cxn ang="0">
                    <a:pos x="10" y="1"/>
                  </a:cxn>
                  <a:cxn ang="0">
                    <a:pos x="4" y="6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17" y="6"/>
                  </a:cxn>
                  <a:cxn ang="0">
                    <a:pos x="10" y="13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17" y="6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5"/>
                  </a:cxn>
                </a:cxnLst>
                <a:rect l="0" t="0" r="r" b="b"/>
                <a:pathLst>
                  <a:path w="17" h="18">
                    <a:moveTo>
                      <a:pt x="7" y="18"/>
                    </a:moveTo>
                    <a:lnTo>
                      <a:pt x="4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4" y="6"/>
                    </a:lnTo>
                    <a:lnTo>
                      <a:pt x="7" y="6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9" y="18"/>
                    </a:lnTo>
                    <a:lnTo>
                      <a:pt x="9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9" y="3"/>
                    </a:lnTo>
                    <a:lnTo>
                      <a:pt x="9" y="10"/>
                    </a:lnTo>
                    <a:lnTo>
                      <a:pt x="2" y="10"/>
                    </a:lnTo>
                    <a:close/>
                    <a:moveTo>
                      <a:pt x="9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6"/>
                    </a:moveTo>
                    <a:lnTo>
                      <a:pt x="4" y="1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4" y="6"/>
                    </a:lnTo>
                    <a:close/>
                    <a:moveTo>
                      <a:pt x="10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7" y="6"/>
                    </a:moveTo>
                    <a:lnTo>
                      <a:pt x="17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7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Freeform 2484"/>
              <p:cNvSpPr>
                <a:spLocks noEditPoints="1"/>
              </p:cNvSpPr>
              <p:nvPr/>
            </p:nvSpPr>
            <p:spPr bwMode="auto">
              <a:xfrm>
                <a:off x="1139" y="2892"/>
                <a:ext cx="17" cy="19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8" y="18"/>
                  </a:cxn>
                  <a:cxn ang="0">
                    <a:pos x="4" y="18"/>
                  </a:cxn>
                  <a:cxn ang="0">
                    <a:pos x="0" y="14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3" y="11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7" y="3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5" y="9"/>
                  </a:cxn>
                  <a:cxn ang="0">
                    <a:pos x="8" y="14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7" y="6"/>
                  </a:cxn>
                  <a:cxn ang="0">
                    <a:pos x="15" y="9"/>
                  </a:cxn>
                  <a:cxn ang="0">
                    <a:pos x="10" y="11"/>
                  </a:cxn>
                </a:cxnLst>
                <a:rect l="0" t="0" r="r" b="b"/>
                <a:pathLst>
                  <a:path w="17" h="19">
                    <a:moveTo>
                      <a:pt x="12" y="13"/>
                    </a:moveTo>
                    <a:lnTo>
                      <a:pt x="12" y="14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6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4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7" y="6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6" name="Freeform 2485"/>
              <p:cNvSpPr>
                <a:spLocks noEditPoints="1"/>
              </p:cNvSpPr>
              <p:nvPr/>
            </p:nvSpPr>
            <p:spPr bwMode="auto">
              <a:xfrm>
                <a:off x="1144" y="2884"/>
                <a:ext cx="15" cy="19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5" y="4"/>
                  </a:cxn>
                  <a:cxn ang="0">
                    <a:pos x="0" y="11"/>
                  </a:cxn>
                  <a:cxn ang="0">
                    <a:pos x="7" y="4"/>
                  </a:cxn>
                  <a:cxn ang="0">
                    <a:pos x="5" y="16"/>
                  </a:cxn>
                  <a:cxn ang="0">
                    <a:pos x="13" y="11"/>
                  </a:cxn>
                  <a:cxn ang="0">
                    <a:pos x="7" y="16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7" y="3"/>
                  </a:cxn>
                  <a:cxn ang="0">
                    <a:pos x="0" y="8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5" y="8"/>
                  </a:cxn>
                  <a:cxn ang="0">
                    <a:pos x="8" y="14"/>
                  </a:cxn>
                  <a:cxn ang="0">
                    <a:pos x="15" y="8"/>
                  </a:cxn>
                  <a:cxn ang="0">
                    <a:pos x="2" y="4"/>
                  </a:cxn>
                  <a:cxn ang="0">
                    <a:pos x="15" y="8"/>
                  </a:cxn>
                  <a:cxn ang="0">
                    <a:pos x="2" y="4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19">
                    <a:moveTo>
                      <a:pt x="12" y="14"/>
                    </a:moveTo>
                    <a:lnTo>
                      <a:pt x="10" y="16"/>
                    </a:lnTo>
                    <a:lnTo>
                      <a:pt x="10" y="17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2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1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4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0" y="11"/>
                    </a:moveTo>
                    <a:lnTo>
                      <a:pt x="0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0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2" y="8"/>
                    </a:moveTo>
                    <a:lnTo>
                      <a:pt x="2" y="4"/>
                    </a:lnTo>
                    <a:lnTo>
                      <a:pt x="15" y="4"/>
                    </a:lnTo>
                    <a:lnTo>
                      <a:pt x="15" y="8"/>
                    </a:lnTo>
                    <a:lnTo>
                      <a:pt x="2" y="8"/>
                    </a:lnTo>
                    <a:close/>
                    <a:moveTo>
                      <a:pt x="2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7" name="Freeform 2486"/>
              <p:cNvSpPr>
                <a:spLocks noEditPoints="1"/>
              </p:cNvSpPr>
              <p:nvPr/>
            </p:nvSpPr>
            <p:spPr bwMode="auto">
              <a:xfrm>
                <a:off x="1146" y="2877"/>
                <a:ext cx="16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3" y="7"/>
                  </a:cxn>
                  <a:cxn ang="0">
                    <a:pos x="6" y="18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8" y="18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3" y="5"/>
                  </a:cxn>
                  <a:cxn ang="0">
                    <a:pos x="1" y="10"/>
                  </a:cxn>
                  <a:cxn ang="0">
                    <a:pos x="5" y="3"/>
                  </a:cxn>
                  <a:cxn ang="0">
                    <a:pos x="11" y="13"/>
                  </a:cxn>
                  <a:cxn ang="0">
                    <a:pos x="14" y="8"/>
                  </a:cxn>
                  <a:cxn ang="0">
                    <a:pos x="13" y="11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3" y="7"/>
                  </a:cxn>
                  <a:cxn ang="0">
                    <a:pos x="6" y="0"/>
                  </a:cxn>
                  <a:cxn ang="0">
                    <a:pos x="13" y="11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lnTo>
                      <a:pt x="3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6" y="18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3" y="5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3" y="5"/>
                    </a:lnTo>
                    <a:close/>
                    <a:moveTo>
                      <a:pt x="14" y="8"/>
                    </a:moveTo>
                    <a:lnTo>
                      <a:pt x="14" y="10"/>
                    </a:lnTo>
                    <a:lnTo>
                      <a:pt x="13" y="11"/>
                    </a:lnTo>
                    <a:lnTo>
                      <a:pt x="10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5" y="2"/>
                    </a:moveTo>
                    <a:lnTo>
                      <a:pt x="6" y="0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5" y="2"/>
                    </a:lnTo>
                    <a:close/>
                    <a:moveTo>
                      <a:pt x="6" y="0"/>
                    </a:move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8" name="Freeform 2487"/>
              <p:cNvSpPr>
                <a:spLocks noEditPoints="1"/>
              </p:cNvSpPr>
              <p:nvPr/>
            </p:nvSpPr>
            <p:spPr bwMode="auto">
              <a:xfrm>
                <a:off x="1151" y="2867"/>
                <a:ext cx="14" cy="21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7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6" y="4"/>
                  </a:cxn>
                  <a:cxn ang="0">
                    <a:pos x="1" y="8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4" y="8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1">
                    <a:moveTo>
                      <a:pt x="11" y="15"/>
                    </a:moveTo>
                    <a:lnTo>
                      <a:pt x="11" y="17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6" y="21"/>
                    </a:lnTo>
                    <a:lnTo>
                      <a:pt x="3" y="20"/>
                    </a:lnTo>
                    <a:lnTo>
                      <a:pt x="1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  <a:moveTo>
                      <a:pt x="6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8"/>
                    </a:moveTo>
                    <a:lnTo>
                      <a:pt x="1" y="4"/>
                    </a:lnTo>
                    <a:lnTo>
                      <a:pt x="6" y="4"/>
                    </a:lnTo>
                    <a:lnTo>
                      <a:pt x="6" y="8"/>
                    </a:lnTo>
                    <a:lnTo>
                      <a:pt x="1" y="8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9" name="Freeform 2488"/>
              <p:cNvSpPr>
                <a:spLocks noEditPoints="1"/>
              </p:cNvSpPr>
              <p:nvPr/>
            </p:nvSpPr>
            <p:spPr bwMode="auto">
              <a:xfrm>
                <a:off x="1154" y="2861"/>
                <a:ext cx="15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5" y="18"/>
                  </a:cxn>
                  <a:cxn ang="0">
                    <a:pos x="6" y="6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6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5" y="10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18">
                    <a:moveTo>
                      <a:pt x="5" y="18"/>
                    </a:moveTo>
                    <a:lnTo>
                      <a:pt x="3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18"/>
                    </a:lnTo>
                    <a:close/>
                    <a:moveTo>
                      <a:pt x="5" y="6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0" name="Freeform 2489"/>
              <p:cNvSpPr>
                <a:spLocks noEditPoints="1"/>
              </p:cNvSpPr>
              <p:nvPr/>
            </p:nvSpPr>
            <p:spPr bwMode="auto">
              <a:xfrm>
                <a:off x="1157" y="2851"/>
                <a:ext cx="16" cy="21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8" y="21"/>
                  </a:cxn>
                  <a:cxn ang="0">
                    <a:pos x="5" y="21"/>
                  </a:cxn>
                  <a:cxn ang="0">
                    <a:pos x="2" y="18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0" y="13"/>
                  </a:cxn>
                  <a:cxn ang="0">
                    <a:pos x="8" y="8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8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3" y="7"/>
                  </a:cxn>
                  <a:cxn ang="0">
                    <a:pos x="2" y="10"/>
                  </a:cxn>
                  <a:cxn ang="0">
                    <a:pos x="5" y="5"/>
                  </a:cxn>
                  <a:cxn ang="0">
                    <a:pos x="12" y="15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2" y="0"/>
                  </a:cxn>
                  <a:cxn ang="0">
                    <a:pos x="10" y="11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6" y="7"/>
                  </a:cxn>
                  <a:cxn ang="0">
                    <a:pos x="15" y="10"/>
                  </a:cxn>
                  <a:cxn ang="0">
                    <a:pos x="12" y="11"/>
                  </a:cxn>
                </a:cxnLst>
                <a:rect l="0" t="0" r="r" b="b"/>
                <a:pathLst>
                  <a:path w="16" h="21">
                    <a:moveTo>
                      <a:pt x="12" y="15"/>
                    </a:moveTo>
                    <a:lnTo>
                      <a:pt x="12" y="18"/>
                    </a:lnTo>
                    <a:lnTo>
                      <a:pt x="10" y="20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2" y="20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7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3" y="7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3" y="7"/>
                    </a:moveTo>
                    <a:lnTo>
                      <a:pt x="5" y="5"/>
                    </a:lnTo>
                    <a:lnTo>
                      <a:pt x="13" y="13"/>
                    </a:lnTo>
                    <a:lnTo>
                      <a:pt x="12" y="15"/>
                    </a:lnTo>
                    <a:lnTo>
                      <a:pt x="3" y="7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13" y="13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  <a:moveTo>
                      <a:pt x="12" y="0"/>
                    </a:moveTo>
                    <a:lnTo>
                      <a:pt x="13" y="2"/>
                    </a:lnTo>
                    <a:lnTo>
                      <a:pt x="15" y="2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1" name="Freeform 2490"/>
              <p:cNvSpPr>
                <a:spLocks noEditPoints="1"/>
              </p:cNvSpPr>
              <p:nvPr/>
            </p:nvSpPr>
            <p:spPr bwMode="auto">
              <a:xfrm>
                <a:off x="1162" y="2845"/>
                <a:ext cx="15" cy="17"/>
              </a:xfrm>
              <a:custGeom>
                <a:avLst/>
                <a:gdLst/>
                <a:ahLst/>
                <a:cxnLst>
                  <a:cxn ang="0">
                    <a:pos x="11" y="14"/>
                  </a:cxn>
                  <a:cxn ang="0">
                    <a:pos x="8" y="17"/>
                  </a:cxn>
                  <a:cxn ang="0">
                    <a:pos x="3" y="17"/>
                  </a:cxn>
                  <a:cxn ang="0">
                    <a:pos x="0" y="14"/>
                  </a:cxn>
                  <a:cxn ang="0">
                    <a:pos x="11" y="13"/>
                  </a:cxn>
                  <a:cxn ang="0">
                    <a:pos x="0" y="9"/>
                  </a:cxn>
                  <a:cxn ang="0">
                    <a:pos x="11" y="13"/>
                  </a:cxn>
                  <a:cxn ang="0">
                    <a:pos x="0" y="9"/>
                  </a:cxn>
                  <a:cxn ang="0">
                    <a:pos x="7" y="4"/>
                  </a:cxn>
                  <a:cxn ang="0">
                    <a:pos x="0" y="9"/>
                  </a:cxn>
                  <a:cxn ang="0">
                    <a:pos x="7" y="4"/>
                  </a:cxn>
                  <a:cxn ang="0">
                    <a:pos x="7" y="16"/>
                  </a:cxn>
                  <a:cxn ang="0">
                    <a:pos x="13" y="9"/>
                  </a:cxn>
                  <a:cxn ang="0">
                    <a:pos x="7" y="1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7" y="1"/>
                  </a:cxn>
                  <a:cxn ang="0">
                    <a:pos x="2" y="6"/>
                  </a:cxn>
                  <a:cxn ang="0">
                    <a:pos x="10" y="1"/>
                  </a:cxn>
                  <a:cxn ang="0">
                    <a:pos x="7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15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4"/>
                  </a:cxn>
                </a:cxnLst>
                <a:rect l="0" t="0" r="r" b="b"/>
                <a:pathLst>
                  <a:path w="15" h="17">
                    <a:moveTo>
                      <a:pt x="11" y="13"/>
                    </a:moveTo>
                    <a:lnTo>
                      <a:pt x="11" y="14"/>
                    </a:lnTo>
                    <a:lnTo>
                      <a:pt x="10" y="16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3" y="17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9"/>
                    </a:lnTo>
                    <a:lnTo>
                      <a:pt x="11" y="9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9"/>
                    </a:moveTo>
                    <a:lnTo>
                      <a:pt x="0" y="4"/>
                    </a:lnTo>
                    <a:lnTo>
                      <a:pt x="7" y="4"/>
                    </a:lnTo>
                    <a:lnTo>
                      <a:pt x="7" y="9"/>
                    </a:lnTo>
                    <a:lnTo>
                      <a:pt x="0" y="9"/>
                    </a:lnTo>
                    <a:close/>
                    <a:moveTo>
                      <a:pt x="7" y="4"/>
                    </a:moveTo>
                    <a:lnTo>
                      <a:pt x="7" y="4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4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7" y="1"/>
                    </a:lnTo>
                    <a:lnTo>
                      <a:pt x="7" y="6"/>
                    </a:lnTo>
                    <a:lnTo>
                      <a:pt x="2" y="6"/>
                    </a:lnTo>
                    <a:close/>
                    <a:moveTo>
                      <a:pt x="7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2" name="Freeform 2491"/>
              <p:cNvSpPr>
                <a:spLocks noEditPoints="1"/>
              </p:cNvSpPr>
              <p:nvPr/>
            </p:nvSpPr>
            <p:spPr bwMode="auto">
              <a:xfrm>
                <a:off x="1165" y="2836"/>
                <a:ext cx="17" cy="2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7"/>
                  </a:cxn>
                  <a:cxn ang="0">
                    <a:pos x="12" y="13"/>
                  </a:cxn>
                  <a:cxn ang="0">
                    <a:pos x="0" y="13"/>
                  </a:cxn>
                  <a:cxn ang="0">
                    <a:pos x="12" y="13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4" y="5"/>
                  </a:cxn>
                  <a:cxn ang="0">
                    <a:pos x="2" y="10"/>
                  </a:cxn>
                  <a:cxn ang="0">
                    <a:pos x="5" y="4"/>
                  </a:cxn>
                  <a:cxn ang="0">
                    <a:pos x="10" y="15"/>
                  </a:cxn>
                  <a:cxn ang="0">
                    <a:pos x="15" y="9"/>
                  </a:cxn>
                  <a:cxn ang="0">
                    <a:pos x="12" y="13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15" y="9"/>
                  </a:cxn>
                  <a:cxn ang="0">
                    <a:pos x="4" y="5"/>
                  </a:cxn>
                  <a:cxn ang="0">
                    <a:pos x="8" y="0"/>
                  </a:cxn>
                  <a:cxn ang="0">
                    <a:pos x="4" y="5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5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7" h="20">
                    <a:moveTo>
                      <a:pt x="12" y="13"/>
                    </a:moveTo>
                    <a:lnTo>
                      <a:pt x="12" y="17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7"/>
                    </a:lnTo>
                    <a:lnTo>
                      <a:pt x="4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4" y="5"/>
                    </a:moveTo>
                    <a:lnTo>
                      <a:pt x="5" y="4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4" y="5"/>
                    </a:lnTo>
                    <a:close/>
                    <a:moveTo>
                      <a:pt x="15" y="9"/>
                    </a:moveTo>
                    <a:lnTo>
                      <a:pt x="15" y="12"/>
                    </a:lnTo>
                    <a:lnTo>
                      <a:pt x="12" y="13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5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4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3" name="Freeform 2492"/>
              <p:cNvSpPr>
                <a:spLocks noEditPoints="1"/>
              </p:cNvSpPr>
              <p:nvPr/>
            </p:nvSpPr>
            <p:spPr bwMode="auto">
              <a:xfrm>
                <a:off x="1170" y="2827"/>
                <a:ext cx="13" cy="21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7" y="19"/>
                  </a:cxn>
                  <a:cxn ang="0">
                    <a:pos x="3" y="19"/>
                  </a:cxn>
                  <a:cxn ang="0">
                    <a:pos x="0" y="18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12" y="14"/>
                  </a:cxn>
                  <a:cxn ang="0">
                    <a:pos x="0" y="11"/>
                  </a:cxn>
                  <a:cxn ang="0">
                    <a:pos x="5" y="6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3" y="11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7" y="3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3" y="9"/>
                  </a:cxn>
                  <a:cxn ang="0">
                    <a:pos x="8" y="14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13" y="9"/>
                  </a:cxn>
                  <a:cxn ang="0">
                    <a:pos x="2" y="6"/>
                  </a:cxn>
                  <a:cxn ang="0">
                    <a:pos x="3" y="1"/>
                  </a:cxn>
                  <a:cxn ang="0">
                    <a:pos x="8" y="0"/>
                  </a:cxn>
                  <a:cxn ang="0">
                    <a:pos x="12" y="1"/>
                  </a:cxn>
                  <a:cxn ang="0">
                    <a:pos x="13" y="6"/>
                  </a:cxn>
                </a:cxnLst>
                <a:rect l="0" t="0" r="r" b="b"/>
                <a:pathLst>
                  <a:path w="13" h="21">
                    <a:moveTo>
                      <a:pt x="12" y="14"/>
                    </a:moveTo>
                    <a:lnTo>
                      <a:pt x="10" y="18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21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5" y="6"/>
                    </a:lnTo>
                    <a:lnTo>
                      <a:pt x="5" y="11"/>
                    </a:lnTo>
                    <a:lnTo>
                      <a:pt x="0" y="11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3" y="9"/>
                    </a:moveTo>
                    <a:lnTo>
                      <a:pt x="13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13" y="9"/>
                    </a:lnTo>
                    <a:close/>
                    <a:moveTo>
                      <a:pt x="2" y="9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3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4" name="Freeform 2493"/>
              <p:cNvSpPr>
                <a:spLocks noEditPoints="1"/>
              </p:cNvSpPr>
              <p:nvPr/>
            </p:nvSpPr>
            <p:spPr bwMode="auto">
              <a:xfrm>
                <a:off x="1172" y="2819"/>
                <a:ext cx="16" cy="19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5" y="19"/>
                  </a:cxn>
                  <a:cxn ang="0">
                    <a:pos x="1" y="17"/>
                  </a:cxn>
                  <a:cxn ang="0">
                    <a:pos x="0" y="13"/>
                  </a:cxn>
                  <a:cxn ang="0">
                    <a:pos x="11" y="17"/>
                  </a:cxn>
                  <a:cxn ang="0">
                    <a:pos x="3" y="9"/>
                  </a:cxn>
                  <a:cxn ang="0">
                    <a:pos x="11" y="17"/>
                  </a:cxn>
                  <a:cxn ang="0">
                    <a:pos x="13" y="13"/>
                  </a:cxn>
                  <a:cxn ang="0">
                    <a:pos x="11" y="16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8" y="3"/>
                  </a:cxn>
                  <a:cxn ang="0">
                    <a:pos x="1" y="9"/>
                  </a:cxn>
                  <a:cxn ang="0">
                    <a:pos x="10" y="3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10" y="16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19">
                    <a:moveTo>
                      <a:pt x="11" y="17"/>
                    </a:moveTo>
                    <a:lnTo>
                      <a:pt x="10" y="19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11" y="17"/>
                    </a:lnTo>
                    <a:close/>
                    <a:moveTo>
                      <a:pt x="1" y="11"/>
                    </a:moveTo>
                    <a:lnTo>
                      <a:pt x="3" y="9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1" y="11"/>
                    </a:lnTo>
                    <a:close/>
                    <a:moveTo>
                      <a:pt x="13" y="13"/>
                    </a:moveTo>
                    <a:lnTo>
                      <a:pt x="13" y="14"/>
                    </a:lnTo>
                    <a:lnTo>
                      <a:pt x="11" y="16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9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1" y="9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10" y="16"/>
                    </a:lnTo>
                    <a:lnTo>
                      <a:pt x="10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4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5" name="Freeform 2494"/>
              <p:cNvSpPr>
                <a:spLocks noEditPoints="1"/>
              </p:cNvSpPr>
              <p:nvPr/>
            </p:nvSpPr>
            <p:spPr bwMode="auto">
              <a:xfrm>
                <a:off x="1177" y="2810"/>
                <a:ext cx="14" cy="20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7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6" y="2"/>
                  </a:cxn>
                  <a:cxn ang="0">
                    <a:pos x="1" y="9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14" y="9"/>
                  </a:cxn>
                  <a:cxn ang="0">
                    <a:pos x="8" y="13"/>
                  </a:cxn>
                  <a:cxn ang="0">
                    <a:pos x="14" y="9"/>
                  </a:cxn>
                  <a:cxn ang="0">
                    <a:pos x="3" y="5"/>
                  </a:cxn>
                  <a:cxn ang="0">
                    <a:pos x="14" y="9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20">
                    <a:moveTo>
                      <a:pt x="11" y="13"/>
                    </a:moveTo>
                    <a:lnTo>
                      <a:pt x="11" y="17"/>
                    </a:lnTo>
                    <a:lnTo>
                      <a:pt x="9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9"/>
                    </a:moveTo>
                    <a:lnTo>
                      <a:pt x="1" y="2"/>
                    </a:lnTo>
                    <a:lnTo>
                      <a:pt x="6" y="2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5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6" name="Freeform 2495"/>
              <p:cNvSpPr>
                <a:spLocks noEditPoints="1"/>
              </p:cNvSpPr>
              <p:nvPr/>
            </p:nvSpPr>
            <p:spPr bwMode="auto">
              <a:xfrm>
                <a:off x="1180" y="2802"/>
                <a:ext cx="16" cy="20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3" y="8"/>
                  </a:cxn>
                  <a:cxn ang="0">
                    <a:pos x="5" y="20"/>
                  </a:cxn>
                  <a:cxn ang="0">
                    <a:pos x="6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6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15" y="10"/>
                  </a:cxn>
                  <a:cxn ang="0">
                    <a:pos x="8" y="17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8" y="2"/>
                  </a:cxn>
                  <a:cxn ang="0">
                    <a:pos x="2" y="8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10" y="13"/>
                  </a:cxn>
                  <a:cxn ang="0">
                    <a:pos x="16" y="8"/>
                  </a:cxn>
                  <a:cxn ang="0">
                    <a:pos x="3" y="7"/>
                  </a:cxn>
                  <a:cxn ang="0">
                    <a:pos x="16" y="8"/>
                  </a:cxn>
                  <a:cxn ang="0">
                    <a:pos x="3" y="7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7"/>
                  </a:cxn>
                </a:cxnLst>
                <a:rect l="0" t="0" r="r" b="b"/>
                <a:pathLst>
                  <a:path w="16" h="20">
                    <a:moveTo>
                      <a:pt x="5" y="20"/>
                    </a:moveTo>
                    <a:lnTo>
                      <a:pt x="3" y="18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20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6" y="20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15" y="10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lnTo>
                      <a:pt x="16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7" name="Freeform 2496"/>
              <p:cNvSpPr>
                <a:spLocks noEditPoints="1"/>
              </p:cNvSpPr>
              <p:nvPr/>
            </p:nvSpPr>
            <p:spPr bwMode="auto">
              <a:xfrm>
                <a:off x="1183" y="2794"/>
                <a:ext cx="16" cy="20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20"/>
                  </a:cxn>
                  <a:cxn ang="0">
                    <a:pos x="5" y="20"/>
                  </a:cxn>
                  <a:cxn ang="0">
                    <a:pos x="2" y="16"/>
                  </a:cxn>
                  <a:cxn ang="0">
                    <a:pos x="13" y="15"/>
                  </a:cxn>
                  <a:cxn ang="0">
                    <a:pos x="0" y="12"/>
                  </a:cxn>
                  <a:cxn ang="0">
                    <a:pos x="13" y="15"/>
                  </a:cxn>
                  <a:cxn ang="0">
                    <a:pos x="0" y="12"/>
                  </a:cxn>
                  <a:cxn ang="0">
                    <a:pos x="7" y="5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7" y="18"/>
                  </a:cxn>
                  <a:cxn ang="0">
                    <a:pos x="13" y="12"/>
                  </a:cxn>
                  <a:cxn ang="0">
                    <a:pos x="8" y="18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2" y="8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10" y="1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0" y="0"/>
                  </a:cxn>
                  <a:cxn ang="0">
                    <a:pos x="3" y="5"/>
                  </a:cxn>
                  <a:cxn ang="0">
                    <a:pos x="12" y="0"/>
                  </a:cxn>
                  <a:cxn ang="0">
                    <a:pos x="10" y="12"/>
                  </a:cxn>
                  <a:cxn ang="0">
                    <a:pos x="12" y="0"/>
                  </a:cxn>
                  <a:cxn ang="0">
                    <a:pos x="15" y="2"/>
                  </a:cxn>
                  <a:cxn ang="0">
                    <a:pos x="16" y="5"/>
                  </a:cxn>
                  <a:cxn ang="0">
                    <a:pos x="15" y="10"/>
                  </a:cxn>
                  <a:cxn ang="0">
                    <a:pos x="12" y="12"/>
                  </a:cxn>
                </a:cxnLst>
                <a:rect l="0" t="0" r="r" b="b"/>
                <a:pathLst>
                  <a:path w="16" h="20">
                    <a:moveTo>
                      <a:pt x="13" y="15"/>
                    </a:moveTo>
                    <a:lnTo>
                      <a:pt x="12" y="16"/>
                    </a:lnTo>
                    <a:lnTo>
                      <a:pt x="12" y="18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13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3" y="12"/>
                    </a:lnTo>
                    <a:lnTo>
                      <a:pt x="13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5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3" y="5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  <a:moveTo>
                      <a:pt x="12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8" name="Freeform 2497"/>
              <p:cNvSpPr>
                <a:spLocks noEditPoints="1"/>
              </p:cNvSpPr>
              <p:nvPr/>
            </p:nvSpPr>
            <p:spPr bwMode="auto">
              <a:xfrm>
                <a:off x="1188" y="2784"/>
                <a:ext cx="15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8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7"/>
                  </a:cxn>
                  <a:cxn ang="0">
                    <a:pos x="10" y="17"/>
                  </a:cxn>
                  <a:cxn ang="0">
                    <a:pos x="13" y="12"/>
                  </a:cxn>
                  <a:cxn ang="0">
                    <a:pos x="11" y="15"/>
                  </a:cxn>
                  <a:cxn ang="0">
                    <a:pos x="13" y="12"/>
                  </a:cxn>
                  <a:cxn ang="0">
                    <a:pos x="2" y="9"/>
                  </a:cxn>
                  <a:cxn ang="0">
                    <a:pos x="13" y="12"/>
                  </a:cxn>
                  <a:cxn ang="0">
                    <a:pos x="2" y="9"/>
                  </a:cxn>
                  <a:cxn ang="0">
                    <a:pos x="8" y="4"/>
                  </a:cxn>
                  <a:cxn ang="0">
                    <a:pos x="2" y="9"/>
                  </a:cxn>
                  <a:cxn ang="0">
                    <a:pos x="8" y="4"/>
                  </a:cxn>
                  <a:cxn ang="0">
                    <a:pos x="8" y="15"/>
                  </a:cxn>
                  <a:cxn ang="0">
                    <a:pos x="15" y="9"/>
                  </a:cxn>
                  <a:cxn ang="0">
                    <a:pos x="8" y="15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8" y="0"/>
                  </a:cxn>
                  <a:cxn ang="0">
                    <a:pos x="13" y="4"/>
                  </a:cxn>
                  <a:cxn ang="0">
                    <a:pos x="15" y="7"/>
                  </a:cxn>
                </a:cxnLst>
                <a:rect l="0" t="0" r="r" b="b"/>
                <a:pathLst>
                  <a:path w="15" h="22">
                    <a:moveTo>
                      <a:pt x="11" y="15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2" y="9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2" y="9"/>
                    </a:moveTo>
                    <a:lnTo>
                      <a:pt x="3" y="7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2" y="9"/>
                    </a:lnTo>
                    <a:close/>
                    <a:moveTo>
                      <a:pt x="13" y="12"/>
                    </a:moveTo>
                    <a:lnTo>
                      <a:pt x="13" y="13"/>
                    </a:lnTo>
                    <a:lnTo>
                      <a:pt x="11" y="15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9"/>
                    </a:moveTo>
                    <a:lnTo>
                      <a:pt x="2" y="4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" name="Freeform 2498"/>
              <p:cNvSpPr>
                <a:spLocks noEditPoints="1"/>
              </p:cNvSpPr>
              <p:nvPr/>
            </p:nvSpPr>
            <p:spPr bwMode="auto">
              <a:xfrm>
                <a:off x="1191" y="2776"/>
                <a:ext cx="17" cy="21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7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5" y="8"/>
                  </a:cxn>
                  <a:cxn ang="0">
                    <a:pos x="0" y="13"/>
                  </a:cxn>
                  <a:cxn ang="0">
                    <a:pos x="7" y="8"/>
                  </a:cxn>
                  <a:cxn ang="0">
                    <a:pos x="5" y="2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15" y="10"/>
                  </a:cxn>
                  <a:cxn ang="0">
                    <a:pos x="8" y="1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8" y="1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0" y="12"/>
                  </a:cxn>
                </a:cxnLst>
                <a:rect l="0" t="0" r="r" b="b"/>
                <a:pathLst>
                  <a:path w="17" h="21">
                    <a:moveTo>
                      <a:pt x="12" y="15"/>
                    </a:moveTo>
                    <a:lnTo>
                      <a:pt x="12" y="17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8"/>
                    </a:moveTo>
                    <a:lnTo>
                      <a:pt x="7" y="8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7" y="20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0" name="Freeform 2499"/>
              <p:cNvSpPr>
                <a:spLocks noEditPoints="1"/>
              </p:cNvSpPr>
              <p:nvPr/>
            </p:nvSpPr>
            <p:spPr bwMode="auto">
              <a:xfrm>
                <a:off x="1196" y="2768"/>
                <a:ext cx="15" cy="20"/>
              </a:xfrm>
              <a:custGeom>
                <a:avLst/>
                <a:gdLst/>
                <a:ahLst/>
                <a:cxnLst>
                  <a:cxn ang="0">
                    <a:pos x="10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2" y="15"/>
                  </a:cxn>
                  <a:cxn ang="0">
                    <a:pos x="0" y="12"/>
                  </a:cxn>
                  <a:cxn ang="0">
                    <a:pos x="12" y="15"/>
                  </a:cxn>
                  <a:cxn ang="0">
                    <a:pos x="0" y="12"/>
                  </a:cxn>
                  <a:cxn ang="0">
                    <a:pos x="5" y="5"/>
                  </a:cxn>
                  <a:cxn ang="0">
                    <a:pos x="0" y="12"/>
                  </a:cxn>
                  <a:cxn ang="0">
                    <a:pos x="7" y="5"/>
                  </a:cxn>
                  <a:cxn ang="0">
                    <a:pos x="5" y="16"/>
                  </a:cxn>
                  <a:cxn ang="0">
                    <a:pos x="12" y="12"/>
                  </a:cxn>
                  <a:cxn ang="0">
                    <a:pos x="7" y="16"/>
                  </a:cxn>
                  <a:cxn ang="0">
                    <a:pos x="12" y="12"/>
                  </a:cxn>
                  <a:cxn ang="0">
                    <a:pos x="0" y="8"/>
                  </a:cxn>
                  <a:cxn ang="0">
                    <a:pos x="12" y="12"/>
                  </a:cxn>
                  <a:cxn ang="0">
                    <a:pos x="0" y="8"/>
                  </a:cxn>
                  <a:cxn ang="0">
                    <a:pos x="7" y="3"/>
                  </a:cxn>
                  <a:cxn ang="0">
                    <a:pos x="0" y="8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2" y="5"/>
                  </a:cxn>
                  <a:cxn ang="0">
                    <a:pos x="15" y="8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2" y="2"/>
                  </a:cxn>
                  <a:cxn ang="0">
                    <a:pos x="15" y="5"/>
                  </a:cxn>
                </a:cxnLst>
                <a:rect l="0" t="0" r="r" b="b"/>
                <a:pathLst>
                  <a:path w="15" h="20">
                    <a:moveTo>
                      <a:pt x="12" y="15"/>
                    </a:moveTo>
                    <a:lnTo>
                      <a:pt x="10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12" y="12"/>
                    </a:moveTo>
                    <a:lnTo>
                      <a:pt x="12" y="16"/>
                    </a:lnTo>
                    <a:lnTo>
                      <a:pt x="7" y="16"/>
                    </a:lnTo>
                    <a:lnTo>
                      <a:pt x="7" y="12"/>
                    </a:lnTo>
                    <a:lnTo>
                      <a:pt x="12" y="12"/>
                    </a:lnTo>
                    <a:close/>
                    <a:moveTo>
                      <a:pt x="0" y="12"/>
                    </a:moveTo>
                    <a:lnTo>
                      <a:pt x="0" y="8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0" y="12"/>
                    </a:lnTo>
                    <a:close/>
                    <a:moveTo>
                      <a:pt x="0" y="8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0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2" y="8"/>
                    </a:moveTo>
                    <a:lnTo>
                      <a:pt x="2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2" y="8"/>
                    </a:lnTo>
                    <a:close/>
                    <a:moveTo>
                      <a:pt x="2" y="5"/>
                    </a:moveTo>
                    <a:lnTo>
                      <a:pt x="3" y="3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1" name="Freeform 2500"/>
              <p:cNvSpPr>
                <a:spLocks noEditPoints="1"/>
              </p:cNvSpPr>
              <p:nvPr/>
            </p:nvSpPr>
            <p:spPr bwMode="auto">
              <a:xfrm>
                <a:off x="1198" y="2760"/>
                <a:ext cx="16" cy="20"/>
              </a:xfrm>
              <a:custGeom>
                <a:avLst/>
                <a:gdLst/>
                <a:ahLst/>
                <a:cxnLst>
                  <a:cxn ang="0">
                    <a:pos x="3" y="20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6" y="20"/>
                  </a:cxn>
                  <a:cxn ang="0">
                    <a:pos x="8" y="8"/>
                  </a:cxn>
                  <a:cxn ang="0">
                    <a:pos x="6" y="20"/>
                  </a:cxn>
                  <a:cxn ang="0">
                    <a:pos x="13" y="13"/>
                  </a:cxn>
                  <a:cxn ang="0">
                    <a:pos x="8" y="2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10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1" y="0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1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0">
                    <a:moveTo>
                      <a:pt x="6" y="20"/>
                    </a:moveTo>
                    <a:lnTo>
                      <a:pt x="3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6" y="20"/>
                    </a:lnTo>
                    <a:close/>
                    <a:moveTo>
                      <a:pt x="6" y="8"/>
                    </a:moveTo>
                    <a:lnTo>
                      <a:pt x="8" y="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6" y="8"/>
                    </a:lnTo>
                    <a:close/>
                    <a:moveTo>
                      <a:pt x="13" y="13"/>
                    </a:moveTo>
                    <a:lnTo>
                      <a:pt x="13" y="20"/>
                    </a:lnTo>
                    <a:lnTo>
                      <a:pt x="8" y="20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2" name="Freeform 2501"/>
              <p:cNvSpPr>
                <a:spLocks noEditPoints="1"/>
              </p:cNvSpPr>
              <p:nvPr/>
            </p:nvSpPr>
            <p:spPr bwMode="auto">
              <a:xfrm>
                <a:off x="1203" y="2752"/>
                <a:ext cx="14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6" y="6"/>
                  </a:cxn>
                  <a:cxn ang="0">
                    <a:pos x="0" y="11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6" y="3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4" y="8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6"/>
                  </a:cxn>
                </a:cxnLst>
                <a:rect l="0" t="0" r="r" b="b"/>
                <a:pathLst>
                  <a:path w="14" h="19">
                    <a:moveTo>
                      <a:pt x="11" y="13"/>
                    </a:moveTo>
                    <a:lnTo>
                      <a:pt x="11" y="16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6" y="19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  <a:moveTo>
                      <a:pt x="6" y="6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1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3" name="Freeform 2502"/>
              <p:cNvSpPr>
                <a:spLocks noEditPoints="1"/>
              </p:cNvSpPr>
              <p:nvPr/>
            </p:nvSpPr>
            <p:spPr bwMode="auto">
              <a:xfrm>
                <a:off x="1206" y="2744"/>
                <a:ext cx="15" cy="19"/>
              </a:xfrm>
              <a:custGeom>
                <a:avLst/>
                <a:gdLst/>
                <a:ahLst/>
                <a:cxnLst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10" y="18"/>
                  </a:cxn>
                  <a:cxn ang="0">
                    <a:pos x="3" y="8"/>
                  </a:cxn>
                  <a:cxn ang="0">
                    <a:pos x="10" y="18"/>
                  </a:cxn>
                  <a:cxn ang="0">
                    <a:pos x="13" y="13"/>
                  </a:cxn>
                  <a:cxn ang="0">
                    <a:pos x="11" y="16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6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6" y="16"/>
                  </a:cxn>
                  <a:cxn ang="0">
                    <a:pos x="15" y="10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15" y="10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19">
                    <a:moveTo>
                      <a:pt x="10" y="18"/>
                    </a:move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2" y="10"/>
                    </a:lnTo>
                    <a:lnTo>
                      <a:pt x="10" y="18"/>
                    </a:lnTo>
                    <a:close/>
                    <a:moveTo>
                      <a:pt x="2" y="10"/>
                    </a:moveTo>
                    <a:lnTo>
                      <a:pt x="3" y="8"/>
                    </a:lnTo>
                    <a:lnTo>
                      <a:pt x="11" y="16"/>
                    </a:lnTo>
                    <a:lnTo>
                      <a:pt x="10" y="18"/>
                    </a:lnTo>
                    <a:lnTo>
                      <a:pt x="2" y="10"/>
                    </a:lnTo>
                    <a:close/>
                    <a:moveTo>
                      <a:pt x="13" y="13"/>
                    </a:moveTo>
                    <a:lnTo>
                      <a:pt x="13" y="14"/>
                    </a:lnTo>
                    <a:lnTo>
                      <a:pt x="11" y="16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3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5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4" name="Freeform 2503"/>
              <p:cNvSpPr>
                <a:spLocks noEditPoints="1"/>
              </p:cNvSpPr>
              <p:nvPr/>
            </p:nvSpPr>
            <p:spPr bwMode="auto">
              <a:xfrm>
                <a:off x="1209" y="2736"/>
                <a:ext cx="16" cy="19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2" y="16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0" y="11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8" y="18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2" y="9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9"/>
                  </a:cxn>
                  <a:cxn ang="0">
                    <a:pos x="10" y="14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5" y="9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3" y="6"/>
                  </a:cxn>
                  <a:cxn ang="0">
                    <a:pos x="12" y="0"/>
                  </a:cxn>
                  <a:cxn ang="0">
                    <a:pos x="10" y="11"/>
                  </a:cxn>
                  <a:cxn ang="0">
                    <a:pos x="12" y="0"/>
                  </a:cxn>
                  <a:cxn ang="0">
                    <a:pos x="15" y="1"/>
                  </a:cxn>
                  <a:cxn ang="0">
                    <a:pos x="16" y="6"/>
                  </a:cxn>
                  <a:cxn ang="0">
                    <a:pos x="15" y="9"/>
                  </a:cxn>
                  <a:cxn ang="0">
                    <a:pos x="12" y="11"/>
                  </a:cxn>
                </a:cxnLst>
                <a:rect l="0" t="0" r="r" b="b"/>
                <a:pathLst>
                  <a:path w="16" h="19">
                    <a:moveTo>
                      <a:pt x="12" y="13"/>
                    </a:moveTo>
                    <a:lnTo>
                      <a:pt x="12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9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2" y="9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  <a:moveTo>
                      <a:pt x="12" y="0"/>
                    </a:moveTo>
                    <a:lnTo>
                      <a:pt x="13" y="1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9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5" name="Freeform 2504"/>
              <p:cNvSpPr>
                <a:spLocks noEditPoints="1"/>
              </p:cNvSpPr>
              <p:nvPr/>
            </p:nvSpPr>
            <p:spPr bwMode="auto">
              <a:xfrm>
                <a:off x="1214" y="2729"/>
                <a:ext cx="15" cy="1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2"/>
                  </a:cxn>
                  <a:cxn ang="0">
                    <a:pos x="2" y="7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15" y="7"/>
                  </a:cxn>
                  <a:cxn ang="0">
                    <a:pos x="8" y="13"/>
                  </a:cxn>
                  <a:cxn ang="0">
                    <a:pos x="15" y="7"/>
                  </a:cxn>
                  <a:cxn ang="0">
                    <a:pos x="3" y="7"/>
                  </a:cxn>
                  <a:cxn ang="0">
                    <a:pos x="15" y="7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18">
                    <a:moveTo>
                      <a:pt x="11" y="13"/>
                    </a:moveTo>
                    <a:lnTo>
                      <a:pt x="11" y="15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7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7"/>
                    </a:lnTo>
                    <a:lnTo>
                      <a:pt x="2" y="7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5" y="7"/>
                    </a:lnTo>
                    <a:close/>
                    <a:moveTo>
                      <a:pt x="3" y="7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  <a:moveTo>
                      <a:pt x="3" y="7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6" name="Freeform 2505"/>
              <p:cNvSpPr>
                <a:spLocks noEditPoints="1"/>
              </p:cNvSpPr>
              <p:nvPr/>
            </p:nvSpPr>
            <p:spPr bwMode="auto">
              <a:xfrm>
                <a:off x="1217" y="2721"/>
                <a:ext cx="17" cy="20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0" y="16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12" y="15"/>
                  </a:cxn>
                  <a:cxn ang="0">
                    <a:pos x="0" y="13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4" y="7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20">
                    <a:moveTo>
                      <a:pt x="12" y="15"/>
                    </a:moveTo>
                    <a:lnTo>
                      <a:pt x="12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2" y="2"/>
                    </a:lnTo>
                    <a:lnTo>
                      <a:pt x="15" y="2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7" name="Freeform 2506"/>
              <p:cNvSpPr>
                <a:spLocks noEditPoints="1"/>
              </p:cNvSpPr>
              <p:nvPr/>
            </p:nvSpPr>
            <p:spPr bwMode="auto">
              <a:xfrm>
                <a:off x="1221" y="2715"/>
                <a:ext cx="14" cy="17"/>
              </a:xfrm>
              <a:custGeom>
                <a:avLst/>
                <a:gdLst/>
                <a:ahLst/>
                <a:cxnLst>
                  <a:cxn ang="0">
                    <a:pos x="11" y="14"/>
                  </a:cxn>
                  <a:cxn ang="0">
                    <a:pos x="8" y="17"/>
                  </a:cxn>
                  <a:cxn ang="0">
                    <a:pos x="4" y="17"/>
                  </a:cxn>
                  <a:cxn ang="0">
                    <a:pos x="1" y="14"/>
                  </a:cxn>
                  <a:cxn ang="0">
                    <a:pos x="13" y="13"/>
                  </a:cxn>
                  <a:cxn ang="0">
                    <a:pos x="0" y="9"/>
                  </a:cxn>
                  <a:cxn ang="0">
                    <a:pos x="13" y="13"/>
                  </a:cxn>
                  <a:cxn ang="0">
                    <a:pos x="0" y="9"/>
                  </a:cxn>
                  <a:cxn ang="0">
                    <a:pos x="6" y="4"/>
                  </a:cxn>
                  <a:cxn ang="0">
                    <a:pos x="0" y="9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4" y="9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1" y="6"/>
                  </a:cxn>
                  <a:cxn ang="0">
                    <a:pos x="14" y="9"/>
                  </a:cxn>
                  <a:cxn ang="0">
                    <a:pos x="1" y="6"/>
                  </a:cxn>
                  <a:cxn ang="0">
                    <a:pos x="8" y="1"/>
                  </a:cxn>
                  <a:cxn ang="0">
                    <a:pos x="1" y="6"/>
                  </a:cxn>
                  <a:cxn ang="0">
                    <a:pos x="9" y="1"/>
                  </a:cxn>
                  <a:cxn ang="0">
                    <a:pos x="8" y="13"/>
                  </a:cxn>
                  <a:cxn ang="0">
                    <a:pos x="14" y="6"/>
                  </a:cxn>
                  <a:cxn ang="0">
                    <a:pos x="9" y="13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14" y="6"/>
                  </a:cxn>
                  <a:cxn ang="0">
                    <a:pos x="3" y="6"/>
                  </a:cxn>
                  <a:cxn ang="0">
                    <a:pos x="4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17">
                    <a:moveTo>
                      <a:pt x="13" y="13"/>
                    </a:moveTo>
                    <a:lnTo>
                      <a:pt x="11" y="14"/>
                    </a:lnTo>
                    <a:lnTo>
                      <a:pt x="11" y="1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3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9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1" y="9"/>
                    </a:moveTo>
                    <a:lnTo>
                      <a:pt x="1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1" y="9"/>
                    </a:lnTo>
                    <a:close/>
                    <a:moveTo>
                      <a:pt x="1" y="6"/>
                    </a:moveTo>
                    <a:lnTo>
                      <a:pt x="1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8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4" y="6"/>
                    </a:moveTo>
                    <a:lnTo>
                      <a:pt x="14" y="13"/>
                    </a:lnTo>
                    <a:lnTo>
                      <a:pt x="9" y="13"/>
                    </a:lnTo>
                    <a:lnTo>
                      <a:pt x="9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6"/>
                    </a:moveTo>
                    <a:lnTo>
                      <a:pt x="4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8" name="Freeform 2507"/>
              <p:cNvSpPr>
                <a:spLocks noEditPoints="1"/>
              </p:cNvSpPr>
              <p:nvPr/>
            </p:nvSpPr>
            <p:spPr bwMode="auto">
              <a:xfrm>
                <a:off x="1224" y="2708"/>
                <a:ext cx="16" cy="18"/>
              </a:xfrm>
              <a:custGeom>
                <a:avLst/>
                <a:gdLst/>
                <a:ahLst/>
                <a:cxnLst>
                  <a:cxn ang="0">
                    <a:pos x="10" y="18"/>
                  </a:cxn>
                  <a:cxn ang="0">
                    <a:pos x="5" y="18"/>
                  </a:cxn>
                  <a:cxn ang="0">
                    <a:pos x="1" y="15"/>
                  </a:cxn>
                  <a:cxn ang="0">
                    <a:pos x="0" y="11"/>
                  </a:cxn>
                  <a:cxn ang="0">
                    <a:pos x="11" y="16"/>
                  </a:cxn>
                  <a:cxn ang="0">
                    <a:pos x="3" y="7"/>
                  </a:cxn>
                  <a:cxn ang="0">
                    <a:pos x="11" y="16"/>
                  </a:cxn>
                  <a:cxn ang="0">
                    <a:pos x="13" y="11"/>
                  </a:cxn>
                  <a:cxn ang="0">
                    <a:pos x="11" y="15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10" y="3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10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10" y="0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18">
                    <a:moveTo>
                      <a:pt x="11" y="16"/>
                    </a:moveTo>
                    <a:lnTo>
                      <a:pt x="10" y="18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11" y="16"/>
                    </a:lnTo>
                    <a:close/>
                    <a:moveTo>
                      <a:pt x="1" y="8"/>
                    </a:moveTo>
                    <a:lnTo>
                      <a:pt x="3" y="7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1" y="8"/>
                    </a:lnTo>
                    <a:close/>
                    <a:moveTo>
                      <a:pt x="13" y="11"/>
                    </a:moveTo>
                    <a:lnTo>
                      <a:pt x="13" y="13"/>
                    </a:lnTo>
                    <a:lnTo>
                      <a:pt x="11" y="15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10" y="0"/>
                    </a:lnTo>
                    <a:lnTo>
                      <a:pt x="10" y="7"/>
                    </a:lnTo>
                    <a:lnTo>
                      <a:pt x="3" y="7"/>
                    </a:lnTo>
                    <a:close/>
                    <a:moveTo>
                      <a:pt x="10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10" y="13"/>
                    </a:lnTo>
                    <a:lnTo>
                      <a:pt x="10" y="0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2508"/>
              <p:cNvSpPr>
                <a:spLocks noEditPoints="1"/>
              </p:cNvSpPr>
              <p:nvPr/>
            </p:nvSpPr>
            <p:spPr bwMode="auto">
              <a:xfrm>
                <a:off x="1229" y="2702"/>
                <a:ext cx="14" cy="17"/>
              </a:xfrm>
              <a:custGeom>
                <a:avLst/>
                <a:gdLst/>
                <a:ahLst/>
                <a:cxnLst>
                  <a:cxn ang="0">
                    <a:pos x="11" y="14"/>
                  </a:cxn>
                  <a:cxn ang="0">
                    <a:pos x="8" y="17"/>
                  </a:cxn>
                  <a:cxn ang="0">
                    <a:pos x="3" y="17"/>
                  </a:cxn>
                  <a:cxn ang="0">
                    <a:pos x="0" y="14"/>
                  </a:cxn>
                  <a:cxn ang="0">
                    <a:pos x="11" y="11"/>
                  </a:cxn>
                  <a:cxn ang="0">
                    <a:pos x="0" y="9"/>
                  </a:cxn>
                  <a:cxn ang="0">
                    <a:pos x="11" y="11"/>
                  </a:cxn>
                  <a:cxn ang="0">
                    <a:pos x="0" y="9"/>
                  </a:cxn>
                  <a:cxn ang="0">
                    <a:pos x="5" y="4"/>
                  </a:cxn>
                  <a:cxn ang="0">
                    <a:pos x="0" y="9"/>
                  </a:cxn>
                  <a:cxn ang="0">
                    <a:pos x="6" y="4"/>
                  </a:cxn>
                  <a:cxn ang="0">
                    <a:pos x="5" y="16"/>
                  </a:cxn>
                  <a:cxn ang="0">
                    <a:pos x="13" y="9"/>
                  </a:cxn>
                  <a:cxn ang="0">
                    <a:pos x="6" y="16"/>
                  </a:cxn>
                  <a:cxn ang="0">
                    <a:pos x="13" y="9"/>
                  </a:cxn>
                  <a:cxn ang="0">
                    <a:pos x="1" y="8"/>
                  </a:cxn>
                  <a:cxn ang="0">
                    <a:pos x="13" y="9"/>
                  </a:cxn>
                  <a:cxn ang="0">
                    <a:pos x="1" y="8"/>
                  </a:cxn>
                  <a:cxn ang="0">
                    <a:pos x="6" y="3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4" y="8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14" y="8"/>
                  </a:cxn>
                  <a:cxn ang="0">
                    <a:pos x="3" y="6"/>
                  </a:cxn>
                  <a:cxn ang="0">
                    <a:pos x="5" y="1"/>
                  </a:cxn>
                  <a:cxn ang="0">
                    <a:pos x="8" y="0"/>
                  </a:cxn>
                  <a:cxn ang="0">
                    <a:pos x="13" y="1"/>
                  </a:cxn>
                  <a:cxn ang="0">
                    <a:pos x="14" y="6"/>
                  </a:cxn>
                </a:cxnLst>
                <a:rect l="0" t="0" r="r" b="b"/>
                <a:pathLst>
                  <a:path w="14" h="17">
                    <a:moveTo>
                      <a:pt x="11" y="11"/>
                    </a:moveTo>
                    <a:lnTo>
                      <a:pt x="11" y="14"/>
                    </a:lnTo>
                    <a:lnTo>
                      <a:pt x="9" y="16"/>
                    </a:lnTo>
                    <a:lnTo>
                      <a:pt x="8" y="17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6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11" y="11"/>
                    </a:lnTo>
                    <a:close/>
                    <a:moveTo>
                      <a:pt x="0" y="11"/>
                    </a:moveTo>
                    <a:lnTo>
                      <a:pt x="0" y="9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  <a:moveTo>
                      <a:pt x="0" y="9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0" y="9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4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6" y="16"/>
                    </a:lnTo>
                    <a:lnTo>
                      <a:pt x="6" y="9"/>
                    </a:lnTo>
                    <a:lnTo>
                      <a:pt x="13" y="9"/>
                    </a:lnTo>
                    <a:close/>
                    <a:moveTo>
                      <a:pt x="1" y="9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" y="9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1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4" y="8"/>
                    </a:moveTo>
                    <a:lnTo>
                      <a:pt x="14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2509"/>
              <p:cNvSpPr>
                <a:spLocks noEditPoints="1"/>
              </p:cNvSpPr>
              <p:nvPr/>
            </p:nvSpPr>
            <p:spPr bwMode="auto">
              <a:xfrm>
                <a:off x="1232" y="2697"/>
                <a:ext cx="16" cy="16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3" y="5"/>
                  </a:cxn>
                  <a:cxn ang="0">
                    <a:pos x="5" y="16"/>
                  </a:cxn>
                  <a:cxn ang="0">
                    <a:pos x="6" y="5"/>
                  </a:cxn>
                  <a:cxn ang="0">
                    <a:pos x="5" y="16"/>
                  </a:cxn>
                  <a:cxn ang="0">
                    <a:pos x="13" y="11"/>
                  </a:cxn>
                  <a:cxn ang="0">
                    <a:pos x="6" y="16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6" y="3"/>
                  </a:cxn>
                  <a:cxn ang="0">
                    <a:pos x="2" y="9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5" y="9"/>
                  </a:cxn>
                  <a:cxn ang="0">
                    <a:pos x="8" y="14"/>
                  </a:cxn>
                  <a:cxn ang="0">
                    <a:pos x="15" y="9"/>
                  </a:cxn>
                  <a:cxn ang="0">
                    <a:pos x="2" y="6"/>
                  </a:cxn>
                  <a:cxn ang="0">
                    <a:pos x="15" y="9"/>
                  </a:cxn>
                  <a:cxn ang="0">
                    <a:pos x="2" y="6"/>
                  </a:cxn>
                  <a:cxn ang="0">
                    <a:pos x="8" y="0"/>
                  </a:cxn>
                  <a:cxn ang="0">
                    <a:pos x="2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6" y="6"/>
                  </a:cxn>
                  <a:cxn ang="0">
                    <a:pos x="13" y="9"/>
                  </a:cxn>
                  <a:cxn ang="0">
                    <a:pos x="10" y="11"/>
                  </a:cxn>
                </a:cxnLst>
                <a:rect l="0" t="0" r="r" b="b"/>
                <a:pathLst>
                  <a:path w="16" h="16">
                    <a:moveTo>
                      <a:pt x="5" y="16"/>
                    </a:moveTo>
                    <a:lnTo>
                      <a:pt x="3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16"/>
                    </a:lnTo>
                    <a:close/>
                    <a:moveTo>
                      <a:pt x="5" y="5"/>
                    </a:moveTo>
                    <a:lnTo>
                      <a:pt x="6" y="5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5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6" y="16"/>
                    </a:lnTo>
                    <a:lnTo>
                      <a:pt x="6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2" y="9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2" y="9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2" y="9"/>
                    </a:lnTo>
                    <a:close/>
                    <a:moveTo>
                      <a:pt x="2" y="6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1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6" y="6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2510"/>
              <p:cNvSpPr>
                <a:spLocks noEditPoints="1"/>
              </p:cNvSpPr>
              <p:nvPr/>
            </p:nvSpPr>
            <p:spPr bwMode="auto">
              <a:xfrm>
                <a:off x="1235" y="2692"/>
                <a:ext cx="16" cy="16"/>
              </a:xfrm>
              <a:custGeom>
                <a:avLst/>
                <a:gdLst/>
                <a:ahLst/>
                <a:cxnLst>
                  <a:cxn ang="0">
                    <a:pos x="12" y="13"/>
                  </a:cxn>
                  <a:cxn ang="0">
                    <a:pos x="8" y="16"/>
                  </a:cxn>
                  <a:cxn ang="0">
                    <a:pos x="5" y="16"/>
                  </a:cxn>
                  <a:cxn ang="0">
                    <a:pos x="2" y="13"/>
                  </a:cxn>
                  <a:cxn ang="0">
                    <a:pos x="13" y="11"/>
                  </a:cxn>
                  <a:cxn ang="0">
                    <a:pos x="0" y="10"/>
                  </a:cxn>
                  <a:cxn ang="0">
                    <a:pos x="13" y="11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8" y="16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2" y="8"/>
                  </a:cxn>
                  <a:cxn ang="0">
                    <a:pos x="10" y="3"/>
                  </a:cxn>
                  <a:cxn ang="0">
                    <a:pos x="8" y="14"/>
                  </a:cxn>
                  <a:cxn ang="0">
                    <a:pos x="15" y="8"/>
                  </a:cxn>
                  <a:cxn ang="0">
                    <a:pos x="10" y="14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0" y="1"/>
                  </a:cxn>
                  <a:cxn ang="0">
                    <a:pos x="3" y="6"/>
                  </a:cxn>
                  <a:cxn ang="0">
                    <a:pos x="12" y="1"/>
                  </a:cxn>
                  <a:cxn ang="0">
                    <a:pos x="10" y="13"/>
                  </a:cxn>
                  <a:cxn ang="0">
                    <a:pos x="16" y="6"/>
                  </a:cxn>
                  <a:cxn ang="0">
                    <a:pos x="12" y="13"/>
                  </a:cxn>
                  <a:cxn ang="0">
                    <a:pos x="16" y="6"/>
                  </a:cxn>
                  <a:cxn ang="0">
                    <a:pos x="5" y="5"/>
                  </a:cxn>
                  <a:cxn ang="0">
                    <a:pos x="16" y="6"/>
                  </a:cxn>
                  <a:cxn ang="0">
                    <a:pos x="5" y="5"/>
                  </a:cxn>
                  <a:cxn ang="0">
                    <a:pos x="7" y="1"/>
                  </a:cxn>
                  <a:cxn ang="0">
                    <a:pos x="12" y="0"/>
                  </a:cxn>
                  <a:cxn ang="0">
                    <a:pos x="15" y="1"/>
                  </a:cxn>
                  <a:cxn ang="0">
                    <a:pos x="16" y="5"/>
                  </a:cxn>
                </a:cxnLst>
                <a:rect l="0" t="0" r="r" b="b"/>
                <a:pathLst>
                  <a:path w="16" h="16">
                    <a:moveTo>
                      <a:pt x="13" y="11"/>
                    </a:moveTo>
                    <a:lnTo>
                      <a:pt x="12" y="13"/>
                    </a:lnTo>
                    <a:lnTo>
                      <a:pt x="10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2" y="14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13" y="11"/>
                    </a:lnTo>
                    <a:close/>
                    <a:moveTo>
                      <a:pt x="0" y="11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8"/>
                    </a:lnTo>
                    <a:lnTo>
                      <a:pt x="2" y="8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10" y="1"/>
                    </a:lnTo>
                    <a:lnTo>
                      <a:pt x="10" y="6"/>
                    </a:lnTo>
                    <a:lnTo>
                      <a:pt x="3" y="6"/>
                    </a:lnTo>
                    <a:close/>
                    <a:moveTo>
                      <a:pt x="10" y="1"/>
                    </a:moveTo>
                    <a:lnTo>
                      <a:pt x="12" y="1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10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12" y="13"/>
                    </a:lnTo>
                    <a:lnTo>
                      <a:pt x="12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2511"/>
              <p:cNvSpPr>
                <a:spLocks noEditPoints="1"/>
              </p:cNvSpPr>
              <p:nvPr/>
            </p:nvSpPr>
            <p:spPr bwMode="auto">
              <a:xfrm>
                <a:off x="1240" y="2689"/>
                <a:ext cx="15" cy="14"/>
              </a:xfrm>
              <a:custGeom>
                <a:avLst/>
                <a:gdLst/>
                <a:ahLst/>
                <a:cxnLst>
                  <a:cxn ang="0">
                    <a:pos x="10" y="13"/>
                  </a:cxn>
                  <a:cxn ang="0">
                    <a:pos x="7" y="14"/>
                  </a:cxn>
                  <a:cxn ang="0">
                    <a:pos x="5" y="14"/>
                  </a:cxn>
                  <a:cxn ang="0">
                    <a:pos x="3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2" y="3"/>
                  </a:cxn>
                  <a:cxn ang="0">
                    <a:pos x="10" y="13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11" y="11"/>
                  </a:cxn>
                  <a:cxn ang="0">
                    <a:pos x="10" y="13"/>
                  </a:cxn>
                  <a:cxn ang="0">
                    <a:pos x="2" y="3"/>
                  </a:cxn>
                  <a:cxn ang="0">
                    <a:pos x="13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8" y="8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13" y="4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2" y="4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8" y="11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5" y="3"/>
                  </a:cxn>
                  <a:cxn ang="0">
                    <a:pos x="15" y="4"/>
                  </a:cxn>
                  <a:cxn ang="0">
                    <a:pos x="15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8" y="0"/>
                  </a:cxn>
                </a:cxnLst>
                <a:rect l="0" t="0" r="r" b="b"/>
                <a:pathLst>
                  <a:path w="15" h="14">
                    <a:moveTo>
                      <a:pt x="10" y="13"/>
                    </a:moveTo>
                    <a:lnTo>
                      <a:pt x="7" y="14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10" y="13"/>
                    </a:lnTo>
                    <a:close/>
                    <a:moveTo>
                      <a:pt x="2" y="3"/>
                    </a:moveTo>
                    <a:lnTo>
                      <a:pt x="3" y="3"/>
                    </a:lnTo>
                    <a:lnTo>
                      <a:pt x="11" y="11"/>
                    </a:lnTo>
                    <a:lnTo>
                      <a:pt x="10" y="13"/>
                    </a:lnTo>
                    <a:lnTo>
                      <a:pt x="2" y="3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11" y="11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4"/>
                    </a:lnTo>
                    <a:lnTo>
                      <a:pt x="13" y="4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4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2" y="4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8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4"/>
                    </a:lnTo>
                    <a:lnTo>
                      <a:pt x="15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Freeform 2512"/>
              <p:cNvSpPr>
                <a:spLocks noEditPoints="1"/>
              </p:cNvSpPr>
              <p:nvPr/>
            </p:nvSpPr>
            <p:spPr bwMode="auto">
              <a:xfrm>
                <a:off x="1243" y="2685"/>
                <a:ext cx="17" cy="15"/>
              </a:xfrm>
              <a:custGeom>
                <a:avLst/>
                <a:gdLst/>
                <a:ahLst/>
                <a:cxnLst>
                  <a:cxn ang="0">
                    <a:pos x="8" y="13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4" y="15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2" y="5"/>
                  </a:cxn>
                  <a:cxn ang="0">
                    <a:pos x="8" y="13"/>
                  </a:cxn>
                  <a:cxn ang="0">
                    <a:pos x="2" y="5"/>
                  </a:cxn>
                  <a:cxn ang="0">
                    <a:pos x="4" y="4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2" y="5"/>
                  </a:cxn>
                  <a:cxn ang="0">
                    <a:pos x="4" y="4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7" y="8"/>
                  </a:cxn>
                  <a:cxn ang="0">
                    <a:pos x="4" y="4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5" y="8"/>
                  </a:cxn>
                  <a:cxn ang="0">
                    <a:pos x="15" y="13"/>
                  </a:cxn>
                  <a:cxn ang="0">
                    <a:pos x="8" y="13"/>
                  </a:cxn>
                  <a:cxn ang="0">
                    <a:pos x="8" y="8"/>
                  </a:cxn>
                  <a:cxn ang="0">
                    <a:pos x="15" y="8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4" y="8"/>
                  </a:cxn>
                  <a:cxn ang="0">
                    <a:pos x="4" y="7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4" y="7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5" y="2"/>
                  </a:cxn>
                  <a:cxn ang="0">
                    <a:pos x="15" y="4"/>
                  </a:cxn>
                  <a:cxn ang="0">
                    <a:pos x="17" y="7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3" y="12"/>
                  </a:cxn>
                  <a:cxn ang="0">
                    <a:pos x="10" y="12"/>
                  </a:cxn>
                  <a:cxn ang="0">
                    <a:pos x="10" y="0"/>
                  </a:cxn>
                </a:cxnLst>
                <a:rect l="0" t="0" r="r" b="b"/>
                <a:pathLst>
                  <a:path w="17" h="15">
                    <a:moveTo>
                      <a:pt x="8" y="13"/>
                    </a:moveTo>
                    <a:lnTo>
                      <a:pt x="7" y="15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8" y="13"/>
                    </a:lnTo>
                    <a:close/>
                    <a:moveTo>
                      <a:pt x="2" y="5"/>
                    </a:moveTo>
                    <a:lnTo>
                      <a:pt x="4" y="4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2" y="5"/>
                    </a:lnTo>
                    <a:close/>
                    <a:moveTo>
                      <a:pt x="4" y="4"/>
                    </a:moveTo>
                    <a:lnTo>
                      <a:pt x="5" y="2"/>
                    </a:lnTo>
                    <a:lnTo>
                      <a:pt x="7" y="2"/>
                    </a:lnTo>
                    <a:lnTo>
                      <a:pt x="7" y="8"/>
                    </a:lnTo>
                    <a:lnTo>
                      <a:pt x="4" y="4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7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4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7" y="7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0" y="1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Freeform 2513"/>
              <p:cNvSpPr>
                <a:spLocks noEditPoints="1"/>
              </p:cNvSpPr>
              <p:nvPr/>
            </p:nvSpPr>
            <p:spPr bwMode="auto">
              <a:xfrm>
                <a:off x="1248" y="2684"/>
                <a:ext cx="13" cy="13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0" y="9"/>
                  </a:cxn>
                  <a:cxn ang="0">
                    <a:pos x="10" y="11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3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5" y="0"/>
                  </a:cxn>
                  <a:cxn ang="0">
                    <a:pos x="5" y="6"/>
                  </a:cxn>
                  <a:cxn ang="0">
                    <a:pos x="0" y="6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12" y="6"/>
                  </a:cxn>
                  <a:cxn ang="0">
                    <a:pos x="12" y="11"/>
                  </a:cxn>
                  <a:cxn ang="0">
                    <a:pos x="7" y="11"/>
                  </a:cxn>
                  <a:cxn ang="0">
                    <a:pos x="7" y="6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5"/>
                  </a:cxn>
                  <a:cxn ang="0">
                    <a:pos x="0" y="5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3" y="3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2" y="9"/>
                  </a:cxn>
                  <a:cxn ang="0">
                    <a:pos x="10" y="9"/>
                  </a:cxn>
                  <a:cxn ang="0">
                    <a:pos x="8" y="11"/>
                  </a:cxn>
                  <a:cxn ang="0">
                    <a:pos x="8" y="0"/>
                  </a:cxn>
                </a:cxnLst>
                <a:rect l="0" t="0" r="r" b="b"/>
                <a:pathLst>
                  <a:path w="13" h="13">
                    <a:moveTo>
                      <a:pt x="12" y="8"/>
                    </a:moveTo>
                    <a:lnTo>
                      <a:pt x="10" y="9"/>
                    </a:lnTo>
                    <a:lnTo>
                      <a:pt x="10" y="11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3" y="13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12" y="8"/>
                    </a:lnTo>
                    <a:close/>
                    <a:moveTo>
                      <a:pt x="0" y="8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0" y="8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12" y="6"/>
                    </a:moveTo>
                    <a:lnTo>
                      <a:pt x="12" y="11"/>
                    </a:lnTo>
                    <a:lnTo>
                      <a:pt x="7" y="11"/>
                    </a:lnTo>
                    <a:lnTo>
                      <a:pt x="7" y="6"/>
                    </a:lnTo>
                    <a:lnTo>
                      <a:pt x="12" y="6"/>
                    </a:lnTo>
                    <a:close/>
                    <a:moveTo>
                      <a:pt x="0" y="6"/>
                    </a:moveTo>
                    <a:lnTo>
                      <a:pt x="0" y="5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0" y="5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5"/>
                    </a:lnTo>
                    <a:lnTo>
                      <a:pt x="0" y="5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2" y="1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2" y="9"/>
                    </a:lnTo>
                    <a:lnTo>
                      <a:pt x="10" y="9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Freeform 2514"/>
              <p:cNvSpPr>
                <a:spLocks noEditPoints="1"/>
              </p:cNvSpPr>
              <p:nvPr/>
            </p:nvSpPr>
            <p:spPr bwMode="auto">
              <a:xfrm>
                <a:off x="1250" y="2682"/>
                <a:ext cx="16" cy="13"/>
              </a:xfrm>
              <a:custGeom>
                <a:avLst/>
                <a:gdLst/>
                <a:ahLst/>
                <a:cxnLst>
                  <a:cxn ang="0">
                    <a:pos x="6" y="13"/>
                  </a:cxn>
                  <a:cxn ang="0">
                    <a:pos x="3" y="11"/>
                  </a:cxn>
                  <a:cxn ang="0">
                    <a:pos x="1" y="11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13" y="7"/>
                  </a:cxn>
                  <a:cxn ang="0">
                    <a:pos x="13" y="13"/>
                  </a:cxn>
                  <a:cxn ang="0">
                    <a:pos x="8" y="13"/>
                  </a:cxn>
                  <a:cxn ang="0">
                    <a:pos x="8" y="7"/>
                  </a:cxn>
                  <a:cxn ang="0">
                    <a:pos x="13" y="7"/>
                  </a:cxn>
                  <a:cxn ang="0">
                    <a:pos x="1" y="7"/>
                  </a:cxn>
                  <a:cxn ang="0">
                    <a:pos x="1" y="5"/>
                  </a:cxn>
                  <a:cxn ang="0">
                    <a:pos x="13" y="5"/>
                  </a:cxn>
                  <a:cxn ang="0">
                    <a:pos x="13" y="7"/>
                  </a:cxn>
                  <a:cxn ang="0">
                    <a:pos x="1" y="7"/>
                  </a:cxn>
                  <a:cxn ang="0">
                    <a:pos x="1" y="5"/>
                  </a:cxn>
                  <a:cxn ang="0">
                    <a:pos x="1" y="0"/>
                  </a:cxn>
                  <a:cxn ang="0">
                    <a:pos x="8" y="0"/>
                  </a:cxn>
                  <a:cxn ang="0">
                    <a:pos x="8" y="5"/>
                  </a:cxn>
                  <a:cxn ang="0">
                    <a:pos x="1" y="5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8" y="11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4" y="10"/>
                  </a:cxn>
                  <a:cxn ang="0">
                    <a:pos x="13" y="10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6" h="13">
                    <a:moveTo>
                      <a:pt x="6" y="13"/>
                    </a:moveTo>
                    <a:lnTo>
                      <a:pt x="3" y="11"/>
                    </a:lnTo>
                    <a:lnTo>
                      <a:pt x="1" y="11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13" y="7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3" y="7"/>
                    </a:lnTo>
                    <a:close/>
                    <a:moveTo>
                      <a:pt x="1" y="7"/>
                    </a:moveTo>
                    <a:lnTo>
                      <a:pt x="1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" y="7"/>
                    </a:lnTo>
                    <a:close/>
                    <a:moveTo>
                      <a:pt x="1" y="5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2515"/>
              <p:cNvSpPr>
                <a:spLocks noEditPoints="1"/>
              </p:cNvSpPr>
              <p:nvPr/>
            </p:nvSpPr>
            <p:spPr bwMode="auto">
              <a:xfrm>
                <a:off x="1255" y="2680"/>
                <a:ext cx="16" cy="1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13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2"/>
                  </a:cxn>
                  <a:cxn ang="0">
                    <a:pos x="14" y="7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8" y="7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8" y="5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4" y="4"/>
                  </a:cxn>
                  <a:cxn ang="0">
                    <a:pos x="16" y="5"/>
                  </a:cxn>
                  <a:cxn ang="0">
                    <a:pos x="14" y="9"/>
                  </a:cxn>
                  <a:cxn ang="0">
                    <a:pos x="14" y="10"/>
                  </a:cxn>
                  <a:cxn ang="0">
                    <a:pos x="11" y="12"/>
                  </a:cxn>
                  <a:cxn ang="0">
                    <a:pos x="9" y="12"/>
                  </a:cxn>
                  <a:cxn ang="0">
                    <a:pos x="9" y="0"/>
                  </a:cxn>
                </a:cxnLst>
                <a:rect l="0" t="0" r="r" b="b"/>
                <a:pathLst>
                  <a:path w="16" h="13">
                    <a:moveTo>
                      <a:pt x="5" y="13"/>
                    </a:moveTo>
                    <a:lnTo>
                      <a:pt x="3" y="12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6" y="5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2516"/>
              <p:cNvSpPr>
                <a:spLocks noEditPoints="1"/>
              </p:cNvSpPr>
              <p:nvPr/>
            </p:nvSpPr>
            <p:spPr bwMode="auto">
              <a:xfrm>
                <a:off x="1258" y="2680"/>
                <a:ext cx="15" cy="13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5" y="12"/>
                  </a:cxn>
                  <a:cxn ang="0">
                    <a:pos x="3" y="10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5" y="0"/>
                  </a:cxn>
                  <a:cxn ang="0">
                    <a:pos x="15" y="5"/>
                  </a:cxn>
                  <a:cxn ang="0">
                    <a:pos x="8" y="5"/>
                  </a:cxn>
                  <a:cxn ang="0">
                    <a:pos x="8" y="0"/>
                  </a:cxn>
                  <a:cxn ang="0">
                    <a:pos x="15" y="5"/>
                  </a:cxn>
                  <a:cxn ang="0">
                    <a:pos x="15" y="7"/>
                  </a:cxn>
                  <a:cxn ang="0">
                    <a:pos x="3" y="7"/>
                  </a:cxn>
                  <a:cxn ang="0">
                    <a:pos x="3" y="5"/>
                  </a:cxn>
                  <a:cxn ang="0">
                    <a:pos x="15" y="5"/>
                  </a:cxn>
                  <a:cxn ang="0">
                    <a:pos x="8" y="13"/>
                  </a:cxn>
                  <a:cxn ang="0">
                    <a:pos x="3" y="13"/>
                  </a:cxn>
                  <a:cxn ang="0">
                    <a:pos x="3" y="7"/>
                  </a:cxn>
                  <a:cxn ang="0">
                    <a:pos x="8" y="7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10" y="2"/>
                  </a:cxn>
                  <a:cxn ang="0">
                    <a:pos x="11" y="2"/>
                  </a:cxn>
                  <a:cxn ang="0">
                    <a:pos x="13" y="4"/>
                  </a:cxn>
                  <a:cxn ang="0">
                    <a:pos x="15" y="5"/>
                  </a:cxn>
                  <a:cxn ang="0">
                    <a:pos x="15" y="7"/>
                  </a:cxn>
                  <a:cxn ang="0">
                    <a:pos x="15" y="10"/>
                  </a:cxn>
                  <a:cxn ang="0">
                    <a:pos x="13" y="12"/>
                  </a:cxn>
                  <a:cxn ang="0">
                    <a:pos x="11" y="12"/>
                  </a:cxn>
                  <a:cxn ang="0">
                    <a:pos x="10" y="13"/>
                  </a:cxn>
                  <a:cxn ang="0">
                    <a:pos x="10" y="2"/>
                  </a:cxn>
                </a:cxnLst>
                <a:rect l="0" t="0" r="r" b="b"/>
                <a:pathLst>
                  <a:path w="15" h="13">
                    <a:moveTo>
                      <a:pt x="6" y="12"/>
                    </a:moveTo>
                    <a:lnTo>
                      <a:pt x="5" y="12"/>
                    </a:lnTo>
                    <a:lnTo>
                      <a:pt x="3" y="10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5" y="5"/>
                    </a:moveTo>
                    <a:lnTo>
                      <a:pt x="15" y="7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15" y="5"/>
                    </a:lnTo>
                    <a:close/>
                    <a:moveTo>
                      <a:pt x="8" y="13"/>
                    </a:moveTo>
                    <a:lnTo>
                      <a:pt x="3" y="13"/>
                    </a:lnTo>
                    <a:lnTo>
                      <a:pt x="3" y="7"/>
                    </a:lnTo>
                    <a:lnTo>
                      <a:pt x="8" y="7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0" y="2"/>
                    </a:moveTo>
                    <a:lnTo>
                      <a:pt x="11" y="2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2517"/>
              <p:cNvSpPr>
                <a:spLocks noEditPoints="1"/>
              </p:cNvSpPr>
              <p:nvPr/>
            </p:nvSpPr>
            <p:spPr bwMode="auto">
              <a:xfrm>
                <a:off x="1261" y="2682"/>
                <a:ext cx="16" cy="11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3" y="10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2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2" y="0"/>
                  </a:cxn>
                  <a:cxn ang="0">
                    <a:pos x="13" y="0"/>
                  </a:cxn>
                  <a:cxn ang="0">
                    <a:pos x="15" y="2"/>
                  </a:cxn>
                  <a:cxn ang="0">
                    <a:pos x="16" y="3"/>
                  </a:cxn>
                  <a:cxn ang="0">
                    <a:pos x="16" y="5"/>
                  </a:cxn>
                  <a:cxn ang="0">
                    <a:pos x="16" y="8"/>
                  </a:cxn>
                  <a:cxn ang="0">
                    <a:pos x="15" y="10"/>
                  </a:cxn>
                  <a:cxn ang="0">
                    <a:pos x="13" y="10"/>
                  </a:cxn>
                  <a:cxn ang="0">
                    <a:pos x="12" y="11"/>
                  </a:cxn>
                  <a:cxn ang="0">
                    <a:pos x="12" y="0"/>
                  </a:cxn>
                </a:cxnLst>
                <a:rect l="0" t="0" r="r" b="b"/>
                <a:pathLst>
                  <a:path w="16" h="11">
                    <a:moveTo>
                      <a:pt x="7" y="11"/>
                    </a:moveTo>
                    <a:lnTo>
                      <a:pt x="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12" y="0"/>
                    </a:lnTo>
                    <a:lnTo>
                      <a:pt x="12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12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2" y="1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2518"/>
              <p:cNvSpPr>
                <a:spLocks noEditPoints="1"/>
              </p:cNvSpPr>
              <p:nvPr/>
            </p:nvSpPr>
            <p:spPr bwMode="auto">
              <a:xfrm>
                <a:off x="1266" y="2682"/>
                <a:ext cx="15" cy="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1" y="5"/>
                  </a:cxn>
                  <a:cxn ang="0">
                    <a:pos x="7" y="13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7" y="7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8" y="2"/>
                  </a:cxn>
                  <a:cxn ang="0">
                    <a:pos x="15" y="2"/>
                  </a:cxn>
                  <a:cxn ang="0">
                    <a:pos x="15" y="7"/>
                  </a:cxn>
                  <a:cxn ang="0">
                    <a:pos x="8" y="7"/>
                  </a:cxn>
                  <a:cxn ang="0">
                    <a:pos x="8" y="2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3" y="8"/>
                  </a:cxn>
                  <a:cxn ang="0">
                    <a:pos x="3" y="7"/>
                  </a:cxn>
                  <a:cxn ang="0">
                    <a:pos x="15" y="7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3" y="11"/>
                  </a:cxn>
                  <a:cxn ang="0">
                    <a:pos x="11" y="13"/>
                  </a:cxn>
                  <a:cxn ang="0">
                    <a:pos x="8" y="13"/>
                  </a:cxn>
                  <a:cxn ang="0">
                    <a:pos x="7" y="13"/>
                  </a:cxn>
                  <a:cxn ang="0">
                    <a:pos x="5" y="11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15" y="8"/>
                  </a:cxn>
                </a:cxnLst>
                <a:rect l="0" t="0" r="r" b="b"/>
                <a:pathLst>
                  <a:path w="15" h="13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7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5" y="7"/>
                    </a:moveTo>
                    <a:lnTo>
                      <a:pt x="15" y="8"/>
                    </a:lnTo>
                    <a:lnTo>
                      <a:pt x="3" y="8"/>
                    </a:lnTo>
                    <a:lnTo>
                      <a:pt x="3" y="7"/>
                    </a:lnTo>
                    <a:lnTo>
                      <a:pt x="15" y="7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13" y="11"/>
                    </a:lnTo>
                    <a:lnTo>
                      <a:pt x="11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2519"/>
              <p:cNvSpPr>
                <a:spLocks noEditPoints="1"/>
              </p:cNvSpPr>
              <p:nvPr/>
            </p:nvSpPr>
            <p:spPr bwMode="auto">
              <a:xfrm>
                <a:off x="1269" y="2684"/>
                <a:ext cx="17" cy="1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4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13" y="6"/>
                  </a:cxn>
                  <a:cxn ang="0">
                    <a:pos x="7" y="6"/>
                  </a:cxn>
                  <a:cxn ang="0">
                    <a:pos x="7" y="0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13" y="6"/>
                  </a:cxn>
                  <a:cxn ang="0">
                    <a:pos x="7" y="13"/>
                  </a:cxn>
                  <a:cxn ang="0">
                    <a:pos x="2" y="13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0" y="13"/>
                  </a:cxn>
                  <a:cxn ang="0">
                    <a:pos x="7" y="13"/>
                  </a:cxn>
                  <a:cxn ang="0">
                    <a:pos x="7" y="1"/>
                  </a:cxn>
                  <a:cxn ang="0">
                    <a:pos x="10" y="1"/>
                  </a:cxn>
                  <a:cxn ang="0">
                    <a:pos x="17" y="1"/>
                  </a:cxn>
                  <a:cxn ang="0">
                    <a:pos x="17" y="8"/>
                  </a:cxn>
                  <a:cxn ang="0">
                    <a:pos x="10" y="8"/>
                  </a:cxn>
                  <a:cxn ang="0">
                    <a:pos x="10" y="1"/>
                  </a:cxn>
                  <a:cxn ang="0">
                    <a:pos x="17" y="8"/>
                  </a:cxn>
                  <a:cxn ang="0">
                    <a:pos x="17" y="9"/>
                  </a:cxn>
                  <a:cxn ang="0">
                    <a:pos x="4" y="9"/>
                  </a:cxn>
                  <a:cxn ang="0">
                    <a:pos x="4" y="8"/>
                  </a:cxn>
                  <a:cxn ang="0">
                    <a:pos x="17" y="8"/>
                  </a:cxn>
                  <a:cxn ang="0">
                    <a:pos x="17" y="9"/>
                  </a:cxn>
                  <a:cxn ang="0">
                    <a:pos x="15" y="11"/>
                  </a:cxn>
                  <a:cxn ang="0">
                    <a:pos x="13" y="13"/>
                  </a:cxn>
                  <a:cxn ang="0">
                    <a:pos x="12" y="14"/>
                  </a:cxn>
                  <a:cxn ang="0">
                    <a:pos x="10" y="14"/>
                  </a:cxn>
                  <a:cxn ang="0">
                    <a:pos x="8" y="14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4" y="9"/>
                  </a:cxn>
                  <a:cxn ang="0">
                    <a:pos x="17" y="9"/>
                  </a:cxn>
                </a:cxnLst>
                <a:rect l="0" t="0" r="r" b="b"/>
                <a:pathLst>
                  <a:path w="17" h="14">
                    <a:moveTo>
                      <a:pt x="5" y="11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0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3"/>
                    </a:moveTo>
                    <a:lnTo>
                      <a:pt x="2" y="13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10" y="1"/>
                    </a:moveTo>
                    <a:lnTo>
                      <a:pt x="17" y="1"/>
                    </a:lnTo>
                    <a:lnTo>
                      <a:pt x="17" y="8"/>
                    </a:lnTo>
                    <a:lnTo>
                      <a:pt x="10" y="8"/>
                    </a:lnTo>
                    <a:lnTo>
                      <a:pt x="10" y="1"/>
                    </a:lnTo>
                    <a:close/>
                    <a:moveTo>
                      <a:pt x="17" y="8"/>
                    </a:moveTo>
                    <a:lnTo>
                      <a:pt x="17" y="9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17" y="8"/>
                    </a:lnTo>
                    <a:close/>
                    <a:moveTo>
                      <a:pt x="17" y="9"/>
                    </a:moveTo>
                    <a:lnTo>
                      <a:pt x="15" y="11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4" y="9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2520"/>
              <p:cNvSpPr>
                <a:spLocks noEditPoints="1"/>
              </p:cNvSpPr>
              <p:nvPr/>
            </p:nvSpPr>
            <p:spPr bwMode="auto">
              <a:xfrm>
                <a:off x="1273" y="2687"/>
                <a:ext cx="14" cy="15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4" y="11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1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4" y="0"/>
                  </a:cxn>
                  <a:cxn ang="0">
                    <a:pos x="14" y="6"/>
                  </a:cxn>
                  <a:cxn ang="0">
                    <a:pos x="8" y="6"/>
                  </a:cxn>
                  <a:cxn ang="0">
                    <a:pos x="8" y="0"/>
                  </a:cxn>
                  <a:cxn ang="0">
                    <a:pos x="14" y="6"/>
                  </a:cxn>
                  <a:cxn ang="0">
                    <a:pos x="14" y="6"/>
                  </a:cxn>
                  <a:cxn ang="0">
                    <a:pos x="1" y="6"/>
                  </a:cxn>
                  <a:cxn ang="0">
                    <a:pos x="1" y="6"/>
                  </a:cxn>
                  <a:cxn ang="0">
                    <a:pos x="14" y="6"/>
                  </a:cxn>
                  <a:cxn ang="0">
                    <a:pos x="8" y="13"/>
                  </a:cxn>
                  <a:cxn ang="0">
                    <a:pos x="1" y="13"/>
                  </a:cxn>
                  <a:cxn ang="0">
                    <a:pos x="1" y="6"/>
                  </a:cxn>
                  <a:cxn ang="0">
                    <a:pos x="8" y="6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9" y="2"/>
                  </a:cxn>
                  <a:cxn ang="0">
                    <a:pos x="9" y="13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9" y="2"/>
                  </a:cxn>
                  <a:cxn ang="0">
                    <a:pos x="14" y="2"/>
                  </a:cxn>
                  <a:cxn ang="0">
                    <a:pos x="14" y="6"/>
                  </a:cxn>
                  <a:cxn ang="0">
                    <a:pos x="9" y="6"/>
                  </a:cxn>
                  <a:cxn ang="0">
                    <a:pos x="9" y="2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3" y="10"/>
                  </a:cxn>
                  <a:cxn ang="0">
                    <a:pos x="3" y="6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14" y="11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9" y="15"/>
                  </a:cxn>
                  <a:cxn ang="0">
                    <a:pos x="6" y="15"/>
                  </a:cxn>
                  <a:cxn ang="0">
                    <a:pos x="4" y="13"/>
                  </a:cxn>
                  <a:cxn ang="0">
                    <a:pos x="3" y="11"/>
                  </a:cxn>
                  <a:cxn ang="0">
                    <a:pos x="3" y="10"/>
                  </a:cxn>
                  <a:cxn ang="0">
                    <a:pos x="14" y="10"/>
                  </a:cxn>
                </a:cxnLst>
                <a:rect l="0" t="0" r="r" b="b"/>
                <a:pathLst>
                  <a:path w="14" h="15">
                    <a:moveTo>
                      <a:pt x="6" y="11"/>
                    </a:moveTo>
                    <a:lnTo>
                      <a:pt x="4" y="11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4" y="0"/>
                    </a:lnTo>
                    <a:lnTo>
                      <a:pt x="14" y="6"/>
                    </a:lnTo>
                    <a:lnTo>
                      <a:pt x="8" y="6"/>
                    </a:lnTo>
                    <a:lnTo>
                      <a:pt x="8" y="0"/>
                    </a:lnTo>
                    <a:close/>
                    <a:moveTo>
                      <a:pt x="14" y="6"/>
                    </a:moveTo>
                    <a:lnTo>
                      <a:pt x="14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4" y="6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6"/>
                    </a:lnTo>
                    <a:lnTo>
                      <a:pt x="8" y="6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9" y="2"/>
                    </a:moveTo>
                    <a:lnTo>
                      <a:pt x="14" y="2"/>
                    </a:lnTo>
                    <a:lnTo>
                      <a:pt x="14" y="6"/>
                    </a:lnTo>
                    <a:lnTo>
                      <a:pt x="9" y="6"/>
                    </a:lnTo>
                    <a:lnTo>
                      <a:pt x="9" y="2"/>
                    </a:lnTo>
                    <a:close/>
                    <a:moveTo>
                      <a:pt x="14" y="6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6"/>
                    </a:lnTo>
                    <a:lnTo>
                      <a:pt x="14" y="6"/>
                    </a:lnTo>
                    <a:close/>
                    <a:moveTo>
                      <a:pt x="14" y="10"/>
                    </a:moveTo>
                    <a:lnTo>
                      <a:pt x="14" y="11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2521"/>
              <p:cNvSpPr>
                <a:spLocks noEditPoints="1"/>
              </p:cNvSpPr>
              <p:nvPr/>
            </p:nvSpPr>
            <p:spPr bwMode="auto">
              <a:xfrm>
                <a:off x="1276" y="2690"/>
                <a:ext cx="16" cy="16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1" y="7"/>
                  </a:cxn>
                  <a:cxn ang="0">
                    <a:pos x="8" y="13"/>
                  </a:cxn>
                  <a:cxn ang="0">
                    <a:pos x="1" y="7"/>
                  </a:cxn>
                  <a:cxn ang="0">
                    <a:pos x="8" y="13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0" y="2"/>
                  </a:cxn>
                  <a:cxn ang="0">
                    <a:pos x="14" y="7"/>
                  </a:cxn>
                  <a:cxn ang="0">
                    <a:pos x="10" y="2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0" y="16"/>
                  </a:cxn>
                  <a:cxn ang="0">
                    <a:pos x="3" y="10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4" y="7"/>
                  </a:cxn>
                  <a:cxn ang="0">
                    <a:pos x="16" y="10"/>
                  </a:cxn>
                  <a:cxn ang="0">
                    <a:pos x="14" y="15"/>
                  </a:cxn>
                  <a:cxn ang="0">
                    <a:pos x="10" y="16"/>
                  </a:cxn>
                </a:cxnLst>
                <a:rect l="0" t="0" r="r" b="b"/>
                <a:pathLst>
                  <a:path w="16" h="16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3" y="7"/>
                    </a:moveTo>
                    <a:lnTo>
                      <a:pt x="13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7"/>
                    </a:lnTo>
                    <a:lnTo>
                      <a:pt x="8" y="7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0" y="2"/>
                    </a:moveTo>
                    <a:lnTo>
                      <a:pt x="14" y="2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2"/>
                    </a:lnTo>
                    <a:close/>
                    <a:moveTo>
                      <a:pt x="14" y="7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7"/>
                    </a:lnTo>
                    <a:lnTo>
                      <a:pt x="14" y="7"/>
                    </a:lnTo>
                    <a:close/>
                    <a:moveTo>
                      <a:pt x="10" y="16"/>
                    </a:moveTo>
                    <a:lnTo>
                      <a:pt x="3" y="16"/>
                    </a:lnTo>
                    <a:lnTo>
                      <a:pt x="3" y="10"/>
                    </a:lnTo>
                    <a:lnTo>
                      <a:pt x="10" y="10"/>
                    </a:lnTo>
                    <a:lnTo>
                      <a:pt x="10" y="16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3" y="5"/>
                    </a:lnTo>
                    <a:lnTo>
                      <a:pt x="14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2522"/>
              <p:cNvSpPr>
                <a:spLocks noEditPoints="1"/>
              </p:cNvSpPr>
              <p:nvPr/>
            </p:nvSpPr>
            <p:spPr bwMode="auto">
              <a:xfrm>
                <a:off x="1281" y="2695"/>
                <a:ext cx="16" cy="1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7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1" y="7"/>
                  </a:cxn>
                  <a:cxn ang="0">
                    <a:pos x="6" y="13"/>
                  </a:cxn>
                  <a:cxn ang="0">
                    <a:pos x="1" y="8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4" y="8"/>
                  </a:cxn>
                  <a:cxn ang="0">
                    <a:pos x="8" y="2"/>
                  </a:cxn>
                  <a:cxn ang="0">
                    <a:pos x="14" y="10"/>
                  </a:cxn>
                  <a:cxn ang="0">
                    <a:pos x="3" y="8"/>
                  </a:cxn>
                  <a:cxn ang="0">
                    <a:pos x="5" y="15"/>
                  </a:cxn>
                  <a:cxn ang="0">
                    <a:pos x="3" y="10"/>
                  </a:cxn>
                  <a:cxn ang="0">
                    <a:pos x="5" y="15"/>
                  </a:cxn>
                  <a:cxn ang="0">
                    <a:pos x="13" y="7"/>
                  </a:cxn>
                  <a:cxn ang="0">
                    <a:pos x="5" y="15"/>
                  </a:cxn>
                  <a:cxn ang="0">
                    <a:pos x="13" y="7"/>
                  </a:cxn>
                  <a:cxn ang="0">
                    <a:pos x="16" y="10"/>
                  </a:cxn>
                  <a:cxn ang="0">
                    <a:pos x="14" y="15"/>
                  </a:cxn>
                  <a:cxn ang="0">
                    <a:pos x="11" y="16"/>
                  </a:cxn>
                  <a:cxn ang="0">
                    <a:pos x="6" y="15"/>
                  </a:cxn>
                </a:cxnLst>
                <a:rect l="0" t="0" r="r" b="b"/>
                <a:pathLst>
                  <a:path w="16" h="16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2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6" y="13"/>
                    </a:moveTo>
                    <a:lnTo>
                      <a:pt x="1" y="13"/>
                    </a:lnTo>
                    <a:lnTo>
                      <a:pt x="1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4" y="8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14" y="8"/>
                    </a:lnTo>
                    <a:close/>
                    <a:moveTo>
                      <a:pt x="5" y="15"/>
                    </a:moveTo>
                    <a:lnTo>
                      <a:pt x="3" y="13"/>
                    </a:lnTo>
                    <a:lnTo>
                      <a:pt x="3" y="10"/>
                    </a:lnTo>
                    <a:lnTo>
                      <a:pt x="8" y="10"/>
                    </a:lnTo>
                    <a:lnTo>
                      <a:pt x="5" y="15"/>
                    </a:lnTo>
                    <a:close/>
                    <a:moveTo>
                      <a:pt x="11" y="5"/>
                    </a:moveTo>
                    <a:lnTo>
                      <a:pt x="13" y="7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11" y="5"/>
                    </a:lnTo>
                    <a:close/>
                    <a:moveTo>
                      <a:pt x="13" y="7"/>
                    </a:moveTo>
                    <a:lnTo>
                      <a:pt x="14" y="8"/>
                    </a:lnTo>
                    <a:lnTo>
                      <a:pt x="16" y="10"/>
                    </a:lnTo>
                    <a:lnTo>
                      <a:pt x="16" y="11"/>
                    </a:lnTo>
                    <a:lnTo>
                      <a:pt x="14" y="15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8" y="16"/>
                    </a:lnTo>
                    <a:lnTo>
                      <a:pt x="6" y="15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2523"/>
              <p:cNvSpPr>
                <a:spLocks noEditPoints="1"/>
              </p:cNvSpPr>
              <p:nvPr/>
            </p:nvSpPr>
            <p:spPr bwMode="auto">
              <a:xfrm>
                <a:off x="1286" y="2700"/>
                <a:ext cx="13" cy="1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9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0" y="8"/>
                  </a:cxn>
                  <a:cxn ang="0">
                    <a:pos x="4" y="13"/>
                  </a:cxn>
                  <a:cxn ang="0">
                    <a:pos x="6" y="2"/>
                  </a:cxn>
                  <a:cxn ang="0">
                    <a:pos x="4" y="13"/>
                  </a:cxn>
                  <a:cxn ang="0">
                    <a:pos x="6" y="2"/>
                  </a:cxn>
                  <a:cxn ang="0">
                    <a:pos x="11" y="8"/>
                  </a:cxn>
                  <a:cxn ang="0">
                    <a:pos x="6" y="2"/>
                  </a:cxn>
                  <a:cxn ang="0">
                    <a:pos x="11" y="8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13" y="10"/>
                  </a:cxn>
                  <a:cxn ang="0">
                    <a:pos x="11" y="15"/>
                  </a:cxn>
                  <a:cxn ang="0">
                    <a:pos x="8" y="16"/>
                  </a:cxn>
                  <a:cxn ang="0">
                    <a:pos x="3" y="15"/>
                  </a:cxn>
                  <a:cxn ang="0">
                    <a:pos x="1" y="10"/>
                  </a:cxn>
                </a:cxnLst>
                <a:rect l="0" t="0" r="r" b="b"/>
                <a:pathLst>
                  <a:path w="13" h="16">
                    <a:moveTo>
                      <a:pt x="0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4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13"/>
                    </a:lnTo>
                    <a:close/>
                    <a:moveTo>
                      <a:pt x="4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2"/>
                    </a:lnTo>
                    <a:close/>
                    <a:moveTo>
                      <a:pt x="6" y="2"/>
                    </a:moveTo>
                    <a:lnTo>
                      <a:pt x="11" y="2"/>
                    </a:lnTo>
                    <a:lnTo>
                      <a:pt x="11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1" y="8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1" y="8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11" y="1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2524"/>
              <p:cNvSpPr>
                <a:spLocks noEditPoints="1"/>
              </p:cNvSpPr>
              <p:nvPr/>
            </p:nvSpPr>
            <p:spPr bwMode="auto">
              <a:xfrm>
                <a:off x="1287" y="2705"/>
                <a:ext cx="16" cy="18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7" y="13"/>
                  </a:cxn>
                  <a:cxn ang="0">
                    <a:pos x="8" y="1"/>
                  </a:cxn>
                  <a:cxn ang="0">
                    <a:pos x="13" y="6"/>
                  </a:cxn>
                  <a:cxn ang="0">
                    <a:pos x="8" y="1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8" y="16"/>
                  </a:cxn>
                  <a:cxn ang="0">
                    <a:pos x="2" y="10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1"/>
                  </a:cxn>
                  <a:cxn ang="0">
                    <a:pos x="3" y="10"/>
                  </a:cxn>
                  <a:cxn ang="0">
                    <a:pos x="10" y="16"/>
                  </a:cxn>
                  <a:cxn ang="0">
                    <a:pos x="3" y="11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0" y="16"/>
                  </a:cxn>
                  <a:cxn ang="0">
                    <a:pos x="10" y="5"/>
                  </a:cxn>
                  <a:cxn ang="0">
                    <a:pos x="16" y="11"/>
                  </a:cxn>
                  <a:cxn ang="0">
                    <a:pos x="10" y="5"/>
                  </a:cxn>
                  <a:cxn ang="0">
                    <a:pos x="16" y="13"/>
                  </a:cxn>
                  <a:cxn ang="0">
                    <a:pos x="5" y="11"/>
                  </a:cxn>
                  <a:cxn ang="0">
                    <a:pos x="16" y="13"/>
                  </a:cxn>
                  <a:cxn ang="0">
                    <a:pos x="15" y="16"/>
                  </a:cxn>
                  <a:cxn ang="0">
                    <a:pos x="10" y="18"/>
                  </a:cxn>
                  <a:cxn ang="0">
                    <a:pos x="7" y="16"/>
                  </a:cxn>
                  <a:cxn ang="0">
                    <a:pos x="5" y="13"/>
                  </a:cxn>
                </a:cxnLst>
                <a:rect l="0" t="0" r="r" b="b"/>
                <a:pathLst>
                  <a:path w="16" h="18">
                    <a:moveTo>
                      <a:pt x="0" y="5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1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0" y="16"/>
                    </a:moveTo>
                    <a:lnTo>
                      <a:pt x="3" y="16"/>
                    </a:lnTo>
                    <a:lnTo>
                      <a:pt x="3" y="11"/>
                    </a:lnTo>
                    <a:lnTo>
                      <a:pt x="10" y="11"/>
                    </a:lnTo>
                    <a:lnTo>
                      <a:pt x="10" y="16"/>
                    </a:lnTo>
                    <a:close/>
                    <a:moveTo>
                      <a:pt x="10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  <a:moveTo>
                      <a:pt x="10" y="5"/>
                    </a:moveTo>
                    <a:lnTo>
                      <a:pt x="16" y="5"/>
                    </a:lnTo>
                    <a:lnTo>
                      <a:pt x="16" y="11"/>
                    </a:lnTo>
                    <a:lnTo>
                      <a:pt x="10" y="11"/>
                    </a:lnTo>
                    <a:lnTo>
                      <a:pt x="10" y="5"/>
                    </a:lnTo>
                    <a:close/>
                    <a:moveTo>
                      <a:pt x="16" y="11"/>
                    </a:moveTo>
                    <a:lnTo>
                      <a:pt x="16" y="13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16" y="11"/>
                    </a:lnTo>
                    <a:close/>
                    <a:moveTo>
                      <a:pt x="16" y="13"/>
                    </a:moveTo>
                    <a:lnTo>
                      <a:pt x="16" y="14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2525"/>
              <p:cNvSpPr>
                <a:spLocks noEditPoints="1"/>
              </p:cNvSpPr>
              <p:nvPr/>
            </p:nvSpPr>
            <p:spPr bwMode="auto">
              <a:xfrm>
                <a:off x="1292" y="2711"/>
                <a:ext cx="15" cy="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8" y="2"/>
                  </a:cxn>
                  <a:cxn ang="0">
                    <a:pos x="5" y="13"/>
                  </a:cxn>
                  <a:cxn ang="0">
                    <a:pos x="8" y="2"/>
                  </a:cxn>
                  <a:cxn ang="0">
                    <a:pos x="13" y="8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8" y="17"/>
                  </a:cxn>
                  <a:cxn ang="0">
                    <a:pos x="8" y="5"/>
                  </a:cxn>
                  <a:cxn ang="0">
                    <a:pos x="8" y="17"/>
                  </a:cxn>
                  <a:cxn ang="0">
                    <a:pos x="8" y="5"/>
                  </a:cxn>
                  <a:cxn ang="0">
                    <a:pos x="15" y="10"/>
                  </a:cxn>
                  <a:cxn ang="0">
                    <a:pos x="8" y="5"/>
                  </a:cxn>
                  <a:cxn ang="0">
                    <a:pos x="15" y="12"/>
                  </a:cxn>
                  <a:cxn ang="0">
                    <a:pos x="3" y="10"/>
                  </a:cxn>
                  <a:cxn ang="0">
                    <a:pos x="15" y="12"/>
                  </a:cxn>
                  <a:cxn ang="0">
                    <a:pos x="13" y="17"/>
                  </a:cxn>
                  <a:cxn ang="0">
                    <a:pos x="8" y="18"/>
                  </a:cxn>
                  <a:cxn ang="0">
                    <a:pos x="5" y="17"/>
                  </a:cxn>
                  <a:cxn ang="0">
                    <a:pos x="3" y="12"/>
                  </a:cxn>
                </a:cxnLst>
                <a:rect l="0" t="0" r="r" b="b"/>
                <a:pathLst>
                  <a:path w="15" h="18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7"/>
                    </a:moveTo>
                    <a:lnTo>
                      <a:pt x="2" y="17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5" y="10"/>
                    </a:moveTo>
                    <a:lnTo>
                      <a:pt x="15" y="12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13" y="17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7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5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2526"/>
              <p:cNvSpPr>
                <a:spLocks noEditPoints="1"/>
              </p:cNvSpPr>
              <p:nvPr/>
            </p:nvSpPr>
            <p:spPr bwMode="auto">
              <a:xfrm>
                <a:off x="1295" y="2718"/>
                <a:ext cx="1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4" y="13"/>
                  </a:cxn>
                  <a:cxn ang="0">
                    <a:pos x="2" y="8"/>
                  </a:cxn>
                  <a:cxn ang="0">
                    <a:pos x="4" y="13"/>
                  </a:cxn>
                  <a:cxn ang="0">
                    <a:pos x="13" y="5"/>
                  </a:cxn>
                  <a:cxn ang="0">
                    <a:pos x="4" y="13"/>
                  </a:cxn>
                  <a:cxn ang="0">
                    <a:pos x="13" y="5"/>
                  </a:cxn>
                  <a:cxn ang="0">
                    <a:pos x="15" y="10"/>
                  </a:cxn>
                  <a:cxn ang="0">
                    <a:pos x="13" y="5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8" y="18"/>
                  </a:cxn>
                  <a:cxn ang="0">
                    <a:pos x="4" y="11"/>
                  </a:cxn>
                  <a:cxn ang="0">
                    <a:pos x="8" y="18"/>
                  </a:cxn>
                  <a:cxn ang="0">
                    <a:pos x="10" y="5"/>
                  </a:cxn>
                  <a:cxn ang="0">
                    <a:pos x="8" y="18"/>
                  </a:cxn>
                  <a:cxn ang="0">
                    <a:pos x="10" y="5"/>
                  </a:cxn>
                  <a:cxn ang="0">
                    <a:pos x="17" y="11"/>
                  </a:cxn>
                  <a:cxn ang="0">
                    <a:pos x="10" y="5"/>
                  </a:cxn>
                  <a:cxn ang="0">
                    <a:pos x="17" y="13"/>
                  </a:cxn>
                  <a:cxn ang="0">
                    <a:pos x="5" y="11"/>
                  </a:cxn>
                  <a:cxn ang="0">
                    <a:pos x="17" y="13"/>
                  </a:cxn>
                  <a:cxn ang="0">
                    <a:pos x="15" y="16"/>
                  </a:cxn>
                  <a:cxn ang="0">
                    <a:pos x="10" y="18"/>
                  </a:cxn>
                  <a:cxn ang="0">
                    <a:pos x="7" y="16"/>
                  </a:cxn>
                  <a:cxn ang="0">
                    <a:pos x="5" y="13"/>
                  </a:cxn>
                </a:cxnLst>
                <a:rect l="0" t="0" r="r" b="b"/>
                <a:pathLst>
                  <a:path w="17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4" y="13"/>
                    </a:moveTo>
                    <a:lnTo>
                      <a:pt x="2" y="11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4" y="13"/>
                    </a:lnTo>
                    <a:close/>
                    <a:moveTo>
                      <a:pt x="12" y="5"/>
                    </a:moveTo>
                    <a:lnTo>
                      <a:pt x="13" y="5"/>
                    </a:lnTo>
                    <a:lnTo>
                      <a:pt x="5" y="13"/>
                    </a:lnTo>
                    <a:lnTo>
                      <a:pt x="4" y="13"/>
                    </a:lnTo>
                    <a:lnTo>
                      <a:pt x="12" y="5"/>
                    </a:lnTo>
                    <a:close/>
                    <a:moveTo>
                      <a:pt x="13" y="5"/>
                    </a:moveTo>
                    <a:lnTo>
                      <a:pt x="15" y="6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13" y="5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8" y="18"/>
                    </a:moveTo>
                    <a:lnTo>
                      <a:pt x="4" y="18"/>
                    </a:lnTo>
                    <a:lnTo>
                      <a:pt x="4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7" y="5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10" y="5"/>
                    </a:lnTo>
                    <a:close/>
                    <a:moveTo>
                      <a:pt x="17" y="11"/>
                    </a:moveTo>
                    <a:lnTo>
                      <a:pt x="17" y="13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17" y="11"/>
                    </a:lnTo>
                    <a:close/>
                    <a:moveTo>
                      <a:pt x="17" y="13"/>
                    </a:moveTo>
                    <a:lnTo>
                      <a:pt x="15" y="14"/>
                    </a:lnTo>
                    <a:lnTo>
                      <a:pt x="15" y="1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6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2527"/>
              <p:cNvSpPr>
                <a:spLocks noEditPoints="1"/>
              </p:cNvSpPr>
              <p:nvPr/>
            </p:nvSpPr>
            <p:spPr bwMode="auto">
              <a:xfrm>
                <a:off x="1300" y="2724"/>
                <a:ext cx="13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0" y="4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2" y="8"/>
                  </a:cxn>
                  <a:cxn ang="0">
                    <a:pos x="7" y="2"/>
                  </a:cxn>
                  <a:cxn ang="0">
                    <a:pos x="12" y="12"/>
                  </a:cxn>
                  <a:cxn ang="0">
                    <a:pos x="0" y="8"/>
                  </a:cxn>
                  <a:cxn ang="0">
                    <a:pos x="7" y="17"/>
                  </a:cxn>
                  <a:cxn ang="0">
                    <a:pos x="0" y="12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13" y="12"/>
                  </a:cxn>
                  <a:cxn ang="0">
                    <a:pos x="8" y="5"/>
                  </a:cxn>
                  <a:cxn ang="0">
                    <a:pos x="13" y="13"/>
                  </a:cxn>
                  <a:cxn ang="0">
                    <a:pos x="2" y="12"/>
                  </a:cxn>
                  <a:cxn ang="0">
                    <a:pos x="13" y="13"/>
                  </a:cxn>
                  <a:cxn ang="0">
                    <a:pos x="12" y="18"/>
                  </a:cxn>
                  <a:cxn ang="0">
                    <a:pos x="8" y="20"/>
                  </a:cxn>
                  <a:cxn ang="0">
                    <a:pos x="3" y="18"/>
                  </a:cxn>
                  <a:cxn ang="0">
                    <a:pos x="2" y="13"/>
                  </a:cxn>
                </a:cxnLst>
                <a:rect l="0" t="0" r="r" b="b"/>
                <a:pathLst>
                  <a:path w="13" h="20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2" y="2"/>
                    </a:lnTo>
                    <a:lnTo>
                      <a:pt x="12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2" y="8"/>
                    </a:moveTo>
                    <a:lnTo>
                      <a:pt x="12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12" y="8"/>
                    </a:lnTo>
                    <a:close/>
                    <a:moveTo>
                      <a:pt x="7" y="17"/>
                    </a:moveTo>
                    <a:lnTo>
                      <a:pt x="0" y="17"/>
                    </a:lnTo>
                    <a:lnTo>
                      <a:pt x="0" y="12"/>
                    </a:lnTo>
                    <a:lnTo>
                      <a:pt x="7" y="12"/>
                    </a:lnTo>
                    <a:lnTo>
                      <a:pt x="7" y="17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3" y="12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2"/>
                    </a:lnTo>
                    <a:lnTo>
                      <a:pt x="13" y="12"/>
                    </a:lnTo>
                    <a:close/>
                    <a:moveTo>
                      <a:pt x="13" y="13"/>
                    </a:moveTo>
                    <a:lnTo>
                      <a:pt x="13" y="17"/>
                    </a:lnTo>
                    <a:lnTo>
                      <a:pt x="12" y="1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2" y="13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2528"/>
              <p:cNvSpPr>
                <a:spLocks noEditPoints="1"/>
              </p:cNvSpPr>
              <p:nvPr/>
            </p:nvSpPr>
            <p:spPr bwMode="auto">
              <a:xfrm>
                <a:off x="1302" y="2732"/>
                <a:ext cx="16" cy="20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9"/>
                  </a:cxn>
                  <a:cxn ang="0">
                    <a:pos x="1" y="5"/>
                  </a:cxn>
                  <a:cxn ang="0">
                    <a:pos x="8" y="15"/>
                  </a:cxn>
                  <a:cxn ang="0">
                    <a:pos x="1" y="9"/>
                  </a:cxn>
                  <a:cxn ang="0">
                    <a:pos x="8" y="15"/>
                  </a:cxn>
                  <a:cxn ang="0">
                    <a:pos x="8" y="4"/>
                  </a:cxn>
                  <a:cxn ang="0">
                    <a:pos x="8" y="15"/>
                  </a:cxn>
                  <a:cxn ang="0">
                    <a:pos x="8" y="4"/>
                  </a:cxn>
                  <a:cxn ang="0">
                    <a:pos x="14" y="9"/>
                  </a:cxn>
                  <a:cxn ang="0">
                    <a:pos x="8" y="4"/>
                  </a:cxn>
                  <a:cxn ang="0">
                    <a:pos x="14" y="12"/>
                  </a:cxn>
                  <a:cxn ang="0">
                    <a:pos x="3" y="9"/>
                  </a:cxn>
                  <a:cxn ang="0">
                    <a:pos x="5" y="15"/>
                  </a:cxn>
                  <a:cxn ang="0">
                    <a:pos x="3" y="12"/>
                  </a:cxn>
                  <a:cxn ang="0">
                    <a:pos x="5" y="15"/>
                  </a:cxn>
                  <a:cxn ang="0">
                    <a:pos x="14" y="9"/>
                  </a:cxn>
                  <a:cxn ang="0">
                    <a:pos x="5" y="15"/>
                  </a:cxn>
                  <a:cxn ang="0">
                    <a:pos x="14" y="9"/>
                  </a:cxn>
                  <a:cxn ang="0">
                    <a:pos x="16" y="13"/>
                  </a:cxn>
                  <a:cxn ang="0">
                    <a:pos x="14" y="9"/>
                  </a:cxn>
                  <a:cxn ang="0">
                    <a:pos x="16" y="13"/>
                  </a:cxn>
                  <a:cxn ang="0">
                    <a:pos x="5" y="13"/>
                  </a:cxn>
                  <a:cxn ang="0">
                    <a:pos x="16" y="13"/>
                  </a:cxn>
                  <a:cxn ang="0">
                    <a:pos x="14" y="18"/>
                  </a:cxn>
                  <a:cxn ang="0">
                    <a:pos x="10" y="20"/>
                  </a:cxn>
                  <a:cxn ang="0">
                    <a:pos x="6" y="18"/>
                  </a:cxn>
                  <a:cxn ang="0">
                    <a:pos x="5" y="13"/>
                  </a:cxn>
                </a:cxnLst>
                <a:rect l="0" t="0" r="r" b="b"/>
                <a:pathLst>
                  <a:path w="16" h="20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15"/>
                    </a:moveTo>
                    <a:lnTo>
                      <a:pt x="1" y="15"/>
                    </a:lnTo>
                    <a:lnTo>
                      <a:pt x="1" y="9"/>
                    </a:lnTo>
                    <a:lnTo>
                      <a:pt x="8" y="9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4" y="9"/>
                    </a:moveTo>
                    <a:lnTo>
                      <a:pt x="14" y="12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5" y="15"/>
                    </a:moveTo>
                    <a:lnTo>
                      <a:pt x="3" y="13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5" y="15"/>
                    </a:lnTo>
                    <a:close/>
                    <a:moveTo>
                      <a:pt x="13" y="7"/>
                    </a:moveTo>
                    <a:lnTo>
                      <a:pt x="14" y="9"/>
                    </a:lnTo>
                    <a:lnTo>
                      <a:pt x="6" y="17"/>
                    </a:lnTo>
                    <a:lnTo>
                      <a:pt x="5" y="15"/>
                    </a:lnTo>
                    <a:lnTo>
                      <a:pt x="13" y="7"/>
                    </a:lnTo>
                    <a:close/>
                    <a:moveTo>
                      <a:pt x="14" y="9"/>
                    </a:moveTo>
                    <a:lnTo>
                      <a:pt x="16" y="10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4" y="9"/>
                    </a:lnTo>
                    <a:close/>
                    <a:moveTo>
                      <a:pt x="16" y="13"/>
                    </a:moveTo>
                    <a:lnTo>
                      <a:pt x="16" y="13"/>
                    </a:lnTo>
                    <a:lnTo>
                      <a:pt x="5" y="13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3"/>
                    </a:moveTo>
                    <a:lnTo>
                      <a:pt x="16" y="17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2529"/>
              <p:cNvSpPr>
                <a:spLocks noEditPoints="1"/>
              </p:cNvSpPr>
              <p:nvPr/>
            </p:nvSpPr>
            <p:spPr bwMode="auto">
              <a:xfrm>
                <a:off x="1307" y="2741"/>
                <a:ext cx="16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4"/>
                  </a:cxn>
                  <a:cxn ang="0">
                    <a:pos x="11" y="6"/>
                  </a:cxn>
                  <a:cxn ang="0">
                    <a:pos x="0" y="4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3" y="6"/>
                  </a:cxn>
                  <a:cxn ang="0">
                    <a:pos x="6" y="1"/>
                  </a:cxn>
                  <a:cxn ang="0">
                    <a:pos x="13" y="9"/>
                  </a:cxn>
                  <a:cxn ang="0">
                    <a:pos x="1" y="6"/>
                  </a:cxn>
                  <a:cxn ang="0">
                    <a:pos x="6" y="16"/>
                  </a:cxn>
                  <a:cxn ang="0">
                    <a:pos x="1" y="9"/>
                  </a:cxn>
                  <a:cxn ang="0">
                    <a:pos x="6" y="16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8" y="4"/>
                  </a:cxn>
                  <a:cxn ang="0">
                    <a:pos x="14" y="9"/>
                  </a:cxn>
                  <a:cxn ang="0">
                    <a:pos x="8" y="4"/>
                  </a:cxn>
                  <a:cxn ang="0">
                    <a:pos x="14" y="13"/>
                  </a:cxn>
                  <a:cxn ang="0">
                    <a:pos x="3" y="9"/>
                  </a:cxn>
                  <a:cxn ang="0">
                    <a:pos x="8" y="19"/>
                  </a:cxn>
                  <a:cxn ang="0">
                    <a:pos x="3" y="13"/>
                  </a:cxn>
                  <a:cxn ang="0">
                    <a:pos x="8" y="19"/>
                  </a:cxn>
                  <a:cxn ang="0">
                    <a:pos x="9" y="6"/>
                  </a:cxn>
                  <a:cxn ang="0">
                    <a:pos x="8" y="19"/>
                  </a:cxn>
                  <a:cxn ang="0">
                    <a:pos x="9" y="6"/>
                  </a:cxn>
                  <a:cxn ang="0">
                    <a:pos x="13" y="9"/>
                  </a:cxn>
                  <a:cxn ang="0">
                    <a:pos x="16" y="13"/>
                  </a:cxn>
                  <a:cxn ang="0">
                    <a:pos x="13" y="17"/>
                  </a:cxn>
                  <a:cxn ang="0">
                    <a:pos x="9" y="19"/>
                  </a:cxn>
                </a:cxnLst>
                <a:rect l="0" t="0" r="r" b="b"/>
                <a:pathLst>
                  <a:path w="16" h="19">
                    <a:moveTo>
                      <a:pt x="0" y="4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0" y="4"/>
                    </a:lnTo>
                    <a:close/>
                    <a:moveTo>
                      <a:pt x="11" y="4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11" y="4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3" y="6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9"/>
                    </a:lnTo>
                    <a:lnTo>
                      <a:pt x="6" y="9"/>
                    </a:lnTo>
                    <a:lnTo>
                      <a:pt x="6" y="16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8" y="4"/>
                    </a:moveTo>
                    <a:lnTo>
                      <a:pt x="14" y="4"/>
                    </a:lnTo>
                    <a:lnTo>
                      <a:pt x="14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4" y="9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8" y="19"/>
                    </a:moveTo>
                    <a:lnTo>
                      <a:pt x="3" y="19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6"/>
                    </a:moveTo>
                    <a:lnTo>
                      <a:pt x="9" y="6"/>
                    </a:lnTo>
                    <a:lnTo>
                      <a:pt x="9" y="19"/>
                    </a:lnTo>
                    <a:lnTo>
                      <a:pt x="8" y="19"/>
                    </a:lnTo>
                    <a:lnTo>
                      <a:pt x="8" y="6"/>
                    </a:lnTo>
                    <a:close/>
                    <a:moveTo>
                      <a:pt x="9" y="6"/>
                    </a:moveTo>
                    <a:lnTo>
                      <a:pt x="11" y="8"/>
                    </a:lnTo>
                    <a:lnTo>
                      <a:pt x="13" y="9"/>
                    </a:lnTo>
                    <a:lnTo>
                      <a:pt x="14" y="11"/>
                    </a:lnTo>
                    <a:lnTo>
                      <a:pt x="16" y="13"/>
                    </a:lnTo>
                    <a:lnTo>
                      <a:pt x="14" y="14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9" y="19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2530"/>
              <p:cNvSpPr>
                <a:spLocks noEditPoints="1"/>
              </p:cNvSpPr>
              <p:nvPr/>
            </p:nvSpPr>
            <p:spPr bwMode="auto">
              <a:xfrm>
                <a:off x="1310" y="2747"/>
                <a:ext cx="15" cy="21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3" y="10"/>
                  </a:cxn>
                  <a:cxn ang="0">
                    <a:pos x="0" y="7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3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3"/>
                  </a:cxn>
                  <a:cxn ang="0">
                    <a:pos x="10" y="7"/>
                  </a:cxn>
                  <a:cxn ang="0">
                    <a:pos x="15" y="15"/>
                  </a:cxn>
                  <a:cxn ang="0">
                    <a:pos x="3" y="13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10" y="21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5" h="21">
                    <a:moveTo>
                      <a:pt x="0" y="7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3" y="7"/>
                    </a:lnTo>
                    <a:lnTo>
                      <a:pt x="0" y="7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3" y="7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3"/>
                    </a:lnTo>
                    <a:lnTo>
                      <a:pt x="10" y="13"/>
                    </a:lnTo>
                    <a:lnTo>
                      <a:pt x="10" y="7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5"/>
                    </a:moveTo>
                    <a:lnTo>
                      <a:pt x="15" y="18"/>
                    </a:lnTo>
                    <a:lnTo>
                      <a:pt x="13" y="20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6" y="21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2531"/>
              <p:cNvSpPr>
                <a:spLocks noEditPoints="1"/>
              </p:cNvSpPr>
              <p:nvPr/>
            </p:nvSpPr>
            <p:spPr bwMode="auto">
              <a:xfrm>
                <a:off x="1313" y="2757"/>
                <a:ext cx="16" cy="18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7" y="11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10"/>
                  </a:cxn>
                  <a:cxn ang="0">
                    <a:pos x="2" y="5"/>
                  </a:cxn>
                  <a:cxn ang="0">
                    <a:pos x="8" y="16"/>
                  </a:cxn>
                  <a:cxn ang="0">
                    <a:pos x="2" y="10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0" y="18"/>
                  </a:cxn>
                  <a:cxn ang="0">
                    <a:pos x="12" y="6"/>
                  </a:cxn>
                  <a:cxn ang="0">
                    <a:pos x="15" y="8"/>
                  </a:cxn>
                  <a:cxn ang="0">
                    <a:pos x="16" y="13"/>
                  </a:cxn>
                  <a:cxn ang="0">
                    <a:pos x="15" y="16"/>
                  </a:cxn>
                  <a:cxn ang="0">
                    <a:pos x="12" y="18"/>
                  </a:cxn>
                </a:cxnLst>
                <a:rect l="0" t="0" r="r" b="b"/>
                <a:pathLst>
                  <a:path w="16" h="18">
                    <a:moveTo>
                      <a:pt x="7" y="11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6"/>
                    </a:moveTo>
                    <a:lnTo>
                      <a:pt x="12" y="6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  <a:moveTo>
                      <a:pt x="12" y="6"/>
                    </a:moveTo>
                    <a:lnTo>
                      <a:pt x="13" y="6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6" y="14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2532"/>
              <p:cNvSpPr>
                <a:spLocks noEditPoints="1"/>
              </p:cNvSpPr>
              <p:nvPr/>
            </p:nvSpPr>
            <p:spPr bwMode="auto">
              <a:xfrm>
                <a:off x="1318" y="2763"/>
                <a:ext cx="15" cy="2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10"/>
                  </a:cxn>
                  <a:cxn ang="0">
                    <a:pos x="7" y="15"/>
                  </a:cxn>
                  <a:cxn ang="0">
                    <a:pos x="7" y="4"/>
                  </a:cxn>
                  <a:cxn ang="0">
                    <a:pos x="7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7" y="18"/>
                  </a:cxn>
                  <a:cxn ang="0">
                    <a:pos x="2" y="12"/>
                  </a:cxn>
                  <a:cxn ang="0">
                    <a:pos x="7" y="18"/>
                  </a:cxn>
                  <a:cxn ang="0">
                    <a:pos x="8" y="7"/>
                  </a:cxn>
                  <a:cxn ang="0">
                    <a:pos x="7" y="18"/>
                  </a:cxn>
                  <a:cxn ang="0">
                    <a:pos x="8" y="7"/>
                  </a:cxn>
                  <a:cxn ang="0">
                    <a:pos x="15" y="12"/>
                  </a:cxn>
                  <a:cxn ang="0">
                    <a:pos x="8" y="7"/>
                  </a:cxn>
                  <a:cxn ang="0">
                    <a:pos x="15" y="15"/>
                  </a:cxn>
                  <a:cxn ang="0">
                    <a:pos x="3" y="12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8" y="21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5" h="21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8"/>
                    </a:lnTo>
                    <a:close/>
                    <a:moveTo>
                      <a:pt x="7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8" y="7"/>
                    </a:moveTo>
                    <a:lnTo>
                      <a:pt x="15" y="7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7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5" y="12"/>
                    </a:lnTo>
                    <a:close/>
                    <a:moveTo>
                      <a:pt x="15" y="15"/>
                    </a:moveTo>
                    <a:lnTo>
                      <a:pt x="15" y="17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8" y="21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2533"/>
              <p:cNvSpPr>
                <a:spLocks noEditPoints="1"/>
              </p:cNvSpPr>
              <p:nvPr/>
            </p:nvSpPr>
            <p:spPr bwMode="auto">
              <a:xfrm>
                <a:off x="1321" y="2773"/>
                <a:ext cx="15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5" y="11"/>
                  </a:cxn>
                  <a:cxn ang="0">
                    <a:pos x="0" y="7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5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8" y="18"/>
                  </a:cxn>
                  <a:cxn ang="0">
                    <a:pos x="4" y="11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1"/>
                  </a:cxn>
                  <a:cxn ang="0">
                    <a:pos x="10" y="7"/>
                  </a:cxn>
                  <a:cxn ang="0">
                    <a:pos x="15" y="13"/>
                  </a:cxn>
                  <a:cxn ang="0">
                    <a:pos x="4" y="11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20"/>
                  </a:cxn>
                  <a:cxn ang="0">
                    <a:pos x="5" y="18"/>
                  </a:cxn>
                  <a:cxn ang="0">
                    <a:pos x="4" y="13"/>
                  </a:cxn>
                </a:cxnLst>
                <a:rect l="0" t="0" r="r" b="b"/>
                <a:pathLst>
                  <a:path w="15" h="20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1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8" y="18"/>
                    </a:moveTo>
                    <a:lnTo>
                      <a:pt x="4" y="18"/>
                    </a:lnTo>
                    <a:lnTo>
                      <a:pt x="4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7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2534"/>
              <p:cNvSpPr>
                <a:spLocks noEditPoints="1"/>
              </p:cNvSpPr>
              <p:nvPr/>
            </p:nvSpPr>
            <p:spPr bwMode="auto">
              <a:xfrm>
                <a:off x="1325" y="2781"/>
                <a:ext cx="14" cy="20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4" y="7"/>
                  </a:cxn>
                  <a:cxn ang="0">
                    <a:pos x="8" y="2"/>
                  </a:cxn>
                  <a:cxn ang="0">
                    <a:pos x="14" y="12"/>
                  </a:cxn>
                  <a:cxn ang="0">
                    <a:pos x="1" y="7"/>
                  </a:cxn>
                  <a:cxn ang="0">
                    <a:pos x="8" y="18"/>
                  </a:cxn>
                  <a:cxn ang="0">
                    <a:pos x="1" y="12"/>
                  </a:cxn>
                  <a:cxn ang="0">
                    <a:pos x="8" y="18"/>
                  </a:cxn>
                  <a:cxn ang="0">
                    <a:pos x="9" y="7"/>
                  </a:cxn>
                  <a:cxn ang="0">
                    <a:pos x="8" y="18"/>
                  </a:cxn>
                  <a:cxn ang="0">
                    <a:pos x="9" y="7"/>
                  </a:cxn>
                  <a:cxn ang="0">
                    <a:pos x="14" y="12"/>
                  </a:cxn>
                  <a:cxn ang="0">
                    <a:pos x="9" y="7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9" y="20"/>
                  </a:cxn>
                  <a:cxn ang="0">
                    <a:pos x="4" y="18"/>
                  </a:cxn>
                  <a:cxn ang="0">
                    <a:pos x="3" y="15"/>
                  </a:cxn>
                </a:cxnLst>
                <a:rect l="0" t="0" r="r" b="b"/>
                <a:pathLst>
                  <a:path w="14" h="20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7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4" y="7"/>
                    </a:moveTo>
                    <a:lnTo>
                      <a:pt x="14" y="12"/>
                    </a:lnTo>
                    <a:lnTo>
                      <a:pt x="1" y="12"/>
                    </a:lnTo>
                    <a:lnTo>
                      <a:pt x="1" y="7"/>
                    </a:lnTo>
                    <a:lnTo>
                      <a:pt x="14" y="7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2"/>
                    </a:lnTo>
                    <a:lnTo>
                      <a:pt x="8" y="12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9" y="7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9" y="7"/>
                    </a:moveTo>
                    <a:lnTo>
                      <a:pt x="14" y="7"/>
                    </a:lnTo>
                    <a:lnTo>
                      <a:pt x="14" y="12"/>
                    </a:lnTo>
                    <a:lnTo>
                      <a:pt x="9" y="12"/>
                    </a:lnTo>
                    <a:lnTo>
                      <a:pt x="9" y="7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14" y="15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9" y="20"/>
                    </a:lnTo>
                    <a:lnTo>
                      <a:pt x="6" y="20"/>
                    </a:lnTo>
                    <a:lnTo>
                      <a:pt x="4" y="18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2535"/>
              <p:cNvSpPr>
                <a:spLocks noEditPoints="1"/>
              </p:cNvSpPr>
              <p:nvPr/>
            </p:nvSpPr>
            <p:spPr bwMode="auto">
              <a:xfrm>
                <a:off x="1328" y="2789"/>
                <a:ext cx="16" cy="21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3" y="7"/>
                  </a:cxn>
                  <a:cxn ang="0">
                    <a:pos x="6" y="0"/>
                  </a:cxn>
                  <a:cxn ang="0">
                    <a:pos x="13" y="8"/>
                  </a:cxn>
                  <a:cxn ang="0">
                    <a:pos x="1" y="7"/>
                  </a:cxn>
                  <a:cxn ang="0">
                    <a:pos x="6" y="15"/>
                  </a:cxn>
                  <a:cxn ang="0">
                    <a:pos x="1" y="8"/>
                  </a:cxn>
                  <a:cxn ang="0">
                    <a:pos x="6" y="15"/>
                  </a:cxn>
                  <a:cxn ang="0">
                    <a:pos x="10" y="4"/>
                  </a:cxn>
                  <a:cxn ang="0">
                    <a:pos x="6" y="15"/>
                  </a:cxn>
                  <a:cxn ang="0">
                    <a:pos x="10" y="4"/>
                  </a:cxn>
                  <a:cxn ang="0">
                    <a:pos x="14" y="8"/>
                  </a:cxn>
                  <a:cxn ang="0">
                    <a:pos x="10" y="4"/>
                  </a:cxn>
                  <a:cxn ang="0">
                    <a:pos x="14" y="12"/>
                  </a:cxn>
                  <a:cxn ang="0">
                    <a:pos x="3" y="8"/>
                  </a:cxn>
                  <a:cxn ang="0">
                    <a:pos x="5" y="15"/>
                  </a:cxn>
                  <a:cxn ang="0">
                    <a:pos x="3" y="12"/>
                  </a:cxn>
                  <a:cxn ang="0">
                    <a:pos x="5" y="15"/>
                  </a:cxn>
                  <a:cxn ang="0">
                    <a:pos x="14" y="10"/>
                  </a:cxn>
                  <a:cxn ang="0">
                    <a:pos x="5" y="15"/>
                  </a:cxn>
                  <a:cxn ang="0">
                    <a:pos x="14" y="10"/>
                  </a:cxn>
                  <a:cxn ang="0">
                    <a:pos x="16" y="13"/>
                  </a:cxn>
                  <a:cxn ang="0">
                    <a:pos x="14" y="10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4" y="18"/>
                  </a:cxn>
                  <a:cxn ang="0">
                    <a:pos x="10" y="21"/>
                  </a:cxn>
                  <a:cxn ang="0">
                    <a:pos x="6" y="18"/>
                  </a:cxn>
                  <a:cxn ang="0">
                    <a:pos x="5" y="15"/>
                  </a:cxn>
                </a:cxnLst>
                <a:rect l="0" t="0" r="r" b="b"/>
                <a:pathLst>
                  <a:path w="16" h="21">
                    <a:moveTo>
                      <a:pt x="6" y="12"/>
                    </a:moveTo>
                    <a:lnTo>
                      <a:pt x="3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6" y="15"/>
                    </a:moveTo>
                    <a:lnTo>
                      <a:pt x="1" y="15"/>
                    </a:lnTo>
                    <a:lnTo>
                      <a:pt x="1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0" y="4"/>
                    </a:moveTo>
                    <a:lnTo>
                      <a:pt x="14" y="4"/>
                    </a:lnTo>
                    <a:lnTo>
                      <a:pt x="14" y="8"/>
                    </a:lnTo>
                    <a:lnTo>
                      <a:pt x="10" y="8"/>
                    </a:lnTo>
                    <a:lnTo>
                      <a:pt x="10" y="4"/>
                    </a:lnTo>
                    <a:close/>
                    <a:moveTo>
                      <a:pt x="14" y="8"/>
                    </a:moveTo>
                    <a:lnTo>
                      <a:pt x="14" y="12"/>
                    </a:lnTo>
                    <a:lnTo>
                      <a:pt x="3" y="12"/>
                    </a:lnTo>
                    <a:lnTo>
                      <a:pt x="3" y="8"/>
                    </a:lnTo>
                    <a:lnTo>
                      <a:pt x="14" y="8"/>
                    </a:lnTo>
                    <a:close/>
                    <a:moveTo>
                      <a:pt x="5" y="15"/>
                    </a:moveTo>
                    <a:lnTo>
                      <a:pt x="3" y="13"/>
                    </a:lnTo>
                    <a:lnTo>
                      <a:pt x="3" y="12"/>
                    </a:lnTo>
                    <a:lnTo>
                      <a:pt x="10" y="12"/>
                    </a:lnTo>
                    <a:lnTo>
                      <a:pt x="5" y="15"/>
                    </a:lnTo>
                    <a:close/>
                    <a:moveTo>
                      <a:pt x="13" y="8"/>
                    </a:moveTo>
                    <a:lnTo>
                      <a:pt x="14" y="10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13" y="8"/>
                    </a:lnTo>
                    <a:close/>
                    <a:moveTo>
                      <a:pt x="14" y="10"/>
                    </a:moveTo>
                    <a:lnTo>
                      <a:pt x="16" y="12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4" y="10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7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2536"/>
              <p:cNvSpPr>
                <a:spLocks noEditPoints="1"/>
              </p:cNvSpPr>
              <p:nvPr/>
            </p:nvSpPr>
            <p:spPr bwMode="auto">
              <a:xfrm>
                <a:off x="1333" y="2797"/>
                <a:ext cx="16" cy="2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"/>
                  </a:cxn>
                  <a:cxn ang="0">
                    <a:pos x="8" y="2"/>
                  </a:cxn>
                  <a:cxn ang="0">
                    <a:pos x="11" y="5"/>
                  </a:cxn>
                  <a:cxn ang="0">
                    <a:pos x="0" y="7"/>
                  </a:cxn>
                  <a:cxn ang="0">
                    <a:pos x="11" y="9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9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5" y="15"/>
                  </a:cxn>
                  <a:cxn ang="0">
                    <a:pos x="6" y="2"/>
                  </a:cxn>
                  <a:cxn ang="0">
                    <a:pos x="13" y="9"/>
                  </a:cxn>
                  <a:cxn ang="0">
                    <a:pos x="6" y="2"/>
                  </a:cxn>
                  <a:cxn ang="0">
                    <a:pos x="13" y="12"/>
                  </a:cxn>
                  <a:cxn ang="0">
                    <a:pos x="1" y="9"/>
                  </a:cxn>
                  <a:cxn ang="0">
                    <a:pos x="6" y="17"/>
                  </a:cxn>
                  <a:cxn ang="0">
                    <a:pos x="1" y="12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4" y="12"/>
                  </a:cxn>
                  <a:cxn ang="0">
                    <a:pos x="8" y="5"/>
                  </a:cxn>
                  <a:cxn ang="0">
                    <a:pos x="14" y="15"/>
                  </a:cxn>
                  <a:cxn ang="0">
                    <a:pos x="3" y="12"/>
                  </a:cxn>
                  <a:cxn ang="0">
                    <a:pos x="8" y="20"/>
                  </a:cxn>
                  <a:cxn ang="0">
                    <a:pos x="3" y="15"/>
                  </a:cxn>
                  <a:cxn ang="0">
                    <a:pos x="8" y="20"/>
                  </a:cxn>
                  <a:cxn ang="0">
                    <a:pos x="9" y="9"/>
                  </a:cxn>
                  <a:cxn ang="0">
                    <a:pos x="8" y="20"/>
                  </a:cxn>
                  <a:cxn ang="0">
                    <a:pos x="9" y="9"/>
                  </a:cxn>
                  <a:cxn ang="0">
                    <a:pos x="16" y="15"/>
                  </a:cxn>
                  <a:cxn ang="0">
                    <a:pos x="9" y="9"/>
                  </a:cxn>
                  <a:cxn ang="0">
                    <a:pos x="16" y="15"/>
                  </a:cxn>
                  <a:cxn ang="0">
                    <a:pos x="5" y="15"/>
                  </a:cxn>
                  <a:cxn ang="0">
                    <a:pos x="16" y="15"/>
                  </a:cxn>
                  <a:cxn ang="0">
                    <a:pos x="14" y="20"/>
                  </a:cxn>
                  <a:cxn ang="0">
                    <a:pos x="9" y="22"/>
                  </a:cxn>
                  <a:cxn ang="0">
                    <a:pos x="6" y="20"/>
                  </a:cxn>
                  <a:cxn ang="0">
                    <a:pos x="5" y="15"/>
                  </a:cxn>
                </a:cxnLst>
                <a:rect l="0" t="0" r="r" b="b"/>
                <a:pathLst>
                  <a:path w="16" h="22">
                    <a:moveTo>
                      <a:pt x="0" y="7"/>
                    </a:move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5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9"/>
                    </a:lnTo>
                    <a:lnTo>
                      <a:pt x="6" y="9"/>
                    </a:lnTo>
                    <a:lnTo>
                      <a:pt x="6" y="2"/>
                    </a:lnTo>
                    <a:close/>
                    <a:moveTo>
                      <a:pt x="13" y="9"/>
                    </a:moveTo>
                    <a:lnTo>
                      <a:pt x="13" y="12"/>
                    </a:lnTo>
                    <a:lnTo>
                      <a:pt x="1" y="12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6" y="17"/>
                    </a:moveTo>
                    <a:lnTo>
                      <a:pt x="1" y="17"/>
                    </a:lnTo>
                    <a:lnTo>
                      <a:pt x="1" y="12"/>
                    </a:lnTo>
                    <a:lnTo>
                      <a:pt x="6" y="12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4" y="12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4" y="12"/>
                    </a:lnTo>
                    <a:close/>
                    <a:moveTo>
                      <a:pt x="8" y="20"/>
                    </a:moveTo>
                    <a:lnTo>
                      <a:pt x="3" y="20"/>
                    </a:lnTo>
                    <a:lnTo>
                      <a:pt x="3" y="15"/>
                    </a:lnTo>
                    <a:lnTo>
                      <a:pt x="8" y="15"/>
                    </a:lnTo>
                    <a:lnTo>
                      <a:pt x="8" y="20"/>
                    </a:lnTo>
                    <a:close/>
                    <a:moveTo>
                      <a:pt x="8" y="9"/>
                    </a:moveTo>
                    <a:lnTo>
                      <a:pt x="9" y="9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8" y="9"/>
                    </a:lnTo>
                    <a:close/>
                    <a:moveTo>
                      <a:pt x="9" y="9"/>
                    </a:moveTo>
                    <a:lnTo>
                      <a:pt x="16" y="9"/>
                    </a:lnTo>
                    <a:lnTo>
                      <a:pt x="16" y="15"/>
                    </a:lnTo>
                    <a:lnTo>
                      <a:pt x="9" y="15"/>
                    </a:lnTo>
                    <a:lnTo>
                      <a:pt x="9" y="9"/>
                    </a:lnTo>
                    <a:close/>
                    <a:moveTo>
                      <a:pt x="16" y="15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  <a:moveTo>
                      <a:pt x="16" y="15"/>
                    </a:moveTo>
                    <a:lnTo>
                      <a:pt x="14" y="18"/>
                    </a:lnTo>
                    <a:lnTo>
                      <a:pt x="14" y="20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8" y="22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2537"/>
              <p:cNvSpPr>
                <a:spLocks noEditPoints="1"/>
              </p:cNvSpPr>
              <p:nvPr/>
            </p:nvSpPr>
            <p:spPr bwMode="auto">
              <a:xfrm>
                <a:off x="1338" y="2807"/>
                <a:ext cx="13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4" y="15"/>
                  </a:cxn>
                  <a:cxn ang="0">
                    <a:pos x="0" y="8"/>
                  </a:cxn>
                  <a:cxn ang="0">
                    <a:pos x="4" y="15"/>
                  </a:cxn>
                  <a:cxn ang="0">
                    <a:pos x="6" y="3"/>
                  </a:cxn>
                  <a:cxn ang="0">
                    <a:pos x="4" y="15"/>
                  </a:cxn>
                  <a:cxn ang="0">
                    <a:pos x="6" y="3"/>
                  </a:cxn>
                  <a:cxn ang="0">
                    <a:pos x="11" y="8"/>
                  </a:cxn>
                  <a:cxn ang="0">
                    <a:pos x="6" y="3"/>
                  </a:cxn>
                  <a:cxn ang="0">
                    <a:pos x="11" y="12"/>
                  </a:cxn>
                  <a:cxn ang="0">
                    <a:pos x="0" y="8"/>
                  </a:cxn>
                  <a:cxn ang="0">
                    <a:pos x="6" y="16"/>
                  </a:cxn>
                  <a:cxn ang="0">
                    <a:pos x="0" y="12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3" y="12"/>
                  </a:cxn>
                  <a:cxn ang="0">
                    <a:pos x="8" y="5"/>
                  </a:cxn>
                  <a:cxn ang="0">
                    <a:pos x="13" y="15"/>
                  </a:cxn>
                  <a:cxn ang="0">
                    <a:pos x="1" y="12"/>
                  </a:cxn>
                  <a:cxn ang="0">
                    <a:pos x="13" y="15"/>
                  </a:cxn>
                  <a:cxn ang="0">
                    <a:pos x="11" y="18"/>
                  </a:cxn>
                  <a:cxn ang="0">
                    <a:pos x="8" y="20"/>
                  </a:cxn>
                  <a:cxn ang="0">
                    <a:pos x="3" y="18"/>
                  </a:cxn>
                  <a:cxn ang="0">
                    <a:pos x="1" y="15"/>
                  </a:cxn>
                </a:cxnLst>
                <a:rect l="0" t="0" r="r" b="b"/>
                <a:pathLst>
                  <a:path w="13" h="20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2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4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15"/>
                    </a:lnTo>
                    <a:close/>
                    <a:moveTo>
                      <a:pt x="4" y="3"/>
                    </a:moveTo>
                    <a:lnTo>
                      <a:pt x="6" y="3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4" y="3"/>
                    </a:lnTo>
                    <a:close/>
                    <a:moveTo>
                      <a:pt x="6" y="3"/>
                    </a:moveTo>
                    <a:lnTo>
                      <a:pt x="11" y="3"/>
                    </a:lnTo>
                    <a:lnTo>
                      <a:pt x="11" y="8"/>
                    </a:lnTo>
                    <a:lnTo>
                      <a:pt x="6" y="8"/>
                    </a:lnTo>
                    <a:lnTo>
                      <a:pt x="6" y="3"/>
                    </a:lnTo>
                    <a:close/>
                    <a:moveTo>
                      <a:pt x="11" y="8"/>
                    </a:moveTo>
                    <a:lnTo>
                      <a:pt x="11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11" y="8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3" y="12"/>
                    </a:moveTo>
                    <a:lnTo>
                      <a:pt x="13" y="15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13" y="12"/>
                    </a:lnTo>
                    <a:close/>
                    <a:moveTo>
                      <a:pt x="13" y="15"/>
                    </a:moveTo>
                    <a:lnTo>
                      <a:pt x="13" y="16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1" y="15"/>
                    </a:lnTo>
                    <a:lnTo>
                      <a:pt x="13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2538"/>
              <p:cNvSpPr>
                <a:spLocks noEditPoints="1"/>
              </p:cNvSpPr>
              <p:nvPr/>
            </p:nvSpPr>
            <p:spPr bwMode="auto">
              <a:xfrm>
                <a:off x="1339" y="2815"/>
                <a:ext cx="16" cy="20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2" y="8"/>
                  </a:cxn>
                  <a:cxn ang="0">
                    <a:pos x="2" y="4"/>
                  </a:cxn>
                  <a:cxn ang="0">
                    <a:pos x="3" y="0"/>
                  </a:cxn>
                  <a:cxn ang="0">
                    <a:pos x="7" y="12"/>
                  </a:cxn>
                  <a:cxn ang="0">
                    <a:pos x="8" y="0"/>
                  </a:cxn>
                  <a:cxn ang="0">
                    <a:pos x="7" y="12"/>
                  </a:cxn>
                  <a:cxn ang="0">
                    <a:pos x="8" y="0"/>
                  </a:cxn>
                  <a:cxn ang="0">
                    <a:pos x="13" y="7"/>
                  </a:cxn>
                  <a:cxn ang="0">
                    <a:pos x="8" y="0"/>
                  </a:cxn>
                  <a:cxn ang="0">
                    <a:pos x="13" y="8"/>
                  </a:cxn>
                  <a:cxn ang="0">
                    <a:pos x="2" y="7"/>
                  </a:cxn>
                  <a:cxn ang="0">
                    <a:pos x="8" y="15"/>
                  </a:cxn>
                  <a:cxn ang="0">
                    <a:pos x="2" y="8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15" y="8"/>
                  </a:cxn>
                  <a:cxn ang="0">
                    <a:pos x="10" y="4"/>
                  </a:cxn>
                  <a:cxn ang="0">
                    <a:pos x="15" y="13"/>
                  </a:cxn>
                  <a:cxn ang="0">
                    <a:pos x="3" y="8"/>
                  </a:cxn>
                  <a:cxn ang="0">
                    <a:pos x="10" y="20"/>
                  </a:cxn>
                  <a:cxn ang="0">
                    <a:pos x="3" y="13"/>
                  </a:cxn>
                  <a:cxn ang="0">
                    <a:pos x="10" y="20"/>
                  </a:cxn>
                  <a:cxn ang="0">
                    <a:pos x="10" y="7"/>
                  </a:cxn>
                  <a:cxn ang="0">
                    <a:pos x="10" y="20"/>
                  </a:cxn>
                  <a:cxn ang="0">
                    <a:pos x="10" y="7"/>
                  </a:cxn>
                  <a:cxn ang="0">
                    <a:pos x="15" y="10"/>
                  </a:cxn>
                  <a:cxn ang="0">
                    <a:pos x="16" y="13"/>
                  </a:cxn>
                  <a:cxn ang="0">
                    <a:pos x="15" y="18"/>
                  </a:cxn>
                  <a:cxn ang="0">
                    <a:pos x="10" y="20"/>
                  </a:cxn>
                </a:cxnLst>
                <a:rect l="0" t="0" r="r" b="b"/>
                <a:pathLst>
                  <a:path w="16" h="20">
                    <a:moveTo>
                      <a:pt x="7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2"/>
                    </a:lnTo>
                    <a:close/>
                    <a:moveTo>
                      <a:pt x="7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7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0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8" y="8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5" y="4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10" y="4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10" y="20"/>
                    </a:moveTo>
                    <a:lnTo>
                      <a:pt x="3" y="20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20"/>
                    </a:lnTo>
                    <a:close/>
                    <a:moveTo>
                      <a:pt x="10" y="7"/>
                    </a:moveTo>
                    <a:lnTo>
                      <a:pt x="10" y="7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0" y="7"/>
                    </a:lnTo>
                    <a:close/>
                    <a:moveTo>
                      <a:pt x="10" y="7"/>
                    </a:moveTo>
                    <a:lnTo>
                      <a:pt x="13" y="8"/>
                    </a:lnTo>
                    <a:lnTo>
                      <a:pt x="15" y="10"/>
                    </a:lnTo>
                    <a:lnTo>
                      <a:pt x="16" y="12"/>
                    </a:lnTo>
                    <a:lnTo>
                      <a:pt x="16" y="13"/>
                    </a:lnTo>
                    <a:lnTo>
                      <a:pt x="16" y="15"/>
                    </a:lnTo>
                    <a:lnTo>
                      <a:pt x="15" y="18"/>
                    </a:lnTo>
                    <a:lnTo>
                      <a:pt x="13" y="18"/>
                    </a:lnTo>
                    <a:lnTo>
                      <a:pt x="10" y="20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2539"/>
              <p:cNvSpPr>
                <a:spLocks noEditPoints="1"/>
              </p:cNvSpPr>
              <p:nvPr/>
            </p:nvSpPr>
            <p:spPr bwMode="auto">
              <a:xfrm>
                <a:off x="1344" y="2822"/>
                <a:ext cx="15" cy="2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1"/>
                  </a:cxn>
                  <a:cxn ang="0">
                    <a:pos x="8" y="1"/>
                  </a:cxn>
                  <a:cxn ang="0">
                    <a:pos x="11" y="5"/>
                  </a:cxn>
                  <a:cxn ang="0">
                    <a:pos x="0" y="6"/>
                  </a:cxn>
                  <a:cxn ang="0">
                    <a:pos x="11" y="10"/>
                  </a:cxn>
                  <a:cxn ang="0">
                    <a:pos x="0" y="6"/>
                  </a:cxn>
                  <a:cxn ang="0">
                    <a:pos x="5" y="14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10"/>
                  </a:cxn>
                  <a:cxn ang="0">
                    <a:pos x="7" y="3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18"/>
                  </a:cxn>
                  <a:cxn ang="0">
                    <a:pos x="2" y="13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5" y="13"/>
                  </a:cxn>
                  <a:cxn ang="0">
                    <a:pos x="8" y="6"/>
                  </a:cxn>
                  <a:cxn ang="0">
                    <a:pos x="15" y="14"/>
                  </a:cxn>
                  <a:cxn ang="0">
                    <a:pos x="3" y="13"/>
                  </a:cxn>
                  <a:cxn ang="0">
                    <a:pos x="15" y="14"/>
                  </a:cxn>
                  <a:cxn ang="0">
                    <a:pos x="13" y="19"/>
                  </a:cxn>
                  <a:cxn ang="0">
                    <a:pos x="8" y="21"/>
                  </a:cxn>
                  <a:cxn ang="0">
                    <a:pos x="5" y="19"/>
                  </a:cxn>
                  <a:cxn ang="0">
                    <a:pos x="3" y="14"/>
                  </a:cxn>
                </a:cxnLst>
                <a:rect l="0" t="0" r="r" b="b"/>
                <a:pathLst>
                  <a:path w="15" h="21">
                    <a:moveTo>
                      <a:pt x="0" y="6"/>
                    </a:moveTo>
                    <a:lnTo>
                      <a:pt x="0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7" y="13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5" y="6"/>
                    </a:ln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close/>
                    <a:moveTo>
                      <a:pt x="15" y="13"/>
                    </a:moveTo>
                    <a:lnTo>
                      <a:pt x="15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  <a:moveTo>
                      <a:pt x="15" y="14"/>
                    </a:moveTo>
                    <a:lnTo>
                      <a:pt x="13" y="18"/>
                    </a:lnTo>
                    <a:lnTo>
                      <a:pt x="13" y="19"/>
                    </a:lnTo>
                    <a:lnTo>
                      <a:pt x="11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5" y="19"/>
                    </a:lnTo>
                    <a:lnTo>
                      <a:pt x="3" y="18"/>
                    </a:lnTo>
                    <a:lnTo>
                      <a:pt x="3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2540"/>
              <p:cNvSpPr>
                <a:spLocks noEditPoints="1"/>
              </p:cNvSpPr>
              <p:nvPr/>
            </p:nvSpPr>
            <p:spPr bwMode="auto">
              <a:xfrm>
                <a:off x="1347" y="2832"/>
                <a:ext cx="17" cy="19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4"/>
                  </a:cxn>
                  <a:cxn ang="0">
                    <a:pos x="7" y="0"/>
                  </a:cxn>
                  <a:cxn ang="0">
                    <a:pos x="13" y="9"/>
                  </a:cxn>
                  <a:cxn ang="0">
                    <a:pos x="2" y="4"/>
                  </a:cxn>
                  <a:cxn ang="0">
                    <a:pos x="7" y="16"/>
                  </a:cxn>
                  <a:cxn ang="0">
                    <a:pos x="2" y="9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7" y="16"/>
                  </a:cxn>
                  <a:cxn ang="0">
                    <a:pos x="8" y="4"/>
                  </a:cxn>
                  <a:cxn ang="0">
                    <a:pos x="15" y="9"/>
                  </a:cxn>
                  <a:cxn ang="0">
                    <a:pos x="8" y="4"/>
                  </a:cxn>
                  <a:cxn ang="0">
                    <a:pos x="15" y="13"/>
                  </a:cxn>
                  <a:cxn ang="0">
                    <a:pos x="2" y="9"/>
                  </a:cxn>
                  <a:cxn ang="0">
                    <a:pos x="8" y="19"/>
                  </a:cxn>
                  <a:cxn ang="0">
                    <a:pos x="2" y="13"/>
                  </a:cxn>
                  <a:cxn ang="0">
                    <a:pos x="8" y="19"/>
                  </a:cxn>
                  <a:cxn ang="0">
                    <a:pos x="10" y="6"/>
                  </a:cxn>
                  <a:cxn ang="0">
                    <a:pos x="8" y="19"/>
                  </a:cxn>
                  <a:cxn ang="0">
                    <a:pos x="10" y="6"/>
                  </a:cxn>
                  <a:cxn ang="0">
                    <a:pos x="17" y="13"/>
                  </a:cxn>
                  <a:cxn ang="0">
                    <a:pos x="10" y="6"/>
                  </a:cxn>
                  <a:cxn ang="0">
                    <a:pos x="17" y="14"/>
                  </a:cxn>
                  <a:cxn ang="0">
                    <a:pos x="4" y="13"/>
                  </a:cxn>
                  <a:cxn ang="0">
                    <a:pos x="17" y="14"/>
                  </a:cxn>
                  <a:cxn ang="0">
                    <a:pos x="15" y="17"/>
                  </a:cxn>
                  <a:cxn ang="0">
                    <a:pos x="10" y="19"/>
                  </a:cxn>
                  <a:cxn ang="0">
                    <a:pos x="7" y="17"/>
                  </a:cxn>
                  <a:cxn ang="0">
                    <a:pos x="4" y="14"/>
                  </a:cxn>
                </a:cxnLst>
                <a:rect l="0" t="0" r="r" b="b"/>
                <a:pathLst>
                  <a:path w="17" h="19">
                    <a:moveTo>
                      <a:pt x="5" y="11"/>
                    </a:moveTo>
                    <a:lnTo>
                      <a:pt x="4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7" y="4"/>
                    </a:lnTo>
                    <a:lnTo>
                      <a:pt x="7" y="0"/>
                    </a:lnTo>
                    <a:close/>
                    <a:moveTo>
                      <a:pt x="13" y="4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4"/>
                    </a:lnTo>
                    <a:lnTo>
                      <a:pt x="13" y="4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6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4"/>
                    </a:lnTo>
                    <a:close/>
                    <a:moveTo>
                      <a:pt x="15" y="9"/>
                    </a:moveTo>
                    <a:lnTo>
                      <a:pt x="15" y="13"/>
                    </a:lnTo>
                    <a:lnTo>
                      <a:pt x="2" y="13"/>
                    </a:lnTo>
                    <a:lnTo>
                      <a:pt x="2" y="9"/>
                    </a:lnTo>
                    <a:lnTo>
                      <a:pt x="15" y="9"/>
                    </a:lnTo>
                    <a:close/>
                    <a:moveTo>
                      <a:pt x="8" y="19"/>
                    </a:moveTo>
                    <a:lnTo>
                      <a:pt x="2" y="19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9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7" y="6"/>
                    </a:lnTo>
                    <a:lnTo>
                      <a:pt x="17" y="13"/>
                    </a:lnTo>
                    <a:lnTo>
                      <a:pt x="10" y="13"/>
                    </a:lnTo>
                    <a:lnTo>
                      <a:pt x="10" y="6"/>
                    </a:lnTo>
                    <a:close/>
                    <a:moveTo>
                      <a:pt x="17" y="13"/>
                    </a:moveTo>
                    <a:lnTo>
                      <a:pt x="17" y="14"/>
                    </a:lnTo>
                    <a:lnTo>
                      <a:pt x="4" y="14"/>
                    </a:lnTo>
                    <a:lnTo>
                      <a:pt x="4" y="13"/>
                    </a:lnTo>
                    <a:lnTo>
                      <a:pt x="17" y="13"/>
                    </a:lnTo>
                    <a:close/>
                    <a:moveTo>
                      <a:pt x="17" y="14"/>
                    </a:moveTo>
                    <a:lnTo>
                      <a:pt x="15" y="16"/>
                    </a:lnTo>
                    <a:lnTo>
                      <a:pt x="15" y="17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7" y="17"/>
                    </a:lnTo>
                    <a:lnTo>
                      <a:pt x="5" y="16"/>
                    </a:lnTo>
                    <a:lnTo>
                      <a:pt x="4" y="14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2541"/>
              <p:cNvSpPr>
                <a:spLocks noEditPoints="1"/>
              </p:cNvSpPr>
              <p:nvPr/>
            </p:nvSpPr>
            <p:spPr bwMode="auto">
              <a:xfrm>
                <a:off x="1351" y="2840"/>
                <a:ext cx="14" cy="21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4" y="1"/>
                  </a:cxn>
                  <a:cxn ang="0">
                    <a:pos x="8" y="1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3" y="8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6" y="13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8" y="1"/>
                  </a:cxn>
                  <a:cxn ang="0">
                    <a:pos x="13" y="9"/>
                  </a:cxn>
                  <a:cxn ang="0">
                    <a:pos x="1" y="8"/>
                  </a:cxn>
                  <a:cxn ang="0">
                    <a:pos x="8" y="16"/>
                  </a:cxn>
                  <a:cxn ang="0">
                    <a:pos x="1" y="9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4" y="9"/>
                  </a:cxn>
                  <a:cxn ang="0">
                    <a:pos x="9" y="5"/>
                  </a:cxn>
                  <a:cxn ang="0">
                    <a:pos x="14" y="14"/>
                  </a:cxn>
                  <a:cxn ang="0">
                    <a:pos x="3" y="9"/>
                  </a:cxn>
                  <a:cxn ang="0">
                    <a:pos x="14" y="14"/>
                  </a:cxn>
                  <a:cxn ang="0">
                    <a:pos x="13" y="19"/>
                  </a:cxn>
                  <a:cxn ang="0">
                    <a:pos x="9" y="21"/>
                  </a:cxn>
                  <a:cxn ang="0">
                    <a:pos x="4" y="19"/>
                  </a:cxn>
                  <a:cxn ang="0">
                    <a:pos x="3" y="14"/>
                  </a:cxn>
                </a:cxnLst>
                <a:rect l="0" t="0" r="r" b="b"/>
                <a:pathLst>
                  <a:path w="14" h="21">
                    <a:moveTo>
                      <a:pt x="0" y="6"/>
                    </a:moveTo>
                    <a:lnTo>
                      <a:pt x="1" y="3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6"/>
                    </a:lnTo>
                    <a:lnTo>
                      <a:pt x="0" y="6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9"/>
                    </a:lnTo>
                    <a:lnTo>
                      <a:pt x="8" y="9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9"/>
                    </a:lnTo>
                    <a:lnTo>
                      <a:pt x="9" y="9"/>
                    </a:lnTo>
                    <a:lnTo>
                      <a:pt x="9" y="5"/>
                    </a:lnTo>
                    <a:close/>
                    <a:moveTo>
                      <a:pt x="14" y="9"/>
                    </a:moveTo>
                    <a:lnTo>
                      <a:pt x="14" y="14"/>
                    </a:lnTo>
                    <a:lnTo>
                      <a:pt x="3" y="14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14" y="14"/>
                    </a:moveTo>
                    <a:lnTo>
                      <a:pt x="14" y="18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3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2542"/>
              <p:cNvSpPr>
                <a:spLocks noEditPoints="1"/>
              </p:cNvSpPr>
              <p:nvPr/>
            </p:nvSpPr>
            <p:spPr bwMode="auto">
              <a:xfrm>
                <a:off x="1354" y="2849"/>
                <a:ext cx="16" cy="18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3" y="5"/>
                  </a:cxn>
                  <a:cxn ang="0">
                    <a:pos x="8" y="0"/>
                  </a:cxn>
                  <a:cxn ang="0">
                    <a:pos x="13" y="9"/>
                  </a:cxn>
                  <a:cxn ang="0">
                    <a:pos x="1" y="5"/>
                  </a:cxn>
                  <a:cxn ang="0">
                    <a:pos x="8" y="13"/>
                  </a:cxn>
                  <a:cxn ang="0">
                    <a:pos x="1" y="9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8" y="2"/>
                  </a:cxn>
                  <a:cxn ang="0">
                    <a:pos x="14" y="9"/>
                  </a:cxn>
                  <a:cxn ang="0">
                    <a:pos x="8" y="2"/>
                  </a:cxn>
                  <a:cxn ang="0">
                    <a:pos x="14" y="12"/>
                  </a:cxn>
                  <a:cxn ang="0">
                    <a:pos x="3" y="9"/>
                  </a:cxn>
                  <a:cxn ang="0">
                    <a:pos x="8" y="17"/>
                  </a:cxn>
                  <a:cxn ang="0">
                    <a:pos x="3" y="12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16" y="12"/>
                  </a:cxn>
                  <a:cxn ang="0">
                    <a:pos x="10" y="5"/>
                  </a:cxn>
                  <a:cxn ang="0">
                    <a:pos x="16" y="12"/>
                  </a:cxn>
                  <a:cxn ang="0">
                    <a:pos x="5" y="12"/>
                  </a:cxn>
                  <a:cxn ang="0">
                    <a:pos x="16" y="12"/>
                  </a:cxn>
                  <a:cxn ang="0">
                    <a:pos x="14" y="17"/>
                  </a:cxn>
                  <a:cxn ang="0">
                    <a:pos x="10" y="18"/>
                  </a:cxn>
                  <a:cxn ang="0">
                    <a:pos x="6" y="17"/>
                  </a:cxn>
                  <a:cxn ang="0">
                    <a:pos x="5" y="12"/>
                  </a:cxn>
                </a:cxnLst>
                <a:rect l="0" t="0" r="r" b="b"/>
                <a:pathLst>
                  <a:path w="16" h="18">
                    <a:moveTo>
                      <a:pt x="6" y="12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3" y="5"/>
                    </a:moveTo>
                    <a:lnTo>
                      <a:pt x="13" y="9"/>
                    </a:lnTo>
                    <a:lnTo>
                      <a:pt x="1" y="9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8" y="13"/>
                    </a:moveTo>
                    <a:lnTo>
                      <a:pt x="1" y="13"/>
                    </a:lnTo>
                    <a:lnTo>
                      <a:pt x="1" y="9"/>
                    </a:lnTo>
                    <a:lnTo>
                      <a:pt x="8" y="9"/>
                    </a:lnTo>
                    <a:lnTo>
                      <a:pt x="8" y="13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4" y="9"/>
                    </a:moveTo>
                    <a:lnTo>
                      <a:pt x="14" y="12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4" y="9"/>
                    </a:lnTo>
                    <a:close/>
                    <a:moveTo>
                      <a:pt x="8" y="17"/>
                    </a:moveTo>
                    <a:lnTo>
                      <a:pt x="3" y="17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6" y="5"/>
                    </a:lnTo>
                    <a:lnTo>
                      <a:pt x="16" y="12"/>
                    </a:lnTo>
                    <a:lnTo>
                      <a:pt x="10" y="12"/>
                    </a:lnTo>
                    <a:lnTo>
                      <a:pt x="10" y="5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16" y="12"/>
                    </a:lnTo>
                    <a:close/>
                    <a:moveTo>
                      <a:pt x="16" y="12"/>
                    </a:moveTo>
                    <a:lnTo>
                      <a:pt x="16" y="15"/>
                    </a:lnTo>
                    <a:lnTo>
                      <a:pt x="14" y="17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17"/>
                    </a:lnTo>
                    <a:lnTo>
                      <a:pt x="5" y="15"/>
                    </a:lnTo>
                    <a:lnTo>
                      <a:pt x="5" y="12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2543"/>
              <p:cNvSpPr>
                <a:spLocks noEditPoints="1"/>
              </p:cNvSpPr>
              <p:nvPr/>
            </p:nvSpPr>
            <p:spPr bwMode="auto">
              <a:xfrm>
                <a:off x="1359" y="2856"/>
                <a:ext cx="1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5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6" y="16"/>
                  </a:cxn>
                  <a:cxn ang="0">
                    <a:pos x="1" y="10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0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5" y="18"/>
                  </a:cxn>
                  <a:cxn ang="0">
                    <a:pos x="3" y="13"/>
                  </a:cxn>
                  <a:cxn ang="0">
                    <a:pos x="5" y="18"/>
                  </a:cxn>
                  <a:cxn ang="0">
                    <a:pos x="13" y="10"/>
                  </a:cxn>
                  <a:cxn ang="0">
                    <a:pos x="5" y="18"/>
                  </a:cxn>
                  <a:cxn ang="0">
                    <a:pos x="13" y="10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9" y="19"/>
                  </a:cxn>
                  <a:cxn ang="0">
                    <a:pos x="5" y="18"/>
                  </a:cxn>
                </a:cxnLst>
                <a:rect l="0" t="0" r="r" b="b"/>
                <a:pathLst>
                  <a:path w="14" h="19">
                    <a:moveTo>
                      <a:pt x="0" y="5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5" y="18"/>
                    </a:moveTo>
                    <a:lnTo>
                      <a:pt x="3" y="16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5" y="18"/>
                    </a:lnTo>
                    <a:close/>
                    <a:moveTo>
                      <a:pt x="13" y="10"/>
                    </a:moveTo>
                    <a:lnTo>
                      <a:pt x="13" y="10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13" y="10"/>
                    </a:lnTo>
                    <a:close/>
                    <a:moveTo>
                      <a:pt x="13" y="10"/>
                    </a:moveTo>
                    <a:lnTo>
                      <a:pt x="14" y="13"/>
                    </a:lnTo>
                    <a:lnTo>
                      <a:pt x="14" y="15"/>
                    </a:ln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9"/>
                    </a:lnTo>
                    <a:lnTo>
                      <a:pt x="5" y="18"/>
                    </a:lnTo>
                    <a:lnTo>
                      <a:pt x="13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2544"/>
              <p:cNvSpPr>
                <a:spLocks noEditPoints="1"/>
              </p:cNvSpPr>
              <p:nvPr/>
            </p:nvSpPr>
            <p:spPr bwMode="auto">
              <a:xfrm>
                <a:off x="1362" y="2864"/>
                <a:ext cx="15" cy="20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2"/>
                  </a:cxn>
                  <a:cxn ang="0">
                    <a:pos x="8" y="2"/>
                  </a:cxn>
                  <a:cxn ang="0">
                    <a:pos x="11" y="3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0" y="7"/>
                  </a:cxn>
                  <a:cxn ang="0">
                    <a:pos x="6" y="15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1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8" y="18"/>
                  </a:cxn>
                  <a:cxn ang="0">
                    <a:pos x="10" y="7"/>
                  </a:cxn>
                  <a:cxn ang="0">
                    <a:pos x="15" y="11"/>
                  </a:cxn>
                  <a:cxn ang="0">
                    <a:pos x="10" y="7"/>
                  </a:cxn>
                  <a:cxn ang="0">
                    <a:pos x="15" y="13"/>
                  </a:cxn>
                  <a:cxn ang="0">
                    <a:pos x="3" y="11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20">
                    <a:moveTo>
                      <a:pt x="0" y="7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2" y="11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10" y="7"/>
                    </a:moveTo>
                    <a:lnTo>
                      <a:pt x="15" y="7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10" y="7"/>
                    </a:lnTo>
                    <a:close/>
                    <a:moveTo>
                      <a:pt x="15" y="11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5" y="11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0" y="20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2545"/>
              <p:cNvSpPr>
                <a:spLocks noEditPoints="1"/>
              </p:cNvSpPr>
              <p:nvPr/>
            </p:nvSpPr>
            <p:spPr bwMode="auto">
              <a:xfrm>
                <a:off x="1365" y="2872"/>
                <a:ext cx="16" cy="20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3" y="7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8" y="16"/>
                  </a:cxn>
                  <a:cxn ang="0">
                    <a:pos x="2" y="10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8" y="16"/>
                  </a:cxn>
                  <a:cxn ang="0">
                    <a:pos x="10" y="3"/>
                  </a:cxn>
                  <a:cxn ang="0">
                    <a:pos x="15" y="10"/>
                  </a:cxn>
                  <a:cxn ang="0">
                    <a:pos x="10" y="3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2" y="7"/>
                  </a:cxn>
                  <a:cxn ang="0">
                    <a:pos x="10" y="18"/>
                  </a:cxn>
                  <a:cxn ang="0">
                    <a:pos x="12" y="7"/>
                  </a:cxn>
                  <a:cxn ang="0">
                    <a:pos x="16" y="13"/>
                  </a:cxn>
                  <a:cxn ang="0">
                    <a:pos x="12" y="7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5" y="18"/>
                  </a:cxn>
                  <a:cxn ang="0">
                    <a:pos x="12" y="20"/>
                  </a:cxn>
                  <a:cxn ang="0">
                    <a:pos x="7" y="18"/>
                  </a:cxn>
                  <a:cxn ang="0">
                    <a:pos x="5" y="15"/>
                  </a:cxn>
                </a:cxnLst>
                <a:rect l="0" t="0" r="r" b="b"/>
                <a:pathLst>
                  <a:path w="16" h="20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3"/>
                    </a:lnTo>
                    <a:close/>
                    <a:moveTo>
                      <a:pt x="10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2" y="7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2" y="7"/>
                    </a:moveTo>
                    <a:lnTo>
                      <a:pt x="16" y="7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12" y="7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6" y="16"/>
                    </a:lnTo>
                    <a:lnTo>
                      <a:pt x="15" y="18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2546"/>
              <p:cNvSpPr>
                <a:spLocks noEditPoints="1"/>
              </p:cNvSpPr>
              <p:nvPr/>
            </p:nvSpPr>
            <p:spPr bwMode="auto">
              <a:xfrm>
                <a:off x="1370" y="2880"/>
                <a:ext cx="15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7" y="17"/>
                  </a:cxn>
                  <a:cxn ang="0">
                    <a:pos x="2" y="10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15" y="10"/>
                  </a:cxn>
                  <a:cxn ang="0">
                    <a:pos x="8" y="5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8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5" h="20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7"/>
                    </a:moveTo>
                    <a:lnTo>
                      <a:pt x="2" y="17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7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5" y="13"/>
                    </a:moveTo>
                    <a:lnTo>
                      <a:pt x="15" y="17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8" y="20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2547"/>
              <p:cNvSpPr>
                <a:spLocks noEditPoints="1"/>
              </p:cNvSpPr>
              <p:nvPr/>
            </p:nvSpPr>
            <p:spPr bwMode="auto">
              <a:xfrm>
                <a:off x="1373" y="2888"/>
                <a:ext cx="15" cy="18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13" y="5"/>
                  </a:cxn>
                  <a:cxn ang="0">
                    <a:pos x="7" y="0"/>
                  </a:cxn>
                  <a:cxn ang="0">
                    <a:pos x="13" y="9"/>
                  </a:cxn>
                  <a:cxn ang="0">
                    <a:pos x="2" y="5"/>
                  </a:cxn>
                  <a:cxn ang="0">
                    <a:pos x="7" y="15"/>
                  </a:cxn>
                  <a:cxn ang="0">
                    <a:pos x="2" y="9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15" y="9"/>
                  </a:cxn>
                  <a:cxn ang="0">
                    <a:pos x="8" y="2"/>
                  </a:cxn>
                  <a:cxn ang="0">
                    <a:pos x="15" y="10"/>
                  </a:cxn>
                  <a:cxn ang="0">
                    <a:pos x="4" y="9"/>
                  </a:cxn>
                  <a:cxn ang="0">
                    <a:pos x="8" y="17"/>
                  </a:cxn>
                  <a:cxn ang="0">
                    <a:pos x="4" y="10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15" y="10"/>
                  </a:cxn>
                  <a:cxn ang="0">
                    <a:pos x="10" y="5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15" y="13"/>
                  </a:cxn>
                  <a:cxn ang="0">
                    <a:pos x="13" y="17"/>
                  </a:cxn>
                  <a:cxn ang="0">
                    <a:pos x="10" y="18"/>
                  </a:cxn>
                  <a:cxn ang="0">
                    <a:pos x="5" y="17"/>
                  </a:cxn>
                  <a:cxn ang="0">
                    <a:pos x="4" y="13"/>
                  </a:cxn>
                </a:cxnLst>
                <a:rect l="0" t="0" r="r" b="b"/>
                <a:pathLst>
                  <a:path w="15" h="18">
                    <a:moveTo>
                      <a:pt x="5" y="12"/>
                    </a:moveTo>
                    <a:lnTo>
                      <a:pt x="4" y="10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  <a:moveTo>
                      <a:pt x="13" y="5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5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5" y="9"/>
                    </a:moveTo>
                    <a:lnTo>
                      <a:pt x="15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15" y="9"/>
                    </a:lnTo>
                    <a:close/>
                    <a:moveTo>
                      <a:pt x="8" y="17"/>
                    </a:moveTo>
                    <a:lnTo>
                      <a:pt x="4" y="17"/>
                    </a:lnTo>
                    <a:lnTo>
                      <a:pt x="4" y="10"/>
                    </a:lnTo>
                    <a:lnTo>
                      <a:pt x="8" y="10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5" y="13"/>
                    </a:moveTo>
                    <a:lnTo>
                      <a:pt x="15" y="15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5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2548"/>
              <p:cNvSpPr>
                <a:spLocks noEditPoints="1"/>
              </p:cNvSpPr>
              <p:nvPr/>
            </p:nvSpPr>
            <p:spPr bwMode="auto">
              <a:xfrm>
                <a:off x="1377" y="2895"/>
                <a:ext cx="16" cy="18"/>
              </a:xfrm>
              <a:custGeom>
                <a:avLst/>
                <a:gdLst/>
                <a:ahLst/>
                <a:cxnLst>
                  <a:cxn ang="0">
                    <a:pos x="1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0" y="6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3" y="6"/>
                  </a:cxn>
                  <a:cxn ang="0">
                    <a:pos x="8" y="2"/>
                  </a:cxn>
                  <a:cxn ang="0">
                    <a:pos x="13" y="10"/>
                  </a:cxn>
                  <a:cxn ang="0">
                    <a:pos x="1" y="6"/>
                  </a:cxn>
                  <a:cxn ang="0">
                    <a:pos x="8" y="16"/>
                  </a:cxn>
                  <a:cxn ang="0">
                    <a:pos x="1" y="10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4" y="10"/>
                  </a:cxn>
                  <a:cxn ang="0">
                    <a:pos x="9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9" y="18"/>
                  </a:cxn>
                  <a:cxn ang="0">
                    <a:pos x="3" y="13"/>
                  </a:cxn>
                  <a:cxn ang="0">
                    <a:pos x="9" y="18"/>
                  </a:cxn>
                  <a:cxn ang="0">
                    <a:pos x="9" y="6"/>
                  </a:cxn>
                  <a:cxn ang="0">
                    <a:pos x="9" y="18"/>
                  </a:cxn>
                  <a:cxn ang="0">
                    <a:pos x="9" y="6"/>
                  </a:cxn>
                  <a:cxn ang="0">
                    <a:pos x="14" y="8"/>
                  </a:cxn>
                  <a:cxn ang="0">
                    <a:pos x="16" y="13"/>
                  </a:cxn>
                  <a:cxn ang="0">
                    <a:pos x="14" y="16"/>
                  </a:cxn>
                  <a:cxn ang="0">
                    <a:pos x="9" y="18"/>
                  </a:cxn>
                </a:cxnLst>
                <a:rect l="0" t="0" r="r" b="b"/>
                <a:pathLst>
                  <a:path w="16" h="18">
                    <a:moveTo>
                      <a:pt x="0" y="6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3" y="2"/>
                    </a:lnTo>
                    <a:lnTo>
                      <a:pt x="13" y="6"/>
                    </a:lnTo>
                    <a:lnTo>
                      <a:pt x="8" y="6"/>
                    </a:lnTo>
                    <a:lnTo>
                      <a:pt x="8" y="2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6"/>
                    </a:lnTo>
                    <a:lnTo>
                      <a:pt x="13" y="6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9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9" y="13"/>
                    </a:lnTo>
                    <a:lnTo>
                      <a:pt x="9" y="18"/>
                    </a:lnTo>
                    <a:close/>
                    <a:moveTo>
                      <a:pt x="9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6"/>
                    </a:lnTo>
                    <a:close/>
                    <a:moveTo>
                      <a:pt x="9" y="6"/>
                    </a:moveTo>
                    <a:lnTo>
                      <a:pt x="13" y="8"/>
                    </a:lnTo>
                    <a:lnTo>
                      <a:pt x="14" y="8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6" y="15"/>
                    </a:lnTo>
                    <a:lnTo>
                      <a:pt x="14" y="16"/>
                    </a:lnTo>
                    <a:lnTo>
                      <a:pt x="13" y="18"/>
                    </a:lnTo>
                    <a:lnTo>
                      <a:pt x="9" y="18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2549"/>
              <p:cNvSpPr>
                <a:spLocks noEditPoints="1"/>
              </p:cNvSpPr>
              <p:nvPr/>
            </p:nvSpPr>
            <p:spPr bwMode="auto">
              <a:xfrm>
                <a:off x="1381" y="2901"/>
                <a:ext cx="15" cy="2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2"/>
                  </a:cxn>
                  <a:cxn ang="0">
                    <a:pos x="9" y="2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10"/>
                  </a:cxn>
                  <a:cxn ang="0">
                    <a:pos x="0" y="7"/>
                  </a:cxn>
                  <a:cxn ang="0">
                    <a:pos x="5" y="15"/>
                  </a:cxn>
                  <a:cxn ang="0">
                    <a:pos x="0" y="10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5" y="15"/>
                  </a:cxn>
                  <a:cxn ang="0">
                    <a:pos x="7" y="4"/>
                  </a:cxn>
                  <a:cxn ang="0">
                    <a:pos x="13" y="10"/>
                  </a:cxn>
                  <a:cxn ang="0">
                    <a:pos x="7" y="4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7" y="18"/>
                  </a:cxn>
                  <a:cxn ang="0">
                    <a:pos x="2" y="12"/>
                  </a:cxn>
                  <a:cxn ang="0">
                    <a:pos x="7" y="18"/>
                  </a:cxn>
                  <a:cxn ang="0">
                    <a:pos x="9" y="7"/>
                  </a:cxn>
                  <a:cxn ang="0">
                    <a:pos x="7" y="18"/>
                  </a:cxn>
                  <a:cxn ang="0">
                    <a:pos x="9" y="7"/>
                  </a:cxn>
                  <a:cxn ang="0">
                    <a:pos x="15" y="12"/>
                  </a:cxn>
                  <a:cxn ang="0">
                    <a:pos x="9" y="7"/>
                  </a:cxn>
                  <a:cxn ang="0">
                    <a:pos x="15" y="15"/>
                  </a:cxn>
                  <a:cxn ang="0">
                    <a:pos x="4" y="12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5" y="20"/>
                  </a:cxn>
                  <a:cxn ang="0">
                    <a:pos x="4" y="15"/>
                  </a:cxn>
                </a:cxnLst>
                <a:rect l="0" t="0" r="r" b="b"/>
                <a:pathLst>
                  <a:path w="15" h="22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1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5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15"/>
                    </a:lnTo>
                    <a:close/>
                    <a:moveTo>
                      <a:pt x="5" y="4"/>
                    </a:moveTo>
                    <a:lnTo>
                      <a:pt x="7" y="4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7" y="4"/>
                    </a:moveTo>
                    <a:lnTo>
                      <a:pt x="13" y="4"/>
                    </a:lnTo>
                    <a:lnTo>
                      <a:pt x="13" y="10"/>
                    </a:lnTo>
                    <a:lnTo>
                      <a:pt x="7" y="10"/>
                    </a:lnTo>
                    <a:lnTo>
                      <a:pt x="7" y="4"/>
                    </a:lnTo>
                    <a:close/>
                    <a:moveTo>
                      <a:pt x="13" y="10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8"/>
                    </a:lnTo>
                    <a:close/>
                    <a:moveTo>
                      <a:pt x="7" y="7"/>
                    </a:moveTo>
                    <a:lnTo>
                      <a:pt x="9" y="7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9" y="7"/>
                    </a:moveTo>
                    <a:lnTo>
                      <a:pt x="15" y="7"/>
                    </a:lnTo>
                    <a:lnTo>
                      <a:pt x="15" y="12"/>
                    </a:lnTo>
                    <a:lnTo>
                      <a:pt x="9" y="12"/>
                    </a:lnTo>
                    <a:lnTo>
                      <a:pt x="9" y="7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  <a:moveTo>
                      <a:pt x="15" y="15"/>
                    </a:moveTo>
                    <a:lnTo>
                      <a:pt x="13" y="18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9" y="22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4" y="18"/>
                    </a:lnTo>
                    <a:lnTo>
                      <a:pt x="4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2550"/>
              <p:cNvSpPr>
                <a:spLocks noEditPoints="1"/>
              </p:cNvSpPr>
              <p:nvPr/>
            </p:nvSpPr>
            <p:spPr bwMode="auto">
              <a:xfrm>
                <a:off x="1385" y="2911"/>
                <a:ext cx="16" cy="18"/>
              </a:xfrm>
              <a:custGeom>
                <a:avLst/>
                <a:gdLst/>
                <a:ahLst/>
                <a:cxnLst>
                  <a:cxn ang="0">
                    <a:pos x="3" y="10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5" y="12"/>
                  </a:cxn>
                  <a:cxn ang="0">
                    <a:pos x="6" y="0"/>
                  </a:cxn>
                  <a:cxn ang="0">
                    <a:pos x="13" y="5"/>
                  </a:cxn>
                  <a:cxn ang="0">
                    <a:pos x="6" y="0"/>
                  </a:cxn>
                  <a:cxn ang="0">
                    <a:pos x="13" y="8"/>
                  </a:cxn>
                  <a:cxn ang="0">
                    <a:pos x="1" y="5"/>
                  </a:cxn>
                  <a:cxn ang="0">
                    <a:pos x="6" y="15"/>
                  </a:cxn>
                  <a:cxn ang="0">
                    <a:pos x="1" y="8"/>
                  </a:cxn>
                  <a:cxn ang="0">
                    <a:pos x="6" y="15"/>
                  </a:cxn>
                  <a:cxn ang="0">
                    <a:pos x="8" y="2"/>
                  </a:cxn>
                  <a:cxn ang="0">
                    <a:pos x="6" y="15"/>
                  </a:cxn>
                  <a:cxn ang="0">
                    <a:pos x="8" y="2"/>
                  </a:cxn>
                  <a:cxn ang="0">
                    <a:pos x="14" y="8"/>
                  </a:cxn>
                  <a:cxn ang="0">
                    <a:pos x="8" y="2"/>
                  </a:cxn>
                  <a:cxn ang="0">
                    <a:pos x="14" y="12"/>
                  </a:cxn>
                  <a:cxn ang="0">
                    <a:pos x="1" y="8"/>
                  </a:cxn>
                  <a:cxn ang="0">
                    <a:pos x="8" y="16"/>
                  </a:cxn>
                  <a:cxn ang="0">
                    <a:pos x="1" y="12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8" y="16"/>
                  </a:cxn>
                  <a:cxn ang="0">
                    <a:pos x="9" y="5"/>
                  </a:cxn>
                  <a:cxn ang="0">
                    <a:pos x="16" y="12"/>
                  </a:cxn>
                  <a:cxn ang="0">
                    <a:pos x="9" y="5"/>
                  </a:cxn>
                  <a:cxn ang="0">
                    <a:pos x="16" y="13"/>
                  </a:cxn>
                  <a:cxn ang="0">
                    <a:pos x="3" y="12"/>
                  </a:cxn>
                  <a:cxn ang="0">
                    <a:pos x="16" y="13"/>
                  </a:cxn>
                  <a:cxn ang="0">
                    <a:pos x="14" y="16"/>
                  </a:cxn>
                  <a:cxn ang="0">
                    <a:pos x="9" y="18"/>
                  </a:cxn>
                  <a:cxn ang="0">
                    <a:pos x="6" y="16"/>
                  </a:cxn>
                  <a:cxn ang="0">
                    <a:pos x="3" y="13"/>
                  </a:cxn>
                </a:cxnLst>
                <a:rect l="0" t="0" r="r" b="b"/>
                <a:pathLst>
                  <a:path w="16" h="18">
                    <a:moveTo>
                      <a:pt x="5" y="12"/>
                    </a:moveTo>
                    <a:lnTo>
                      <a:pt x="3" y="10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5"/>
                    </a:lnTo>
                    <a:lnTo>
                      <a:pt x="13" y="5"/>
                    </a:lnTo>
                    <a:close/>
                    <a:moveTo>
                      <a:pt x="6" y="15"/>
                    </a:moveTo>
                    <a:lnTo>
                      <a:pt x="1" y="15"/>
                    </a:lnTo>
                    <a:lnTo>
                      <a:pt x="1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4" y="2"/>
                    </a:lnTo>
                    <a:lnTo>
                      <a:pt x="14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4" y="8"/>
                    </a:moveTo>
                    <a:lnTo>
                      <a:pt x="14" y="12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14" y="8"/>
                    </a:lnTo>
                    <a:close/>
                    <a:moveTo>
                      <a:pt x="8" y="16"/>
                    </a:moveTo>
                    <a:lnTo>
                      <a:pt x="1" y="16"/>
                    </a:lnTo>
                    <a:lnTo>
                      <a:pt x="1" y="12"/>
                    </a:lnTo>
                    <a:lnTo>
                      <a:pt x="8" y="12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9" y="5"/>
                    </a:moveTo>
                    <a:lnTo>
                      <a:pt x="16" y="5"/>
                    </a:lnTo>
                    <a:lnTo>
                      <a:pt x="16" y="12"/>
                    </a:lnTo>
                    <a:lnTo>
                      <a:pt x="9" y="12"/>
                    </a:lnTo>
                    <a:lnTo>
                      <a:pt x="9" y="5"/>
                    </a:lnTo>
                    <a:close/>
                    <a:moveTo>
                      <a:pt x="16" y="12"/>
                    </a:moveTo>
                    <a:lnTo>
                      <a:pt x="16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16" y="12"/>
                    </a:lnTo>
                    <a:close/>
                    <a:moveTo>
                      <a:pt x="16" y="13"/>
                    </a:moveTo>
                    <a:lnTo>
                      <a:pt x="14" y="15"/>
                    </a:lnTo>
                    <a:lnTo>
                      <a:pt x="14" y="16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6" y="16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2551"/>
              <p:cNvSpPr>
                <a:spLocks noEditPoints="1"/>
              </p:cNvSpPr>
              <p:nvPr/>
            </p:nvSpPr>
            <p:spPr bwMode="auto">
              <a:xfrm>
                <a:off x="1388" y="2918"/>
                <a:ext cx="13" cy="1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6" y="0"/>
                  </a:cxn>
                  <a:cxn ang="0">
                    <a:pos x="8" y="1"/>
                  </a:cxn>
                  <a:cxn ang="0">
                    <a:pos x="11" y="1"/>
                  </a:cxn>
                  <a:cxn ang="0">
                    <a:pos x="11" y="3"/>
                  </a:cxn>
                  <a:cxn ang="0">
                    <a:pos x="13" y="6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0" y="13"/>
                  </a:cxn>
                  <a:cxn ang="0">
                    <a:pos x="0" y="8"/>
                  </a:cxn>
                  <a:cxn ang="0">
                    <a:pos x="6" y="8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13" y="1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8" y="1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13" y="8"/>
                  </a:cxn>
                  <a:cxn ang="0">
                    <a:pos x="13" y="8"/>
                  </a:cxn>
                  <a:cxn ang="0">
                    <a:pos x="13" y="11"/>
                  </a:cxn>
                  <a:cxn ang="0">
                    <a:pos x="11" y="13"/>
                  </a:cxn>
                  <a:cxn ang="0">
                    <a:pos x="10" y="14"/>
                  </a:cxn>
                  <a:cxn ang="0">
                    <a:pos x="8" y="14"/>
                  </a:cxn>
                  <a:cxn ang="0">
                    <a:pos x="5" y="14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2" y="8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0" y="6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1" y="3"/>
                    </a:lnTo>
                    <a:lnTo>
                      <a:pt x="13" y="6"/>
                    </a:lnTo>
                    <a:lnTo>
                      <a:pt x="0" y="6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8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1"/>
                    </a:lnTo>
                    <a:close/>
                    <a:moveTo>
                      <a:pt x="13" y="8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1" y="13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4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2552"/>
              <p:cNvSpPr>
                <a:spLocks noEditPoints="1"/>
              </p:cNvSpPr>
              <p:nvPr/>
            </p:nvSpPr>
            <p:spPr bwMode="auto">
              <a:xfrm>
                <a:off x="1201" y="2913"/>
                <a:ext cx="16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11" y="13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0" y="13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8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2" y="10"/>
                  </a:cxn>
                  <a:cxn ang="0">
                    <a:pos x="8" y="3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8" y="14"/>
                  </a:cxn>
                  <a:cxn ang="0">
                    <a:pos x="15" y="10"/>
                  </a:cxn>
                  <a:cxn ang="0">
                    <a:pos x="3" y="8"/>
                  </a:cxn>
                  <a:cxn ang="0">
                    <a:pos x="15" y="10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3" y="8"/>
                  </a:cxn>
                  <a:cxn ang="0">
                    <a:pos x="7" y="1"/>
                  </a:cxn>
                  <a:cxn ang="0">
                    <a:pos x="13" y="13"/>
                  </a:cxn>
                  <a:cxn ang="0">
                    <a:pos x="7" y="1"/>
                  </a:cxn>
                  <a:cxn ang="0">
                    <a:pos x="10" y="0"/>
                  </a:cxn>
                  <a:cxn ang="0">
                    <a:pos x="15" y="1"/>
                  </a:cxn>
                  <a:cxn ang="0">
                    <a:pos x="16" y="6"/>
                  </a:cxn>
                  <a:cxn ang="0">
                    <a:pos x="15" y="11"/>
                  </a:cxn>
                </a:cxnLst>
                <a:rect l="0" t="0" r="r" b="b"/>
                <a:pathLst>
                  <a:path w="16" h="19">
                    <a:moveTo>
                      <a:pt x="11" y="13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2" y="10"/>
                    </a:lnTo>
                    <a:close/>
                    <a:moveTo>
                      <a:pt x="8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5" y="5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5" y="5"/>
                    </a:moveTo>
                    <a:lnTo>
                      <a:pt x="7" y="1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5" y="5"/>
                    </a:lnTo>
                    <a:close/>
                    <a:moveTo>
                      <a:pt x="7" y="1"/>
                    </a:moveTo>
                    <a:lnTo>
                      <a:pt x="8" y="1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5" y="1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5" y="11"/>
                    </a:ln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2553"/>
              <p:cNvSpPr>
                <a:spLocks noEditPoints="1"/>
              </p:cNvSpPr>
              <p:nvPr/>
            </p:nvSpPr>
            <p:spPr bwMode="auto">
              <a:xfrm>
                <a:off x="1206" y="2906"/>
                <a:ext cx="15" cy="20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5" y="8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15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0">
                    <a:moveTo>
                      <a:pt x="11" y="13"/>
                    </a:moveTo>
                    <a:lnTo>
                      <a:pt x="11" y="15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8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8"/>
                    </a:lnTo>
                    <a:lnTo>
                      <a:pt x="2" y="8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2554"/>
              <p:cNvSpPr>
                <a:spLocks noEditPoints="1"/>
              </p:cNvSpPr>
              <p:nvPr/>
            </p:nvSpPr>
            <p:spPr bwMode="auto">
              <a:xfrm>
                <a:off x="1209" y="2900"/>
                <a:ext cx="15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3" y="6"/>
                  </a:cxn>
                  <a:cxn ang="0">
                    <a:pos x="5" y="18"/>
                  </a:cxn>
                  <a:cxn ang="0">
                    <a:pos x="7" y="6"/>
                  </a:cxn>
                  <a:cxn ang="0">
                    <a:pos x="5" y="18"/>
                  </a:cxn>
                  <a:cxn ang="0">
                    <a:pos x="12" y="13"/>
                  </a:cxn>
                  <a:cxn ang="0">
                    <a:pos x="7" y="18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7" y="3"/>
                  </a:cxn>
                  <a:cxn ang="0">
                    <a:pos x="0" y="10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13" y="10"/>
                  </a:cxn>
                  <a:cxn ang="0">
                    <a:pos x="8" y="14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8" y="1"/>
                  </a:cxn>
                  <a:cxn ang="0">
                    <a:pos x="2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15" y="6"/>
                  </a:cxn>
                  <a:cxn ang="0">
                    <a:pos x="3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18">
                    <a:moveTo>
                      <a:pt x="5" y="18"/>
                    </a:moveTo>
                    <a:lnTo>
                      <a:pt x="3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5" y="18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6"/>
                    </a:lnTo>
                    <a:close/>
                    <a:moveTo>
                      <a:pt x="12" y="13"/>
                    </a:moveTo>
                    <a:lnTo>
                      <a:pt x="12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3"/>
                    </a:lnTo>
                    <a:lnTo>
                      <a:pt x="7" y="3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3" y="10"/>
                    </a:moveTo>
                    <a:lnTo>
                      <a:pt x="13" y="14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6"/>
                    </a:moveTo>
                    <a:lnTo>
                      <a:pt x="2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2555"/>
              <p:cNvSpPr>
                <a:spLocks noEditPoints="1"/>
              </p:cNvSpPr>
              <p:nvPr/>
            </p:nvSpPr>
            <p:spPr bwMode="auto">
              <a:xfrm>
                <a:off x="1212" y="2892"/>
                <a:ext cx="15" cy="19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9" y="18"/>
                  </a:cxn>
                  <a:cxn ang="0">
                    <a:pos x="4" y="18"/>
                  </a:cxn>
                  <a:cxn ang="0">
                    <a:pos x="0" y="14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12" y="13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0" y="11"/>
                  </a:cxn>
                  <a:cxn ang="0">
                    <a:pos x="9" y="6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9" y="18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9" y="3"/>
                  </a:cxn>
                  <a:cxn ang="0">
                    <a:pos x="2" y="9"/>
                  </a:cxn>
                  <a:cxn ang="0">
                    <a:pos x="9" y="3"/>
                  </a:cxn>
                  <a:cxn ang="0">
                    <a:pos x="9" y="14"/>
                  </a:cxn>
                  <a:cxn ang="0">
                    <a:pos x="15" y="9"/>
                  </a:cxn>
                  <a:cxn ang="0">
                    <a:pos x="9" y="14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15" y="9"/>
                  </a:cxn>
                  <a:cxn ang="0">
                    <a:pos x="4" y="6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5" y="6"/>
                  </a:cxn>
                </a:cxnLst>
                <a:rect l="0" t="0" r="r" b="b"/>
                <a:pathLst>
                  <a:path w="15" h="19">
                    <a:moveTo>
                      <a:pt x="12" y="13"/>
                    </a:moveTo>
                    <a:lnTo>
                      <a:pt x="12" y="14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7" y="19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7" y="6"/>
                    </a:moveTo>
                    <a:lnTo>
                      <a:pt x="9" y="6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9" y="18"/>
                    </a:lnTo>
                    <a:lnTo>
                      <a:pt x="9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9"/>
                    </a:moveTo>
                    <a:lnTo>
                      <a:pt x="2" y="3"/>
                    </a:lnTo>
                    <a:lnTo>
                      <a:pt x="9" y="3"/>
                    </a:lnTo>
                    <a:lnTo>
                      <a:pt x="9" y="9"/>
                    </a:lnTo>
                    <a:lnTo>
                      <a:pt x="2" y="9"/>
                    </a:lnTo>
                    <a:close/>
                    <a:moveTo>
                      <a:pt x="9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3"/>
                    </a:lnTo>
                    <a:close/>
                    <a:moveTo>
                      <a:pt x="15" y="9"/>
                    </a:moveTo>
                    <a:lnTo>
                      <a:pt x="15" y="14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15" y="9"/>
                    </a:lnTo>
                    <a:close/>
                    <a:moveTo>
                      <a:pt x="4" y="9"/>
                    </a:moveTo>
                    <a:lnTo>
                      <a:pt x="4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4" y="9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2556"/>
              <p:cNvSpPr>
                <a:spLocks noEditPoints="1"/>
              </p:cNvSpPr>
              <p:nvPr/>
            </p:nvSpPr>
            <p:spPr bwMode="auto">
              <a:xfrm>
                <a:off x="1216" y="2885"/>
                <a:ext cx="16" cy="18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3" y="7"/>
                  </a:cxn>
                  <a:cxn ang="0">
                    <a:pos x="5" y="18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13" y="13"/>
                  </a:cxn>
                  <a:cxn ang="0">
                    <a:pos x="1" y="10"/>
                  </a:cxn>
                  <a:cxn ang="0">
                    <a:pos x="6" y="3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14" y="10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9" y="2"/>
                  </a:cxn>
                  <a:cxn ang="0">
                    <a:pos x="8" y="13"/>
                  </a:cxn>
                  <a:cxn ang="0">
                    <a:pos x="16" y="7"/>
                  </a:cxn>
                  <a:cxn ang="0">
                    <a:pos x="9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6" y="2"/>
                  </a:cxn>
                  <a:cxn ang="0">
                    <a:pos x="9" y="0"/>
                  </a:cxn>
                  <a:cxn ang="0">
                    <a:pos x="14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18">
                    <a:moveTo>
                      <a:pt x="5" y="18"/>
                    </a:moveTo>
                    <a:lnTo>
                      <a:pt x="3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18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1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2557"/>
              <p:cNvSpPr>
                <a:spLocks noEditPoints="1"/>
              </p:cNvSpPr>
              <p:nvPr/>
            </p:nvSpPr>
            <p:spPr bwMode="auto">
              <a:xfrm>
                <a:off x="1221" y="2877"/>
                <a:ext cx="14" cy="20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4" y="7"/>
                  </a:cxn>
                  <a:cxn ang="0">
                    <a:pos x="0" y="11"/>
                  </a:cxn>
                  <a:cxn ang="0">
                    <a:pos x="6" y="7"/>
                  </a:cxn>
                  <a:cxn ang="0">
                    <a:pos x="4" y="18"/>
                  </a:cxn>
                  <a:cxn ang="0">
                    <a:pos x="13" y="11"/>
                  </a:cxn>
                  <a:cxn ang="0">
                    <a:pos x="6" y="18"/>
                  </a:cxn>
                  <a:cxn ang="0">
                    <a:pos x="13" y="11"/>
                  </a:cxn>
                  <a:cxn ang="0">
                    <a:pos x="0" y="10"/>
                  </a:cxn>
                  <a:cxn ang="0">
                    <a:pos x="13" y="11"/>
                  </a:cxn>
                  <a:cxn ang="0">
                    <a:pos x="0" y="10"/>
                  </a:cxn>
                  <a:cxn ang="0">
                    <a:pos x="6" y="3"/>
                  </a:cxn>
                  <a:cxn ang="0">
                    <a:pos x="0" y="10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4" y="10"/>
                  </a:cxn>
                  <a:cxn ang="0">
                    <a:pos x="8" y="15"/>
                  </a:cxn>
                  <a:cxn ang="0">
                    <a:pos x="14" y="10"/>
                  </a:cxn>
                  <a:cxn ang="0">
                    <a:pos x="1" y="7"/>
                  </a:cxn>
                  <a:cxn ang="0">
                    <a:pos x="14" y="10"/>
                  </a:cxn>
                  <a:cxn ang="0">
                    <a:pos x="1" y="7"/>
                  </a:cxn>
                  <a:cxn ang="0">
                    <a:pos x="8" y="0"/>
                  </a:cxn>
                  <a:cxn ang="0">
                    <a:pos x="1" y="7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4" y="7"/>
                  </a:cxn>
                  <a:cxn ang="0">
                    <a:pos x="13" y="10"/>
                  </a:cxn>
                  <a:cxn ang="0">
                    <a:pos x="9" y="11"/>
                  </a:cxn>
                </a:cxnLst>
                <a:rect l="0" t="0" r="r" b="b"/>
                <a:pathLst>
                  <a:path w="14" h="20">
                    <a:moveTo>
                      <a:pt x="11" y="13"/>
                    </a:moveTo>
                    <a:lnTo>
                      <a:pt x="11" y="16"/>
                    </a:lnTo>
                    <a:lnTo>
                      <a:pt x="9" y="18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3" y="20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4" y="11"/>
                    </a:lnTo>
                    <a:lnTo>
                      <a:pt x="0" y="11"/>
                    </a:lnTo>
                    <a:close/>
                    <a:moveTo>
                      <a:pt x="4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4" y="18"/>
                    </a:lnTo>
                    <a:lnTo>
                      <a:pt x="4" y="7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1"/>
                    </a:lnTo>
                    <a:lnTo>
                      <a:pt x="13" y="11"/>
                    </a:lnTo>
                    <a:close/>
                    <a:moveTo>
                      <a:pt x="0" y="11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0" y="11"/>
                    </a:lnTo>
                    <a:close/>
                    <a:moveTo>
                      <a:pt x="0" y="1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10"/>
                    </a:moveTo>
                    <a:lnTo>
                      <a:pt x="1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4" y="10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2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2558"/>
              <p:cNvSpPr>
                <a:spLocks noEditPoints="1"/>
              </p:cNvSpPr>
              <p:nvPr/>
            </p:nvSpPr>
            <p:spPr bwMode="auto">
              <a:xfrm>
                <a:off x="1224" y="2871"/>
                <a:ext cx="14" cy="17"/>
              </a:xfrm>
              <a:custGeom>
                <a:avLst/>
                <a:gdLst/>
                <a:ahLst/>
                <a:cxnLst>
                  <a:cxn ang="0">
                    <a:pos x="11" y="14"/>
                  </a:cxn>
                  <a:cxn ang="0">
                    <a:pos x="8" y="17"/>
                  </a:cxn>
                  <a:cxn ang="0">
                    <a:pos x="3" y="17"/>
                  </a:cxn>
                  <a:cxn ang="0">
                    <a:pos x="1" y="14"/>
                  </a:cxn>
                  <a:cxn ang="0">
                    <a:pos x="11" y="13"/>
                  </a:cxn>
                  <a:cxn ang="0">
                    <a:pos x="0" y="9"/>
                  </a:cxn>
                  <a:cxn ang="0">
                    <a:pos x="11" y="13"/>
                  </a:cxn>
                  <a:cxn ang="0">
                    <a:pos x="0" y="9"/>
                  </a:cxn>
                  <a:cxn ang="0">
                    <a:pos x="6" y="3"/>
                  </a:cxn>
                  <a:cxn ang="0">
                    <a:pos x="0" y="9"/>
                  </a:cxn>
                  <a:cxn ang="0">
                    <a:pos x="8" y="3"/>
                  </a:cxn>
                  <a:cxn ang="0">
                    <a:pos x="6" y="16"/>
                  </a:cxn>
                  <a:cxn ang="0">
                    <a:pos x="13" y="9"/>
                  </a:cxn>
                  <a:cxn ang="0">
                    <a:pos x="8" y="16"/>
                  </a:cxn>
                  <a:cxn ang="0">
                    <a:pos x="13" y="9"/>
                  </a:cxn>
                  <a:cxn ang="0">
                    <a:pos x="1" y="6"/>
                  </a:cxn>
                  <a:cxn ang="0">
                    <a:pos x="13" y="9"/>
                  </a:cxn>
                  <a:cxn ang="0">
                    <a:pos x="1" y="6"/>
                  </a:cxn>
                  <a:cxn ang="0">
                    <a:pos x="8" y="1"/>
                  </a:cxn>
                  <a:cxn ang="0">
                    <a:pos x="1" y="6"/>
                  </a:cxn>
                  <a:cxn ang="0">
                    <a:pos x="10" y="1"/>
                  </a:cxn>
                  <a:cxn ang="0">
                    <a:pos x="8" y="13"/>
                  </a:cxn>
                  <a:cxn ang="0">
                    <a:pos x="14" y="6"/>
                  </a:cxn>
                  <a:cxn ang="0">
                    <a:pos x="10" y="13"/>
                  </a:cxn>
                  <a:cxn ang="0">
                    <a:pos x="14" y="6"/>
                  </a:cxn>
                  <a:cxn ang="0">
                    <a:pos x="3" y="4"/>
                  </a:cxn>
                  <a:cxn ang="0">
                    <a:pos x="14" y="6"/>
                  </a:cxn>
                  <a:cxn ang="0">
                    <a:pos x="3" y="4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4" y="4"/>
                  </a:cxn>
                </a:cxnLst>
                <a:rect l="0" t="0" r="r" b="b"/>
                <a:pathLst>
                  <a:path w="14" h="17">
                    <a:moveTo>
                      <a:pt x="11" y="13"/>
                    </a:moveTo>
                    <a:lnTo>
                      <a:pt x="11" y="14"/>
                    </a:lnTo>
                    <a:lnTo>
                      <a:pt x="10" y="16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9"/>
                    </a:lnTo>
                    <a:lnTo>
                      <a:pt x="11" y="9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9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3"/>
                    </a:lnTo>
                    <a:close/>
                    <a:moveTo>
                      <a:pt x="13" y="9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3" y="9"/>
                    </a:lnTo>
                    <a:close/>
                    <a:moveTo>
                      <a:pt x="1" y="9"/>
                    </a:moveTo>
                    <a:lnTo>
                      <a:pt x="1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" y="9"/>
                    </a:lnTo>
                    <a:close/>
                    <a:moveTo>
                      <a:pt x="1" y="6"/>
                    </a:moveTo>
                    <a:lnTo>
                      <a:pt x="1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8" y="1"/>
                    </a:moveTo>
                    <a:lnTo>
                      <a:pt x="10" y="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4" y="6"/>
                    </a:moveTo>
                    <a:lnTo>
                      <a:pt x="14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4" y="6"/>
                    </a:lnTo>
                    <a:close/>
                    <a:moveTo>
                      <a:pt x="3" y="6"/>
                    </a:moveTo>
                    <a:lnTo>
                      <a:pt x="3" y="4"/>
                    </a:lnTo>
                    <a:lnTo>
                      <a:pt x="14" y="4"/>
                    </a:lnTo>
                    <a:lnTo>
                      <a:pt x="14" y="6"/>
                    </a:lnTo>
                    <a:lnTo>
                      <a:pt x="3" y="6"/>
                    </a:lnTo>
                    <a:close/>
                    <a:moveTo>
                      <a:pt x="3" y="4"/>
                    </a:moveTo>
                    <a:lnTo>
                      <a:pt x="3" y="3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2559"/>
              <p:cNvSpPr>
                <a:spLocks noEditPoints="1"/>
              </p:cNvSpPr>
              <p:nvPr/>
            </p:nvSpPr>
            <p:spPr bwMode="auto">
              <a:xfrm>
                <a:off x="1227" y="2864"/>
                <a:ext cx="16" cy="1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1"/>
                  </a:cxn>
                  <a:cxn ang="0">
                    <a:pos x="0" y="10"/>
                  </a:cxn>
                  <a:cxn ang="0">
                    <a:pos x="11" y="11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7" y="2"/>
                  </a:cxn>
                  <a:cxn ang="0">
                    <a:pos x="2" y="8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15" y="8"/>
                  </a:cxn>
                  <a:cxn ang="0">
                    <a:pos x="8" y="13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15" y="8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3" y="5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6" h="18">
                    <a:moveTo>
                      <a:pt x="11" y="11"/>
                    </a:moveTo>
                    <a:lnTo>
                      <a:pt x="11" y="15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3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11" y="11"/>
                    </a:lnTo>
                    <a:close/>
                    <a:moveTo>
                      <a:pt x="0" y="11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5" y="8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5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3" y="5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2560"/>
              <p:cNvSpPr>
                <a:spLocks noEditPoints="1"/>
              </p:cNvSpPr>
              <p:nvPr/>
            </p:nvSpPr>
            <p:spPr bwMode="auto">
              <a:xfrm>
                <a:off x="1232" y="2854"/>
                <a:ext cx="15" cy="21"/>
              </a:xfrm>
              <a:custGeom>
                <a:avLst/>
                <a:gdLst/>
                <a:ahLst/>
                <a:cxnLst>
                  <a:cxn ang="0">
                    <a:pos x="10" y="17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7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11" y="15"/>
                  </a:cxn>
                  <a:cxn ang="0">
                    <a:pos x="0" y="12"/>
                  </a:cxn>
                  <a:cxn ang="0">
                    <a:pos x="5" y="7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2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13" y="12"/>
                  </a:cxn>
                  <a:cxn ang="0">
                    <a:pos x="2" y="10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2" y="7"/>
                  </a:cxn>
                  <a:cxn ang="0">
                    <a:pos x="15" y="10"/>
                  </a:cxn>
                  <a:cxn ang="0">
                    <a:pos x="2" y="7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1">
                    <a:moveTo>
                      <a:pt x="11" y="15"/>
                    </a:moveTo>
                    <a:lnTo>
                      <a:pt x="10" y="17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5" y="21"/>
                    </a:lnTo>
                    <a:lnTo>
                      <a:pt x="3" y="20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lnTo>
                      <a:pt x="0" y="12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10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2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2" y="10"/>
                    </a:moveTo>
                    <a:lnTo>
                      <a:pt x="2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2" y="10"/>
                    </a:lnTo>
                    <a:close/>
                    <a:moveTo>
                      <a:pt x="2" y="7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5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2561"/>
              <p:cNvSpPr>
                <a:spLocks noEditPoints="1"/>
              </p:cNvSpPr>
              <p:nvPr/>
            </p:nvSpPr>
            <p:spPr bwMode="auto">
              <a:xfrm>
                <a:off x="1234" y="2848"/>
                <a:ext cx="16" cy="18"/>
              </a:xfrm>
              <a:custGeom>
                <a:avLst/>
                <a:gdLst/>
                <a:ahLst/>
                <a:cxnLst>
                  <a:cxn ang="0">
                    <a:pos x="4" y="18"/>
                  </a:cxn>
                  <a:cxn ang="0">
                    <a:pos x="1" y="14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6" y="18"/>
                  </a:cxn>
                  <a:cxn ang="0">
                    <a:pos x="8" y="6"/>
                  </a:cxn>
                  <a:cxn ang="0">
                    <a:pos x="6" y="18"/>
                  </a:cxn>
                  <a:cxn ang="0">
                    <a:pos x="14" y="13"/>
                  </a:cxn>
                  <a:cxn ang="0">
                    <a:pos x="8" y="18"/>
                  </a:cxn>
                  <a:cxn ang="0">
                    <a:pos x="14" y="13"/>
                  </a:cxn>
                  <a:cxn ang="0">
                    <a:pos x="1" y="10"/>
                  </a:cxn>
                  <a:cxn ang="0">
                    <a:pos x="14" y="13"/>
                  </a:cxn>
                  <a:cxn ang="0">
                    <a:pos x="1" y="10"/>
                  </a:cxn>
                  <a:cxn ang="0">
                    <a:pos x="8" y="3"/>
                  </a:cxn>
                  <a:cxn ang="0">
                    <a:pos x="1" y="10"/>
                  </a:cxn>
                  <a:cxn ang="0">
                    <a:pos x="9" y="3"/>
                  </a:cxn>
                  <a:cxn ang="0">
                    <a:pos x="8" y="14"/>
                  </a:cxn>
                  <a:cxn ang="0">
                    <a:pos x="14" y="10"/>
                  </a:cxn>
                  <a:cxn ang="0">
                    <a:pos x="9" y="14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14" y="10"/>
                  </a:cxn>
                  <a:cxn ang="0">
                    <a:pos x="3" y="6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6" y="1"/>
                  </a:cxn>
                  <a:cxn ang="0">
                    <a:pos x="13" y="11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6" y="5"/>
                  </a:cxn>
                  <a:cxn ang="0">
                    <a:pos x="14" y="10"/>
                  </a:cxn>
                </a:cxnLst>
                <a:rect l="0" t="0" r="r" b="b"/>
                <a:pathLst>
                  <a:path w="16" h="18">
                    <a:moveTo>
                      <a:pt x="6" y="18"/>
                    </a:moveTo>
                    <a:lnTo>
                      <a:pt x="4" y="18"/>
                    </a:lnTo>
                    <a:lnTo>
                      <a:pt x="1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18"/>
                    </a:lnTo>
                    <a:close/>
                    <a:moveTo>
                      <a:pt x="6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  <a:moveTo>
                      <a:pt x="14" y="13"/>
                    </a:moveTo>
                    <a:lnTo>
                      <a:pt x="14" y="18"/>
                    </a:lnTo>
                    <a:lnTo>
                      <a:pt x="8" y="18"/>
                    </a:lnTo>
                    <a:lnTo>
                      <a:pt x="8" y="13"/>
                    </a:lnTo>
                    <a:lnTo>
                      <a:pt x="14" y="13"/>
                    </a:lnTo>
                    <a:close/>
                    <a:moveTo>
                      <a:pt x="1" y="13"/>
                    </a:moveTo>
                    <a:lnTo>
                      <a:pt x="1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" y="13"/>
                    </a:lnTo>
                    <a:close/>
                    <a:moveTo>
                      <a:pt x="1" y="10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10"/>
                    </a:lnTo>
                    <a:lnTo>
                      <a:pt x="1" y="10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4" y="10"/>
                    </a:moveTo>
                    <a:lnTo>
                      <a:pt x="14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14" y="10"/>
                    </a:lnTo>
                    <a:close/>
                    <a:moveTo>
                      <a:pt x="3" y="10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3" y="10"/>
                    </a:lnTo>
                    <a:close/>
                    <a:moveTo>
                      <a:pt x="3" y="6"/>
                    </a:moveTo>
                    <a:lnTo>
                      <a:pt x="3" y="5"/>
                    </a:lnTo>
                    <a:lnTo>
                      <a:pt x="4" y="3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4" y="3"/>
                    </a:moveTo>
                    <a:lnTo>
                      <a:pt x="6" y="1"/>
                    </a:lnTo>
                    <a:lnTo>
                      <a:pt x="14" y="10"/>
                    </a:lnTo>
                    <a:lnTo>
                      <a:pt x="13" y="11"/>
                    </a:lnTo>
                    <a:lnTo>
                      <a:pt x="4" y="3"/>
                    </a:lnTo>
                    <a:close/>
                    <a:moveTo>
                      <a:pt x="6" y="1"/>
                    </a:move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6"/>
                    </a:lnTo>
                    <a:lnTo>
                      <a:pt x="14" y="1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2562"/>
              <p:cNvSpPr>
                <a:spLocks noEditPoints="1"/>
              </p:cNvSpPr>
              <p:nvPr/>
            </p:nvSpPr>
            <p:spPr bwMode="auto">
              <a:xfrm>
                <a:off x="1238" y="2838"/>
                <a:ext cx="15" cy="21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9" y="20"/>
                  </a:cxn>
                  <a:cxn ang="0">
                    <a:pos x="4" y="20"/>
                  </a:cxn>
                  <a:cxn ang="0">
                    <a:pos x="0" y="16"/>
                  </a:cxn>
                  <a:cxn ang="0">
                    <a:pos x="12" y="15"/>
                  </a:cxn>
                  <a:cxn ang="0">
                    <a:pos x="0" y="11"/>
                  </a:cxn>
                  <a:cxn ang="0">
                    <a:pos x="12" y="15"/>
                  </a:cxn>
                  <a:cxn ang="0">
                    <a:pos x="0" y="11"/>
                  </a:cxn>
                  <a:cxn ang="0">
                    <a:pos x="7" y="7"/>
                  </a:cxn>
                  <a:cxn ang="0">
                    <a:pos x="0" y="11"/>
                  </a:cxn>
                  <a:cxn ang="0">
                    <a:pos x="9" y="7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9" y="18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13" y="11"/>
                  </a:cxn>
                  <a:cxn ang="0">
                    <a:pos x="2" y="10"/>
                  </a:cxn>
                  <a:cxn ang="0">
                    <a:pos x="9" y="3"/>
                  </a:cxn>
                  <a:cxn ang="0">
                    <a:pos x="2" y="10"/>
                  </a:cxn>
                  <a:cxn ang="0">
                    <a:pos x="10" y="3"/>
                  </a:cxn>
                  <a:cxn ang="0">
                    <a:pos x="9" y="15"/>
                  </a:cxn>
                  <a:cxn ang="0">
                    <a:pos x="15" y="10"/>
                  </a:cxn>
                  <a:cxn ang="0">
                    <a:pos x="10" y="15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15" y="10"/>
                  </a:cxn>
                  <a:cxn ang="0">
                    <a:pos x="4" y="7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1">
                    <a:moveTo>
                      <a:pt x="12" y="15"/>
                    </a:moveTo>
                    <a:lnTo>
                      <a:pt x="12" y="16"/>
                    </a:lnTo>
                    <a:lnTo>
                      <a:pt x="10" y="20"/>
                    </a:lnTo>
                    <a:lnTo>
                      <a:pt x="9" y="20"/>
                    </a:lnTo>
                    <a:lnTo>
                      <a:pt x="7" y="21"/>
                    </a:lnTo>
                    <a:lnTo>
                      <a:pt x="4" y="20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2" y="15"/>
                    </a:lnTo>
                    <a:close/>
                    <a:moveTo>
                      <a:pt x="0" y="15"/>
                    </a:moveTo>
                    <a:lnTo>
                      <a:pt x="0" y="11"/>
                    </a:lnTo>
                    <a:lnTo>
                      <a:pt x="12" y="11"/>
                    </a:lnTo>
                    <a:lnTo>
                      <a:pt x="12" y="15"/>
                    </a:lnTo>
                    <a:lnTo>
                      <a:pt x="0" y="15"/>
                    </a:lnTo>
                    <a:close/>
                    <a:moveTo>
                      <a:pt x="0" y="11"/>
                    </a:moveTo>
                    <a:lnTo>
                      <a:pt x="0" y="7"/>
                    </a:lnTo>
                    <a:lnTo>
                      <a:pt x="7" y="7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7" y="7"/>
                    </a:moveTo>
                    <a:lnTo>
                      <a:pt x="9" y="7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7" y="7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9" y="18"/>
                    </a:lnTo>
                    <a:lnTo>
                      <a:pt x="9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10"/>
                    </a:moveTo>
                    <a:lnTo>
                      <a:pt x="2" y="3"/>
                    </a:lnTo>
                    <a:lnTo>
                      <a:pt x="9" y="3"/>
                    </a:lnTo>
                    <a:lnTo>
                      <a:pt x="9" y="10"/>
                    </a:lnTo>
                    <a:lnTo>
                      <a:pt x="2" y="10"/>
                    </a:lnTo>
                    <a:close/>
                    <a:moveTo>
                      <a:pt x="9" y="3"/>
                    </a:moveTo>
                    <a:lnTo>
                      <a:pt x="10" y="3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close/>
                    <a:moveTo>
                      <a:pt x="4" y="10"/>
                    </a:moveTo>
                    <a:lnTo>
                      <a:pt x="4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4" y="10"/>
                    </a:lnTo>
                    <a:close/>
                    <a:moveTo>
                      <a:pt x="4" y="7"/>
                    </a:moveTo>
                    <a:lnTo>
                      <a:pt x="4" y="5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2563"/>
              <p:cNvSpPr>
                <a:spLocks noEditPoints="1"/>
              </p:cNvSpPr>
              <p:nvPr/>
            </p:nvSpPr>
            <p:spPr bwMode="auto">
              <a:xfrm>
                <a:off x="1242" y="2832"/>
                <a:ext cx="16" cy="19"/>
              </a:xfrm>
              <a:custGeom>
                <a:avLst/>
                <a:gdLst/>
                <a:ahLst/>
                <a:cxnLst>
                  <a:cxn ang="0">
                    <a:pos x="3" y="17"/>
                  </a:cxn>
                  <a:cxn ang="0">
                    <a:pos x="0" y="14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6" y="19"/>
                  </a:cxn>
                  <a:cxn ang="0">
                    <a:pos x="6" y="6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6" y="4"/>
                  </a:cxn>
                  <a:cxn ang="0">
                    <a:pos x="1" y="9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4" y="9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14" y="9"/>
                  </a:cxn>
                  <a:cxn ang="0">
                    <a:pos x="3" y="6"/>
                  </a:cxn>
                  <a:cxn ang="0">
                    <a:pos x="8" y="1"/>
                  </a:cxn>
                  <a:cxn ang="0">
                    <a:pos x="3" y="6"/>
                  </a:cxn>
                  <a:cxn ang="0">
                    <a:pos x="9" y="1"/>
                  </a:cxn>
                  <a:cxn ang="0">
                    <a:pos x="8" y="13"/>
                  </a:cxn>
                  <a:cxn ang="0">
                    <a:pos x="16" y="6"/>
                  </a:cxn>
                  <a:cxn ang="0">
                    <a:pos x="9" y="13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16" y="6"/>
                  </a:cxn>
                  <a:cxn ang="0">
                    <a:pos x="5" y="4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4"/>
                  </a:cxn>
                </a:cxnLst>
                <a:rect l="0" t="0" r="r" b="b"/>
                <a:pathLst>
                  <a:path w="16" h="19">
                    <a:moveTo>
                      <a:pt x="6" y="19"/>
                    </a:moveTo>
                    <a:lnTo>
                      <a:pt x="3" y="17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3" y="8"/>
                    </a:lnTo>
                    <a:lnTo>
                      <a:pt x="6" y="6"/>
                    </a:lnTo>
                    <a:lnTo>
                      <a:pt x="6" y="19"/>
                    </a:lnTo>
                    <a:close/>
                    <a:moveTo>
                      <a:pt x="6" y="6"/>
                    </a:moveTo>
                    <a:lnTo>
                      <a:pt x="6" y="6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6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9"/>
                    </a:moveTo>
                    <a:lnTo>
                      <a:pt x="1" y="4"/>
                    </a:lnTo>
                    <a:lnTo>
                      <a:pt x="6" y="4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6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6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6"/>
                    </a:lnTo>
                    <a:lnTo>
                      <a:pt x="16" y="6"/>
                    </a:lnTo>
                    <a:close/>
                    <a:moveTo>
                      <a:pt x="5" y="6"/>
                    </a:moveTo>
                    <a:lnTo>
                      <a:pt x="5" y="4"/>
                    </a:lnTo>
                    <a:lnTo>
                      <a:pt x="16" y="4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  <a:moveTo>
                      <a:pt x="5" y="4"/>
                    </a:move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6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2564"/>
              <p:cNvSpPr>
                <a:spLocks noEditPoints="1"/>
              </p:cNvSpPr>
              <p:nvPr/>
            </p:nvSpPr>
            <p:spPr bwMode="auto">
              <a:xfrm>
                <a:off x="1247" y="2822"/>
                <a:ext cx="14" cy="21"/>
              </a:xfrm>
              <a:custGeom>
                <a:avLst/>
                <a:gdLst/>
                <a:ahLst/>
                <a:cxnLst>
                  <a:cxn ang="0">
                    <a:pos x="9" y="18"/>
                  </a:cxn>
                  <a:cxn ang="0">
                    <a:pos x="6" y="21"/>
                  </a:cxn>
                  <a:cxn ang="0">
                    <a:pos x="3" y="21"/>
                  </a:cxn>
                  <a:cxn ang="0">
                    <a:pos x="0" y="18"/>
                  </a:cxn>
                  <a:cxn ang="0">
                    <a:pos x="11" y="14"/>
                  </a:cxn>
                  <a:cxn ang="0">
                    <a:pos x="0" y="14"/>
                  </a:cxn>
                  <a:cxn ang="0">
                    <a:pos x="11" y="14"/>
                  </a:cxn>
                  <a:cxn ang="0">
                    <a:pos x="0" y="14"/>
                  </a:cxn>
                  <a:cxn ang="0">
                    <a:pos x="4" y="8"/>
                  </a:cxn>
                  <a:cxn ang="0">
                    <a:pos x="0" y="14"/>
                  </a:cxn>
                  <a:cxn ang="0">
                    <a:pos x="6" y="8"/>
                  </a:cxn>
                  <a:cxn ang="0">
                    <a:pos x="4" y="19"/>
                  </a:cxn>
                  <a:cxn ang="0">
                    <a:pos x="13" y="14"/>
                  </a:cxn>
                  <a:cxn ang="0">
                    <a:pos x="6" y="19"/>
                  </a:cxn>
                  <a:cxn ang="0">
                    <a:pos x="13" y="14"/>
                  </a:cxn>
                  <a:cxn ang="0">
                    <a:pos x="1" y="11"/>
                  </a:cxn>
                  <a:cxn ang="0">
                    <a:pos x="13" y="14"/>
                  </a:cxn>
                  <a:cxn ang="0">
                    <a:pos x="1" y="11"/>
                  </a:cxn>
                  <a:cxn ang="0">
                    <a:pos x="6" y="5"/>
                  </a:cxn>
                  <a:cxn ang="0">
                    <a:pos x="1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3" y="11"/>
                  </a:cxn>
                  <a:cxn ang="0">
                    <a:pos x="8" y="16"/>
                  </a:cxn>
                  <a:cxn ang="0">
                    <a:pos x="13" y="11"/>
                  </a:cxn>
                  <a:cxn ang="0">
                    <a:pos x="1" y="6"/>
                  </a:cxn>
                  <a:cxn ang="0">
                    <a:pos x="13" y="11"/>
                  </a:cxn>
                  <a:cxn ang="0">
                    <a:pos x="1" y="6"/>
                  </a:cxn>
                  <a:cxn ang="0">
                    <a:pos x="8" y="0"/>
                  </a:cxn>
                  <a:cxn ang="0">
                    <a:pos x="1" y="6"/>
                  </a:cxn>
                  <a:cxn ang="0">
                    <a:pos x="9" y="0"/>
                  </a:cxn>
                  <a:cxn ang="0">
                    <a:pos x="8" y="13"/>
                  </a:cxn>
                  <a:cxn ang="0">
                    <a:pos x="9" y="0"/>
                  </a:cxn>
                  <a:cxn ang="0">
                    <a:pos x="13" y="3"/>
                  </a:cxn>
                  <a:cxn ang="0">
                    <a:pos x="14" y="6"/>
                  </a:cxn>
                  <a:cxn ang="0">
                    <a:pos x="13" y="11"/>
                  </a:cxn>
                  <a:cxn ang="0">
                    <a:pos x="9" y="13"/>
                  </a:cxn>
                </a:cxnLst>
                <a:rect l="0" t="0" r="r" b="b"/>
                <a:pathLst>
                  <a:path w="14" h="21">
                    <a:moveTo>
                      <a:pt x="11" y="14"/>
                    </a:moveTo>
                    <a:lnTo>
                      <a:pt x="9" y="18"/>
                    </a:lnTo>
                    <a:lnTo>
                      <a:pt x="9" y="19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1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1" y="14"/>
                    </a:lnTo>
                    <a:close/>
                    <a:moveTo>
                      <a:pt x="0" y="14"/>
                    </a:moveTo>
                    <a:lnTo>
                      <a:pt x="0" y="14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0" y="14"/>
                    </a:lnTo>
                    <a:close/>
                    <a:moveTo>
                      <a:pt x="0" y="14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4" y="14"/>
                    </a:lnTo>
                    <a:lnTo>
                      <a:pt x="0" y="14"/>
                    </a:lnTo>
                    <a:close/>
                    <a:moveTo>
                      <a:pt x="4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4" y="8"/>
                    </a:lnTo>
                    <a:close/>
                    <a:moveTo>
                      <a:pt x="13" y="14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4"/>
                    </a:lnTo>
                    <a:lnTo>
                      <a:pt x="13" y="14"/>
                    </a:lnTo>
                    <a:close/>
                    <a:moveTo>
                      <a:pt x="1" y="14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1" y="14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1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6"/>
                    </a:lnTo>
                    <a:lnTo>
                      <a:pt x="13" y="6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6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1"/>
                    </a:lnTo>
                    <a:lnTo>
                      <a:pt x="13" y="3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2565"/>
              <p:cNvSpPr>
                <a:spLocks noEditPoints="1"/>
              </p:cNvSpPr>
              <p:nvPr/>
            </p:nvSpPr>
            <p:spPr bwMode="auto">
              <a:xfrm>
                <a:off x="1250" y="2815"/>
                <a:ext cx="14" cy="20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6" y="5"/>
                  </a:cxn>
                  <a:cxn ang="0">
                    <a:pos x="0" y="10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13" y="10"/>
                  </a:cxn>
                  <a:cxn ang="0">
                    <a:pos x="8" y="17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8" y="2"/>
                  </a:cxn>
                  <a:cxn ang="0">
                    <a:pos x="1" y="7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14" y="7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20">
                    <a:moveTo>
                      <a:pt x="11" y="13"/>
                    </a:moveTo>
                    <a:lnTo>
                      <a:pt x="11" y="15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6" y="20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13" y="10"/>
                    </a:moveTo>
                    <a:lnTo>
                      <a:pt x="13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2566"/>
              <p:cNvSpPr>
                <a:spLocks noEditPoints="1"/>
              </p:cNvSpPr>
              <p:nvPr/>
            </p:nvSpPr>
            <p:spPr bwMode="auto">
              <a:xfrm>
                <a:off x="1253" y="2807"/>
                <a:ext cx="16" cy="20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6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7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7" y="5"/>
                  </a:cxn>
                  <a:cxn ang="0">
                    <a:pos x="2" y="10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5" y="10"/>
                  </a:cxn>
                  <a:cxn ang="0">
                    <a:pos x="8" y="16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20">
                    <a:moveTo>
                      <a:pt x="11" y="15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7"/>
                    </a:moveTo>
                    <a:lnTo>
                      <a:pt x="7" y="7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3"/>
                    </a:lnTo>
                    <a:lnTo>
                      <a:pt x="13" y="13"/>
                    </a:lnTo>
                    <a:close/>
                    <a:moveTo>
                      <a:pt x="2" y="13"/>
                    </a:moveTo>
                    <a:lnTo>
                      <a:pt x="2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2" y="13"/>
                    </a:lnTo>
                    <a:close/>
                    <a:moveTo>
                      <a:pt x="2" y="10"/>
                    </a:moveTo>
                    <a:lnTo>
                      <a:pt x="2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2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5" y="10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3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2567"/>
              <p:cNvSpPr>
                <a:spLocks noEditPoints="1"/>
              </p:cNvSpPr>
              <p:nvPr/>
            </p:nvSpPr>
            <p:spPr bwMode="auto">
              <a:xfrm>
                <a:off x="1258" y="2797"/>
                <a:ext cx="15" cy="22"/>
              </a:xfrm>
              <a:custGeom>
                <a:avLst/>
                <a:gdLst/>
                <a:ahLst/>
                <a:cxnLst>
                  <a:cxn ang="0">
                    <a:pos x="11" y="18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18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11" y="15"/>
                  </a:cxn>
                  <a:cxn ang="0">
                    <a:pos x="0" y="13"/>
                  </a:cxn>
                  <a:cxn ang="0">
                    <a:pos x="5" y="7"/>
                  </a:cxn>
                  <a:cxn ang="0">
                    <a:pos x="0" y="13"/>
                  </a:cxn>
                  <a:cxn ang="0">
                    <a:pos x="6" y="7"/>
                  </a:cxn>
                  <a:cxn ang="0">
                    <a:pos x="5" y="18"/>
                  </a:cxn>
                  <a:cxn ang="0">
                    <a:pos x="13" y="13"/>
                  </a:cxn>
                  <a:cxn ang="0">
                    <a:pos x="6" y="18"/>
                  </a:cxn>
                  <a:cxn ang="0">
                    <a:pos x="13" y="13"/>
                  </a:cxn>
                  <a:cxn ang="0">
                    <a:pos x="0" y="10"/>
                  </a:cxn>
                  <a:cxn ang="0">
                    <a:pos x="13" y="13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0" y="10"/>
                  </a:cxn>
                  <a:cxn ang="0">
                    <a:pos x="8" y="4"/>
                  </a:cxn>
                  <a:cxn ang="0">
                    <a:pos x="6" y="15"/>
                  </a:cxn>
                  <a:cxn ang="0">
                    <a:pos x="15" y="10"/>
                  </a:cxn>
                  <a:cxn ang="0">
                    <a:pos x="8" y="15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15" y="10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5" y="7"/>
                  </a:cxn>
                </a:cxnLst>
                <a:rect l="0" t="0" r="r" b="b"/>
                <a:pathLst>
                  <a:path w="15" h="22">
                    <a:moveTo>
                      <a:pt x="11" y="15"/>
                    </a:moveTo>
                    <a:lnTo>
                      <a:pt x="11" y="18"/>
                    </a:lnTo>
                    <a:lnTo>
                      <a:pt x="10" y="20"/>
                    </a:lnTo>
                    <a:lnTo>
                      <a:pt x="8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2" y="20"/>
                    </a:lnTo>
                    <a:lnTo>
                      <a:pt x="0" y="18"/>
                    </a:lnTo>
                    <a:lnTo>
                      <a:pt x="0" y="15"/>
                    </a:lnTo>
                    <a:lnTo>
                      <a:pt x="11" y="15"/>
                    </a:lnTo>
                    <a:close/>
                    <a:moveTo>
                      <a:pt x="0" y="15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5"/>
                    </a:lnTo>
                    <a:lnTo>
                      <a:pt x="0" y="15"/>
                    </a:lnTo>
                    <a:close/>
                    <a:moveTo>
                      <a:pt x="0" y="13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  <a:moveTo>
                      <a:pt x="5" y="7"/>
                    </a:moveTo>
                    <a:lnTo>
                      <a:pt x="6" y="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5" y="7"/>
                    </a:lnTo>
                    <a:close/>
                    <a:moveTo>
                      <a:pt x="13" y="13"/>
                    </a:moveTo>
                    <a:lnTo>
                      <a:pt x="13" y="18"/>
                    </a:lnTo>
                    <a:lnTo>
                      <a:pt x="6" y="18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4"/>
                    </a:lnTo>
                    <a:close/>
                    <a:moveTo>
                      <a:pt x="15" y="10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5" y="10"/>
                    </a:lnTo>
                    <a:close/>
                    <a:moveTo>
                      <a:pt x="3" y="10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10"/>
                    </a:lnTo>
                    <a:lnTo>
                      <a:pt x="3" y="10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3" y="5"/>
                    </a:lnTo>
                    <a:lnTo>
                      <a:pt x="15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2568"/>
              <p:cNvSpPr>
                <a:spLocks noEditPoints="1"/>
              </p:cNvSpPr>
              <p:nvPr/>
            </p:nvSpPr>
            <p:spPr bwMode="auto">
              <a:xfrm>
                <a:off x="1261" y="2791"/>
                <a:ext cx="15" cy="19"/>
              </a:xfrm>
              <a:custGeom>
                <a:avLst/>
                <a:gdLst/>
                <a:ahLst/>
                <a:cxnLst>
                  <a:cxn ang="0">
                    <a:pos x="3" y="18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5" y="19"/>
                  </a:cxn>
                  <a:cxn ang="0">
                    <a:pos x="7" y="6"/>
                  </a:cxn>
                  <a:cxn ang="0">
                    <a:pos x="5" y="19"/>
                  </a:cxn>
                  <a:cxn ang="0">
                    <a:pos x="12" y="13"/>
                  </a:cxn>
                  <a:cxn ang="0">
                    <a:pos x="7" y="19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8" y="5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8" y="16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8" y="2"/>
                  </a:cxn>
                  <a:cxn ang="0">
                    <a:pos x="2" y="6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5" y="6"/>
                  </a:cxn>
                  <a:cxn ang="0">
                    <a:pos x="10" y="13"/>
                  </a:cxn>
                  <a:cxn ang="0">
                    <a:pos x="15" y="6"/>
                  </a:cxn>
                  <a:cxn ang="0">
                    <a:pos x="3" y="6"/>
                  </a:cxn>
                  <a:cxn ang="0">
                    <a:pos x="15" y="6"/>
                  </a:cxn>
                  <a:cxn ang="0">
                    <a:pos x="3" y="6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5" y="6"/>
                  </a:cxn>
                </a:cxnLst>
                <a:rect l="0" t="0" r="r" b="b"/>
                <a:pathLst>
                  <a:path w="15" h="19">
                    <a:moveTo>
                      <a:pt x="5" y="19"/>
                    </a:moveTo>
                    <a:lnTo>
                      <a:pt x="3" y="18"/>
                    </a:lnTo>
                    <a:lnTo>
                      <a:pt x="2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5" y="6"/>
                    </a:lnTo>
                    <a:lnTo>
                      <a:pt x="5" y="19"/>
                    </a:lnTo>
                    <a:close/>
                    <a:moveTo>
                      <a:pt x="5" y="6"/>
                    </a:moveTo>
                    <a:lnTo>
                      <a:pt x="7" y="6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5" y="6"/>
                    </a:lnTo>
                    <a:close/>
                    <a:moveTo>
                      <a:pt x="12" y="13"/>
                    </a:moveTo>
                    <a:lnTo>
                      <a:pt x="12" y="19"/>
                    </a:lnTo>
                    <a:lnTo>
                      <a:pt x="7" y="19"/>
                    </a:lnTo>
                    <a:lnTo>
                      <a:pt x="7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6"/>
                    </a:lnTo>
                    <a:lnTo>
                      <a:pt x="13" y="6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6"/>
                    </a:moveTo>
                    <a:lnTo>
                      <a:pt x="2" y="2"/>
                    </a:lnTo>
                    <a:lnTo>
                      <a:pt x="8" y="2"/>
                    </a:lnTo>
                    <a:lnTo>
                      <a:pt x="8" y="6"/>
                    </a:lnTo>
                    <a:lnTo>
                      <a:pt x="2" y="6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10" y="13"/>
                    </a:lnTo>
                    <a:lnTo>
                      <a:pt x="10" y="6"/>
                    </a:lnTo>
                    <a:lnTo>
                      <a:pt x="15" y="6"/>
                    </a:lnTo>
                    <a:close/>
                    <a:moveTo>
                      <a:pt x="3" y="6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  <a:moveTo>
                      <a:pt x="3" y="6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2569"/>
              <p:cNvSpPr>
                <a:spLocks noEditPoints="1"/>
              </p:cNvSpPr>
              <p:nvPr/>
            </p:nvSpPr>
            <p:spPr bwMode="auto">
              <a:xfrm>
                <a:off x="1264" y="2783"/>
                <a:ext cx="15" cy="19"/>
              </a:xfrm>
              <a:custGeom>
                <a:avLst/>
                <a:gdLst/>
                <a:ahLst/>
                <a:cxnLst>
                  <a:cxn ang="0">
                    <a:pos x="12" y="16"/>
                  </a:cxn>
                  <a:cxn ang="0">
                    <a:pos x="9" y="19"/>
                  </a:cxn>
                  <a:cxn ang="0">
                    <a:pos x="4" y="19"/>
                  </a:cxn>
                  <a:cxn ang="0">
                    <a:pos x="0" y="16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12" y="14"/>
                  </a:cxn>
                  <a:cxn ang="0">
                    <a:pos x="0" y="13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5" y="6"/>
                  </a:cxn>
                  <a:cxn ang="0">
                    <a:pos x="10" y="16"/>
                  </a:cxn>
                  <a:cxn ang="0">
                    <a:pos x="13" y="11"/>
                  </a:cxn>
                  <a:cxn ang="0">
                    <a:pos x="12" y="16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9" y="1"/>
                  </a:cxn>
                  <a:cxn ang="0">
                    <a:pos x="2" y="8"/>
                  </a:cxn>
                  <a:cxn ang="0">
                    <a:pos x="9" y="1"/>
                  </a:cxn>
                  <a:cxn ang="0">
                    <a:pos x="9" y="14"/>
                  </a:cxn>
                  <a:cxn ang="0">
                    <a:pos x="15" y="8"/>
                  </a:cxn>
                  <a:cxn ang="0">
                    <a:pos x="9" y="14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19">
                    <a:moveTo>
                      <a:pt x="12" y="14"/>
                    </a:moveTo>
                    <a:lnTo>
                      <a:pt x="12" y="16"/>
                    </a:lnTo>
                    <a:lnTo>
                      <a:pt x="10" y="18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2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2" y="8"/>
                    </a:lnTo>
                    <a:lnTo>
                      <a:pt x="7" y="13"/>
                    </a:lnTo>
                    <a:lnTo>
                      <a:pt x="0" y="13"/>
                    </a:lnTo>
                    <a:close/>
                    <a:moveTo>
                      <a:pt x="2" y="8"/>
                    </a:moveTo>
                    <a:lnTo>
                      <a:pt x="5" y="6"/>
                    </a:lnTo>
                    <a:lnTo>
                      <a:pt x="12" y="16"/>
                    </a:lnTo>
                    <a:lnTo>
                      <a:pt x="10" y="16"/>
                    </a:lnTo>
                    <a:lnTo>
                      <a:pt x="2" y="8"/>
                    </a:lnTo>
                    <a:close/>
                    <a:moveTo>
                      <a:pt x="13" y="11"/>
                    </a:moveTo>
                    <a:lnTo>
                      <a:pt x="13" y="14"/>
                    </a:lnTo>
                    <a:lnTo>
                      <a:pt x="12" y="16"/>
                    </a:lnTo>
                    <a:lnTo>
                      <a:pt x="9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8"/>
                    </a:moveTo>
                    <a:lnTo>
                      <a:pt x="2" y="1"/>
                    </a:lnTo>
                    <a:lnTo>
                      <a:pt x="9" y="1"/>
                    </a:lnTo>
                    <a:lnTo>
                      <a:pt x="9" y="8"/>
                    </a:lnTo>
                    <a:lnTo>
                      <a:pt x="2" y="8"/>
                    </a:lnTo>
                    <a:close/>
                    <a:moveTo>
                      <a:pt x="9" y="1"/>
                    </a:moveTo>
                    <a:lnTo>
                      <a:pt x="9" y="1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1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9" y="14"/>
                    </a:lnTo>
                    <a:lnTo>
                      <a:pt x="9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2570"/>
              <p:cNvSpPr>
                <a:spLocks noEditPoints="1"/>
              </p:cNvSpPr>
              <p:nvPr/>
            </p:nvSpPr>
            <p:spPr bwMode="auto">
              <a:xfrm>
                <a:off x="1268" y="2775"/>
                <a:ext cx="16" cy="19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5" y="19"/>
                  </a:cxn>
                  <a:cxn ang="0">
                    <a:pos x="6" y="8"/>
                  </a:cxn>
                  <a:cxn ang="0">
                    <a:pos x="5" y="19"/>
                  </a:cxn>
                  <a:cxn ang="0">
                    <a:pos x="13" y="13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13" y="13"/>
                  </a:cxn>
                  <a:cxn ang="0">
                    <a:pos x="1" y="9"/>
                  </a:cxn>
                  <a:cxn ang="0">
                    <a:pos x="6" y="5"/>
                  </a:cxn>
                  <a:cxn ang="0">
                    <a:pos x="1" y="9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4" y="9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3" y="8"/>
                  </a:cxn>
                  <a:cxn ang="0">
                    <a:pos x="14" y="9"/>
                  </a:cxn>
                  <a:cxn ang="0">
                    <a:pos x="3" y="8"/>
                  </a:cxn>
                  <a:cxn ang="0">
                    <a:pos x="8" y="1"/>
                  </a:cxn>
                  <a:cxn ang="0">
                    <a:pos x="3" y="8"/>
                  </a:cxn>
                  <a:cxn ang="0">
                    <a:pos x="9" y="1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19">
                    <a:moveTo>
                      <a:pt x="5" y="19"/>
                    </a:moveTo>
                    <a:lnTo>
                      <a:pt x="3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9"/>
                    </a:lnTo>
                    <a:close/>
                    <a:moveTo>
                      <a:pt x="5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5" y="19"/>
                    </a:lnTo>
                    <a:lnTo>
                      <a:pt x="5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9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9"/>
                    </a:lnTo>
                    <a:lnTo>
                      <a:pt x="1" y="9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2571"/>
              <p:cNvSpPr>
                <a:spLocks noEditPoints="1"/>
              </p:cNvSpPr>
              <p:nvPr/>
            </p:nvSpPr>
            <p:spPr bwMode="auto">
              <a:xfrm>
                <a:off x="1273" y="2767"/>
                <a:ext cx="14" cy="19"/>
              </a:xfrm>
              <a:custGeom>
                <a:avLst/>
                <a:gdLst/>
                <a:ahLst/>
                <a:cxnLst>
                  <a:cxn ang="0">
                    <a:pos x="9" y="16"/>
                  </a:cxn>
                  <a:cxn ang="0">
                    <a:pos x="8" y="19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11" y="14"/>
                  </a:cxn>
                  <a:cxn ang="0">
                    <a:pos x="0" y="13"/>
                  </a:cxn>
                  <a:cxn ang="0">
                    <a:pos x="4" y="6"/>
                  </a:cxn>
                  <a:cxn ang="0">
                    <a:pos x="0" y="13"/>
                  </a:cxn>
                  <a:cxn ang="0">
                    <a:pos x="6" y="6"/>
                  </a:cxn>
                  <a:cxn ang="0">
                    <a:pos x="4" y="17"/>
                  </a:cxn>
                  <a:cxn ang="0">
                    <a:pos x="13" y="13"/>
                  </a:cxn>
                  <a:cxn ang="0">
                    <a:pos x="6" y="17"/>
                  </a:cxn>
                  <a:cxn ang="0">
                    <a:pos x="13" y="13"/>
                  </a:cxn>
                  <a:cxn ang="0">
                    <a:pos x="0" y="9"/>
                  </a:cxn>
                  <a:cxn ang="0">
                    <a:pos x="13" y="13"/>
                  </a:cxn>
                  <a:cxn ang="0">
                    <a:pos x="0" y="9"/>
                  </a:cxn>
                  <a:cxn ang="0">
                    <a:pos x="6" y="4"/>
                  </a:cxn>
                  <a:cxn ang="0">
                    <a:pos x="0" y="9"/>
                  </a:cxn>
                  <a:cxn ang="0">
                    <a:pos x="8" y="4"/>
                  </a:cxn>
                  <a:cxn ang="0">
                    <a:pos x="6" y="16"/>
                  </a:cxn>
                  <a:cxn ang="0">
                    <a:pos x="14" y="9"/>
                  </a:cxn>
                  <a:cxn ang="0">
                    <a:pos x="8" y="16"/>
                  </a:cxn>
                  <a:cxn ang="0">
                    <a:pos x="14" y="9"/>
                  </a:cxn>
                  <a:cxn ang="0">
                    <a:pos x="1" y="6"/>
                  </a:cxn>
                  <a:cxn ang="0">
                    <a:pos x="14" y="9"/>
                  </a:cxn>
                  <a:cxn ang="0">
                    <a:pos x="1" y="6"/>
                  </a:cxn>
                  <a:cxn ang="0">
                    <a:pos x="3" y="3"/>
                  </a:cxn>
                  <a:cxn ang="0">
                    <a:pos x="1" y="6"/>
                  </a:cxn>
                  <a:cxn ang="0">
                    <a:pos x="4" y="1"/>
                  </a:cxn>
                  <a:cxn ang="0">
                    <a:pos x="13" y="11"/>
                  </a:cxn>
                  <a:cxn ang="0">
                    <a:pos x="4" y="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6"/>
                  </a:cxn>
                  <a:cxn ang="0">
                    <a:pos x="13" y="9"/>
                  </a:cxn>
                </a:cxnLst>
                <a:rect l="0" t="0" r="r" b="b"/>
                <a:pathLst>
                  <a:path w="14" h="19">
                    <a:moveTo>
                      <a:pt x="11" y="14"/>
                    </a:moveTo>
                    <a:lnTo>
                      <a:pt x="9" y="16"/>
                    </a:lnTo>
                    <a:lnTo>
                      <a:pt x="9" y="17"/>
                    </a:lnTo>
                    <a:lnTo>
                      <a:pt x="8" y="19"/>
                    </a:lnTo>
                    <a:lnTo>
                      <a:pt x="4" y="19"/>
                    </a:lnTo>
                    <a:lnTo>
                      <a:pt x="3" y="19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4"/>
                    </a:lnTo>
                    <a:lnTo>
                      <a:pt x="11" y="14"/>
                    </a:lnTo>
                    <a:close/>
                    <a:moveTo>
                      <a:pt x="0" y="14"/>
                    </a:moveTo>
                    <a:lnTo>
                      <a:pt x="0" y="13"/>
                    </a:lnTo>
                    <a:lnTo>
                      <a:pt x="11" y="13"/>
                    </a:lnTo>
                    <a:lnTo>
                      <a:pt x="11" y="14"/>
                    </a:lnTo>
                    <a:lnTo>
                      <a:pt x="0" y="14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13"/>
                    </a:lnTo>
                    <a:lnTo>
                      <a:pt x="0" y="13"/>
                    </a:lnTo>
                    <a:close/>
                    <a:moveTo>
                      <a:pt x="4" y="6"/>
                    </a:moveTo>
                    <a:lnTo>
                      <a:pt x="6" y="6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4" y="6"/>
                    </a:lnTo>
                    <a:close/>
                    <a:moveTo>
                      <a:pt x="13" y="13"/>
                    </a:moveTo>
                    <a:lnTo>
                      <a:pt x="13" y="17"/>
                    </a:lnTo>
                    <a:lnTo>
                      <a:pt x="6" y="17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0" y="13"/>
                    </a:moveTo>
                    <a:lnTo>
                      <a:pt x="0" y="9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  <a:moveTo>
                      <a:pt x="0" y="9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4"/>
                    </a:moveTo>
                    <a:lnTo>
                      <a:pt x="8" y="4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4"/>
                    </a:lnTo>
                    <a:close/>
                    <a:moveTo>
                      <a:pt x="14" y="9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9"/>
                    </a:lnTo>
                    <a:lnTo>
                      <a:pt x="14" y="9"/>
                    </a:lnTo>
                    <a:close/>
                    <a:moveTo>
                      <a:pt x="1" y="9"/>
                    </a:moveTo>
                    <a:lnTo>
                      <a:pt x="1" y="6"/>
                    </a:lnTo>
                    <a:lnTo>
                      <a:pt x="14" y="6"/>
                    </a:lnTo>
                    <a:lnTo>
                      <a:pt x="14" y="9"/>
                    </a:lnTo>
                    <a:lnTo>
                      <a:pt x="1" y="9"/>
                    </a:lnTo>
                    <a:close/>
                    <a:moveTo>
                      <a:pt x="1" y="6"/>
                    </a:moveTo>
                    <a:lnTo>
                      <a:pt x="1" y="4"/>
                    </a:lnTo>
                    <a:lnTo>
                      <a:pt x="3" y="3"/>
                    </a:lnTo>
                    <a:lnTo>
                      <a:pt x="8" y="6"/>
                    </a:lnTo>
                    <a:lnTo>
                      <a:pt x="1" y="6"/>
                    </a:lnTo>
                    <a:close/>
                    <a:moveTo>
                      <a:pt x="3" y="3"/>
                    </a:moveTo>
                    <a:lnTo>
                      <a:pt x="4" y="1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3" y="3"/>
                    </a:lnTo>
                    <a:close/>
                    <a:moveTo>
                      <a:pt x="4" y="1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2572"/>
              <p:cNvSpPr>
                <a:spLocks noEditPoints="1"/>
              </p:cNvSpPr>
              <p:nvPr/>
            </p:nvSpPr>
            <p:spPr bwMode="auto">
              <a:xfrm>
                <a:off x="1276" y="2760"/>
                <a:ext cx="14" cy="1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6" y="3"/>
                  </a:cxn>
                  <a:cxn ang="0">
                    <a:pos x="0" y="10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13" y="10"/>
                  </a:cxn>
                  <a:cxn ang="0">
                    <a:pos x="8" y="15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13" y="10"/>
                  </a:cxn>
                  <a:cxn ang="0">
                    <a:pos x="1" y="7"/>
                  </a:cxn>
                  <a:cxn ang="0">
                    <a:pos x="8" y="0"/>
                  </a:cxn>
                  <a:cxn ang="0">
                    <a:pos x="1" y="7"/>
                  </a:cxn>
                  <a:cxn ang="0">
                    <a:pos x="10" y="0"/>
                  </a:cxn>
                  <a:cxn ang="0">
                    <a:pos x="8" y="13"/>
                  </a:cxn>
                  <a:cxn ang="0">
                    <a:pos x="14" y="7"/>
                  </a:cxn>
                  <a:cxn ang="0">
                    <a:pos x="10" y="13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14" y="7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13" y="2"/>
                  </a:cxn>
                  <a:cxn ang="0">
                    <a:pos x="14" y="5"/>
                  </a:cxn>
                </a:cxnLst>
                <a:rect l="0" t="0" r="r" b="b"/>
                <a:pathLst>
                  <a:path w="14" h="18">
                    <a:moveTo>
                      <a:pt x="11" y="13"/>
                    </a:moveTo>
                    <a:lnTo>
                      <a:pt x="11" y="15"/>
                    </a:lnTo>
                    <a:lnTo>
                      <a:pt x="10" y="16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1" y="16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7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7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" y="7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0"/>
                    </a:lnTo>
                    <a:close/>
                    <a:moveTo>
                      <a:pt x="14" y="7"/>
                    </a:moveTo>
                    <a:lnTo>
                      <a:pt x="14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4" y="7"/>
                    </a:lnTo>
                    <a:close/>
                    <a:moveTo>
                      <a:pt x="3" y="7"/>
                    </a:moveTo>
                    <a:lnTo>
                      <a:pt x="3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  <a:moveTo>
                      <a:pt x="3" y="5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2573"/>
              <p:cNvSpPr>
                <a:spLocks noEditPoints="1"/>
              </p:cNvSpPr>
              <p:nvPr/>
            </p:nvSpPr>
            <p:spPr bwMode="auto">
              <a:xfrm>
                <a:off x="1279" y="2752"/>
                <a:ext cx="16" cy="19"/>
              </a:xfrm>
              <a:custGeom>
                <a:avLst/>
                <a:gdLst/>
                <a:ahLst/>
                <a:cxnLst>
                  <a:cxn ang="0">
                    <a:pos x="11" y="16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6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11" y="13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0" y="11"/>
                  </a:cxn>
                  <a:cxn ang="0">
                    <a:pos x="7" y="6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7" y="18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13" y="11"/>
                  </a:cxn>
                  <a:cxn ang="0">
                    <a:pos x="2" y="8"/>
                  </a:cxn>
                  <a:cxn ang="0">
                    <a:pos x="7" y="3"/>
                  </a:cxn>
                  <a:cxn ang="0">
                    <a:pos x="2" y="8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15" y="8"/>
                  </a:cxn>
                  <a:cxn ang="0">
                    <a:pos x="8" y="15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15" y="8"/>
                  </a:cxn>
                  <a:cxn ang="0">
                    <a:pos x="3" y="6"/>
                  </a:cxn>
                  <a:cxn ang="0">
                    <a:pos x="8" y="0"/>
                  </a:cxn>
                  <a:cxn ang="0">
                    <a:pos x="3" y="6"/>
                  </a:cxn>
                  <a:cxn ang="0">
                    <a:pos x="10" y="0"/>
                  </a:cxn>
                  <a:cxn ang="0">
                    <a:pos x="8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6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6" h="19">
                    <a:moveTo>
                      <a:pt x="11" y="13"/>
                    </a:moveTo>
                    <a:lnTo>
                      <a:pt x="11" y="1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9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1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1"/>
                    </a:moveTo>
                    <a:lnTo>
                      <a:pt x="0" y="6"/>
                    </a:lnTo>
                    <a:lnTo>
                      <a:pt x="7" y="6"/>
                    </a:lnTo>
                    <a:lnTo>
                      <a:pt x="7" y="11"/>
                    </a:lnTo>
                    <a:lnTo>
                      <a:pt x="0" y="11"/>
                    </a:lnTo>
                    <a:close/>
                    <a:moveTo>
                      <a:pt x="7" y="6"/>
                    </a:moveTo>
                    <a:lnTo>
                      <a:pt x="7" y="6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13" y="11"/>
                    </a:moveTo>
                    <a:lnTo>
                      <a:pt x="13" y="18"/>
                    </a:lnTo>
                    <a:lnTo>
                      <a:pt x="7" y="18"/>
                    </a:lnTo>
                    <a:lnTo>
                      <a:pt x="7" y="11"/>
                    </a:lnTo>
                    <a:lnTo>
                      <a:pt x="13" y="11"/>
                    </a:lnTo>
                    <a:close/>
                    <a:moveTo>
                      <a:pt x="2" y="11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1"/>
                    </a:lnTo>
                    <a:lnTo>
                      <a:pt x="2" y="11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5" y="8"/>
                    </a:lnTo>
                    <a:close/>
                    <a:moveTo>
                      <a:pt x="3" y="8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5" y="8"/>
                    </a:lnTo>
                    <a:lnTo>
                      <a:pt x="3" y="8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3" y="6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6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2574"/>
              <p:cNvSpPr>
                <a:spLocks noEditPoints="1"/>
              </p:cNvSpPr>
              <p:nvPr/>
            </p:nvSpPr>
            <p:spPr bwMode="auto">
              <a:xfrm>
                <a:off x="1284" y="2745"/>
                <a:ext cx="13" cy="18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6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11" y="13"/>
                  </a:cxn>
                  <a:cxn ang="0">
                    <a:pos x="0" y="10"/>
                  </a:cxn>
                  <a:cxn ang="0">
                    <a:pos x="5" y="4"/>
                  </a:cxn>
                  <a:cxn ang="0">
                    <a:pos x="0" y="10"/>
                  </a:cxn>
                  <a:cxn ang="0">
                    <a:pos x="6" y="4"/>
                  </a:cxn>
                  <a:cxn ang="0">
                    <a:pos x="5" y="15"/>
                  </a:cxn>
                  <a:cxn ang="0">
                    <a:pos x="13" y="10"/>
                  </a:cxn>
                  <a:cxn ang="0">
                    <a:pos x="6" y="15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6" y="0"/>
                  </a:cxn>
                  <a:cxn ang="0">
                    <a:pos x="2" y="7"/>
                  </a:cxn>
                  <a:cxn ang="0">
                    <a:pos x="8" y="0"/>
                  </a:cxn>
                  <a:cxn ang="0">
                    <a:pos x="6" y="13"/>
                  </a:cxn>
                  <a:cxn ang="0">
                    <a:pos x="13" y="7"/>
                  </a:cxn>
                  <a:cxn ang="0">
                    <a:pos x="8" y="13"/>
                  </a:cxn>
                  <a:cxn ang="0">
                    <a:pos x="13" y="7"/>
                  </a:cxn>
                  <a:cxn ang="0">
                    <a:pos x="2" y="5"/>
                  </a:cxn>
                  <a:cxn ang="0">
                    <a:pos x="13" y="7"/>
                  </a:cxn>
                  <a:cxn ang="0">
                    <a:pos x="2" y="5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11" y="2"/>
                  </a:cxn>
                  <a:cxn ang="0">
                    <a:pos x="13" y="5"/>
                  </a:cxn>
                </a:cxnLst>
                <a:rect l="0" t="0" r="r" b="b"/>
                <a:pathLst>
                  <a:path w="13" h="18">
                    <a:moveTo>
                      <a:pt x="11" y="13"/>
                    </a:moveTo>
                    <a:lnTo>
                      <a:pt x="10" y="15"/>
                    </a:lnTo>
                    <a:lnTo>
                      <a:pt x="10" y="17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10"/>
                    </a:lnTo>
                    <a:lnTo>
                      <a:pt x="0" y="10"/>
                    </a:lnTo>
                    <a:close/>
                    <a:moveTo>
                      <a:pt x="5" y="4"/>
                    </a:moveTo>
                    <a:lnTo>
                      <a:pt x="6" y="4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5" y="4"/>
                    </a:lnTo>
                    <a:close/>
                    <a:moveTo>
                      <a:pt x="13" y="10"/>
                    </a:moveTo>
                    <a:lnTo>
                      <a:pt x="13" y="15"/>
                    </a:lnTo>
                    <a:lnTo>
                      <a:pt x="6" y="15"/>
                    </a:lnTo>
                    <a:lnTo>
                      <a:pt x="6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7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2" y="7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  <a:moveTo>
                      <a:pt x="13" y="7"/>
                    </a:moveTo>
                    <a:lnTo>
                      <a:pt x="13" y="13"/>
                    </a:lnTo>
                    <a:lnTo>
                      <a:pt x="8" y="13"/>
                    </a:lnTo>
                    <a:lnTo>
                      <a:pt x="8" y="7"/>
                    </a:lnTo>
                    <a:lnTo>
                      <a:pt x="13" y="7"/>
                    </a:lnTo>
                    <a:close/>
                    <a:moveTo>
                      <a:pt x="2" y="7"/>
                    </a:moveTo>
                    <a:lnTo>
                      <a:pt x="2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2" y="7"/>
                    </a:lnTo>
                    <a:close/>
                    <a:moveTo>
                      <a:pt x="2" y="5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3" y="5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2575"/>
              <p:cNvSpPr>
                <a:spLocks noEditPoints="1"/>
              </p:cNvSpPr>
              <p:nvPr/>
            </p:nvSpPr>
            <p:spPr bwMode="auto">
              <a:xfrm>
                <a:off x="1286" y="2737"/>
                <a:ext cx="16" cy="20"/>
              </a:xfrm>
              <a:custGeom>
                <a:avLst/>
                <a:gdLst/>
                <a:ahLst/>
                <a:cxnLst>
                  <a:cxn ang="0">
                    <a:pos x="11" y="17"/>
                  </a:cxn>
                  <a:cxn ang="0">
                    <a:pos x="8" y="20"/>
                  </a:cxn>
                  <a:cxn ang="0">
                    <a:pos x="4" y="20"/>
                  </a:cxn>
                  <a:cxn ang="0">
                    <a:pos x="1" y="17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11" y="13"/>
                  </a:cxn>
                  <a:cxn ang="0">
                    <a:pos x="0" y="12"/>
                  </a:cxn>
                  <a:cxn ang="0">
                    <a:pos x="6" y="7"/>
                  </a:cxn>
                  <a:cxn ang="0">
                    <a:pos x="0" y="12"/>
                  </a:cxn>
                  <a:cxn ang="0">
                    <a:pos x="8" y="7"/>
                  </a:cxn>
                  <a:cxn ang="0">
                    <a:pos x="6" y="18"/>
                  </a:cxn>
                  <a:cxn ang="0">
                    <a:pos x="13" y="12"/>
                  </a:cxn>
                  <a:cxn ang="0">
                    <a:pos x="8" y="18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13" y="12"/>
                  </a:cxn>
                  <a:cxn ang="0">
                    <a:pos x="1" y="8"/>
                  </a:cxn>
                  <a:cxn ang="0">
                    <a:pos x="8" y="4"/>
                  </a:cxn>
                  <a:cxn ang="0">
                    <a:pos x="1" y="8"/>
                  </a:cxn>
                  <a:cxn ang="0">
                    <a:pos x="9" y="4"/>
                  </a:cxn>
                  <a:cxn ang="0">
                    <a:pos x="8" y="15"/>
                  </a:cxn>
                  <a:cxn ang="0">
                    <a:pos x="14" y="8"/>
                  </a:cxn>
                  <a:cxn ang="0">
                    <a:pos x="9" y="15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9" y="0"/>
                  </a:cxn>
                  <a:cxn ang="0">
                    <a:pos x="3" y="7"/>
                  </a:cxn>
                  <a:cxn ang="0">
                    <a:pos x="11" y="0"/>
                  </a:cxn>
                  <a:cxn ang="0">
                    <a:pos x="9" y="12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7"/>
                  </a:cxn>
                  <a:cxn ang="0">
                    <a:pos x="14" y="10"/>
                  </a:cxn>
                  <a:cxn ang="0">
                    <a:pos x="11" y="12"/>
                  </a:cxn>
                </a:cxnLst>
                <a:rect l="0" t="0" r="r" b="b"/>
                <a:pathLst>
                  <a:path w="16" h="20">
                    <a:moveTo>
                      <a:pt x="11" y="13"/>
                    </a:moveTo>
                    <a:lnTo>
                      <a:pt x="11" y="17"/>
                    </a:lnTo>
                    <a:lnTo>
                      <a:pt x="9" y="18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4" y="20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11" y="13"/>
                    </a:lnTo>
                    <a:close/>
                    <a:moveTo>
                      <a:pt x="0" y="13"/>
                    </a:moveTo>
                    <a:lnTo>
                      <a:pt x="0" y="12"/>
                    </a:lnTo>
                    <a:lnTo>
                      <a:pt x="11" y="12"/>
                    </a:lnTo>
                    <a:lnTo>
                      <a:pt x="11" y="13"/>
                    </a:lnTo>
                    <a:lnTo>
                      <a:pt x="0" y="13"/>
                    </a:lnTo>
                    <a:close/>
                    <a:moveTo>
                      <a:pt x="0" y="12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  <a:moveTo>
                      <a:pt x="6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6" y="7"/>
                    </a:lnTo>
                    <a:close/>
                    <a:moveTo>
                      <a:pt x="13" y="12"/>
                    </a:moveTo>
                    <a:lnTo>
                      <a:pt x="13" y="18"/>
                    </a:lnTo>
                    <a:lnTo>
                      <a:pt x="8" y="18"/>
                    </a:lnTo>
                    <a:lnTo>
                      <a:pt x="8" y="12"/>
                    </a:lnTo>
                    <a:lnTo>
                      <a:pt x="13" y="12"/>
                    </a:lnTo>
                    <a:close/>
                    <a:moveTo>
                      <a:pt x="1" y="12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1" y="12"/>
                    </a:lnTo>
                    <a:close/>
                    <a:moveTo>
                      <a:pt x="1" y="8"/>
                    </a:moveTo>
                    <a:lnTo>
                      <a:pt x="1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4" y="8"/>
                    </a:moveTo>
                    <a:lnTo>
                      <a:pt x="14" y="15"/>
                    </a:lnTo>
                    <a:lnTo>
                      <a:pt x="9" y="15"/>
                    </a:lnTo>
                    <a:lnTo>
                      <a:pt x="9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7"/>
                    </a:lnTo>
                    <a:lnTo>
                      <a:pt x="3" y="7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11" y="0"/>
                    </a:moveTo>
                    <a:lnTo>
                      <a:pt x="13" y="0"/>
                    </a:lnTo>
                    <a:lnTo>
                      <a:pt x="14" y="2"/>
                    </a:lnTo>
                    <a:lnTo>
                      <a:pt x="16" y="4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4" y="10"/>
                    </a:lnTo>
                    <a:lnTo>
                      <a:pt x="13" y="12"/>
                    </a:lnTo>
                    <a:lnTo>
                      <a:pt x="11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2576"/>
              <p:cNvSpPr>
                <a:spLocks noEditPoints="1"/>
              </p:cNvSpPr>
              <p:nvPr/>
            </p:nvSpPr>
            <p:spPr bwMode="auto">
              <a:xfrm>
                <a:off x="1290" y="2731"/>
                <a:ext cx="15" cy="1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9" y="18"/>
                  </a:cxn>
                  <a:cxn ang="0">
                    <a:pos x="4" y="18"/>
                  </a:cxn>
                  <a:cxn ang="0">
                    <a:pos x="0" y="14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12" y="13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0" y="10"/>
                  </a:cxn>
                  <a:cxn ang="0">
                    <a:pos x="7" y="5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7" y="16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13" y="10"/>
                  </a:cxn>
                  <a:cxn ang="0">
                    <a:pos x="2" y="8"/>
                  </a:cxn>
                  <a:cxn ang="0">
                    <a:pos x="7" y="3"/>
                  </a:cxn>
                  <a:cxn ang="0">
                    <a:pos x="2" y="8"/>
                  </a:cxn>
                  <a:cxn ang="0">
                    <a:pos x="10" y="3"/>
                  </a:cxn>
                  <a:cxn ang="0">
                    <a:pos x="7" y="14"/>
                  </a:cxn>
                  <a:cxn ang="0">
                    <a:pos x="15" y="8"/>
                  </a:cxn>
                  <a:cxn ang="0">
                    <a:pos x="10" y="14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15" y="8"/>
                  </a:cxn>
                  <a:cxn ang="0">
                    <a:pos x="4" y="5"/>
                  </a:cxn>
                  <a:cxn ang="0">
                    <a:pos x="5" y="1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5" y="5"/>
                  </a:cxn>
                </a:cxnLst>
                <a:rect l="0" t="0" r="r" b="b"/>
                <a:pathLst>
                  <a:path w="15" h="18">
                    <a:moveTo>
                      <a:pt x="12" y="13"/>
                    </a:moveTo>
                    <a:lnTo>
                      <a:pt x="12" y="14"/>
                    </a:lnTo>
                    <a:lnTo>
                      <a:pt x="10" y="16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4" y="18"/>
                    </a:lnTo>
                    <a:lnTo>
                      <a:pt x="2" y="16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12" y="13"/>
                    </a:lnTo>
                    <a:close/>
                    <a:moveTo>
                      <a:pt x="0" y="13"/>
                    </a:moveTo>
                    <a:lnTo>
                      <a:pt x="0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7" y="5"/>
                    </a:lnTo>
                    <a:lnTo>
                      <a:pt x="7" y="10"/>
                    </a:lnTo>
                    <a:lnTo>
                      <a:pt x="0" y="10"/>
                    </a:lnTo>
                    <a:close/>
                    <a:moveTo>
                      <a:pt x="7" y="5"/>
                    </a:moveTo>
                    <a:lnTo>
                      <a:pt x="7" y="5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13" y="10"/>
                    </a:moveTo>
                    <a:lnTo>
                      <a:pt x="13" y="16"/>
                    </a:lnTo>
                    <a:lnTo>
                      <a:pt x="7" y="16"/>
                    </a:lnTo>
                    <a:lnTo>
                      <a:pt x="7" y="10"/>
                    </a:lnTo>
                    <a:lnTo>
                      <a:pt x="13" y="10"/>
                    </a:lnTo>
                    <a:close/>
                    <a:moveTo>
                      <a:pt x="2" y="10"/>
                    </a:moveTo>
                    <a:lnTo>
                      <a:pt x="2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2" y="10"/>
                    </a:lnTo>
                    <a:close/>
                    <a:moveTo>
                      <a:pt x="2" y="8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8"/>
                    </a:lnTo>
                    <a:lnTo>
                      <a:pt x="2" y="8"/>
                    </a:lnTo>
                    <a:close/>
                    <a:moveTo>
                      <a:pt x="7" y="3"/>
                    </a:moveTo>
                    <a:lnTo>
                      <a:pt x="10" y="3"/>
                    </a:lnTo>
                    <a:lnTo>
                      <a:pt x="10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15" y="8"/>
                    </a:moveTo>
                    <a:lnTo>
                      <a:pt x="15" y="14"/>
                    </a:lnTo>
                    <a:lnTo>
                      <a:pt x="10" y="14"/>
                    </a:lnTo>
                    <a:lnTo>
                      <a:pt x="10" y="8"/>
                    </a:lnTo>
                    <a:lnTo>
                      <a:pt x="15" y="8"/>
                    </a:lnTo>
                    <a:close/>
                    <a:moveTo>
                      <a:pt x="4" y="8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8"/>
                    </a:lnTo>
                    <a:lnTo>
                      <a:pt x="4" y="8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2577"/>
              <p:cNvSpPr>
                <a:spLocks noEditPoints="1"/>
              </p:cNvSpPr>
              <p:nvPr/>
            </p:nvSpPr>
            <p:spPr bwMode="auto">
              <a:xfrm>
                <a:off x="1294" y="2723"/>
                <a:ext cx="16" cy="19"/>
              </a:xfrm>
              <a:custGeom>
                <a:avLst/>
                <a:gdLst/>
                <a:ahLst/>
                <a:cxnLst>
                  <a:cxn ang="0">
                    <a:pos x="3" y="19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3" y="8"/>
                  </a:cxn>
                  <a:cxn ang="0">
                    <a:pos x="6" y="19"/>
                  </a:cxn>
                  <a:cxn ang="0">
                    <a:pos x="6" y="8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6" y="19"/>
                  </a:cxn>
                  <a:cxn ang="0">
                    <a:pos x="13" y="13"/>
                  </a:cxn>
                  <a:cxn ang="0">
                    <a:pos x="1" y="11"/>
                  </a:cxn>
                  <a:cxn ang="0">
                    <a:pos x="13" y="13"/>
                  </a:cxn>
                  <a:cxn ang="0">
                    <a:pos x="1" y="11"/>
                  </a:cxn>
                  <a:cxn ang="0">
                    <a:pos x="6" y="5"/>
                  </a:cxn>
                  <a:cxn ang="0">
                    <a:pos x="1" y="11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4" y="11"/>
                  </a:cxn>
                  <a:cxn ang="0">
                    <a:pos x="8" y="16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14" y="11"/>
                  </a:cxn>
                  <a:cxn ang="0">
                    <a:pos x="3" y="8"/>
                  </a:cxn>
                  <a:cxn ang="0">
                    <a:pos x="8" y="1"/>
                  </a:cxn>
                  <a:cxn ang="0">
                    <a:pos x="3" y="8"/>
                  </a:cxn>
                  <a:cxn ang="0">
                    <a:pos x="9" y="1"/>
                  </a:cxn>
                  <a:cxn ang="0">
                    <a:pos x="8" y="13"/>
                  </a:cxn>
                  <a:cxn ang="0">
                    <a:pos x="16" y="8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16" y="8"/>
                  </a:cxn>
                  <a:cxn ang="0">
                    <a:pos x="5" y="6"/>
                  </a:cxn>
                  <a:cxn ang="0">
                    <a:pos x="6" y="1"/>
                  </a:cxn>
                  <a:cxn ang="0">
                    <a:pos x="9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19">
                    <a:moveTo>
                      <a:pt x="6" y="19"/>
                    </a:moveTo>
                    <a:lnTo>
                      <a:pt x="3" y="19"/>
                    </a:lnTo>
                    <a:lnTo>
                      <a:pt x="1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6" y="8"/>
                    </a:lnTo>
                    <a:lnTo>
                      <a:pt x="6" y="19"/>
                    </a:lnTo>
                    <a:close/>
                    <a:moveTo>
                      <a:pt x="6" y="8"/>
                    </a:moveTo>
                    <a:lnTo>
                      <a:pt x="6" y="8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6" y="8"/>
                    </a:lnTo>
                    <a:close/>
                    <a:moveTo>
                      <a:pt x="13" y="13"/>
                    </a:moveTo>
                    <a:lnTo>
                      <a:pt x="13" y="19"/>
                    </a:lnTo>
                    <a:lnTo>
                      <a:pt x="6" y="19"/>
                    </a:lnTo>
                    <a:lnTo>
                      <a:pt x="6" y="13"/>
                    </a:lnTo>
                    <a:lnTo>
                      <a:pt x="13" y="13"/>
                    </a:lnTo>
                    <a:close/>
                    <a:moveTo>
                      <a:pt x="1" y="13"/>
                    </a:moveTo>
                    <a:lnTo>
                      <a:pt x="1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1" y="13"/>
                    </a:lnTo>
                    <a:close/>
                    <a:moveTo>
                      <a:pt x="1" y="11"/>
                    </a:moveTo>
                    <a:lnTo>
                      <a:pt x="1" y="5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1" y="11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4" y="11"/>
                    </a:moveTo>
                    <a:lnTo>
                      <a:pt x="14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4" y="11"/>
                    </a:lnTo>
                    <a:close/>
                    <a:moveTo>
                      <a:pt x="3" y="11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11"/>
                    </a:lnTo>
                    <a:lnTo>
                      <a:pt x="3" y="11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8" y="1"/>
                    </a:lnTo>
                    <a:lnTo>
                      <a:pt x="8" y="8"/>
                    </a:lnTo>
                    <a:lnTo>
                      <a:pt x="3" y="8"/>
                    </a:lnTo>
                    <a:close/>
                    <a:moveTo>
                      <a:pt x="8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8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6" y="8"/>
                    </a:lnTo>
                    <a:close/>
                    <a:moveTo>
                      <a:pt x="5" y="8"/>
                    </a:moveTo>
                    <a:lnTo>
                      <a:pt x="5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5" y="8"/>
                    </a:lnTo>
                    <a:close/>
                    <a:moveTo>
                      <a:pt x="5" y="6"/>
                    </a:moveTo>
                    <a:lnTo>
                      <a:pt x="5" y="5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6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2578"/>
              <p:cNvSpPr>
                <a:spLocks noEditPoints="1"/>
              </p:cNvSpPr>
              <p:nvPr/>
            </p:nvSpPr>
            <p:spPr bwMode="auto">
              <a:xfrm>
                <a:off x="1299" y="2718"/>
                <a:ext cx="14" cy="18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3" y="16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9" y="14"/>
                  </a:cxn>
                  <a:cxn ang="0">
                    <a:pos x="3" y="5"/>
                  </a:cxn>
                  <a:cxn ang="0">
                    <a:pos x="9" y="14"/>
                  </a:cxn>
                  <a:cxn ang="0">
                    <a:pos x="13" y="10"/>
                  </a:cxn>
                  <a:cxn ang="0">
                    <a:pos x="11" y="13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6" y="3"/>
                  </a:cxn>
                  <a:cxn ang="0">
                    <a:pos x="1" y="8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13" y="8"/>
                  </a:cxn>
                  <a:cxn ang="0">
                    <a:pos x="8" y="14"/>
                  </a:cxn>
                  <a:cxn ang="0">
                    <a:pos x="13" y="8"/>
                  </a:cxn>
                  <a:cxn ang="0">
                    <a:pos x="1" y="5"/>
                  </a:cxn>
                  <a:cxn ang="0">
                    <a:pos x="13" y="8"/>
                  </a:cxn>
                  <a:cxn ang="0">
                    <a:pos x="1" y="5"/>
                  </a:cxn>
                  <a:cxn ang="0">
                    <a:pos x="8" y="0"/>
                  </a:cxn>
                  <a:cxn ang="0">
                    <a:pos x="1" y="5"/>
                  </a:cxn>
                  <a:cxn ang="0">
                    <a:pos x="9" y="0"/>
                  </a:cxn>
                  <a:cxn ang="0">
                    <a:pos x="8" y="11"/>
                  </a:cxn>
                  <a:cxn ang="0">
                    <a:pos x="9" y="0"/>
                  </a:cxn>
                  <a:cxn ang="0">
                    <a:pos x="13" y="1"/>
                  </a:cxn>
                  <a:cxn ang="0">
                    <a:pos x="14" y="5"/>
                  </a:cxn>
                  <a:cxn ang="0">
                    <a:pos x="13" y="10"/>
                  </a:cxn>
                  <a:cxn ang="0">
                    <a:pos x="9" y="11"/>
                  </a:cxn>
                </a:cxnLst>
                <a:rect l="0" t="0" r="r" b="b"/>
                <a:pathLst>
                  <a:path w="14" h="18">
                    <a:moveTo>
                      <a:pt x="9" y="14"/>
                    </a:moveTo>
                    <a:lnTo>
                      <a:pt x="6" y="16"/>
                    </a:lnTo>
                    <a:lnTo>
                      <a:pt x="4" y="18"/>
                    </a:lnTo>
                    <a:lnTo>
                      <a:pt x="3" y="16"/>
                    </a:lnTo>
                    <a:lnTo>
                      <a:pt x="1" y="14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9" y="14"/>
                    </a:lnTo>
                    <a:close/>
                    <a:moveTo>
                      <a:pt x="1" y="6"/>
                    </a:moveTo>
                    <a:lnTo>
                      <a:pt x="3" y="5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1" y="6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11" y="13"/>
                    </a:lnTo>
                    <a:lnTo>
                      <a:pt x="6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8"/>
                    </a:moveTo>
                    <a:lnTo>
                      <a:pt x="1" y="3"/>
                    </a:lnTo>
                    <a:lnTo>
                      <a:pt x="6" y="3"/>
                    </a:lnTo>
                    <a:lnTo>
                      <a:pt x="6" y="8"/>
                    </a:lnTo>
                    <a:lnTo>
                      <a:pt x="1" y="8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13" y="8"/>
                    </a:moveTo>
                    <a:lnTo>
                      <a:pt x="13" y="14"/>
                    </a:lnTo>
                    <a:lnTo>
                      <a:pt x="8" y="14"/>
                    </a:lnTo>
                    <a:lnTo>
                      <a:pt x="8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5"/>
                    </a:moveTo>
                    <a:lnTo>
                      <a:pt x="1" y="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1" y="5"/>
                    </a:lnTo>
                    <a:close/>
                    <a:moveTo>
                      <a:pt x="8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2579"/>
              <p:cNvSpPr>
                <a:spLocks noEditPoints="1"/>
              </p:cNvSpPr>
              <p:nvPr/>
            </p:nvSpPr>
            <p:spPr bwMode="auto">
              <a:xfrm>
                <a:off x="1302" y="2711"/>
                <a:ext cx="14" cy="1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8" y="18"/>
                  </a:cxn>
                  <a:cxn ang="0">
                    <a:pos x="3" y="18"/>
                  </a:cxn>
                  <a:cxn ang="0">
                    <a:pos x="0" y="15"/>
                  </a:cxn>
                  <a:cxn ang="0">
                    <a:pos x="11" y="12"/>
                  </a:cxn>
                  <a:cxn ang="0">
                    <a:pos x="0" y="10"/>
                  </a:cxn>
                  <a:cxn ang="0">
                    <a:pos x="11" y="12"/>
                  </a:cxn>
                  <a:cxn ang="0">
                    <a:pos x="0" y="10"/>
                  </a:cxn>
                  <a:cxn ang="0">
                    <a:pos x="6" y="5"/>
                  </a:cxn>
                  <a:cxn ang="0">
                    <a:pos x="0" y="10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13" y="10"/>
                  </a:cxn>
                  <a:cxn ang="0">
                    <a:pos x="8" y="17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8" y="2"/>
                  </a:cxn>
                  <a:cxn ang="0">
                    <a:pos x="1" y="8"/>
                  </a:cxn>
                  <a:cxn ang="0">
                    <a:pos x="8" y="2"/>
                  </a:cxn>
                  <a:cxn ang="0">
                    <a:pos x="8" y="13"/>
                  </a:cxn>
                  <a:cxn ang="0">
                    <a:pos x="14" y="8"/>
                  </a:cxn>
                  <a:cxn ang="0">
                    <a:pos x="8" y="13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14" y="8"/>
                  </a:cxn>
                  <a:cxn ang="0">
                    <a:pos x="3" y="7"/>
                  </a:cxn>
                  <a:cxn ang="0">
                    <a:pos x="5" y="2"/>
                  </a:cxn>
                  <a:cxn ang="0">
                    <a:pos x="8" y="0"/>
                  </a:cxn>
                  <a:cxn ang="0">
                    <a:pos x="13" y="2"/>
                  </a:cxn>
                  <a:cxn ang="0">
                    <a:pos x="14" y="7"/>
                  </a:cxn>
                </a:cxnLst>
                <a:rect l="0" t="0" r="r" b="b"/>
                <a:pathLst>
                  <a:path w="14" h="18">
                    <a:moveTo>
                      <a:pt x="11" y="12"/>
                    </a:moveTo>
                    <a:lnTo>
                      <a:pt x="11" y="15"/>
                    </a:lnTo>
                    <a:lnTo>
                      <a:pt x="10" y="17"/>
                    </a:lnTo>
                    <a:lnTo>
                      <a:pt x="8" y="18"/>
                    </a:lnTo>
                    <a:lnTo>
                      <a:pt x="6" y="18"/>
                    </a:lnTo>
                    <a:lnTo>
                      <a:pt x="3" y="18"/>
                    </a:lnTo>
                    <a:lnTo>
                      <a:pt x="1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11" y="12"/>
                    </a:lnTo>
                    <a:close/>
                    <a:moveTo>
                      <a:pt x="0" y="12"/>
                    </a:moveTo>
                    <a:lnTo>
                      <a:pt x="0" y="10"/>
                    </a:lnTo>
                    <a:lnTo>
                      <a:pt x="11" y="10"/>
                    </a:lnTo>
                    <a:lnTo>
                      <a:pt x="11" y="12"/>
                    </a:lnTo>
                    <a:lnTo>
                      <a:pt x="0" y="12"/>
                    </a:lnTo>
                    <a:close/>
                    <a:moveTo>
                      <a:pt x="0" y="10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6" y="10"/>
                    </a:lnTo>
                    <a:lnTo>
                      <a:pt x="0" y="10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13" y="10"/>
                    </a:moveTo>
                    <a:lnTo>
                      <a:pt x="13" y="17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10"/>
                    </a:lnTo>
                    <a:close/>
                    <a:moveTo>
                      <a:pt x="1" y="10"/>
                    </a:moveTo>
                    <a:lnTo>
                      <a:pt x="1" y="8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" y="10"/>
                    </a:lnTo>
                    <a:close/>
                    <a:moveTo>
                      <a:pt x="1" y="8"/>
                    </a:moveTo>
                    <a:lnTo>
                      <a:pt x="1" y="2"/>
                    </a:lnTo>
                    <a:lnTo>
                      <a:pt x="8" y="2"/>
                    </a:lnTo>
                    <a:lnTo>
                      <a:pt x="8" y="8"/>
                    </a:lnTo>
                    <a:lnTo>
                      <a:pt x="1" y="8"/>
                    </a:lnTo>
                    <a:close/>
                    <a:moveTo>
                      <a:pt x="8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4" y="8"/>
                    </a:moveTo>
                    <a:lnTo>
                      <a:pt x="14" y="13"/>
                    </a:lnTo>
                    <a:lnTo>
                      <a:pt x="8" y="13"/>
                    </a:lnTo>
                    <a:lnTo>
                      <a:pt x="8" y="8"/>
                    </a:lnTo>
                    <a:lnTo>
                      <a:pt x="14" y="8"/>
                    </a:lnTo>
                    <a:close/>
                    <a:moveTo>
                      <a:pt x="3" y="8"/>
                    </a:moveTo>
                    <a:lnTo>
                      <a:pt x="3" y="7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3" y="8"/>
                    </a:lnTo>
                    <a:close/>
                    <a:moveTo>
                      <a:pt x="3" y="7"/>
                    </a:moveTo>
                    <a:lnTo>
                      <a:pt x="3" y="4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2580"/>
              <p:cNvSpPr>
                <a:spLocks noEditPoints="1"/>
              </p:cNvSpPr>
              <p:nvPr/>
            </p:nvSpPr>
            <p:spPr bwMode="auto">
              <a:xfrm>
                <a:off x="1305" y="2706"/>
                <a:ext cx="16" cy="17"/>
              </a:xfrm>
              <a:custGeom>
                <a:avLst/>
                <a:gdLst/>
                <a:ahLst/>
                <a:cxnLst>
                  <a:cxn ang="0">
                    <a:pos x="3" y="17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3" y="7"/>
                  </a:cxn>
                  <a:cxn ang="0">
                    <a:pos x="5" y="17"/>
                  </a:cxn>
                  <a:cxn ang="0">
                    <a:pos x="7" y="5"/>
                  </a:cxn>
                  <a:cxn ang="0">
                    <a:pos x="5" y="17"/>
                  </a:cxn>
                  <a:cxn ang="0">
                    <a:pos x="13" y="12"/>
                  </a:cxn>
                  <a:cxn ang="0">
                    <a:pos x="7" y="17"/>
                  </a:cxn>
                  <a:cxn ang="0">
                    <a:pos x="13" y="12"/>
                  </a:cxn>
                  <a:cxn ang="0">
                    <a:pos x="2" y="9"/>
                  </a:cxn>
                  <a:cxn ang="0">
                    <a:pos x="13" y="12"/>
                  </a:cxn>
                  <a:cxn ang="0">
                    <a:pos x="2" y="9"/>
                  </a:cxn>
                  <a:cxn ang="0">
                    <a:pos x="7" y="2"/>
                  </a:cxn>
                  <a:cxn ang="0">
                    <a:pos x="2" y="9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15" y="9"/>
                  </a:cxn>
                  <a:cxn ang="0">
                    <a:pos x="8" y="15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15" y="9"/>
                  </a:cxn>
                  <a:cxn ang="0">
                    <a:pos x="3" y="7"/>
                  </a:cxn>
                  <a:cxn ang="0">
                    <a:pos x="8" y="2"/>
                  </a:cxn>
                  <a:cxn ang="0">
                    <a:pos x="3" y="7"/>
                  </a:cxn>
                  <a:cxn ang="0">
                    <a:pos x="10" y="2"/>
                  </a:cxn>
                  <a:cxn ang="0">
                    <a:pos x="8" y="13"/>
                  </a:cxn>
                  <a:cxn ang="0">
                    <a:pos x="16" y="7"/>
                  </a:cxn>
                  <a:cxn ang="0">
                    <a:pos x="10" y="13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16" y="7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6" y="5"/>
                  </a:cxn>
                </a:cxnLst>
                <a:rect l="0" t="0" r="r" b="b"/>
                <a:pathLst>
                  <a:path w="16" h="17">
                    <a:moveTo>
                      <a:pt x="5" y="17"/>
                    </a:moveTo>
                    <a:lnTo>
                      <a:pt x="3" y="17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5" y="17"/>
                    </a:lnTo>
                    <a:close/>
                    <a:moveTo>
                      <a:pt x="5" y="5"/>
                    </a:moveTo>
                    <a:lnTo>
                      <a:pt x="7" y="5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5"/>
                    </a:lnTo>
                    <a:close/>
                    <a:moveTo>
                      <a:pt x="13" y="12"/>
                    </a:moveTo>
                    <a:lnTo>
                      <a:pt x="13" y="17"/>
                    </a:lnTo>
                    <a:lnTo>
                      <a:pt x="7" y="17"/>
                    </a:lnTo>
                    <a:lnTo>
                      <a:pt x="7" y="12"/>
                    </a:lnTo>
                    <a:lnTo>
                      <a:pt x="13" y="12"/>
                    </a:lnTo>
                    <a:close/>
                    <a:moveTo>
                      <a:pt x="2" y="12"/>
                    </a:moveTo>
                    <a:lnTo>
                      <a:pt x="2" y="9"/>
                    </a:lnTo>
                    <a:lnTo>
                      <a:pt x="13" y="9"/>
                    </a:lnTo>
                    <a:lnTo>
                      <a:pt x="13" y="12"/>
                    </a:lnTo>
                    <a:lnTo>
                      <a:pt x="2" y="12"/>
                    </a:lnTo>
                    <a:close/>
                    <a:moveTo>
                      <a:pt x="2" y="9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7" y="9"/>
                    </a:lnTo>
                    <a:lnTo>
                      <a:pt x="2" y="9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15" y="9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8" y="9"/>
                    </a:lnTo>
                    <a:lnTo>
                      <a:pt x="15" y="9"/>
                    </a:lnTo>
                    <a:close/>
                    <a:moveTo>
                      <a:pt x="3" y="9"/>
                    </a:moveTo>
                    <a:lnTo>
                      <a:pt x="3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3" y="9"/>
                    </a:lnTo>
                    <a:close/>
                    <a:moveTo>
                      <a:pt x="3" y="7"/>
                    </a:moveTo>
                    <a:lnTo>
                      <a:pt x="3" y="2"/>
                    </a:lnTo>
                    <a:lnTo>
                      <a:pt x="8" y="2"/>
                    </a:lnTo>
                    <a:lnTo>
                      <a:pt x="8" y="7"/>
                    </a:lnTo>
                    <a:lnTo>
                      <a:pt x="3" y="7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2"/>
                    </a:lnTo>
                    <a:close/>
                    <a:moveTo>
                      <a:pt x="16" y="7"/>
                    </a:moveTo>
                    <a:lnTo>
                      <a:pt x="16" y="13"/>
                    </a:lnTo>
                    <a:lnTo>
                      <a:pt x="10" y="13"/>
                    </a:lnTo>
                    <a:lnTo>
                      <a:pt x="10" y="7"/>
                    </a:lnTo>
                    <a:lnTo>
                      <a:pt x="16" y="7"/>
                    </a:lnTo>
                    <a:close/>
                    <a:moveTo>
                      <a:pt x="5" y="7"/>
                    </a:moveTo>
                    <a:lnTo>
                      <a:pt x="5" y="5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5" y="7"/>
                    </a:lnTo>
                    <a:close/>
                    <a:moveTo>
                      <a:pt x="5" y="5"/>
                    </a:moveTo>
                    <a:lnTo>
                      <a:pt x="5" y="4"/>
                    </a:lnTo>
                    <a:lnTo>
                      <a:pt x="7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6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2581"/>
              <p:cNvSpPr>
                <a:spLocks noEditPoints="1"/>
              </p:cNvSpPr>
              <p:nvPr/>
            </p:nvSpPr>
            <p:spPr bwMode="auto">
              <a:xfrm>
                <a:off x="1310" y="2702"/>
                <a:ext cx="15" cy="16"/>
              </a:xfrm>
              <a:custGeom>
                <a:avLst/>
                <a:gdLst/>
                <a:ahLst/>
                <a:cxnLst>
                  <a:cxn ang="0">
                    <a:pos x="10" y="14"/>
                  </a:cxn>
                  <a:cxn ang="0">
                    <a:pos x="8" y="16"/>
                  </a:cxn>
                  <a:cxn ang="0">
                    <a:pos x="5" y="16"/>
                  </a:cxn>
                  <a:cxn ang="0">
                    <a:pos x="3" y="16"/>
                  </a:cxn>
                  <a:cxn ang="0">
                    <a:pos x="2" y="14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2" y="6"/>
                  </a:cxn>
                  <a:cxn ang="0">
                    <a:pos x="10" y="14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10" y="13"/>
                  </a:cxn>
                  <a:cxn ang="0">
                    <a:pos x="10" y="14"/>
                  </a:cxn>
                  <a:cxn ang="0">
                    <a:pos x="2" y="6"/>
                  </a:cxn>
                  <a:cxn ang="0">
                    <a:pos x="13" y="8"/>
                  </a:cxn>
                  <a:cxn ang="0">
                    <a:pos x="13" y="11"/>
                  </a:cxn>
                  <a:cxn ang="0">
                    <a:pos x="10" y="13"/>
                  </a:cxn>
                  <a:cxn ang="0">
                    <a:pos x="6" y="8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1"/>
                  </a:cxn>
                  <a:cxn ang="0">
                    <a:pos x="6" y="1"/>
                  </a:cxn>
                  <a:cxn ang="0">
                    <a:pos x="6" y="6"/>
                  </a:cxn>
                  <a:cxn ang="0">
                    <a:pos x="0" y="6"/>
                  </a:cxn>
                  <a:cxn ang="0">
                    <a:pos x="6" y="1"/>
                  </a:cxn>
                  <a:cxn ang="0">
                    <a:pos x="8" y="1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15" y="6"/>
                  </a:cxn>
                  <a:cxn ang="0">
                    <a:pos x="15" y="13"/>
                  </a:cxn>
                  <a:cxn ang="0">
                    <a:pos x="8" y="13"/>
                  </a:cxn>
                  <a:cxn ang="0">
                    <a:pos x="8" y="6"/>
                  </a:cxn>
                  <a:cxn ang="0">
                    <a:pos x="15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3" y="3"/>
                  </a:cxn>
                  <a:cxn ang="0">
                    <a:pos x="3" y="1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3" y="1"/>
                  </a:cxn>
                  <a:cxn ang="0">
                    <a:pos x="13" y="3"/>
                  </a:cxn>
                  <a:cxn ang="0">
                    <a:pos x="15" y="6"/>
                  </a:cxn>
                  <a:cxn ang="0">
                    <a:pos x="2" y="6"/>
                  </a:cxn>
                </a:cxnLst>
                <a:rect l="0" t="0" r="r" b="b"/>
                <a:pathLst>
                  <a:path w="15" h="16">
                    <a:moveTo>
                      <a:pt x="10" y="14"/>
                    </a:moveTo>
                    <a:lnTo>
                      <a:pt x="8" y="16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2" y="14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10" y="14"/>
                    </a:lnTo>
                    <a:close/>
                    <a:moveTo>
                      <a:pt x="2" y="6"/>
                    </a:moveTo>
                    <a:lnTo>
                      <a:pt x="2" y="4"/>
                    </a:lnTo>
                    <a:lnTo>
                      <a:pt x="10" y="13"/>
                    </a:lnTo>
                    <a:lnTo>
                      <a:pt x="10" y="14"/>
                    </a:lnTo>
                    <a:lnTo>
                      <a:pt x="2" y="6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0" y="13"/>
                    </a:lnTo>
                    <a:lnTo>
                      <a:pt x="6" y="8"/>
                    </a:lnTo>
                    <a:lnTo>
                      <a:pt x="13" y="8"/>
                    </a:lnTo>
                    <a:close/>
                    <a:moveTo>
                      <a:pt x="0" y="8"/>
                    </a:moveTo>
                    <a:lnTo>
                      <a:pt x="0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0" y="8"/>
                    </a:lnTo>
                    <a:close/>
                    <a:moveTo>
                      <a:pt x="0" y="6"/>
                    </a:moveTo>
                    <a:lnTo>
                      <a:pt x="0" y="1"/>
                    </a:lnTo>
                    <a:lnTo>
                      <a:pt x="6" y="1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  <a:moveTo>
                      <a:pt x="6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15" y="6"/>
                    </a:lnTo>
                    <a:close/>
                    <a:moveTo>
                      <a:pt x="2" y="6"/>
                    </a:moveTo>
                    <a:lnTo>
                      <a:pt x="2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2" y="6"/>
                    </a:lnTo>
                    <a:close/>
                    <a:moveTo>
                      <a:pt x="2" y="6"/>
                    </a:moveTo>
                    <a:lnTo>
                      <a:pt x="3" y="3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2582"/>
              <p:cNvSpPr>
                <a:spLocks noEditPoints="1"/>
              </p:cNvSpPr>
              <p:nvPr/>
            </p:nvSpPr>
            <p:spPr bwMode="auto">
              <a:xfrm>
                <a:off x="1312" y="2697"/>
                <a:ext cx="16" cy="16"/>
              </a:xfrm>
              <a:custGeom>
                <a:avLst/>
                <a:gdLst/>
                <a:ahLst/>
                <a:cxnLst>
                  <a:cxn ang="0">
                    <a:pos x="4" y="16"/>
                  </a:cxn>
                  <a:cxn ang="0">
                    <a:pos x="1" y="13"/>
                  </a:cxn>
                  <a:cxn ang="0">
                    <a:pos x="1" y="8"/>
                  </a:cxn>
                  <a:cxn ang="0">
                    <a:pos x="4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13" y="11"/>
                  </a:cxn>
                  <a:cxn ang="0">
                    <a:pos x="8" y="16"/>
                  </a:cxn>
                  <a:cxn ang="0">
                    <a:pos x="13" y="11"/>
                  </a:cxn>
                  <a:cxn ang="0">
                    <a:pos x="1" y="9"/>
                  </a:cxn>
                  <a:cxn ang="0">
                    <a:pos x="13" y="11"/>
                  </a:cxn>
                  <a:cxn ang="0">
                    <a:pos x="1" y="9"/>
                  </a:cxn>
                  <a:cxn ang="0">
                    <a:pos x="8" y="3"/>
                  </a:cxn>
                  <a:cxn ang="0">
                    <a:pos x="1" y="9"/>
                  </a:cxn>
                  <a:cxn ang="0">
                    <a:pos x="9" y="3"/>
                  </a:cxn>
                  <a:cxn ang="0">
                    <a:pos x="8" y="14"/>
                  </a:cxn>
                  <a:cxn ang="0">
                    <a:pos x="14" y="9"/>
                  </a:cxn>
                  <a:cxn ang="0">
                    <a:pos x="9" y="14"/>
                  </a:cxn>
                  <a:cxn ang="0">
                    <a:pos x="14" y="9"/>
                  </a:cxn>
                  <a:cxn ang="0">
                    <a:pos x="3" y="8"/>
                  </a:cxn>
                  <a:cxn ang="0">
                    <a:pos x="14" y="9"/>
                  </a:cxn>
                  <a:cxn ang="0">
                    <a:pos x="3" y="8"/>
                  </a:cxn>
                  <a:cxn ang="0">
                    <a:pos x="9" y="1"/>
                  </a:cxn>
                  <a:cxn ang="0">
                    <a:pos x="3" y="8"/>
                  </a:cxn>
                  <a:cxn ang="0">
                    <a:pos x="11" y="1"/>
                  </a:cxn>
                  <a:cxn ang="0">
                    <a:pos x="9" y="13"/>
                  </a:cxn>
                  <a:cxn ang="0">
                    <a:pos x="16" y="8"/>
                  </a:cxn>
                  <a:cxn ang="0">
                    <a:pos x="11" y="13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16" y="8"/>
                  </a:cxn>
                  <a:cxn ang="0">
                    <a:pos x="4" y="6"/>
                  </a:cxn>
                  <a:cxn ang="0">
                    <a:pos x="6" y="1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6" y="6"/>
                  </a:cxn>
                </a:cxnLst>
                <a:rect l="0" t="0" r="r" b="b"/>
                <a:pathLst>
                  <a:path w="16" h="16">
                    <a:moveTo>
                      <a:pt x="6" y="16"/>
                    </a:moveTo>
                    <a:lnTo>
                      <a:pt x="4" y="16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13" y="11"/>
                    </a:moveTo>
                    <a:lnTo>
                      <a:pt x="13" y="16"/>
                    </a:lnTo>
                    <a:lnTo>
                      <a:pt x="8" y="16"/>
                    </a:lnTo>
                    <a:lnTo>
                      <a:pt x="8" y="11"/>
                    </a:lnTo>
                    <a:lnTo>
                      <a:pt x="13" y="11"/>
                    </a:lnTo>
                    <a:close/>
                    <a:moveTo>
                      <a:pt x="1" y="11"/>
                    </a:moveTo>
                    <a:lnTo>
                      <a:pt x="1" y="9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" y="11"/>
                    </a:lnTo>
                    <a:close/>
                    <a:moveTo>
                      <a:pt x="1" y="9"/>
                    </a:moveTo>
                    <a:lnTo>
                      <a:pt x="1" y="3"/>
                    </a:lnTo>
                    <a:lnTo>
                      <a:pt x="8" y="3"/>
                    </a:lnTo>
                    <a:lnTo>
                      <a:pt x="8" y="9"/>
                    </a:lnTo>
                    <a:lnTo>
                      <a:pt x="1" y="9"/>
                    </a:lnTo>
                    <a:close/>
                    <a:moveTo>
                      <a:pt x="8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  <a:moveTo>
                      <a:pt x="14" y="9"/>
                    </a:moveTo>
                    <a:lnTo>
                      <a:pt x="14" y="14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14" y="9"/>
                    </a:lnTo>
                    <a:close/>
                    <a:moveTo>
                      <a:pt x="3" y="9"/>
                    </a:moveTo>
                    <a:lnTo>
                      <a:pt x="3" y="8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3" y="9"/>
                    </a:lnTo>
                    <a:close/>
                    <a:moveTo>
                      <a:pt x="3" y="8"/>
                    </a:moveTo>
                    <a:lnTo>
                      <a:pt x="3" y="1"/>
                    </a:lnTo>
                    <a:lnTo>
                      <a:pt x="9" y="1"/>
                    </a:lnTo>
                    <a:lnTo>
                      <a:pt x="9" y="8"/>
                    </a:lnTo>
                    <a:lnTo>
                      <a:pt x="3" y="8"/>
                    </a:lnTo>
                    <a:close/>
                    <a:moveTo>
                      <a:pt x="9" y="1"/>
                    </a:moveTo>
                    <a:lnTo>
                      <a:pt x="11" y="1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9" y="1"/>
                    </a:lnTo>
                    <a:close/>
                    <a:moveTo>
                      <a:pt x="16" y="8"/>
                    </a:moveTo>
                    <a:lnTo>
                      <a:pt x="16" y="13"/>
                    </a:lnTo>
                    <a:lnTo>
                      <a:pt x="11" y="13"/>
                    </a:lnTo>
                    <a:lnTo>
                      <a:pt x="11" y="8"/>
                    </a:lnTo>
                    <a:lnTo>
                      <a:pt x="16" y="8"/>
                    </a:lnTo>
                    <a:close/>
                    <a:moveTo>
                      <a:pt x="4" y="8"/>
                    </a:moveTo>
                    <a:lnTo>
                      <a:pt x="4" y="6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4" y="8"/>
                    </a:lnTo>
                    <a:close/>
                    <a:moveTo>
                      <a:pt x="4" y="6"/>
                    </a:moveTo>
                    <a:lnTo>
                      <a:pt x="4" y="3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2583"/>
              <p:cNvSpPr>
                <a:spLocks noEditPoints="1"/>
              </p:cNvSpPr>
              <p:nvPr/>
            </p:nvSpPr>
            <p:spPr bwMode="auto">
              <a:xfrm>
                <a:off x="1316" y="2695"/>
                <a:ext cx="17" cy="13"/>
              </a:xfrm>
              <a:custGeom>
                <a:avLst/>
                <a:gdLst/>
                <a:ahLst/>
                <a:cxnLst>
                  <a:cxn ang="0">
                    <a:pos x="4" y="13"/>
                  </a:cxn>
                  <a:cxn ang="0">
                    <a:pos x="0" y="10"/>
                  </a:cxn>
                  <a:cxn ang="0">
                    <a:pos x="0" y="5"/>
                  </a:cxn>
                  <a:cxn ang="0">
                    <a:pos x="4" y="3"/>
                  </a:cxn>
                  <a:cxn ang="0">
                    <a:pos x="7" y="13"/>
                  </a:cxn>
                  <a:cxn ang="0">
                    <a:pos x="9" y="2"/>
                  </a:cxn>
                  <a:cxn ang="0">
                    <a:pos x="7" y="13"/>
                  </a:cxn>
                  <a:cxn ang="0">
                    <a:pos x="13" y="8"/>
                  </a:cxn>
                  <a:cxn ang="0">
                    <a:pos x="9" y="13"/>
                  </a:cxn>
                  <a:cxn ang="0">
                    <a:pos x="13" y="8"/>
                  </a:cxn>
                  <a:cxn ang="0">
                    <a:pos x="2" y="7"/>
                  </a:cxn>
                  <a:cxn ang="0">
                    <a:pos x="13" y="8"/>
                  </a:cxn>
                  <a:cxn ang="0">
                    <a:pos x="2" y="7"/>
                  </a:cxn>
                  <a:cxn ang="0">
                    <a:pos x="9" y="2"/>
                  </a:cxn>
                  <a:cxn ang="0">
                    <a:pos x="2" y="7"/>
                  </a:cxn>
                  <a:cxn ang="0">
                    <a:pos x="9" y="2"/>
                  </a:cxn>
                  <a:cxn ang="0">
                    <a:pos x="9" y="13"/>
                  </a:cxn>
                  <a:cxn ang="0">
                    <a:pos x="15" y="7"/>
                  </a:cxn>
                  <a:cxn ang="0">
                    <a:pos x="9" y="13"/>
                  </a:cxn>
                  <a:cxn ang="0">
                    <a:pos x="15" y="7"/>
                  </a:cxn>
                  <a:cxn ang="0">
                    <a:pos x="4" y="5"/>
                  </a:cxn>
                  <a:cxn ang="0">
                    <a:pos x="15" y="7"/>
                  </a:cxn>
                  <a:cxn ang="0">
                    <a:pos x="4" y="5"/>
                  </a:cxn>
                  <a:cxn ang="0">
                    <a:pos x="9" y="0"/>
                  </a:cxn>
                  <a:cxn ang="0">
                    <a:pos x="4" y="5"/>
                  </a:cxn>
                  <a:cxn ang="0">
                    <a:pos x="10" y="0"/>
                  </a:cxn>
                  <a:cxn ang="0">
                    <a:pos x="9" y="11"/>
                  </a:cxn>
                  <a:cxn ang="0">
                    <a:pos x="10" y="0"/>
                  </a:cxn>
                  <a:cxn ang="0">
                    <a:pos x="15" y="2"/>
                  </a:cxn>
                  <a:cxn ang="0">
                    <a:pos x="17" y="5"/>
                  </a:cxn>
                  <a:cxn ang="0">
                    <a:pos x="15" y="10"/>
                  </a:cxn>
                  <a:cxn ang="0">
                    <a:pos x="10" y="11"/>
                  </a:cxn>
                </a:cxnLst>
                <a:rect l="0" t="0" r="r" b="b"/>
                <a:pathLst>
                  <a:path w="17" h="13">
                    <a:moveTo>
                      <a:pt x="7" y="13"/>
                    </a:moveTo>
                    <a:lnTo>
                      <a:pt x="4" y="13"/>
                    </a:lnTo>
                    <a:lnTo>
                      <a:pt x="2" y="11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7" y="2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9" y="13"/>
                    </a:lnTo>
                    <a:lnTo>
                      <a:pt x="9" y="8"/>
                    </a:lnTo>
                    <a:lnTo>
                      <a:pt x="13" y="8"/>
                    </a:lnTo>
                    <a:close/>
                    <a:moveTo>
                      <a:pt x="2" y="8"/>
                    </a:moveTo>
                    <a:lnTo>
                      <a:pt x="2" y="7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2" y="8"/>
                    </a:lnTo>
                    <a:close/>
                    <a:moveTo>
                      <a:pt x="2" y="7"/>
                    </a:moveTo>
                    <a:lnTo>
                      <a:pt x="2" y="2"/>
                    </a:lnTo>
                    <a:lnTo>
                      <a:pt x="9" y="2"/>
                    </a:lnTo>
                    <a:lnTo>
                      <a:pt x="9" y="7"/>
                    </a:lnTo>
                    <a:lnTo>
                      <a:pt x="2" y="7"/>
                    </a:lnTo>
                    <a:close/>
                    <a:moveTo>
                      <a:pt x="9" y="2"/>
                    </a:moveTo>
                    <a:lnTo>
                      <a:pt x="9" y="2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2"/>
                    </a:lnTo>
                    <a:close/>
                    <a:moveTo>
                      <a:pt x="15" y="7"/>
                    </a:moveTo>
                    <a:lnTo>
                      <a:pt x="15" y="13"/>
                    </a:lnTo>
                    <a:lnTo>
                      <a:pt x="9" y="13"/>
                    </a:lnTo>
                    <a:lnTo>
                      <a:pt x="9" y="7"/>
                    </a:lnTo>
                    <a:lnTo>
                      <a:pt x="15" y="7"/>
                    </a:lnTo>
                    <a:close/>
                    <a:moveTo>
                      <a:pt x="4" y="7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4" y="7"/>
                    </a:lnTo>
                    <a:close/>
                    <a:moveTo>
                      <a:pt x="4" y="5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close/>
                    <a:moveTo>
                      <a:pt x="9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0"/>
                    </a:lnTo>
                    <a:close/>
                    <a:moveTo>
                      <a:pt x="10" y="0"/>
                    </a:moveTo>
                    <a:lnTo>
                      <a:pt x="13" y="0"/>
                    </a:lnTo>
                    <a:lnTo>
                      <a:pt x="15" y="2"/>
                    </a:lnTo>
                    <a:lnTo>
                      <a:pt x="17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2584"/>
              <p:cNvSpPr>
                <a:spLocks noEditPoints="1"/>
              </p:cNvSpPr>
              <p:nvPr/>
            </p:nvSpPr>
            <p:spPr bwMode="auto">
              <a:xfrm>
                <a:off x="1321" y="2692"/>
                <a:ext cx="15" cy="14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10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5" y="14"/>
                  </a:cxn>
                  <a:cxn ang="0">
                    <a:pos x="4" y="13"/>
                  </a:cxn>
                  <a:cxn ang="0">
                    <a:pos x="2" y="13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1"/>
                  </a:cxn>
                  <a:cxn ang="0">
                    <a:pos x="5" y="1"/>
                  </a:cxn>
                  <a:cxn ang="0">
                    <a:pos x="5" y="6"/>
                  </a:cxn>
                  <a:cxn ang="0">
                    <a:pos x="0" y="6"/>
                  </a:cxn>
                  <a:cxn ang="0">
                    <a:pos x="5" y="1"/>
                  </a:cxn>
                  <a:cxn ang="0">
                    <a:pos x="8" y="1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1"/>
                  </a:cxn>
                  <a:cxn ang="0">
                    <a:pos x="15" y="6"/>
                  </a:cxn>
                  <a:cxn ang="0">
                    <a:pos x="15" y="13"/>
                  </a:cxn>
                  <a:cxn ang="0">
                    <a:pos x="8" y="13"/>
                  </a:cxn>
                  <a:cxn ang="0">
                    <a:pos x="8" y="6"/>
                  </a:cxn>
                  <a:cxn ang="0">
                    <a:pos x="15" y="6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15" y="5"/>
                  </a:cxn>
                  <a:cxn ang="0">
                    <a:pos x="15" y="6"/>
                  </a:cxn>
                  <a:cxn ang="0">
                    <a:pos x="4" y="6"/>
                  </a:cxn>
                  <a:cxn ang="0">
                    <a:pos x="4" y="5"/>
                  </a:cxn>
                  <a:cxn ang="0">
                    <a:pos x="4" y="3"/>
                  </a:cxn>
                  <a:cxn ang="0">
                    <a:pos x="5" y="1"/>
                  </a:cxn>
                  <a:cxn ang="0">
                    <a:pos x="7" y="0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3" y="3"/>
                  </a:cxn>
                  <a:cxn ang="0">
                    <a:pos x="15" y="5"/>
                  </a:cxn>
                  <a:cxn ang="0">
                    <a:pos x="4" y="5"/>
                  </a:cxn>
                </a:cxnLst>
                <a:rect l="0" t="0" r="r" b="b"/>
                <a:pathLst>
                  <a:path w="15" h="14">
                    <a:moveTo>
                      <a:pt x="12" y="8"/>
                    </a:moveTo>
                    <a:lnTo>
                      <a:pt x="12" y="10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5" y="14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12" y="8"/>
                    </a:lnTo>
                    <a:close/>
                    <a:moveTo>
                      <a:pt x="0" y="8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0" y="8"/>
                    </a:lnTo>
                    <a:close/>
                    <a:moveTo>
                      <a:pt x="0" y="6"/>
                    </a:moveTo>
                    <a:lnTo>
                      <a:pt x="0" y="1"/>
                    </a:lnTo>
                    <a:lnTo>
                      <a:pt x="5" y="1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  <a:moveTo>
                      <a:pt x="5" y="1"/>
                    </a:moveTo>
                    <a:lnTo>
                      <a:pt x="8" y="1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15" y="6"/>
                    </a:moveTo>
                    <a:lnTo>
                      <a:pt x="15" y="13"/>
                    </a:lnTo>
                    <a:lnTo>
                      <a:pt x="8" y="13"/>
                    </a:lnTo>
                    <a:lnTo>
                      <a:pt x="8" y="6"/>
                    </a:lnTo>
                    <a:lnTo>
                      <a:pt x="15" y="6"/>
                    </a:lnTo>
                    <a:close/>
                    <a:moveTo>
                      <a:pt x="4" y="6"/>
                    </a:moveTo>
                    <a:lnTo>
                      <a:pt x="4" y="5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4" y="6"/>
                    </a:lnTo>
                    <a:close/>
                    <a:moveTo>
                      <a:pt x="4" y="5"/>
                    </a:moveTo>
                    <a:lnTo>
                      <a:pt x="4" y="3"/>
                    </a:lnTo>
                    <a:lnTo>
                      <a:pt x="5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5" y="5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2585"/>
              <p:cNvSpPr>
                <a:spLocks noEditPoints="1"/>
              </p:cNvSpPr>
              <p:nvPr/>
            </p:nvSpPr>
            <p:spPr bwMode="auto">
              <a:xfrm>
                <a:off x="1325" y="2690"/>
                <a:ext cx="14" cy="13"/>
              </a:xfrm>
              <a:custGeom>
                <a:avLst/>
                <a:gdLst/>
                <a:ahLst/>
                <a:cxnLst>
                  <a:cxn ang="0">
                    <a:pos x="4" y="13"/>
                  </a:cxn>
                  <a:cxn ang="0">
                    <a:pos x="3" y="13"/>
                  </a:cxn>
                  <a:cxn ang="0">
                    <a:pos x="1" y="12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2"/>
                  </a:cxn>
                  <a:cxn ang="0">
                    <a:pos x="4" y="2"/>
                  </a:cxn>
                  <a:cxn ang="0">
                    <a:pos x="4" y="13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6" y="13"/>
                  </a:cxn>
                  <a:cxn ang="0">
                    <a:pos x="4" y="13"/>
                  </a:cxn>
                  <a:cxn ang="0">
                    <a:pos x="4" y="2"/>
                  </a:cxn>
                  <a:cxn ang="0">
                    <a:pos x="11" y="7"/>
                  </a:cxn>
                  <a:cxn ang="0">
                    <a:pos x="11" y="13"/>
                  </a:cxn>
                  <a:cxn ang="0">
                    <a:pos x="6" y="13"/>
                  </a:cxn>
                  <a:cxn ang="0">
                    <a:pos x="6" y="7"/>
                  </a:cxn>
                  <a:cxn ang="0">
                    <a:pos x="11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1" y="7"/>
                  </a:cxn>
                  <a:cxn ang="0">
                    <a:pos x="11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3" y="2"/>
                  </a:cxn>
                  <a:cxn ang="0">
                    <a:pos x="14" y="3"/>
                  </a:cxn>
                  <a:cxn ang="0">
                    <a:pos x="14" y="7"/>
                  </a:cxn>
                  <a:cxn ang="0">
                    <a:pos x="14" y="8"/>
                  </a:cxn>
                  <a:cxn ang="0">
                    <a:pos x="13" y="10"/>
                  </a:cxn>
                  <a:cxn ang="0">
                    <a:pos x="11" y="12"/>
                  </a:cxn>
                  <a:cxn ang="0">
                    <a:pos x="9" y="12"/>
                  </a:cxn>
                  <a:cxn ang="0">
                    <a:pos x="9" y="0"/>
                  </a:cxn>
                </a:cxnLst>
                <a:rect l="0" t="0" r="r" b="b"/>
                <a:pathLst>
                  <a:path w="14" h="13">
                    <a:moveTo>
                      <a:pt x="4" y="13"/>
                    </a:moveTo>
                    <a:lnTo>
                      <a:pt x="3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13"/>
                    </a:lnTo>
                    <a:close/>
                    <a:moveTo>
                      <a:pt x="4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2"/>
                    </a:lnTo>
                    <a:close/>
                    <a:moveTo>
                      <a:pt x="11" y="7"/>
                    </a:moveTo>
                    <a:lnTo>
                      <a:pt x="11" y="13"/>
                    </a:lnTo>
                    <a:lnTo>
                      <a:pt x="6" y="13"/>
                    </a:lnTo>
                    <a:lnTo>
                      <a:pt x="6" y="7"/>
                    </a:lnTo>
                    <a:lnTo>
                      <a:pt x="11" y="7"/>
                    </a:lnTo>
                    <a:close/>
                    <a:moveTo>
                      <a:pt x="0" y="7"/>
                    </a:moveTo>
                    <a:lnTo>
                      <a:pt x="0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0" y="7"/>
                    </a:lnTo>
                    <a:close/>
                    <a:moveTo>
                      <a:pt x="6" y="0"/>
                    </a:moveTo>
                    <a:lnTo>
                      <a:pt x="9" y="0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9" y="0"/>
                    </a:moveTo>
                    <a:lnTo>
                      <a:pt x="11" y="0"/>
                    </a:lnTo>
                    <a:lnTo>
                      <a:pt x="13" y="2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14" y="8"/>
                    </a:lnTo>
                    <a:lnTo>
                      <a:pt x="13" y="10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2586"/>
              <p:cNvSpPr>
                <a:spLocks noEditPoints="1"/>
              </p:cNvSpPr>
              <p:nvPr/>
            </p:nvSpPr>
            <p:spPr bwMode="auto">
              <a:xfrm>
                <a:off x="1328" y="2689"/>
                <a:ext cx="14" cy="13"/>
              </a:xfrm>
              <a:custGeom>
                <a:avLst/>
                <a:gdLst/>
                <a:ahLst/>
                <a:cxnLst>
                  <a:cxn ang="0">
                    <a:pos x="6" y="13"/>
                  </a:cxn>
                  <a:cxn ang="0">
                    <a:pos x="3" y="13"/>
                  </a:cxn>
                  <a:cxn ang="0">
                    <a:pos x="1" y="11"/>
                  </a:cxn>
                  <a:cxn ang="0">
                    <a:pos x="0" y="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6" y="1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6" y="13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13" y="8"/>
                  </a:cxn>
                  <a:cxn ang="0">
                    <a:pos x="13" y="13"/>
                  </a:cxn>
                  <a:cxn ang="0">
                    <a:pos x="6" y="13"/>
                  </a:cxn>
                  <a:cxn ang="0">
                    <a:pos x="6" y="8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4"/>
                  </a:cxn>
                  <a:cxn ang="0">
                    <a:pos x="13" y="4"/>
                  </a:cxn>
                  <a:cxn ang="0">
                    <a:pos x="13" y="8"/>
                  </a:cxn>
                  <a:cxn ang="0">
                    <a:pos x="1" y="8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1" y="4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4" y="3"/>
                  </a:cxn>
                  <a:cxn ang="0">
                    <a:pos x="14" y="4"/>
                  </a:cxn>
                  <a:cxn ang="0">
                    <a:pos x="14" y="8"/>
                  </a:cxn>
                  <a:cxn ang="0">
                    <a:pos x="13" y="9"/>
                  </a:cxn>
                  <a:cxn ang="0">
                    <a:pos x="11" y="11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4" h="13">
                    <a:moveTo>
                      <a:pt x="6" y="13"/>
                    </a:moveTo>
                    <a:lnTo>
                      <a:pt x="3" y="13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13" y="8"/>
                    </a:moveTo>
                    <a:lnTo>
                      <a:pt x="13" y="13"/>
                    </a:lnTo>
                    <a:lnTo>
                      <a:pt x="6" y="13"/>
                    </a:lnTo>
                    <a:lnTo>
                      <a:pt x="6" y="8"/>
                    </a:lnTo>
                    <a:lnTo>
                      <a:pt x="13" y="8"/>
                    </a:lnTo>
                    <a:close/>
                    <a:moveTo>
                      <a:pt x="1" y="8"/>
                    </a:moveTo>
                    <a:lnTo>
                      <a:pt x="1" y="4"/>
                    </a:lnTo>
                    <a:lnTo>
                      <a:pt x="13" y="4"/>
                    </a:lnTo>
                    <a:lnTo>
                      <a:pt x="13" y="8"/>
                    </a:lnTo>
                    <a:lnTo>
                      <a:pt x="1" y="8"/>
                    </a:lnTo>
                    <a:close/>
                    <a:moveTo>
                      <a:pt x="1" y="4"/>
                    </a:moveTo>
                    <a:lnTo>
                      <a:pt x="1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1" y="4"/>
                    </a:lnTo>
                    <a:close/>
                    <a:moveTo>
                      <a:pt x="6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8"/>
                    </a:lnTo>
                    <a:lnTo>
                      <a:pt x="13" y="9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2587"/>
              <p:cNvSpPr>
                <a:spLocks noEditPoints="1"/>
              </p:cNvSpPr>
              <p:nvPr/>
            </p:nvSpPr>
            <p:spPr bwMode="auto">
              <a:xfrm>
                <a:off x="1331" y="2689"/>
                <a:ext cx="16" cy="11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3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0" y="11"/>
                  </a:cxn>
                  <a:cxn ang="0">
                    <a:pos x="7" y="11"/>
                  </a:cxn>
                  <a:cxn ang="0">
                    <a:pos x="7" y="0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6" y="4"/>
                  </a:cxn>
                  <a:cxn ang="0">
                    <a:pos x="15" y="8"/>
                  </a:cxn>
                  <a:cxn ang="0">
                    <a:pos x="15" y="9"/>
                  </a:cxn>
                  <a:cxn ang="0">
                    <a:pos x="11" y="11"/>
                  </a:cxn>
                  <a:cxn ang="0">
                    <a:pos x="10" y="11"/>
                  </a:cxn>
                  <a:cxn ang="0">
                    <a:pos x="10" y="0"/>
                  </a:cxn>
                </a:cxnLst>
                <a:rect l="0" t="0" r="r" b="b"/>
                <a:pathLst>
                  <a:path w="16" h="11">
                    <a:moveTo>
                      <a:pt x="7" y="11"/>
                    </a:moveTo>
                    <a:lnTo>
                      <a:pt x="3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1"/>
                    </a:lnTo>
                    <a:close/>
                    <a:moveTo>
                      <a:pt x="7" y="0"/>
                    </a:moveTo>
                    <a:lnTo>
                      <a:pt x="10" y="0"/>
                    </a:lnTo>
                    <a:lnTo>
                      <a:pt x="10" y="11"/>
                    </a:lnTo>
                    <a:lnTo>
                      <a:pt x="7" y="11"/>
                    </a:lnTo>
                    <a:lnTo>
                      <a:pt x="7" y="0"/>
                    </a:lnTo>
                    <a:close/>
                    <a:moveTo>
                      <a:pt x="10" y="0"/>
                    </a:moveTo>
                    <a:lnTo>
                      <a:pt x="11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6" y="4"/>
                    </a:lnTo>
                    <a:lnTo>
                      <a:pt x="15" y="8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2588"/>
              <p:cNvSpPr>
                <a:spLocks noEditPoints="1"/>
              </p:cNvSpPr>
              <p:nvPr/>
            </p:nvSpPr>
            <p:spPr bwMode="auto">
              <a:xfrm>
                <a:off x="1336" y="2689"/>
                <a:ext cx="13" cy="11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3" y="11"/>
                  </a:cxn>
                  <a:cxn ang="0">
                    <a:pos x="2" y="9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1" y="1"/>
                  </a:cxn>
                  <a:cxn ang="0">
                    <a:pos x="13" y="3"/>
                  </a:cxn>
                  <a:cxn ang="0">
                    <a:pos x="13" y="4"/>
                  </a:cxn>
                  <a:cxn ang="0">
                    <a:pos x="13" y="8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8" y="11"/>
                  </a:cxn>
                  <a:cxn ang="0">
                    <a:pos x="8" y="0"/>
                  </a:cxn>
                </a:cxnLst>
                <a:rect l="0" t="0" r="r" b="b"/>
                <a:pathLst>
                  <a:path w="13" h="11">
                    <a:moveTo>
                      <a:pt x="5" y="11"/>
                    </a:moveTo>
                    <a:lnTo>
                      <a:pt x="3" y="11"/>
                    </a:lnTo>
                    <a:lnTo>
                      <a:pt x="2" y="9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8" y="0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8" y="0"/>
                    </a:moveTo>
                    <a:lnTo>
                      <a:pt x="10" y="0"/>
                    </a:lnTo>
                    <a:lnTo>
                      <a:pt x="11" y="1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3" y="8"/>
                    </a:lnTo>
                    <a:lnTo>
                      <a:pt x="11" y="9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2589"/>
              <p:cNvSpPr>
                <a:spLocks noEditPoints="1"/>
              </p:cNvSpPr>
              <p:nvPr/>
            </p:nvSpPr>
            <p:spPr bwMode="auto">
              <a:xfrm>
                <a:off x="1338" y="2689"/>
                <a:ext cx="16" cy="13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3" y="11"/>
                  </a:cxn>
                  <a:cxn ang="0">
                    <a:pos x="1" y="9"/>
                  </a:cxn>
                  <a:cxn ang="0">
                    <a:pos x="1" y="8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14" y="4"/>
                  </a:cxn>
                  <a:cxn ang="0">
                    <a:pos x="14" y="8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14" y="4"/>
                  </a:cxn>
                  <a:cxn ang="0">
                    <a:pos x="9" y="13"/>
                  </a:cxn>
                  <a:cxn ang="0">
                    <a:pos x="3" y="13"/>
                  </a:cxn>
                  <a:cxn ang="0">
                    <a:pos x="3" y="8"/>
                  </a:cxn>
                  <a:cxn ang="0">
                    <a:pos x="9" y="8"/>
                  </a:cxn>
                  <a:cxn ang="0">
                    <a:pos x="9" y="13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9" y="1"/>
                  </a:cxn>
                  <a:cxn ang="0">
                    <a:pos x="11" y="1"/>
                  </a:cxn>
                  <a:cxn ang="0">
                    <a:pos x="13" y="1"/>
                  </a:cxn>
                  <a:cxn ang="0">
                    <a:pos x="14" y="3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16" y="9"/>
                  </a:cxn>
                  <a:cxn ang="0">
                    <a:pos x="14" y="11"/>
                  </a:cxn>
                  <a:cxn ang="0">
                    <a:pos x="13" y="13"/>
                  </a:cxn>
                  <a:cxn ang="0">
                    <a:pos x="11" y="13"/>
                  </a:cxn>
                  <a:cxn ang="0">
                    <a:pos x="11" y="1"/>
                  </a:cxn>
                </a:cxnLst>
                <a:rect l="0" t="0" r="r" b="b"/>
                <a:pathLst>
                  <a:path w="16" h="13">
                    <a:moveTo>
                      <a:pt x="6" y="11"/>
                    </a:moveTo>
                    <a:lnTo>
                      <a:pt x="3" y="11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  <a:moveTo>
                      <a:pt x="6" y="0"/>
                    </a:moveTo>
                    <a:lnTo>
                      <a:pt x="9" y="0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0"/>
                    </a:lnTo>
                    <a:close/>
                    <a:moveTo>
                      <a:pt x="9" y="0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9" y="4"/>
                    </a:lnTo>
                    <a:lnTo>
                      <a:pt x="9" y="0"/>
                    </a:lnTo>
                    <a:close/>
                    <a:moveTo>
                      <a:pt x="14" y="4"/>
                    </a:moveTo>
                    <a:lnTo>
                      <a:pt x="14" y="8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14" y="4"/>
                    </a:lnTo>
                    <a:close/>
                    <a:moveTo>
                      <a:pt x="9" y="13"/>
                    </a:moveTo>
                    <a:lnTo>
                      <a:pt x="3" y="13"/>
                    </a:lnTo>
                    <a:lnTo>
                      <a:pt x="3" y="8"/>
                    </a:lnTo>
                    <a:lnTo>
                      <a:pt x="9" y="8"/>
                    </a:lnTo>
                    <a:lnTo>
                      <a:pt x="9" y="13"/>
                    </a:lnTo>
                    <a:close/>
                    <a:moveTo>
                      <a:pt x="9" y="1"/>
                    </a:moveTo>
                    <a:lnTo>
                      <a:pt x="11" y="1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9" y="1"/>
                    </a:lnTo>
                    <a:close/>
                    <a:moveTo>
                      <a:pt x="11" y="1"/>
                    </a:moveTo>
                    <a:lnTo>
                      <a:pt x="13" y="1"/>
                    </a:lnTo>
                    <a:lnTo>
                      <a:pt x="14" y="3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9"/>
                    </a:lnTo>
                    <a:lnTo>
                      <a:pt x="14" y="11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2590"/>
              <p:cNvSpPr>
                <a:spLocks noEditPoints="1"/>
              </p:cNvSpPr>
              <p:nvPr/>
            </p:nvSpPr>
            <p:spPr bwMode="auto">
              <a:xfrm>
                <a:off x="1342" y="2690"/>
                <a:ext cx="17" cy="13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4" y="12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12"/>
                  </a:cxn>
                  <a:cxn ang="0">
                    <a:pos x="7" y="1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13" y="7"/>
                  </a:cxn>
                  <a:cxn ang="0">
                    <a:pos x="7" y="7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13" y="7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13" y="7"/>
                  </a:cxn>
                  <a:cxn ang="0">
                    <a:pos x="7" y="13"/>
                  </a:cxn>
                  <a:cxn ang="0">
                    <a:pos x="2" y="13"/>
                  </a:cxn>
                  <a:cxn ang="0">
                    <a:pos x="2" y="7"/>
                  </a:cxn>
                  <a:cxn ang="0">
                    <a:pos x="7" y="7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0" y="2"/>
                  </a:cxn>
                  <a:cxn ang="0">
                    <a:pos x="10" y="13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0" y="2"/>
                  </a:cxn>
                  <a:cxn ang="0">
                    <a:pos x="13" y="2"/>
                  </a:cxn>
                  <a:cxn ang="0">
                    <a:pos x="15" y="3"/>
                  </a:cxn>
                  <a:cxn ang="0">
                    <a:pos x="15" y="5"/>
                  </a:cxn>
                  <a:cxn ang="0">
                    <a:pos x="17" y="7"/>
                  </a:cxn>
                  <a:cxn ang="0">
                    <a:pos x="15" y="10"/>
                  </a:cxn>
                  <a:cxn ang="0">
                    <a:pos x="15" y="12"/>
                  </a:cxn>
                  <a:cxn ang="0">
                    <a:pos x="13" y="13"/>
                  </a:cxn>
                  <a:cxn ang="0">
                    <a:pos x="10" y="13"/>
                  </a:cxn>
                  <a:cxn ang="0">
                    <a:pos x="10" y="2"/>
                  </a:cxn>
                </a:cxnLst>
                <a:rect l="0" t="0" r="r" b="b"/>
                <a:pathLst>
                  <a:path w="17" h="13">
                    <a:moveTo>
                      <a:pt x="7" y="12"/>
                    </a:moveTo>
                    <a:lnTo>
                      <a:pt x="4" y="12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12"/>
                    </a:lnTo>
                    <a:close/>
                    <a:moveTo>
                      <a:pt x="7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7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3"/>
                    </a:moveTo>
                    <a:lnTo>
                      <a:pt x="2" y="13"/>
                    </a:lnTo>
                    <a:lnTo>
                      <a:pt x="2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10" y="2"/>
                    </a:lnTo>
                    <a:lnTo>
                      <a:pt x="10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10" y="2"/>
                    </a:moveTo>
                    <a:lnTo>
                      <a:pt x="13" y="2"/>
                    </a:lnTo>
                    <a:lnTo>
                      <a:pt x="15" y="3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15" y="10"/>
                    </a:lnTo>
                    <a:lnTo>
                      <a:pt x="15" y="12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2591"/>
              <p:cNvSpPr>
                <a:spLocks noEditPoints="1"/>
              </p:cNvSpPr>
              <p:nvPr/>
            </p:nvSpPr>
            <p:spPr bwMode="auto">
              <a:xfrm>
                <a:off x="1347" y="2692"/>
                <a:ext cx="15" cy="1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0" y="1"/>
                  </a:cxn>
                  <a:cxn ang="0">
                    <a:pos x="10" y="3"/>
                  </a:cxn>
                  <a:cxn ang="0">
                    <a:pos x="12" y="5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5" y="13"/>
                  </a:cxn>
                  <a:cxn ang="0">
                    <a:pos x="0" y="13"/>
                  </a:cxn>
                  <a:cxn ang="0">
                    <a:pos x="0" y="6"/>
                  </a:cxn>
                  <a:cxn ang="0">
                    <a:pos x="5" y="6"/>
                  </a:cxn>
                  <a:cxn ang="0">
                    <a:pos x="5" y="13"/>
                  </a:cxn>
                  <a:cxn ang="0">
                    <a:pos x="5" y="1"/>
                  </a:cxn>
                  <a:cxn ang="0">
                    <a:pos x="7" y="1"/>
                  </a:cxn>
                  <a:cxn ang="0">
                    <a:pos x="7" y="13"/>
                  </a:cxn>
                  <a:cxn ang="0">
                    <a:pos x="5" y="13"/>
                  </a:cxn>
                  <a:cxn ang="0">
                    <a:pos x="5" y="1"/>
                  </a:cxn>
                  <a:cxn ang="0">
                    <a:pos x="7" y="1"/>
                  </a:cxn>
                  <a:cxn ang="0">
                    <a:pos x="13" y="1"/>
                  </a:cxn>
                  <a:cxn ang="0">
                    <a:pos x="13" y="6"/>
                  </a:cxn>
                  <a:cxn ang="0">
                    <a:pos x="7" y="6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13" y="6"/>
                  </a:cxn>
                  <a:cxn ang="0">
                    <a:pos x="7" y="14"/>
                  </a:cxn>
                  <a:cxn ang="0">
                    <a:pos x="2" y="14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8" y="14"/>
                  </a:cxn>
                  <a:cxn ang="0">
                    <a:pos x="7" y="14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10" y="3"/>
                  </a:cxn>
                  <a:cxn ang="0">
                    <a:pos x="13" y="5"/>
                  </a:cxn>
                  <a:cxn ang="0">
                    <a:pos x="13" y="6"/>
                  </a:cxn>
                  <a:cxn ang="0">
                    <a:pos x="15" y="8"/>
                  </a:cxn>
                  <a:cxn ang="0">
                    <a:pos x="13" y="10"/>
                  </a:cxn>
                  <a:cxn ang="0">
                    <a:pos x="13" y="13"/>
                  </a:cxn>
                  <a:cxn ang="0">
                    <a:pos x="10" y="13"/>
                  </a:cxn>
                  <a:cxn ang="0">
                    <a:pos x="8" y="14"/>
                  </a:cxn>
                  <a:cxn ang="0">
                    <a:pos x="8" y="3"/>
                  </a:cxn>
                </a:cxnLst>
                <a:rect l="0" t="0" r="r" b="b"/>
                <a:pathLst>
                  <a:path w="15" h="14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4"/>
                    </a:moveTo>
                    <a:lnTo>
                      <a:pt x="2" y="14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0" y="3"/>
                    </a:lnTo>
                    <a:lnTo>
                      <a:pt x="13" y="5"/>
                    </a:lnTo>
                    <a:lnTo>
                      <a:pt x="13" y="6"/>
                    </a:lnTo>
                    <a:lnTo>
                      <a:pt x="15" y="8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0" y="13"/>
                    </a:lnTo>
                    <a:lnTo>
                      <a:pt x="8" y="14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2592"/>
              <p:cNvSpPr>
                <a:spLocks noEditPoints="1"/>
              </p:cNvSpPr>
              <p:nvPr/>
            </p:nvSpPr>
            <p:spPr bwMode="auto">
              <a:xfrm>
                <a:off x="1349" y="2695"/>
                <a:ext cx="16" cy="15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3" y="3"/>
                  </a:cxn>
                  <a:cxn ang="0">
                    <a:pos x="8" y="2"/>
                  </a:cxn>
                  <a:cxn ang="0">
                    <a:pos x="13" y="3"/>
                  </a:cxn>
                  <a:cxn ang="0">
                    <a:pos x="5" y="11"/>
                  </a:cxn>
                  <a:cxn ang="0">
                    <a:pos x="10" y="13"/>
                  </a:cxn>
                  <a:cxn ang="0">
                    <a:pos x="5" y="11"/>
                  </a:cxn>
                  <a:cxn ang="0">
                    <a:pos x="10" y="13"/>
                  </a:cxn>
                  <a:cxn ang="0">
                    <a:pos x="11" y="2"/>
                  </a:cxn>
                  <a:cxn ang="0">
                    <a:pos x="10" y="13"/>
                  </a:cxn>
                  <a:cxn ang="0">
                    <a:pos x="11" y="2"/>
                  </a:cxn>
                  <a:cxn ang="0">
                    <a:pos x="16" y="8"/>
                  </a:cxn>
                  <a:cxn ang="0">
                    <a:pos x="11" y="2"/>
                  </a:cxn>
                  <a:cxn ang="0">
                    <a:pos x="16" y="10"/>
                  </a:cxn>
                  <a:cxn ang="0">
                    <a:pos x="5" y="8"/>
                  </a:cxn>
                  <a:cxn ang="0">
                    <a:pos x="16" y="10"/>
                  </a:cxn>
                  <a:cxn ang="0">
                    <a:pos x="15" y="13"/>
                  </a:cxn>
                  <a:cxn ang="0">
                    <a:pos x="11" y="15"/>
                  </a:cxn>
                  <a:cxn ang="0">
                    <a:pos x="6" y="13"/>
                  </a:cxn>
                  <a:cxn ang="0">
                    <a:pos x="5" y="10"/>
                  </a:cxn>
                </a:cxnLst>
                <a:rect l="0" t="0" r="r" b="b"/>
                <a:pathLst>
                  <a:path w="16" h="15">
                    <a:moveTo>
                      <a:pt x="0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0" y="5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3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6" y="7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0" y="2"/>
                    </a:lnTo>
                    <a:lnTo>
                      <a:pt x="13" y="3"/>
                    </a:lnTo>
                    <a:lnTo>
                      <a:pt x="8" y="7"/>
                    </a:lnTo>
                    <a:lnTo>
                      <a:pt x="8" y="2"/>
                    </a:lnTo>
                    <a:close/>
                    <a:moveTo>
                      <a:pt x="13" y="3"/>
                    </a:moveTo>
                    <a:lnTo>
                      <a:pt x="13" y="3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13" y="3"/>
                    </a:lnTo>
                    <a:close/>
                    <a:moveTo>
                      <a:pt x="10" y="13"/>
                    </a:moveTo>
                    <a:lnTo>
                      <a:pt x="6" y="13"/>
                    </a:lnTo>
                    <a:lnTo>
                      <a:pt x="5" y="11"/>
                    </a:lnTo>
                    <a:lnTo>
                      <a:pt x="10" y="8"/>
                    </a:lnTo>
                    <a:lnTo>
                      <a:pt x="10" y="13"/>
                    </a:lnTo>
                    <a:close/>
                    <a:moveTo>
                      <a:pt x="10" y="2"/>
                    </a:moveTo>
                    <a:lnTo>
                      <a:pt x="11" y="2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10" y="2"/>
                    </a:lnTo>
                    <a:close/>
                    <a:moveTo>
                      <a:pt x="11" y="2"/>
                    </a:moveTo>
                    <a:lnTo>
                      <a:pt x="16" y="2"/>
                    </a:lnTo>
                    <a:lnTo>
                      <a:pt x="16" y="8"/>
                    </a:lnTo>
                    <a:lnTo>
                      <a:pt x="11" y="8"/>
                    </a:lnTo>
                    <a:lnTo>
                      <a:pt x="11" y="2"/>
                    </a:lnTo>
                    <a:close/>
                    <a:moveTo>
                      <a:pt x="16" y="8"/>
                    </a:moveTo>
                    <a:lnTo>
                      <a:pt x="16" y="10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16" y="8"/>
                    </a:lnTo>
                    <a:close/>
                    <a:moveTo>
                      <a:pt x="16" y="10"/>
                    </a:moveTo>
                    <a:lnTo>
                      <a:pt x="16" y="11"/>
                    </a:lnTo>
                    <a:lnTo>
                      <a:pt x="15" y="13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6" y="13"/>
                    </a:lnTo>
                    <a:lnTo>
                      <a:pt x="6" y="11"/>
                    </a:lnTo>
                    <a:lnTo>
                      <a:pt x="5" y="1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2593"/>
              <p:cNvSpPr>
                <a:spLocks noEditPoints="1"/>
              </p:cNvSpPr>
              <p:nvPr/>
            </p:nvSpPr>
            <p:spPr bwMode="auto">
              <a:xfrm>
                <a:off x="1354" y="2698"/>
                <a:ext cx="14" cy="15"/>
              </a:xfrm>
              <a:custGeom>
                <a:avLst/>
                <a:gdLst/>
                <a:ahLst/>
                <a:cxnLst>
                  <a:cxn ang="0">
                    <a:pos x="1" y="12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4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6" y="0"/>
                  </a:cxn>
                  <a:cxn ang="0">
                    <a:pos x="10" y="2"/>
                  </a:cxn>
                  <a:cxn ang="0">
                    <a:pos x="1" y="12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10" y="2"/>
                  </a:cxn>
                  <a:cxn ang="0">
                    <a:pos x="11" y="4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11" y="4"/>
                  </a:cxn>
                  <a:cxn ang="0">
                    <a:pos x="13" y="8"/>
                  </a:cxn>
                  <a:cxn ang="0">
                    <a:pos x="13" y="10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13" y="8"/>
                  </a:cxn>
                  <a:cxn ang="0">
                    <a:pos x="8" y="15"/>
                  </a:cxn>
                  <a:cxn ang="0">
                    <a:pos x="1" y="15"/>
                  </a:cxn>
                  <a:cxn ang="0">
                    <a:pos x="1" y="10"/>
                  </a:cxn>
                  <a:cxn ang="0">
                    <a:pos x="8" y="10"/>
                  </a:cxn>
                  <a:cxn ang="0">
                    <a:pos x="8" y="15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11" y="4"/>
                  </a:cxn>
                  <a:cxn ang="0">
                    <a:pos x="13" y="5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4" y="12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8" y="15"/>
                  </a:cxn>
                  <a:cxn ang="0">
                    <a:pos x="8" y="4"/>
                  </a:cxn>
                </a:cxnLst>
                <a:rect l="0" t="0" r="r" b="b"/>
                <a:pathLst>
                  <a:path w="14" h="15">
                    <a:moveTo>
                      <a:pt x="1" y="12"/>
                    </a:moveTo>
                    <a:lnTo>
                      <a:pt x="1" y="10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2"/>
                    </a:lnTo>
                    <a:lnTo>
                      <a:pt x="1" y="12"/>
                    </a:lnTo>
                    <a:close/>
                    <a:moveTo>
                      <a:pt x="10" y="2"/>
                    </a:moveTo>
                    <a:lnTo>
                      <a:pt x="11" y="4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10" y="2"/>
                    </a:lnTo>
                    <a:close/>
                    <a:moveTo>
                      <a:pt x="11" y="4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1" y="4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5"/>
                    </a:moveTo>
                    <a:lnTo>
                      <a:pt x="1" y="15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8" y="4"/>
                    </a:moveTo>
                    <a:lnTo>
                      <a:pt x="11" y="4"/>
                    </a:lnTo>
                    <a:lnTo>
                      <a:pt x="13" y="5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4" y="12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2594"/>
              <p:cNvSpPr>
                <a:spLocks noEditPoints="1"/>
              </p:cNvSpPr>
              <p:nvPr/>
            </p:nvSpPr>
            <p:spPr bwMode="auto">
              <a:xfrm>
                <a:off x="1357" y="2702"/>
                <a:ext cx="16" cy="1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6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5" y="13"/>
                  </a:cxn>
                  <a:cxn ang="0">
                    <a:pos x="7" y="1"/>
                  </a:cxn>
                  <a:cxn ang="0">
                    <a:pos x="13" y="6"/>
                  </a:cxn>
                  <a:cxn ang="0">
                    <a:pos x="7" y="1"/>
                  </a:cxn>
                  <a:cxn ang="0">
                    <a:pos x="13" y="8"/>
                  </a:cxn>
                  <a:cxn ang="0">
                    <a:pos x="2" y="6"/>
                  </a:cxn>
                  <a:cxn ang="0">
                    <a:pos x="7" y="14"/>
                  </a:cxn>
                  <a:cxn ang="0">
                    <a:pos x="2" y="8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7" y="14"/>
                  </a:cxn>
                  <a:cxn ang="0">
                    <a:pos x="8" y="3"/>
                  </a:cxn>
                  <a:cxn ang="0">
                    <a:pos x="15" y="8"/>
                  </a:cxn>
                  <a:cxn ang="0">
                    <a:pos x="8" y="3"/>
                  </a:cxn>
                  <a:cxn ang="0">
                    <a:pos x="15" y="9"/>
                  </a:cxn>
                  <a:cxn ang="0">
                    <a:pos x="3" y="8"/>
                  </a:cxn>
                  <a:cxn ang="0">
                    <a:pos x="8" y="16"/>
                  </a:cxn>
                  <a:cxn ang="0">
                    <a:pos x="3" y="9"/>
                  </a:cxn>
                  <a:cxn ang="0">
                    <a:pos x="8" y="16"/>
                  </a:cxn>
                  <a:cxn ang="0">
                    <a:pos x="10" y="4"/>
                  </a:cxn>
                  <a:cxn ang="0">
                    <a:pos x="8" y="16"/>
                  </a:cxn>
                  <a:cxn ang="0">
                    <a:pos x="10" y="4"/>
                  </a:cxn>
                  <a:cxn ang="0">
                    <a:pos x="16" y="9"/>
                  </a:cxn>
                  <a:cxn ang="0">
                    <a:pos x="10" y="4"/>
                  </a:cxn>
                  <a:cxn ang="0">
                    <a:pos x="16" y="11"/>
                  </a:cxn>
                  <a:cxn ang="0">
                    <a:pos x="5" y="9"/>
                  </a:cxn>
                  <a:cxn ang="0">
                    <a:pos x="16" y="11"/>
                  </a:cxn>
                  <a:cxn ang="0">
                    <a:pos x="15" y="16"/>
                  </a:cxn>
                  <a:cxn ang="0">
                    <a:pos x="10" y="17"/>
                  </a:cxn>
                  <a:cxn ang="0">
                    <a:pos x="7" y="16"/>
                  </a:cxn>
                  <a:cxn ang="0">
                    <a:pos x="5" y="11"/>
                  </a:cxn>
                </a:cxnLst>
                <a:rect l="0" t="0" r="r" b="b"/>
                <a:pathLst>
                  <a:path w="16" h="17">
                    <a:moveTo>
                      <a:pt x="0" y="6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7" y="1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7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7" y="6"/>
                    </a:lnTo>
                    <a:lnTo>
                      <a:pt x="7" y="1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7" y="14"/>
                    </a:moveTo>
                    <a:lnTo>
                      <a:pt x="2" y="14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4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9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8" y="16"/>
                    </a:moveTo>
                    <a:lnTo>
                      <a:pt x="3" y="16"/>
                    </a:lnTo>
                    <a:lnTo>
                      <a:pt x="3" y="9"/>
                    </a:lnTo>
                    <a:lnTo>
                      <a:pt x="8" y="9"/>
                    </a:lnTo>
                    <a:lnTo>
                      <a:pt x="8" y="16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6" y="4"/>
                    </a:lnTo>
                    <a:lnTo>
                      <a:pt x="16" y="9"/>
                    </a:lnTo>
                    <a:lnTo>
                      <a:pt x="10" y="9"/>
                    </a:lnTo>
                    <a:lnTo>
                      <a:pt x="10" y="4"/>
                    </a:lnTo>
                    <a:close/>
                    <a:moveTo>
                      <a:pt x="16" y="9"/>
                    </a:moveTo>
                    <a:lnTo>
                      <a:pt x="16" y="11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16" y="9"/>
                    </a:lnTo>
                    <a:close/>
                    <a:moveTo>
                      <a:pt x="16" y="11"/>
                    </a:moveTo>
                    <a:lnTo>
                      <a:pt x="15" y="14"/>
                    </a:lnTo>
                    <a:lnTo>
                      <a:pt x="15" y="16"/>
                    </a:lnTo>
                    <a:lnTo>
                      <a:pt x="13" y="17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7" y="16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1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2595"/>
              <p:cNvSpPr>
                <a:spLocks noEditPoints="1"/>
              </p:cNvSpPr>
              <p:nvPr/>
            </p:nvSpPr>
            <p:spPr bwMode="auto">
              <a:xfrm>
                <a:off x="1362" y="2708"/>
                <a:ext cx="15" cy="1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0" y="3"/>
                  </a:cxn>
                  <a:cxn ang="0">
                    <a:pos x="0" y="5"/>
                  </a:cxn>
                  <a:cxn ang="0">
                    <a:pos x="11" y="7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5" y="13"/>
                  </a:cxn>
                  <a:cxn ang="0">
                    <a:pos x="6" y="0"/>
                  </a:cxn>
                  <a:cxn ang="0">
                    <a:pos x="11" y="7"/>
                  </a:cxn>
                  <a:cxn ang="0">
                    <a:pos x="6" y="0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6" y="13"/>
                  </a:cxn>
                  <a:cxn ang="0">
                    <a:pos x="8" y="2"/>
                  </a:cxn>
                  <a:cxn ang="0">
                    <a:pos x="15" y="8"/>
                  </a:cxn>
                  <a:cxn ang="0">
                    <a:pos x="8" y="2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15" y="10"/>
                  </a:cxn>
                  <a:cxn ang="0">
                    <a:pos x="11" y="13"/>
                  </a:cxn>
                  <a:cxn ang="0">
                    <a:pos x="8" y="15"/>
                  </a:cxn>
                  <a:cxn ang="0">
                    <a:pos x="3" y="13"/>
                  </a:cxn>
                  <a:cxn ang="0">
                    <a:pos x="2" y="10"/>
                  </a:cxn>
                </a:cxnLst>
                <a:rect l="0" t="0" r="r" b="b"/>
                <a:pathLst>
                  <a:path w="15" h="15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6" y="0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6" y="0"/>
                    </a:moveTo>
                    <a:lnTo>
                      <a:pt x="11" y="0"/>
                    </a:lnTo>
                    <a:lnTo>
                      <a:pt x="11" y="7"/>
                    </a:lnTo>
                    <a:lnTo>
                      <a:pt x="6" y="7"/>
                    </a:lnTo>
                    <a:lnTo>
                      <a:pt x="6" y="0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15" y="10"/>
                    </a:moveTo>
                    <a:lnTo>
                      <a:pt x="13" y="11"/>
                    </a:lnTo>
                    <a:lnTo>
                      <a:pt x="11" y="13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2596"/>
              <p:cNvSpPr>
                <a:spLocks noEditPoints="1"/>
              </p:cNvSpPr>
              <p:nvPr/>
            </p:nvSpPr>
            <p:spPr bwMode="auto">
              <a:xfrm>
                <a:off x="1364" y="2711"/>
                <a:ext cx="16" cy="18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1" y="4"/>
                  </a:cxn>
                  <a:cxn ang="0">
                    <a:pos x="4" y="2"/>
                  </a:cxn>
                  <a:cxn ang="0">
                    <a:pos x="8" y="2"/>
                  </a:cxn>
                  <a:cxn ang="0">
                    <a:pos x="1" y="10"/>
                  </a:cxn>
                  <a:cxn ang="0">
                    <a:pos x="11" y="4"/>
                  </a:cxn>
                  <a:cxn ang="0">
                    <a:pos x="1" y="10"/>
                  </a:cxn>
                  <a:cxn ang="0">
                    <a:pos x="11" y="4"/>
                  </a:cxn>
                  <a:cxn ang="0">
                    <a:pos x="13" y="8"/>
                  </a:cxn>
                  <a:cxn ang="0">
                    <a:pos x="11" y="4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8" y="15"/>
                  </a:cxn>
                  <a:cxn ang="0">
                    <a:pos x="1" y="10"/>
                  </a:cxn>
                  <a:cxn ang="0">
                    <a:pos x="8" y="15"/>
                  </a:cxn>
                  <a:cxn ang="0">
                    <a:pos x="9" y="4"/>
                  </a:cxn>
                  <a:cxn ang="0">
                    <a:pos x="8" y="15"/>
                  </a:cxn>
                  <a:cxn ang="0">
                    <a:pos x="9" y="4"/>
                  </a:cxn>
                  <a:cxn ang="0">
                    <a:pos x="14" y="10"/>
                  </a:cxn>
                  <a:cxn ang="0">
                    <a:pos x="9" y="4"/>
                  </a:cxn>
                  <a:cxn ang="0">
                    <a:pos x="14" y="10"/>
                  </a:cxn>
                  <a:cxn ang="0">
                    <a:pos x="3" y="10"/>
                  </a:cxn>
                  <a:cxn ang="0">
                    <a:pos x="4" y="13"/>
                  </a:cxn>
                  <a:cxn ang="0">
                    <a:pos x="3" y="10"/>
                  </a:cxn>
                  <a:cxn ang="0">
                    <a:pos x="4" y="13"/>
                  </a:cxn>
                  <a:cxn ang="0">
                    <a:pos x="14" y="8"/>
                  </a:cxn>
                  <a:cxn ang="0">
                    <a:pos x="4" y="13"/>
                  </a:cxn>
                  <a:cxn ang="0">
                    <a:pos x="14" y="8"/>
                  </a:cxn>
                  <a:cxn ang="0">
                    <a:pos x="16" y="13"/>
                  </a:cxn>
                  <a:cxn ang="0">
                    <a:pos x="14" y="17"/>
                  </a:cxn>
                  <a:cxn ang="0">
                    <a:pos x="9" y="18"/>
                  </a:cxn>
                  <a:cxn ang="0">
                    <a:pos x="6" y="15"/>
                  </a:cxn>
                </a:cxnLst>
                <a:rect l="0" t="0" r="r" b="b"/>
                <a:pathLst>
                  <a:path w="16" h="18">
                    <a:moveTo>
                      <a:pt x="1" y="10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" y="10"/>
                    </a:lnTo>
                    <a:close/>
                    <a:moveTo>
                      <a:pt x="9" y="2"/>
                    </a:moveTo>
                    <a:lnTo>
                      <a:pt x="11" y="4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9" y="2"/>
                    </a:lnTo>
                    <a:close/>
                    <a:moveTo>
                      <a:pt x="11" y="4"/>
                    </a:moveTo>
                    <a:lnTo>
                      <a:pt x="13" y="5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11" y="4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5"/>
                    </a:moveTo>
                    <a:lnTo>
                      <a:pt x="1" y="15"/>
                    </a:lnTo>
                    <a:lnTo>
                      <a:pt x="1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9" y="4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9" y="4"/>
                    </a:moveTo>
                    <a:lnTo>
                      <a:pt x="14" y="4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4"/>
                    </a:lnTo>
                    <a:close/>
                    <a:moveTo>
                      <a:pt x="14" y="10"/>
                    </a:moveTo>
                    <a:lnTo>
                      <a:pt x="14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4" y="13"/>
                    </a:moveTo>
                    <a:lnTo>
                      <a:pt x="3" y="13"/>
                    </a:lnTo>
                    <a:lnTo>
                      <a:pt x="3" y="10"/>
                    </a:lnTo>
                    <a:lnTo>
                      <a:pt x="9" y="10"/>
                    </a:lnTo>
                    <a:lnTo>
                      <a:pt x="4" y="13"/>
                    </a:lnTo>
                    <a:close/>
                    <a:moveTo>
                      <a:pt x="14" y="7"/>
                    </a:moveTo>
                    <a:lnTo>
                      <a:pt x="14" y="8"/>
                    </a:lnTo>
                    <a:lnTo>
                      <a:pt x="6" y="15"/>
                    </a:lnTo>
                    <a:lnTo>
                      <a:pt x="4" y="13"/>
                    </a:lnTo>
                    <a:lnTo>
                      <a:pt x="14" y="7"/>
                    </a:lnTo>
                    <a:close/>
                    <a:moveTo>
                      <a:pt x="14" y="8"/>
                    </a:moveTo>
                    <a:lnTo>
                      <a:pt x="16" y="12"/>
                    </a:lnTo>
                    <a:lnTo>
                      <a:pt x="16" y="13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2597"/>
              <p:cNvSpPr>
                <a:spLocks noEditPoints="1"/>
              </p:cNvSpPr>
              <p:nvPr/>
            </p:nvSpPr>
            <p:spPr bwMode="auto">
              <a:xfrm>
                <a:off x="1368" y="2718"/>
                <a:ext cx="1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6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9" y="1"/>
                  </a:cxn>
                  <a:cxn ang="0">
                    <a:pos x="7" y="13"/>
                  </a:cxn>
                  <a:cxn ang="0">
                    <a:pos x="9" y="1"/>
                  </a:cxn>
                  <a:cxn ang="0">
                    <a:pos x="13" y="6"/>
                  </a:cxn>
                  <a:cxn ang="0">
                    <a:pos x="9" y="1"/>
                  </a:cxn>
                  <a:cxn ang="0">
                    <a:pos x="13" y="10"/>
                  </a:cxn>
                  <a:cxn ang="0">
                    <a:pos x="2" y="6"/>
                  </a:cxn>
                  <a:cxn ang="0">
                    <a:pos x="9" y="14"/>
                  </a:cxn>
                  <a:cxn ang="0">
                    <a:pos x="2" y="10"/>
                  </a:cxn>
                  <a:cxn ang="0">
                    <a:pos x="9" y="14"/>
                  </a:cxn>
                  <a:cxn ang="0">
                    <a:pos x="9" y="3"/>
                  </a:cxn>
                  <a:cxn ang="0">
                    <a:pos x="9" y="14"/>
                  </a:cxn>
                  <a:cxn ang="0">
                    <a:pos x="9" y="3"/>
                  </a:cxn>
                  <a:cxn ang="0">
                    <a:pos x="15" y="10"/>
                  </a:cxn>
                  <a:cxn ang="0">
                    <a:pos x="9" y="3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5" y="16"/>
                  </a:cxn>
                  <a:cxn ang="0">
                    <a:pos x="4" y="11"/>
                  </a:cxn>
                  <a:cxn ang="0">
                    <a:pos x="5" y="16"/>
                  </a:cxn>
                  <a:cxn ang="0">
                    <a:pos x="13" y="8"/>
                  </a:cxn>
                  <a:cxn ang="0">
                    <a:pos x="5" y="16"/>
                  </a:cxn>
                  <a:cxn ang="0">
                    <a:pos x="13" y="8"/>
                  </a:cxn>
                  <a:cxn ang="0">
                    <a:pos x="17" y="11"/>
                  </a:cxn>
                  <a:cxn ang="0">
                    <a:pos x="15" y="16"/>
                  </a:cxn>
                  <a:cxn ang="0">
                    <a:pos x="12" y="18"/>
                  </a:cxn>
                  <a:cxn ang="0">
                    <a:pos x="7" y="18"/>
                  </a:cxn>
                </a:cxnLst>
                <a:rect l="0" t="0" r="r" b="b"/>
                <a:pathLst>
                  <a:path w="17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7" y="13"/>
                    </a:lnTo>
                    <a:close/>
                    <a:moveTo>
                      <a:pt x="7" y="1"/>
                    </a:moveTo>
                    <a:lnTo>
                      <a:pt x="9" y="1"/>
                    </a:lnTo>
                    <a:lnTo>
                      <a:pt x="9" y="13"/>
                    </a:lnTo>
                    <a:lnTo>
                      <a:pt x="7" y="13"/>
                    </a:lnTo>
                    <a:lnTo>
                      <a:pt x="7" y="1"/>
                    </a:lnTo>
                    <a:close/>
                    <a:moveTo>
                      <a:pt x="9" y="1"/>
                    </a:moveTo>
                    <a:lnTo>
                      <a:pt x="13" y="1"/>
                    </a:lnTo>
                    <a:lnTo>
                      <a:pt x="13" y="6"/>
                    </a:lnTo>
                    <a:lnTo>
                      <a:pt x="9" y="6"/>
                    </a:lnTo>
                    <a:lnTo>
                      <a:pt x="9" y="1"/>
                    </a:lnTo>
                    <a:close/>
                    <a:moveTo>
                      <a:pt x="13" y="6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6"/>
                    </a:lnTo>
                    <a:lnTo>
                      <a:pt x="13" y="6"/>
                    </a:lnTo>
                    <a:close/>
                    <a:moveTo>
                      <a:pt x="9" y="14"/>
                    </a:moveTo>
                    <a:lnTo>
                      <a:pt x="2" y="14"/>
                    </a:lnTo>
                    <a:lnTo>
                      <a:pt x="2" y="10"/>
                    </a:lnTo>
                    <a:lnTo>
                      <a:pt x="9" y="10"/>
                    </a:lnTo>
                    <a:lnTo>
                      <a:pt x="9" y="14"/>
                    </a:lnTo>
                    <a:close/>
                    <a:moveTo>
                      <a:pt x="9" y="3"/>
                    </a:moveTo>
                    <a:lnTo>
                      <a:pt x="9" y="3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9" y="3"/>
                    </a:lnTo>
                    <a:close/>
                    <a:moveTo>
                      <a:pt x="9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5" y="16"/>
                    </a:moveTo>
                    <a:lnTo>
                      <a:pt x="4" y="14"/>
                    </a:lnTo>
                    <a:lnTo>
                      <a:pt x="4" y="11"/>
                    </a:lnTo>
                    <a:lnTo>
                      <a:pt x="9" y="11"/>
                    </a:lnTo>
                    <a:lnTo>
                      <a:pt x="5" y="16"/>
                    </a:lnTo>
                    <a:close/>
                    <a:moveTo>
                      <a:pt x="12" y="6"/>
                    </a:moveTo>
                    <a:lnTo>
                      <a:pt x="13" y="8"/>
                    </a:lnTo>
                    <a:lnTo>
                      <a:pt x="7" y="18"/>
                    </a:lnTo>
                    <a:lnTo>
                      <a:pt x="5" y="16"/>
                    </a:lnTo>
                    <a:lnTo>
                      <a:pt x="12" y="6"/>
                    </a:lnTo>
                    <a:close/>
                    <a:moveTo>
                      <a:pt x="13" y="8"/>
                    </a:moveTo>
                    <a:lnTo>
                      <a:pt x="15" y="10"/>
                    </a:lnTo>
                    <a:lnTo>
                      <a:pt x="17" y="11"/>
                    </a:lnTo>
                    <a:lnTo>
                      <a:pt x="17" y="14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2598"/>
              <p:cNvSpPr>
                <a:spLocks noEditPoints="1"/>
              </p:cNvSpPr>
              <p:nvPr/>
            </p:nvSpPr>
            <p:spPr bwMode="auto">
              <a:xfrm>
                <a:off x="1373" y="2724"/>
                <a:ext cx="15" cy="1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5" y="13"/>
                  </a:cxn>
                  <a:cxn ang="0">
                    <a:pos x="0" y="8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5" y="13"/>
                  </a:cxn>
                  <a:cxn ang="0">
                    <a:pos x="7" y="2"/>
                  </a:cxn>
                  <a:cxn ang="0">
                    <a:pos x="13" y="8"/>
                  </a:cxn>
                  <a:cxn ang="0">
                    <a:pos x="7" y="2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7" y="17"/>
                  </a:cxn>
                  <a:cxn ang="0">
                    <a:pos x="2" y="12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7" y="17"/>
                  </a:cxn>
                  <a:cxn ang="0">
                    <a:pos x="8" y="5"/>
                  </a:cxn>
                  <a:cxn ang="0">
                    <a:pos x="15" y="12"/>
                  </a:cxn>
                  <a:cxn ang="0">
                    <a:pos x="8" y="5"/>
                  </a:cxn>
                  <a:cxn ang="0">
                    <a:pos x="15" y="12"/>
                  </a:cxn>
                  <a:cxn ang="0">
                    <a:pos x="4" y="12"/>
                  </a:cxn>
                  <a:cxn ang="0">
                    <a:pos x="15" y="12"/>
                  </a:cxn>
                  <a:cxn ang="0">
                    <a:pos x="13" y="17"/>
                  </a:cxn>
                  <a:cxn ang="0">
                    <a:pos x="8" y="18"/>
                  </a:cxn>
                  <a:cxn ang="0">
                    <a:pos x="5" y="17"/>
                  </a:cxn>
                  <a:cxn ang="0">
                    <a:pos x="4" y="12"/>
                  </a:cxn>
                </a:cxnLst>
                <a:rect l="0" t="0" r="r" b="b"/>
                <a:pathLst>
                  <a:path w="15" h="18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3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  <a:moveTo>
                      <a:pt x="13" y="8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7" y="17"/>
                    </a:moveTo>
                    <a:lnTo>
                      <a:pt x="2" y="17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7"/>
                    </a:lnTo>
                    <a:close/>
                    <a:moveTo>
                      <a:pt x="7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5"/>
                    </a:lnTo>
                    <a:close/>
                    <a:moveTo>
                      <a:pt x="8" y="5"/>
                    </a:moveTo>
                    <a:lnTo>
                      <a:pt x="15" y="5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5"/>
                    </a:lnTo>
                    <a:close/>
                    <a:moveTo>
                      <a:pt x="15" y="12"/>
                    </a:moveTo>
                    <a:lnTo>
                      <a:pt x="15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  <a:moveTo>
                      <a:pt x="15" y="12"/>
                    </a:moveTo>
                    <a:lnTo>
                      <a:pt x="13" y="15"/>
                    </a:lnTo>
                    <a:lnTo>
                      <a:pt x="13" y="17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5" y="17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15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2599"/>
              <p:cNvSpPr>
                <a:spLocks noEditPoints="1"/>
              </p:cNvSpPr>
              <p:nvPr/>
            </p:nvSpPr>
            <p:spPr bwMode="auto">
              <a:xfrm>
                <a:off x="1377" y="2731"/>
                <a:ext cx="14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9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4" y="13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6" y="1"/>
                  </a:cxn>
                  <a:cxn ang="0">
                    <a:pos x="4" y="13"/>
                  </a:cxn>
                  <a:cxn ang="0">
                    <a:pos x="6" y="1"/>
                  </a:cxn>
                  <a:cxn ang="0">
                    <a:pos x="11" y="6"/>
                  </a:cxn>
                  <a:cxn ang="0">
                    <a:pos x="6" y="1"/>
                  </a:cxn>
                  <a:cxn ang="0">
                    <a:pos x="11" y="10"/>
                  </a:cxn>
                  <a:cxn ang="0">
                    <a:pos x="0" y="6"/>
                  </a:cxn>
                  <a:cxn ang="0">
                    <a:pos x="6" y="16"/>
                  </a:cxn>
                  <a:cxn ang="0">
                    <a:pos x="0" y="10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8" y="5"/>
                  </a:cxn>
                  <a:cxn ang="0">
                    <a:pos x="13" y="11"/>
                  </a:cxn>
                  <a:cxn ang="0">
                    <a:pos x="1" y="10"/>
                  </a:cxn>
                  <a:cxn ang="0">
                    <a:pos x="3" y="14"/>
                  </a:cxn>
                  <a:cxn ang="0">
                    <a:pos x="1" y="11"/>
                  </a:cxn>
                  <a:cxn ang="0">
                    <a:pos x="3" y="14"/>
                  </a:cxn>
                  <a:cxn ang="0">
                    <a:pos x="13" y="8"/>
                  </a:cxn>
                  <a:cxn ang="0">
                    <a:pos x="3" y="14"/>
                  </a:cxn>
                  <a:cxn ang="0">
                    <a:pos x="13" y="8"/>
                  </a:cxn>
                  <a:cxn ang="0">
                    <a:pos x="14" y="13"/>
                  </a:cxn>
                  <a:cxn ang="0">
                    <a:pos x="13" y="16"/>
                  </a:cxn>
                  <a:cxn ang="0">
                    <a:pos x="9" y="18"/>
                  </a:cxn>
                  <a:cxn ang="0">
                    <a:pos x="4" y="16"/>
                  </a:cxn>
                </a:cxnLst>
                <a:rect l="0" t="0" r="r" b="b"/>
                <a:pathLst>
                  <a:path w="14" h="18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4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4" y="13"/>
                    </a:lnTo>
                    <a:close/>
                    <a:moveTo>
                      <a:pt x="4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1"/>
                    </a:lnTo>
                    <a:close/>
                    <a:moveTo>
                      <a:pt x="6" y="1"/>
                    </a:moveTo>
                    <a:lnTo>
                      <a:pt x="11" y="1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1" y="6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6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3" y="5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3" y="10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3" y="10"/>
                    </a:lnTo>
                    <a:close/>
                    <a:moveTo>
                      <a:pt x="3" y="14"/>
                    </a:moveTo>
                    <a:lnTo>
                      <a:pt x="1" y="13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3" y="14"/>
                    </a:lnTo>
                    <a:close/>
                    <a:moveTo>
                      <a:pt x="11" y="6"/>
                    </a:moveTo>
                    <a:lnTo>
                      <a:pt x="13" y="8"/>
                    </a:lnTo>
                    <a:lnTo>
                      <a:pt x="4" y="16"/>
                    </a:lnTo>
                    <a:lnTo>
                      <a:pt x="3" y="14"/>
                    </a:lnTo>
                    <a:lnTo>
                      <a:pt x="11" y="6"/>
                    </a:lnTo>
                    <a:close/>
                    <a:moveTo>
                      <a:pt x="13" y="8"/>
                    </a:moveTo>
                    <a:lnTo>
                      <a:pt x="14" y="10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2600"/>
              <p:cNvSpPr>
                <a:spLocks noEditPoints="1"/>
              </p:cNvSpPr>
              <p:nvPr/>
            </p:nvSpPr>
            <p:spPr bwMode="auto">
              <a:xfrm>
                <a:off x="1380" y="2737"/>
                <a:ext cx="14" cy="2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4"/>
                  </a:cxn>
                  <a:cxn ang="0">
                    <a:pos x="0" y="7"/>
                  </a:cxn>
                  <a:cxn ang="0">
                    <a:pos x="11" y="8"/>
                  </a:cxn>
                  <a:cxn ang="0">
                    <a:pos x="0" y="7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6" y="13"/>
                  </a:cxn>
                  <a:cxn ang="0">
                    <a:pos x="6" y="2"/>
                  </a:cxn>
                  <a:cxn ang="0">
                    <a:pos x="13" y="8"/>
                  </a:cxn>
                  <a:cxn ang="0">
                    <a:pos x="6" y="2"/>
                  </a:cxn>
                  <a:cxn ang="0">
                    <a:pos x="13" y="10"/>
                  </a:cxn>
                  <a:cxn ang="0">
                    <a:pos x="1" y="8"/>
                  </a:cxn>
                  <a:cxn ang="0">
                    <a:pos x="6" y="17"/>
                  </a:cxn>
                  <a:cxn ang="0">
                    <a:pos x="1" y="10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6" y="17"/>
                  </a:cxn>
                  <a:cxn ang="0">
                    <a:pos x="8" y="5"/>
                  </a:cxn>
                  <a:cxn ang="0">
                    <a:pos x="14" y="10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8" y="20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20">
                    <a:moveTo>
                      <a:pt x="0" y="7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4"/>
                    </a:lnTo>
                    <a:lnTo>
                      <a:pt x="11" y="7"/>
                    </a:lnTo>
                    <a:lnTo>
                      <a:pt x="0" y="7"/>
                    </a:lnTo>
                    <a:close/>
                    <a:moveTo>
                      <a:pt x="11" y="7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1" y="7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2"/>
                    </a:moveTo>
                    <a:lnTo>
                      <a:pt x="6" y="2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2"/>
                    </a:lnTo>
                    <a:close/>
                    <a:moveTo>
                      <a:pt x="6" y="2"/>
                    </a:moveTo>
                    <a:lnTo>
                      <a:pt x="13" y="2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2"/>
                    </a:lnTo>
                    <a:close/>
                    <a:moveTo>
                      <a:pt x="13" y="8"/>
                    </a:moveTo>
                    <a:lnTo>
                      <a:pt x="1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7"/>
                    </a:moveTo>
                    <a:lnTo>
                      <a:pt x="1" y="17"/>
                    </a:lnTo>
                    <a:lnTo>
                      <a:pt x="1" y="10"/>
                    </a:lnTo>
                    <a:lnTo>
                      <a:pt x="6" y="10"/>
                    </a:lnTo>
                    <a:lnTo>
                      <a:pt x="6" y="17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0"/>
                    </a:lnTo>
                    <a:lnTo>
                      <a:pt x="8" y="10"/>
                    </a:lnTo>
                    <a:lnTo>
                      <a:pt x="8" y="5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14" y="13"/>
                    </a:moveTo>
                    <a:lnTo>
                      <a:pt x="14" y="17"/>
                    </a:lnTo>
                    <a:lnTo>
                      <a:pt x="13" y="18"/>
                    </a:lnTo>
                    <a:lnTo>
                      <a:pt x="11" y="20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18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2601"/>
              <p:cNvSpPr>
                <a:spLocks noEditPoints="1"/>
              </p:cNvSpPr>
              <p:nvPr/>
            </p:nvSpPr>
            <p:spPr bwMode="auto">
              <a:xfrm>
                <a:off x="1383" y="2745"/>
                <a:ext cx="16" cy="18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0" y="9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5" y="12"/>
                  </a:cxn>
                  <a:cxn ang="0">
                    <a:pos x="7" y="0"/>
                  </a:cxn>
                  <a:cxn ang="0">
                    <a:pos x="13" y="5"/>
                  </a:cxn>
                  <a:cxn ang="0">
                    <a:pos x="7" y="0"/>
                  </a:cxn>
                  <a:cxn ang="0">
                    <a:pos x="13" y="9"/>
                  </a:cxn>
                  <a:cxn ang="0">
                    <a:pos x="2" y="5"/>
                  </a:cxn>
                  <a:cxn ang="0">
                    <a:pos x="7" y="15"/>
                  </a:cxn>
                  <a:cxn ang="0">
                    <a:pos x="2" y="9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7" y="15"/>
                  </a:cxn>
                  <a:cxn ang="0">
                    <a:pos x="8" y="2"/>
                  </a:cxn>
                  <a:cxn ang="0">
                    <a:pos x="15" y="9"/>
                  </a:cxn>
                  <a:cxn ang="0">
                    <a:pos x="8" y="2"/>
                  </a:cxn>
                  <a:cxn ang="0">
                    <a:pos x="15" y="12"/>
                  </a:cxn>
                  <a:cxn ang="0">
                    <a:pos x="3" y="9"/>
                  </a:cxn>
                  <a:cxn ang="0">
                    <a:pos x="8" y="17"/>
                  </a:cxn>
                  <a:cxn ang="0">
                    <a:pos x="3" y="12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8" y="17"/>
                  </a:cxn>
                  <a:cxn ang="0">
                    <a:pos x="10" y="5"/>
                  </a:cxn>
                  <a:cxn ang="0">
                    <a:pos x="16" y="12"/>
                  </a:cxn>
                  <a:cxn ang="0">
                    <a:pos x="10" y="5"/>
                  </a:cxn>
                  <a:cxn ang="0">
                    <a:pos x="16" y="13"/>
                  </a:cxn>
                  <a:cxn ang="0">
                    <a:pos x="3" y="12"/>
                  </a:cxn>
                  <a:cxn ang="0">
                    <a:pos x="16" y="13"/>
                  </a:cxn>
                  <a:cxn ang="0">
                    <a:pos x="15" y="17"/>
                  </a:cxn>
                  <a:cxn ang="0">
                    <a:pos x="10" y="18"/>
                  </a:cxn>
                  <a:cxn ang="0">
                    <a:pos x="7" y="17"/>
                  </a:cxn>
                  <a:cxn ang="0">
                    <a:pos x="3" y="13"/>
                  </a:cxn>
                </a:cxnLst>
                <a:rect l="0" t="0" r="r" b="b"/>
                <a:pathLst>
                  <a:path w="16" h="18">
                    <a:moveTo>
                      <a:pt x="5" y="12"/>
                    </a:moveTo>
                    <a:lnTo>
                      <a:pt x="3" y="12"/>
                    </a:lnTo>
                    <a:lnTo>
                      <a:pt x="2" y="10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2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  <a:moveTo>
                      <a:pt x="13" y="5"/>
                    </a:moveTo>
                    <a:lnTo>
                      <a:pt x="13" y="9"/>
                    </a:lnTo>
                    <a:lnTo>
                      <a:pt x="2" y="9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9"/>
                    </a:lnTo>
                    <a:lnTo>
                      <a:pt x="7" y="9"/>
                    </a:lnTo>
                    <a:lnTo>
                      <a:pt x="7" y="15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9"/>
                    </a:lnTo>
                    <a:lnTo>
                      <a:pt x="8" y="9"/>
                    </a:lnTo>
                    <a:lnTo>
                      <a:pt x="8" y="2"/>
                    </a:lnTo>
                    <a:close/>
                    <a:moveTo>
                      <a:pt x="15" y="9"/>
                    </a:moveTo>
                    <a:lnTo>
                      <a:pt x="15" y="12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5" y="9"/>
                    </a:lnTo>
                    <a:close/>
                    <a:moveTo>
                      <a:pt x="8" y="17"/>
                    </a:moveTo>
                    <a:lnTo>
                      <a:pt x="3" y="17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8" y="17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6" y="5"/>
                    </a:lnTo>
                    <a:lnTo>
                      <a:pt x="16" y="12"/>
                    </a:lnTo>
                    <a:lnTo>
                      <a:pt x="10" y="12"/>
                    </a:lnTo>
                    <a:lnTo>
                      <a:pt x="10" y="5"/>
                    </a:lnTo>
                    <a:close/>
                    <a:moveTo>
                      <a:pt x="16" y="12"/>
                    </a:moveTo>
                    <a:lnTo>
                      <a:pt x="16" y="13"/>
                    </a:lnTo>
                    <a:lnTo>
                      <a:pt x="3" y="13"/>
                    </a:lnTo>
                    <a:lnTo>
                      <a:pt x="3" y="12"/>
                    </a:lnTo>
                    <a:lnTo>
                      <a:pt x="16" y="12"/>
                    </a:lnTo>
                    <a:close/>
                    <a:moveTo>
                      <a:pt x="16" y="13"/>
                    </a:moveTo>
                    <a:lnTo>
                      <a:pt x="15" y="15"/>
                    </a:lnTo>
                    <a:lnTo>
                      <a:pt x="15" y="17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2602"/>
              <p:cNvSpPr>
                <a:spLocks noEditPoints="1"/>
              </p:cNvSpPr>
              <p:nvPr/>
            </p:nvSpPr>
            <p:spPr bwMode="auto">
              <a:xfrm>
                <a:off x="1386" y="2752"/>
                <a:ext cx="15" cy="19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5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6"/>
                  </a:cxn>
                  <a:cxn ang="0">
                    <a:pos x="13" y="8"/>
                  </a:cxn>
                  <a:cxn ang="0">
                    <a:pos x="0" y="6"/>
                  </a:cxn>
                  <a:cxn ang="0">
                    <a:pos x="7" y="13"/>
                  </a:cxn>
                  <a:cxn ang="0">
                    <a:pos x="0" y="8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7" y="13"/>
                  </a:cxn>
                  <a:cxn ang="0">
                    <a:pos x="8" y="2"/>
                  </a:cxn>
                  <a:cxn ang="0">
                    <a:pos x="15" y="8"/>
                  </a:cxn>
                  <a:cxn ang="0">
                    <a:pos x="8" y="2"/>
                  </a:cxn>
                  <a:cxn ang="0">
                    <a:pos x="15" y="10"/>
                  </a:cxn>
                  <a:cxn ang="0">
                    <a:pos x="2" y="8"/>
                  </a:cxn>
                  <a:cxn ang="0">
                    <a:pos x="8" y="16"/>
                  </a:cxn>
                  <a:cxn ang="0">
                    <a:pos x="2" y="10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8" y="16"/>
                  </a:cxn>
                  <a:cxn ang="0">
                    <a:pos x="10" y="5"/>
                  </a:cxn>
                  <a:cxn ang="0">
                    <a:pos x="15" y="10"/>
                  </a:cxn>
                  <a:cxn ang="0">
                    <a:pos x="10" y="5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15" y="13"/>
                  </a:cxn>
                  <a:cxn ang="0">
                    <a:pos x="13" y="18"/>
                  </a:cxn>
                  <a:cxn ang="0">
                    <a:pos x="10" y="19"/>
                  </a:cxn>
                  <a:cxn ang="0">
                    <a:pos x="5" y="18"/>
                  </a:cxn>
                  <a:cxn ang="0">
                    <a:pos x="4" y="13"/>
                  </a:cxn>
                </a:cxnLst>
                <a:rect l="0" t="0" r="r" b="b"/>
                <a:pathLst>
                  <a:path w="15" h="19">
                    <a:moveTo>
                      <a:pt x="0" y="6"/>
                    </a:moveTo>
                    <a:lnTo>
                      <a:pt x="2" y="3"/>
                    </a:lnTo>
                    <a:lnTo>
                      <a:pt x="4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3" y="6"/>
                    </a:lnTo>
                    <a:lnTo>
                      <a:pt x="0" y="6"/>
                    </a:lnTo>
                    <a:close/>
                    <a:moveTo>
                      <a:pt x="13" y="6"/>
                    </a:moveTo>
                    <a:lnTo>
                      <a:pt x="13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8" y="2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8" y="2"/>
                    </a:moveTo>
                    <a:lnTo>
                      <a:pt x="15" y="2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2"/>
                    </a:lnTo>
                    <a:close/>
                    <a:moveTo>
                      <a:pt x="15" y="8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5" y="8"/>
                    </a:lnTo>
                    <a:close/>
                    <a:moveTo>
                      <a:pt x="8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6"/>
                    </a:lnTo>
                    <a:close/>
                    <a:moveTo>
                      <a:pt x="8" y="5"/>
                    </a:moveTo>
                    <a:lnTo>
                      <a:pt x="10" y="5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5"/>
                    </a:lnTo>
                    <a:close/>
                    <a:moveTo>
                      <a:pt x="10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15" y="13"/>
                    </a:moveTo>
                    <a:lnTo>
                      <a:pt x="15" y="16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0" y="19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16"/>
                    </a:lnTo>
                    <a:lnTo>
                      <a:pt x="4" y="13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2603"/>
              <p:cNvSpPr>
                <a:spLocks noEditPoints="1"/>
              </p:cNvSpPr>
              <p:nvPr/>
            </p:nvSpPr>
            <p:spPr bwMode="auto">
              <a:xfrm>
                <a:off x="1390" y="2760"/>
                <a:ext cx="16" cy="20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3" y="10"/>
                  </a:cxn>
                  <a:cxn ang="0">
                    <a:pos x="11" y="2"/>
                  </a:cxn>
                  <a:cxn ang="0">
                    <a:pos x="3" y="10"/>
                  </a:cxn>
                  <a:cxn ang="0">
                    <a:pos x="11" y="2"/>
                  </a:cxn>
                  <a:cxn ang="0">
                    <a:pos x="13" y="7"/>
                  </a:cxn>
                  <a:cxn ang="0">
                    <a:pos x="11" y="2"/>
                  </a:cxn>
                  <a:cxn ang="0">
                    <a:pos x="13" y="8"/>
                  </a:cxn>
                  <a:cxn ang="0">
                    <a:pos x="1" y="7"/>
                  </a:cxn>
                  <a:cxn ang="0">
                    <a:pos x="3" y="11"/>
                  </a:cxn>
                  <a:cxn ang="0">
                    <a:pos x="1" y="8"/>
                  </a:cxn>
                  <a:cxn ang="0">
                    <a:pos x="3" y="11"/>
                  </a:cxn>
                  <a:cxn ang="0">
                    <a:pos x="13" y="7"/>
                  </a:cxn>
                  <a:cxn ang="0">
                    <a:pos x="3" y="11"/>
                  </a:cxn>
                  <a:cxn ang="0">
                    <a:pos x="13" y="7"/>
                  </a:cxn>
                  <a:cxn ang="0">
                    <a:pos x="14" y="10"/>
                  </a:cxn>
                  <a:cxn ang="0">
                    <a:pos x="13" y="7"/>
                  </a:cxn>
                  <a:cxn ang="0">
                    <a:pos x="14" y="13"/>
                  </a:cxn>
                  <a:cxn ang="0">
                    <a:pos x="3" y="10"/>
                  </a:cxn>
                  <a:cxn ang="0">
                    <a:pos x="9" y="18"/>
                  </a:cxn>
                  <a:cxn ang="0">
                    <a:pos x="3" y="13"/>
                  </a:cxn>
                  <a:cxn ang="0">
                    <a:pos x="9" y="18"/>
                  </a:cxn>
                  <a:cxn ang="0">
                    <a:pos x="11" y="7"/>
                  </a:cxn>
                  <a:cxn ang="0">
                    <a:pos x="9" y="18"/>
                  </a:cxn>
                  <a:cxn ang="0">
                    <a:pos x="11" y="7"/>
                  </a:cxn>
                  <a:cxn ang="0">
                    <a:pos x="16" y="13"/>
                  </a:cxn>
                  <a:cxn ang="0">
                    <a:pos x="11" y="7"/>
                  </a:cxn>
                  <a:cxn ang="0">
                    <a:pos x="16" y="13"/>
                  </a:cxn>
                  <a:cxn ang="0">
                    <a:pos x="4" y="13"/>
                  </a:cxn>
                  <a:cxn ang="0">
                    <a:pos x="16" y="13"/>
                  </a:cxn>
                  <a:cxn ang="0">
                    <a:pos x="14" y="18"/>
                  </a:cxn>
                  <a:cxn ang="0">
                    <a:pos x="11" y="20"/>
                  </a:cxn>
                  <a:cxn ang="0">
                    <a:pos x="6" y="18"/>
                  </a:cxn>
                  <a:cxn ang="0">
                    <a:pos x="4" y="13"/>
                  </a:cxn>
                </a:cxnLst>
                <a:rect l="0" t="0" r="r" b="b"/>
                <a:pathLst>
                  <a:path w="16" h="20">
                    <a:moveTo>
                      <a:pt x="3" y="10"/>
                    </a:moveTo>
                    <a:lnTo>
                      <a:pt x="1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3" y="10"/>
                    </a:lnTo>
                    <a:close/>
                    <a:moveTo>
                      <a:pt x="9" y="0"/>
                    </a:moveTo>
                    <a:lnTo>
                      <a:pt x="11" y="2"/>
                    </a:lnTo>
                    <a:lnTo>
                      <a:pt x="4" y="11"/>
                    </a:lnTo>
                    <a:lnTo>
                      <a:pt x="3" y="10"/>
                    </a:lnTo>
                    <a:lnTo>
                      <a:pt x="9" y="0"/>
                    </a:lnTo>
                    <a:close/>
                    <a:moveTo>
                      <a:pt x="11" y="2"/>
                    </a:moveTo>
                    <a:lnTo>
                      <a:pt x="13" y="3"/>
                    </a:lnTo>
                    <a:lnTo>
                      <a:pt x="13" y="7"/>
                    </a:lnTo>
                    <a:lnTo>
                      <a:pt x="8" y="7"/>
                    </a:lnTo>
                    <a:lnTo>
                      <a:pt x="11" y="2"/>
                    </a:lnTo>
                    <a:close/>
                    <a:moveTo>
                      <a:pt x="13" y="7"/>
                    </a:moveTo>
                    <a:lnTo>
                      <a:pt x="13" y="8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13" y="7"/>
                    </a:lnTo>
                    <a:close/>
                    <a:moveTo>
                      <a:pt x="3" y="11"/>
                    </a:moveTo>
                    <a:lnTo>
                      <a:pt x="1" y="10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3" y="11"/>
                    </a:lnTo>
                    <a:close/>
                    <a:moveTo>
                      <a:pt x="13" y="5"/>
                    </a:moveTo>
                    <a:lnTo>
                      <a:pt x="13" y="7"/>
                    </a:lnTo>
                    <a:lnTo>
                      <a:pt x="4" y="13"/>
                    </a:lnTo>
                    <a:lnTo>
                      <a:pt x="3" y="11"/>
                    </a:lnTo>
                    <a:lnTo>
                      <a:pt x="13" y="5"/>
                    </a:lnTo>
                    <a:close/>
                    <a:moveTo>
                      <a:pt x="13" y="7"/>
                    </a:moveTo>
                    <a:lnTo>
                      <a:pt x="14" y="8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13" y="7"/>
                    </a:lnTo>
                    <a:close/>
                    <a:moveTo>
                      <a:pt x="14" y="10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4" y="10"/>
                    </a:lnTo>
                    <a:close/>
                    <a:moveTo>
                      <a:pt x="9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9" y="13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1" y="7"/>
                    </a:lnTo>
                    <a:lnTo>
                      <a:pt x="11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1" y="7"/>
                    </a:moveTo>
                    <a:lnTo>
                      <a:pt x="16" y="7"/>
                    </a:lnTo>
                    <a:lnTo>
                      <a:pt x="16" y="13"/>
                    </a:lnTo>
                    <a:lnTo>
                      <a:pt x="11" y="13"/>
                    </a:lnTo>
                    <a:lnTo>
                      <a:pt x="11" y="7"/>
                    </a:lnTo>
                    <a:close/>
                    <a:moveTo>
                      <a:pt x="16" y="13"/>
                    </a:moveTo>
                    <a:lnTo>
                      <a:pt x="16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6" y="13"/>
                    </a:lnTo>
                    <a:close/>
                    <a:moveTo>
                      <a:pt x="16" y="13"/>
                    </a:moveTo>
                    <a:lnTo>
                      <a:pt x="16" y="16"/>
                    </a:lnTo>
                    <a:lnTo>
                      <a:pt x="14" y="18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8" y="20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4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2604"/>
              <p:cNvSpPr>
                <a:spLocks noEditPoints="1"/>
              </p:cNvSpPr>
              <p:nvPr/>
            </p:nvSpPr>
            <p:spPr bwMode="auto">
              <a:xfrm>
                <a:off x="1394" y="2768"/>
                <a:ext cx="1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2" y="3"/>
                  </a:cxn>
                  <a:cxn ang="0">
                    <a:pos x="0" y="5"/>
                  </a:cxn>
                  <a:cxn ang="0">
                    <a:pos x="12" y="7"/>
                  </a:cxn>
                  <a:cxn ang="0">
                    <a:pos x="0" y="5"/>
                  </a:cxn>
                  <a:cxn ang="0">
                    <a:pos x="7" y="13"/>
                  </a:cxn>
                  <a:cxn ang="0">
                    <a:pos x="0" y="7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7" y="13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7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6"/>
                  </a:cxn>
                  <a:cxn ang="0">
                    <a:pos x="2" y="10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7" y="16"/>
                  </a:cxn>
                  <a:cxn ang="0">
                    <a:pos x="9" y="5"/>
                  </a:cxn>
                  <a:cxn ang="0">
                    <a:pos x="15" y="10"/>
                  </a:cxn>
                  <a:cxn ang="0">
                    <a:pos x="9" y="5"/>
                  </a:cxn>
                  <a:cxn ang="0">
                    <a:pos x="15" y="13"/>
                  </a:cxn>
                  <a:cxn ang="0">
                    <a:pos x="4" y="10"/>
                  </a:cxn>
                  <a:cxn ang="0">
                    <a:pos x="9" y="18"/>
                  </a:cxn>
                  <a:cxn ang="0">
                    <a:pos x="4" y="13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15" y="8"/>
                  </a:cxn>
                  <a:cxn ang="0">
                    <a:pos x="17" y="13"/>
                  </a:cxn>
                  <a:cxn ang="0">
                    <a:pos x="15" y="16"/>
                  </a:cxn>
                  <a:cxn ang="0">
                    <a:pos x="10" y="18"/>
                  </a:cxn>
                </a:cxnLst>
                <a:rect l="0" t="0" r="r" b="b"/>
                <a:pathLst>
                  <a:path w="17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0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0" y="5"/>
                    </a:lnTo>
                    <a:close/>
                    <a:moveTo>
                      <a:pt x="12" y="5"/>
                    </a:moveTo>
                    <a:lnTo>
                      <a:pt x="1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7" y="13"/>
                    </a:moveTo>
                    <a:lnTo>
                      <a:pt x="0" y="13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13"/>
                    </a:lnTo>
                    <a:close/>
                    <a:moveTo>
                      <a:pt x="7" y="2"/>
                    </a:moveTo>
                    <a:lnTo>
                      <a:pt x="7" y="2"/>
                    </a:lnTo>
                    <a:lnTo>
                      <a:pt x="7" y="13"/>
                    </a:lnTo>
                    <a:lnTo>
                      <a:pt x="7" y="13"/>
                    </a:lnTo>
                    <a:lnTo>
                      <a:pt x="7" y="2"/>
                    </a:lnTo>
                    <a:close/>
                    <a:moveTo>
                      <a:pt x="7" y="2"/>
                    </a:moveTo>
                    <a:lnTo>
                      <a:pt x="13" y="2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6"/>
                    </a:moveTo>
                    <a:lnTo>
                      <a:pt x="2" y="16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6"/>
                    </a:lnTo>
                    <a:close/>
                    <a:moveTo>
                      <a:pt x="7" y="5"/>
                    </a:moveTo>
                    <a:lnTo>
                      <a:pt x="9" y="5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7" y="5"/>
                    </a:lnTo>
                    <a:close/>
                    <a:moveTo>
                      <a:pt x="9" y="5"/>
                    </a:moveTo>
                    <a:lnTo>
                      <a:pt x="15" y="5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5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9" y="18"/>
                    </a:moveTo>
                    <a:lnTo>
                      <a:pt x="4" y="18"/>
                    </a:lnTo>
                    <a:lnTo>
                      <a:pt x="4" y="13"/>
                    </a:lnTo>
                    <a:lnTo>
                      <a:pt x="9" y="13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0" y="7"/>
                    </a:moveTo>
                    <a:lnTo>
                      <a:pt x="13" y="8"/>
                    </a:lnTo>
                    <a:lnTo>
                      <a:pt x="15" y="8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2605"/>
              <p:cNvSpPr>
                <a:spLocks noEditPoints="1"/>
              </p:cNvSpPr>
              <p:nvPr/>
            </p:nvSpPr>
            <p:spPr bwMode="auto">
              <a:xfrm>
                <a:off x="1399" y="2775"/>
                <a:ext cx="15" cy="2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1"/>
                  </a:cxn>
                  <a:cxn ang="0">
                    <a:pos x="8" y="1"/>
                  </a:cxn>
                  <a:cxn ang="0">
                    <a:pos x="10" y="5"/>
                  </a:cxn>
                  <a:cxn ang="0">
                    <a:pos x="0" y="6"/>
                  </a:cxn>
                  <a:cxn ang="0">
                    <a:pos x="12" y="9"/>
                  </a:cxn>
                  <a:cxn ang="0">
                    <a:pos x="0" y="6"/>
                  </a:cxn>
                  <a:cxn ang="0">
                    <a:pos x="5" y="14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7" y="3"/>
                  </a:cxn>
                  <a:cxn ang="0">
                    <a:pos x="13" y="11"/>
                  </a:cxn>
                  <a:cxn ang="0">
                    <a:pos x="2" y="9"/>
                  </a:cxn>
                  <a:cxn ang="0">
                    <a:pos x="7" y="18"/>
                  </a:cxn>
                  <a:cxn ang="0">
                    <a:pos x="2" y="11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7" y="18"/>
                  </a:cxn>
                  <a:cxn ang="0">
                    <a:pos x="8" y="6"/>
                  </a:cxn>
                  <a:cxn ang="0">
                    <a:pos x="15" y="11"/>
                  </a:cxn>
                  <a:cxn ang="0">
                    <a:pos x="8" y="6"/>
                  </a:cxn>
                  <a:cxn ang="0">
                    <a:pos x="15" y="14"/>
                  </a:cxn>
                  <a:cxn ang="0">
                    <a:pos x="2" y="11"/>
                  </a:cxn>
                  <a:cxn ang="0">
                    <a:pos x="15" y="14"/>
                  </a:cxn>
                  <a:cxn ang="0">
                    <a:pos x="12" y="19"/>
                  </a:cxn>
                  <a:cxn ang="0">
                    <a:pos x="8" y="21"/>
                  </a:cxn>
                  <a:cxn ang="0">
                    <a:pos x="4" y="19"/>
                  </a:cxn>
                  <a:cxn ang="0">
                    <a:pos x="2" y="14"/>
                  </a:cxn>
                </a:cxnLst>
                <a:rect l="0" t="0" r="r" b="b"/>
                <a:pathLst>
                  <a:path w="15" h="21">
                    <a:moveTo>
                      <a:pt x="0" y="6"/>
                    </a:moveTo>
                    <a:lnTo>
                      <a:pt x="0" y="5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12" y="6"/>
                    </a:lnTo>
                    <a:lnTo>
                      <a:pt x="0" y="6"/>
                    </a:lnTo>
                    <a:close/>
                    <a:moveTo>
                      <a:pt x="12" y="6"/>
                    </a:moveTo>
                    <a:lnTo>
                      <a:pt x="12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9"/>
                    </a:lnTo>
                    <a:lnTo>
                      <a:pt x="7" y="9"/>
                    </a:lnTo>
                    <a:lnTo>
                      <a:pt x="7" y="3"/>
                    </a:lnTo>
                    <a:close/>
                    <a:moveTo>
                      <a:pt x="13" y="9"/>
                    </a:moveTo>
                    <a:lnTo>
                      <a:pt x="13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13" y="9"/>
                    </a:lnTo>
                    <a:close/>
                    <a:moveTo>
                      <a:pt x="7" y="18"/>
                    </a:moveTo>
                    <a:lnTo>
                      <a:pt x="2" y="18"/>
                    </a:lnTo>
                    <a:lnTo>
                      <a:pt x="2" y="11"/>
                    </a:lnTo>
                    <a:lnTo>
                      <a:pt x="7" y="11"/>
                    </a:lnTo>
                    <a:lnTo>
                      <a:pt x="7" y="18"/>
                    </a:lnTo>
                    <a:close/>
                    <a:moveTo>
                      <a:pt x="7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7" y="6"/>
                    </a:lnTo>
                    <a:close/>
                    <a:moveTo>
                      <a:pt x="8" y="6"/>
                    </a:moveTo>
                    <a:lnTo>
                      <a:pt x="15" y="6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15" y="11"/>
                    </a:lnTo>
                    <a:close/>
                    <a:moveTo>
                      <a:pt x="15" y="14"/>
                    </a:moveTo>
                    <a:lnTo>
                      <a:pt x="13" y="18"/>
                    </a:lnTo>
                    <a:lnTo>
                      <a:pt x="12" y="19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2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2606"/>
              <p:cNvSpPr>
                <a:spLocks noEditPoints="1"/>
              </p:cNvSpPr>
              <p:nvPr/>
            </p:nvSpPr>
            <p:spPr bwMode="auto">
              <a:xfrm>
                <a:off x="1401" y="2784"/>
                <a:ext cx="16" cy="18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2" y="9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6" y="12"/>
                  </a:cxn>
                  <a:cxn ang="0">
                    <a:pos x="8" y="0"/>
                  </a:cxn>
                  <a:cxn ang="0">
                    <a:pos x="15" y="5"/>
                  </a:cxn>
                  <a:cxn ang="0">
                    <a:pos x="8" y="0"/>
                  </a:cxn>
                  <a:cxn ang="0">
                    <a:pos x="15" y="10"/>
                  </a:cxn>
                  <a:cxn ang="0">
                    <a:pos x="2" y="5"/>
                  </a:cxn>
                  <a:cxn ang="0">
                    <a:pos x="8" y="15"/>
                  </a:cxn>
                  <a:cxn ang="0">
                    <a:pos x="2" y="10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8" y="15"/>
                  </a:cxn>
                  <a:cxn ang="0">
                    <a:pos x="10" y="4"/>
                  </a:cxn>
                  <a:cxn ang="0">
                    <a:pos x="15" y="10"/>
                  </a:cxn>
                  <a:cxn ang="0">
                    <a:pos x="10" y="4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10" y="18"/>
                  </a:cxn>
                  <a:cxn ang="0">
                    <a:pos x="3" y="13"/>
                  </a:cxn>
                  <a:cxn ang="0">
                    <a:pos x="10" y="18"/>
                  </a:cxn>
                  <a:cxn ang="0">
                    <a:pos x="11" y="7"/>
                  </a:cxn>
                  <a:cxn ang="0">
                    <a:pos x="10" y="18"/>
                  </a:cxn>
                  <a:cxn ang="0">
                    <a:pos x="11" y="7"/>
                  </a:cxn>
                  <a:cxn ang="0">
                    <a:pos x="15" y="9"/>
                  </a:cxn>
                  <a:cxn ang="0">
                    <a:pos x="16" y="13"/>
                  </a:cxn>
                  <a:cxn ang="0">
                    <a:pos x="15" y="17"/>
                  </a:cxn>
                  <a:cxn ang="0">
                    <a:pos x="11" y="18"/>
                  </a:cxn>
                </a:cxnLst>
                <a:rect l="0" t="0" r="r" b="b"/>
                <a:pathLst>
                  <a:path w="16" h="18">
                    <a:moveTo>
                      <a:pt x="6" y="12"/>
                    </a:moveTo>
                    <a:lnTo>
                      <a:pt x="5" y="12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  <a:moveTo>
                      <a:pt x="6" y="0"/>
                    </a:moveTo>
                    <a:lnTo>
                      <a:pt x="8" y="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8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  <a:moveTo>
                      <a:pt x="15" y="5"/>
                    </a:moveTo>
                    <a:lnTo>
                      <a:pt x="15" y="10"/>
                    </a:lnTo>
                    <a:lnTo>
                      <a:pt x="2" y="10"/>
                    </a:lnTo>
                    <a:lnTo>
                      <a:pt x="2" y="5"/>
                    </a:lnTo>
                    <a:lnTo>
                      <a:pt x="15" y="5"/>
                    </a:lnTo>
                    <a:close/>
                    <a:moveTo>
                      <a:pt x="8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8" y="10"/>
                    </a:lnTo>
                    <a:lnTo>
                      <a:pt x="8" y="15"/>
                    </a:lnTo>
                    <a:close/>
                    <a:moveTo>
                      <a:pt x="8" y="4"/>
                    </a:moveTo>
                    <a:lnTo>
                      <a:pt x="10" y="4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4"/>
                    </a:lnTo>
                    <a:close/>
                    <a:moveTo>
                      <a:pt x="10" y="4"/>
                    </a:moveTo>
                    <a:lnTo>
                      <a:pt x="15" y="4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4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10" y="18"/>
                    </a:moveTo>
                    <a:lnTo>
                      <a:pt x="3" y="18"/>
                    </a:lnTo>
                    <a:lnTo>
                      <a:pt x="3" y="13"/>
                    </a:lnTo>
                    <a:lnTo>
                      <a:pt x="10" y="13"/>
                    </a:lnTo>
                    <a:lnTo>
                      <a:pt x="10" y="18"/>
                    </a:lnTo>
                    <a:close/>
                    <a:moveTo>
                      <a:pt x="10" y="7"/>
                    </a:moveTo>
                    <a:lnTo>
                      <a:pt x="11" y="7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  <a:moveTo>
                      <a:pt x="11" y="7"/>
                    </a:moveTo>
                    <a:lnTo>
                      <a:pt x="13" y="7"/>
                    </a:lnTo>
                    <a:lnTo>
                      <a:pt x="15" y="9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6" y="15"/>
                    </a:lnTo>
                    <a:lnTo>
                      <a:pt x="15" y="17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1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2607"/>
              <p:cNvSpPr>
                <a:spLocks noEditPoints="1"/>
              </p:cNvSpPr>
              <p:nvPr/>
            </p:nvSpPr>
            <p:spPr bwMode="auto">
              <a:xfrm>
                <a:off x="1406" y="2791"/>
                <a:ext cx="14" cy="2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6"/>
                  </a:cxn>
                  <a:cxn ang="0">
                    <a:pos x="11" y="8"/>
                  </a:cxn>
                  <a:cxn ang="0">
                    <a:pos x="0" y="6"/>
                  </a:cxn>
                  <a:cxn ang="0">
                    <a:pos x="6" y="15"/>
                  </a:cxn>
                  <a:cxn ang="0">
                    <a:pos x="0" y="8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6" y="15"/>
                  </a:cxn>
                  <a:cxn ang="0">
                    <a:pos x="8" y="3"/>
                  </a:cxn>
                  <a:cxn ang="0">
                    <a:pos x="13" y="8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8" y="18"/>
                  </a:cxn>
                  <a:cxn ang="0">
                    <a:pos x="1" y="11"/>
                  </a:cxn>
                  <a:cxn ang="0">
                    <a:pos x="8" y="18"/>
                  </a:cxn>
                  <a:cxn ang="0">
                    <a:pos x="8" y="6"/>
                  </a:cxn>
                  <a:cxn ang="0">
                    <a:pos x="8" y="18"/>
                  </a:cxn>
                  <a:cxn ang="0">
                    <a:pos x="8" y="6"/>
                  </a:cxn>
                  <a:cxn ang="0">
                    <a:pos x="14" y="11"/>
                  </a:cxn>
                  <a:cxn ang="0">
                    <a:pos x="8" y="6"/>
                  </a:cxn>
                  <a:cxn ang="0">
                    <a:pos x="14" y="15"/>
                  </a:cxn>
                  <a:cxn ang="0">
                    <a:pos x="3" y="11"/>
                  </a:cxn>
                  <a:cxn ang="0">
                    <a:pos x="14" y="15"/>
                  </a:cxn>
                  <a:cxn ang="0">
                    <a:pos x="13" y="18"/>
                  </a:cxn>
                  <a:cxn ang="0">
                    <a:pos x="8" y="21"/>
                  </a:cxn>
                  <a:cxn ang="0">
                    <a:pos x="5" y="18"/>
                  </a:cxn>
                  <a:cxn ang="0">
                    <a:pos x="3" y="15"/>
                  </a:cxn>
                </a:cxnLst>
                <a:rect l="0" t="0" r="r" b="b"/>
                <a:pathLst>
                  <a:path w="14" h="21">
                    <a:moveTo>
                      <a:pt x="0" y="6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1" y="3"/>
                    </a:lnTo>
                    <a:lnTo>
                      <a:pt x="11" y="6"/>
                    </a:lnTo>
                    <a:lnTo>
                      <a:pt x="0" y="6"/>
                    </a:lnTo>
                    <a:close/>
                    <a:moveTo>
                      <a:pt x="11" y="6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5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1" y="18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8" y="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8" y="6"/>
                    </a:moveTo>
                    <a:lnTo>
                      <a:pt x="14" y="6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6"/>
                    </a:lnTo>
                    <a:close/>
                    <a:moveTo>
                      <a:pt x="14" y="11"/>
                    </a:moveTo>
                    <a:lnTo>
                      <a:pt x="14" y="15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5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2608"/>
              <p:cNvSpPr>
                <a:spLocks noEditPoints="1"/>
              </p:cNvSpPr>
              <p:nvPr/>
            </p:nvSpPr>
            <p:spPr bwMode="auto">
              <a:xfrm>
                <a:off x="1409" y="2799"/>
                <a:ext cx="16" cy="21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5" y="13"/>
                  </a:cxn>
                  <a:cxn ang="0">
                    <a:pos x="7" y="0"/>
                  </a:cxn>
                  <a:cxn ang="0">
                    <a:pos x="13" y="7"/>
                  </a:cxn>
                  <a:cxn ang="0">
                    <a:pos x="7" y="0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5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10"/>
                  </a:cxn>
                  <a:cxn ang="0">
                    <a:pos x="8" y="3"/>
                  </a:cxn>
                  <a:cxn ang="0">
                    <a:pos x="15" y="13"/>
                  </a:cxn>
                  <a:cxn ang="0">
                    <a:pos x="3" y="10"/>
                  </a:cxn>
                  <a:cxn ang="0">
                    <a:pos x="8" y="20"/>
                  </a:cxn>
                  <a:cxn ang="0">
                    <a:pos x="3" y="13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8" y="20"/>
                  </a:cxn>
                  <a:cxn ang="0">
                    <a:pos x="10" y="8"/>
                  </a:cxn>
                  <a:cxn ang="0">
                    <a:pos x="16" y="13"/>
                  </a:cxn>
                  <a:cxn ang="0">
                    <a:pos x="10" y="8"/>
                  </a:cxn>
                  <a:cxn ang="0">
                    <a:pos x="16" y="15"/>
                  </a:cxn>
                  <a:cxn ang="0">
                    <a:pos x="5" y="13"/>
                  </a:cxn>
                  <a:cxn ang="0">
                    <a:pos x="16" y="15"/>
                  </a:cxn>
                  <a:cxn ang="0">
                    <a:pos x="15" y="20"/>
                  </a:cxn>
                  <a:cxn ang="0">
                    <a:pos x="10" y="21"/>
                  </a:cxn>
                  <a:cxn ang="0">
                    <a:pos x="7" y="20"/>
                  </a:cxn>
                  <a:cxn ang="0">
                    <a:pos x="5" y="15"/>
                  </a:cxn>
                </a:cxnLst>
                <a:rect l="0" t="0" r="r" b="b"/>
                <a:pathLst>
                  <a:path w="16" h="21">
                    <a:moveTo>
                      <a:pt x="5" y="13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5" y="13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7" y="0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5" y="10"/>
                    </a:moveTo>
                    <a:lnTo>
                      <a:pt x="15" y="13"/>
                    </a:lnTo>
                    <a:lnTo>
                      <a:pt x="3" y="13"/>
                    </a:lnTo>
                    <a:lnTo>
                      <a:pt x="3" y="10"/>
                    </a:lnTo>
                    <a:lnTo>
                      <a:pt x="15" y="10"/>
                    </a:lnTo>
                    <a:close/>
                    <a:moveTo>
                      <a:pt x="8" y="20"/>
                    </a:moveTo>
                    <a:lnTo>
                      <a:pt x="3" y="20"/>
                    </a:lnTo>
                    <a:lnTo>
                      <a:pt x="3" y="13"/>
                    </a:lnTo>
                    <a:lnTo>
                      <a:pt x="8" y="13"/>
                    </a:lnTo>
                    <a:lnTo>
                      <a:pt x="8" y="20"/>
                    </a:lnTo>
                    <a:close/>
                    <a:moveTo>
                      <a:pt x="8" y="8"/>
                    </a:moveTo>
                    <a:lnTo>
                      <a:pt x="10" y="8"/>
                    </a:lnTo>
                    <a:lnTo>
                      <a:pt x="10" y="20"/>
                    </a:lnTo>
                    <a:lnTo>
                      <a:pt x="8" y="20"/>
                    </a:lnTo>
                    <a:lnTo>
                      <a:pt x="8" y="8"/>
                    </a:lnTo>
                    <a:close/>
                    <a:moveTo>
                      <a:pt x="10" y="8"/>
                    </a:moveTo>
                    <a:lnTo>
                      <a:pt x="16" y="8"/>
                    </a:lnTo>
                    <a:lnTo>
                      <a:pt x="16" y="13"/>
                    </a:lnTo>
                    <a:lnTo>
                      <a:pt x="10" y="13"/>
                    </a:lnTo>
                    <a:lnTo>
                      <a:pt x="10" y="8"/>
                    </a:lnTo>
                    <a:close/>
                    <a:moveTo>
                      <a:pt x="16" y="13"/>
                    </a:moveTo>
                    <a:lnTo>
                      <a:pt x="16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16" y="13"/>
                    </a:lnTo>
                    <a:close/>
                    <a:moveTo>
                      <a:pt x="16" y="15"/>
                    </a:moveTo>
                    <a:lnTo>
                      <a:pt x="15" y="18"/>
                    </a:lnTo>
                    <a:lnTo>
                      <a:pt x="15" y="20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8" y="21"/>
                    </a:lnTo>
                    <a:lnTo>
                      <a:pt x="7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16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2609"/>
              <p:cNvSpPr>
                <a:spLocks noEditPoints="1"/>
              </p:cNvSpPr>
              <p:nvPr/>
            </p:nvSpPr>
            <p:spPr bwMode="auto">
              <a:xfrm>
                <a:off x="1414" y="2809"/>
                <a:ext cx="15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6" y="0"/>
                  </a:cxn>
                  <a:cxn ang="0">
                    <a:pos x="10" y="3"/>
                  </a:cxn>
                  <a:cxn ang="0">
                    <a:pos x="0" y="5"/>
                  </a:cxn>
                  <a:cxn ang="0">
                    <a:pos x="11" y="6"/>
                  </a:cxn>
                  <a:cxn ang="0">
                    <a:pos x="0" y="5"/>
                  </a:cxn>
                  <a:cxn ang="0">
                    <a:pos x="5" y="13"/>
                  </a:cxn>
                  <a:cxn ang="0">
                    <a:pos x="0" y="6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5" y="13"/>
                  </a:cxn>
                  <a:cxn ang="0">
                    <a:pos x="6" y="1"/>
                  </a:cxn>
                  <a:cxn ang="0">
                    <a:pos x="11" y="6"/>
                  </a:cxn>
                  <a:cxn ang="0">
                    <a:pos x="6" y="1"/>
                  </a:cxn>
                  <a:cxn ang="0">
                    <a:pos x="11" y="10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0" y="10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3" y="10"/>
                  </a:cxn>
                  <a:cxn ang="0">
                    <a:pos x="8" y="3"/>
                  </a:cxn>
                  <a:cxn ang="0">
                    <a:pos x="13" y="13"/>
                  </a:cxn>
                  <a:cxn ang="0">
                    <a:pos x="2" y="10"/>
                  </a:cxn>
                  <a:cxn ang="0">
                    <a:pos x="8" y="18"/>
                  </a:cxn>
                  <a:cxn ang="0">
                    <a:pos x="2" y="13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3" y="8"/>
                  </a:cxn>
                  <a:cxn ang="0">
                    <a:pos x="15" y="13"/>
                  </a:cxn>
                  <a:cxn ang="0">
                    <a:pos x="13" y="16"/>
                  </a:cxn>
                  <a:cxn ang="0">
                    <a:pos x="10" y="18"/>
                  </a:cxn>
                </a:cxnLst>
                <a:rect l="0" t="0" r="r" b="b"/>
                <a:pathLst>
                  <a:path w="15" h="18">
                    <a:moveTo>
                      <a:pt x="0" y="5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0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5" y="13"/>
                    </a:moveTo>
                    <a:lnTo>
                      <a:pt x="0" y="13"/>
                    </a:lnTo>
                    <a:lnTo>
                      <a:pt x="0" y="6"/>
                    </a:lnTo>
                    <a:lnTo>
                      <a:pt x="5" y="6"/>
                    </a:lnTo>
                    <a:lnTo>
                      <a:pt x="5" y="13"/>
                    </a:lnTo>
                    <a:close/>
                    <a:moveTo>
                      <a:pt x="5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"/>
                    </a:lnTo>
                    <a:close/>
                    <a:moveTo>
                      <a:pt x="6" y="1"/>
                    </a:moveTo>
                    <a:lnTo>
                      <a:pt x="11" y="1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1"/>
                    </a:lnTo>
                    <a:close/>
                    <a:moveTo>
                      <a:pt x="11" y="6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10"/>
                    </a:lnTo>
                    <a:lnTo>
                      <a:pt x="8" y="10"/>
                    </a:lnTo>
                    <a:lnTo>
                      <a:pt x="8" y="3"/>
                    </a:lnTo>
                    <a:close/>
                    <a:moveTo>
                      <a:pt x="13" y="10"/>
                    </a:moveTo>
                    <a:lnTo>
                      <a:pt x="13" y="13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13" y="10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3"/>
                    </a:lnTo>
                    <a:lnTo>
                      <a:pt x="8" y="13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1" y="6"/>
                    </a:lnTo>
                    <a:lnTo>
                      <a:pt x="13" y="8"/>
                    </a:lnTo>
                    <a:lnTo>
                      <a:pt x="15" y="10"/>
                    </a:lnTo>
                    <a:lnTo>
                      <a:pt x="15" y="13"/>
                    </a:lnTo>
                    <a:lnTo>
                      <a:pt x="15" y="14"/>
                    </a:lnTo>
                    <a:lnTo>
                      <a:pt x="13" y="16"/>
                    </a:lnTo>
                    <a:lnTo>
                      <a:pt x="11" y="18"/>
                    </a:lnTo>
                    <a:lnTo>
                      <a:pt x="10" y="1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2610"/>
              <p:cNvSpPr>
                <a:spLocks noEditPoints="1"/>
              </p:cNvSpPr>
              <p:nvPr/>
            </p:nvSpPr>
            <p:spPr bwMode="auto">
              <a:xfrm>
                <a:off x="1417" y="2815"/>
                <a:ext cx="15" cy="2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2" y="4"/>
                  </a:cxn>
                  <a:cxn ang="0">
                    <a:pos x="0" y="7"/>
                  </a:cxn>
                  <a:cxn ang="0">
                    <a:pos x="12" y="8"/>
                  </a:cxn>
                  <a:cxn ang="0">
                    <a:pos x="0" y="7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8"/>
                  </a:cxn>
                  <a:cxn ang="0">
                    <a:pos x="8" y="4"/>
                  </a:cxn>
                  <a:cxn ang="0">
                    <a:pos x="13" y="12"/>
                  </a:cxn>
                  <a:cxn ang="0">
                    <a:pos x="2" y="8"/>
                  </a:cxn>
                  <a:cxn ang="0">
                    <a:pos x="8" y="1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8" y="7"/>
                  </a:cxn>
                  <a:cxn ang="0">
                    <a:pos x="8" y="18"/>
                  </a:cxn>
                  <a:cxn ang="0">
                    <a:pos x="8" y="7"/>
                  </a:cxn>
                  <a:cxn ang="0">
                    <a:pos x="15" y="12"/>
                  </a:cxn>
                  <a:cxn ang="0">
                    <a:pos x="8" y="7"/>
                  </a:cxn>
                  <a:cxn ang="0">
                    <a:pos x="15" y="15"/>
                  </a:cxn>
                  <a:cxn ang="0">
                    <a:pos x="3" y="12"/>
                  </a:cxn>
                  <a:cxn ang="0">
                    <a:pos x="15" y="15"/>
                  </a:cxn>
                  <a:cxn ang="0">
                    <a:pos x="13" y="20"/>
                  </a:cxn>
                  <a:cxn ang="0">
                    <a:pos x="8" y="21"/>
                  </a:cxn>
                  <a:cxn ang="0">
                    <a:pos x="5" y="20"/>
                  </a:cxn>
                  <a:cxn ang="0">
                    <a:pos x="3" y="15"/>
                  </a:cxn>
                </a:cxnLst>
                <a:rect l="0" t="0" r="r" b="b"/>
                <a:pathLst>
                  <a:path w="15" h="21">
                    <a:moveTo>
                      <a:pt x="0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2" y="4"/>
                    </a:lnTo>
                    <a:lnTo>
                      <a:pt x="12" y="7"/>
                    </a:lnTo>
                    <a:lnTo>
                      <a:pt x="0" y="7"/>
                    </a:lnTo>
                    <a:close/>
                    <a:moveTo>
                      <a:pt x="12" y="7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12" y="7"/>
                    </a:lnTo>
                    <a:close/>
                    <a:moveTo>
                      <a:pt x="7" y="15"/>
                    </a:moveTo>
                    <a:lnTo>
                      <a:pt x="0" y="15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3" y="4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8" y="4"/>
                    </a:lnTo>
                    <a:close/>
                    <a:moveTo>
                      <a:pt x="13" y="8"/>
                    </a:moveTo>
                    <a:lnTo>
                      <a:pt x="13" y="12"/>
                    </a:lnTo>
                    <a:lnTo>
                      <a:pt x="2" y="12"/>
                    </a:lnTo>
                    <a:lnTo>
                      <a:pt x="2" y="8"/>
                    </a:lnTo>
                    <a:lnTo>
                      <a:pt x="13" y="8"/>
                    </a:lnTo>
                    <a:close/>
                    <a:moveTo>
                      <a:pt x="8" y="18"/>
                    </a:moveTo>
                    <a:lnTo>
                      <a:pt x="2" y="18"/>
                    </a:lnTo>
                    <a:lnTo>
                      <a:pt x="2" y="12"/>
                    </a:lnTo>
                    <a:lnTo>
                      <a:pt x="8" y="12"/>
                    </a:lnTo>
                    <a:lnTo>
                      <a:pt x="8" y="18"/>
                    </a:lnTo>
                    <a:close/>
                    <a:moveTo>
                      <a:pt x="8" y="7"/>
                    </a:moveTo>
                    <a:lnTo>
                      <a:pt x="8" y="7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8" y="7"/>
                    </a:lnTo>
                    <a:close/>
                    <a:moveTo>
                      <a:pt x="8" y="7"/>
                    </a:moveTo>
                    <a:lnTo>
                      <a:pt x="15" y="7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8" y="7"/>
                    </a:lnTo>
                    <a:close/>
                    <a:moveTo>
                      <a:pt x="15" y="12"/>
                    </a:moveTo>
                    <a:lnTo>
                      <a:pt x="15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15" y="12"/>
                    </a:lnTo>
                    <a:close/>
                    <a:moveTo>
                      <a:pt x="15" y="15"/>
                    </a:moveTo>
                    <a:lnTo>
                      <a:pt x="15" y="17"/>
                    </a:lnTo>
                    <a:lnTo>
                      <a:pt x="13" y="20"/>
                    </a:lnTo>
                    <a:lnTo>
                      <a:pt x="12" y="20"/>
                    </a:lnTo>
                    <a:lnTo>
                      <a:pt x="8" y="21"/>
                    </a:lnTo>
                    <a:lnTo>
                      <a:pt x="7" y="20"/>
                    </a:lnTo>
                    <a:lnTo>
                      <a:pt x="5" y="20"/>
                    </a:lnTo>
                    <a:lnTo>
                      <a:pt x="3" y="17"/>
                    </a:lnTo>
                    <a:lnTo>
                      <a:pt x="3" y="15"/>
                    </a:lnTo>
                    <a:lnTo>
                      <a:pt x="15" y="1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2611"/>
              <p:cNvSpPr>
                <a:spLocks noEditPoints="1"/>
              </p:cNvSpPr>
              <p:nvPr/>
            </p:nvSpPr>
            <p:spPr bwMode="auto">
              <a:xfrm>
                <a:off x="1420" y="2825"/>
                <a:ext cx="17" cy="1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3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2" y="10"/>
                  </a:cxn>
                  <a:cxn ang="0">
                    <a:pos x="12" y="2"/>
                  </a:cxn>
                  <a:cxn ang="0">
                    <a:pos x="2" y="10"/>
                  </a:cxn>
                  <a:cxn ang="0">
                    <a:pos x="12" y="2"/>
                  </a:cxn>
                  <a:cxn ang="0">
                    <a:pos x="13" y="7"/>
                  </a:cxn>
                  <a:cxn ang="0">
                    <a:pos x="12" y="2"/>
                  </a:cxn>
                  <a:cxn ang="0">
                    <a:pos x="13" y="10"/>
                  </a:cxn>
                  <a:cxn ang="0">
                    <a:pos x="2" y="7"/>
                  </a:cxn>
                  <a:cxn ang="0">
                    <a:pos x="7" y="15"/>
                  </a:cxn>
                  <a:cxn ang="0">
                    <a:pos x="2" y="10"/>
                  </a:cxn>
                  <a:cxn ang="0">
                    <a:pos x="7" y="15"/>
                  </a:cxn>
                  <a:cxn ang="0">
                    <a:pos x="9" y="3"/>
                  </a:cxn>
                  <a:cxn ang="0">
                    <a:pos x="7" y="15"/>
                  </a:cxn>
                  <a:cxn ang="0">
                    <a:pos x="9" y="3"/>
                  </a:cxn>
                  <a:cxn ang="0">
                    <a:pos x="15" y="10"/>
                  </a:cxn>
                  <a:cxn ang="0">
                    <a:pos x="9" y="3"/>
                  </a:cxn>
                  <a:cxn ang="0">
                    <a:pos x="15" y="11"/>
                  </a:cxn>
                  <a:cxn ang="0">
                    <a:pos x="4" y="10"/>
                  </a:cxn>
                  <a:cxn ang="0">
                    <a:pos x="9" y="18"/>
                  </a:cxn>
                  <a:cxn ang="0">
                    <a:pos x="4" y="11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9" y="18"/>
                  </a:cxn>
                  <a:cxn ang="0">
                    <a:pos x="10" y="7"/>
                  </a:cxn>
                  <a:cxn ang="0">
                    <a:pos x="15" y="8"/>
                  </a:cxn>
                  <a:cxn ang="0">
                    <a:pos x="17" y="11"/>
                  </a:cxn>
                  <a:cxn ang="0">
                    <a:pos x="15" y="16"/>
                  </a:cxn>
                  <a:cxn ang="0">
                    <a:pos x="10" y="18"/>
                  </a:cxn>
                </a:cxnLst>
                <a:rect l="0" t="0" r="r" b="b"/>
                <a:pathLst>
                  <a:path w="17" h="18">
                    <a:moveTo>
                      <a:pt x="2" y="10"/>
                    </a:moveTo>
                    <a:lnTo>
                      <a:pt x="0" y="8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2" y="10"/>
                    </a:lnTo>
                    <a:close/>
                    <a:moveTo>
                      <a:pt x="10" y="0"/>
                    </a:moveTo>
                    <a:lnTo>
                      <a:pt x="12" y="2"/>
                    </a:lnTo>
                    <a:lnTo>
                      <a:pt x="4" y="11"/>
                    </a:lnTo>
                    <a:lnTo>
                      <a:pt x="2" y="10"/>
                    </a:lnTo>
                    <a:lnTo>
                      <a:pt x="10" y="0"/>
                    </a:lnTo>
                    <a:close/>
                    <a:moveTo>
                      <a:pt x="12" y="2"/>
                    </a:moveTo>
                    <a:lnTo>
                      <a:pt x="13" y="3"/>
                    </a:lnTo>
                    <a:lnTo>
                      <a:pt x="13" y="7"/>
                    </a:lnTo>
                    <a:lnTo>
                      <a:pt x="7" y="7"/>
                    </a:lnTo>
                    <a:lnTo>
                      <a:pt x="12" y="2"/>
                    </a:lnTo>
                    <a:close/>
                    <a:moveTo>
                      <a:pt x="13" y="7"/>
                    </a:moveTo>
                    <a:lnTo>
                      <a:pt x="13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13" y="7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10"/>
                    </a:lnTo>
                    <a:lnTo>
                      <a:pt x="7" y="10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9" y="3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9" y="3"/>
                    </a:moveTo>
                    <a:lnTo>
                      <a:pt x="15" y="3"/>
                    </a:lnTo>
                    <a:lnTo>
                      <a:pt x="15" y="10"/>
                    </a:lnTo>
                    <a:lnTo>
                      <a:pt x="9" y="10"/>
                    </a:lnTo>
                    <a:lnTo>
                      <a:pt x="9" y="3"/>
                    </a:lnTo>
                    <a:close/>
                    <a:moveTo>
                      <a:pt x="15" y="10"/>
                    </a:moveTo>
                    <a:lnTo>
                      <a:pt x="15" y="11"/>
                    </a:lnTo>
                    <a:lnTo>
                      <a:pt x="4" y="11"/>
                    </a:lnTo>
                    <a:lnTo>
                      <a:pt x="4" y="10"/>
                    </a:lnTo>
                    <a:lnTo>
                      <a:pt x="15" y="10"/>
                    </a:lnTo>
                    <a:close/>
                    <a:moveTo>
                      <a:pt x="9" y="18"/>
                    </a:moveTo>
                    <a:lnTo>
                      <a:pt x="4" y="18"/>
                    </a:lnTo>
                    <a:lnTo>
                      <a:pt x="4" y="11"/>
                    </a:lnTo>
                    <a:lnTo>
                      <a:pt x="9" y="11"/>
                    </a:lnTo>
                    <a:lnTo>
                      <a:pt x="9" y="18"/>
                    </a:lnTo>
                    <a:close/>
                    <a:moveTo>
                      <a:pt x="9" y="7"/>
                    </a:moveTo>
                    <a:lnTo>
                      <a:pt x="10" y="7"/>
                    </a:lnTo>
                    <a:lnTo>
                      <a:pt x="10" y="18"/>
                    </a:lnTo>
                    <a:lnTo>
                      <a:pt x="9" y="18"/>
                    </a:lnTo>
                    <a:lnTo>
                      <a:pt x="9" y="7"/>
                    </a:lnTo>
                    <a:close/>
                    <a:moveTo>
                      <a:pt x="10" y="7"/>
                    </a:moveTo>
                    <a:lnTo>
                      <a:pt x="13" y="7"/>
                    </a:lnTo>
                    <a:lnTo>
                      <a:pt x="15" y="8"/>
                    </a:lnTo>
                    <a:lnTo>
                      <a:pt x="17" y="10"/>
                    </a:lnTo>
                    <a:lnTo>
                      <a:pt x="17" y="11"/>
                    </a:lnTo>
                    <a:lnTo>
                      <a:pt x="17" y="15"/>
                    </a:lnTo>
                    <a:lnTo>
                      <a:pt x="15" y="16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2612"/>
              <p:cNvSpPr>
                <a:spLocks noEditPoints="1"/>
              </p:cNvSpPr>
              <p:nvPr/>
            </p:nvSpPr>
            <p:spPr bwMode="auto">
              <a:xfrm>
                <a:off x="1425" y="2832"/>
                <a:ext cx="15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3"/>
                  </a:cxn>
                  <a:cxn ang="0">
                    <a:pos x="0" y="4"/>
                  </a:cxn>
                  <a:cxn ang="0">
                    <a:pos x="12" y="8"/>
                  </a:cxn>
                  <a:cxn ang="0">
                    <a:pos x="0" y="4"/>
                  </a:cxn>
                  <a:cxn ang="0">
                    <a:pos x="5" y="14"/>
                  </a:cxn>
                  <a:cxn ang="0">
                    <a:pos x="0" y="8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5" y="14"/>
                  </a:cxn>
                  <a:cxn ang="0">
                    <a:pos x="7" y="3"/>
                  </a:cxn>
                  <a:cxn ang="0">
                    <a:pos x="13" y="8"/>
                  </a:cxn>
                  <a:cxn ang="0">
                    <a:pos x="7" y="3"/>
                  </a:cxn>
                  <a:cxn ang="0">
                    <a:pos x="13" y="11"/>
                  </a:cxn>
                  <a:cxn ang="0">
                    <a:pos x="0" y="8"/>
                  </a:cxn>
                  <a:cxn ang="0">
                    <a:pos x="7" y="17"/>
                  </a:cxn>
                  <a:cxn ang="0">
                    <a:pos x="0" y="11"/>
                  </a:cxn>
                  <a:cxn ang="0">
                    <a:pos x="7" y="17"/>
                  </a:cxn>
                  <a:cxn ang="0">
                    <a:pos x="8" y="4"/>
                  </a:cxn>
                  <a:cxn ang="0">
                    <a:pos x="7" y="17"/>
                  </a:cxn>
                  <a:cxn ang="0">
                    <a:pos x="8" y="4"/>
                  </a:cxn>
                  <a:cxn ang="0">
                    <a:pos x="15" y="11"/>
                  </a:cxn>
                  <a:cxn ang="0">
                    <a:pos x="8" y="4"/>
                  </a:cxn>
                  <a:cxn ang="0">
                    <a:pos x="15" y="14"/>
                  </a:cxn>
                  <a:cxn ang="0">
                    <a:pos x="4" y="11"/>
                  </a:cxn>
                  <a:cxn ang="0">
                    <a:pos x="15" y="14"/>
                  </a:cxn>
                  <a:cxn ang="0">
                    <a:pos x="13" y="17"/>
                  </a:cxn>
                  <a:cxn ang="0">
                    <a:pos x="8" y="19"/>
                  </a:cxn>
                  <a:cxn ang="0">
                    <a:pos x="5" y="17"/>
                  </a:cxn>
                  <a:cxn ang="0">
                    <a:pos x="4" y="14"/>
                  </a:cxn>
                </a:cxnLst>
                <a:rect l="0" t="0" r="r" b="b"/>
                <a:pathLst>
                  <a:path w="15" h="19">
                    <a:moveTo>
                      <a:pt x="0" y="4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2" y="4"/>
                    </a:lnTo>
                    <a:lnTo>
                      <a:pt x="0" y="4"/>
                    </a:lnTo>
                    <a:close/>
                    <a:moveTo>
                      <a:pt x="12" y="4"/>
                    </a:moveTo>
                    <a:lnTo>
                      <a:pt x="12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2" y="4"/>
                    </a:lnTo>
                    <a:close/>
                    <a:moveTo>
                      <a:pt x="5" y="14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14"/>
                    </a:lnTo>
                    <a:close/>
                    <a:moveTo>
                      <a:pt x="5" y="3"/>
                    </a:moveTo>
                    <a:lnTo>
                      <a:pt x="7" y="3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3"/>
                    </a:lnTo>
                    <a:close/>
                    <a:moveTo>
                      <a:pt x="7" y="3"/>
                    </a:moveTo>
                    <a:lnTo>
                      <a:pt x="13" y="3"/>
                    </a:lnTo>
                    <a:lnTo>
                      <a:pt x="13" y="8"/>
                    </a:lnTo>
                    <a:lnTo>
                      <a:pt x="7" y="8"/>
                    </a:lnTo>
                    <a:lnTo>
                      <a:pt x="7" y="3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13" y="8"/>
                    </a:lnTo>
                    <a:close/>
                    <a:moveTo>
                      <a:pt x="7" y="17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17"/>
                    </a:lnTo>
                    <a:close/>
                    <a:moveTo>
                      <a:pt x="7" y="4"/>
                    </a:moveTo>
                    <a:lnTo>
                      <a:pt x="8" y="4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7" y="4"/>
                    </a:lnTo>
                    <a:close/>
                    <a:moveTo>
                      <a:pt x="8" y="4"/>
                    </a:moveTo>
                    <a:lnTo>
                      <a:pt x="15" y="4"/>
                    </a:lnTo>
                    <a:lnTo>
                      <a:pt x="15" y="11"/>
                    </a:lnTo>
                    <a:lnTo>
                      <a:pt x="8" y="11"/>
                    </a:lnTo>
                    <a:lnTo>
                      <a:pt x="8" y="4"/>
                    </a:lnTo>
                    <a:close/>
                    <a:moveTo>
                      <a:pt x="15" y="11"/>
                    </a:moveTo>
                    <a:lnTo>
                      <a:pt x="15" y="14"/>
                    </a:lnTo>
                    <a:lnTo>
                      <a:pt x="4" y="14"/>
                    </a:lnTo>
                    <a:lnTo>
                      <a:pt x="4" y="11"/>
                    </a:lnTo>
                    <a:lnTo>
                      <a:pt x="15" y="11"/>
                    </a:lnTo>
                    <a:close/>
                    <a:moveTo>
                      <a:pt x="15" y="14"/>
                    </a:moveTo>
                    <a:lnTo>
                      <a:pt x="13" y="16"/>
                    </a:lnTo>
                    <a:lnTo>
                      <a:pt x="13" y="17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2613"/>
              <p:cNvSpPr>
                <a:spLocks noEditPoints="1"/>
              </p:cNvSpPr>
              <p:nvPr/>
            </p:nvSpPr>
            <p:spPr bwMode="auto">
              <a:xfrm>
                <a:off x="1429" y="2840"/>
                <a:ext cx="14" cy="19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1"/>
                  </a:cxn>
                  <a:cxn ang="0">
                    <a:pos x="4" y="11"/>
                  </a:cxn>
                  <a:cxn ang="0">
                    <a:pos x="6" y="0"/>
                  </a:cxn>
                  <a:cxn ang="0">
                    <a:pos x="4" y="11"/>
                  </a:cxn>
                  <a:cxn ang="0">
                    <a:pos x="6" y="0"/>
                  </a:cxn>
                  <a:cxn ang="0">
                    <a:pos x="11" y="6"/>
                  </a:cxn>
                  <a:cxn ang="0">
                    <a:pos x="6" y="0"/>
                  </a:cxn>
                  <a:cxn ang="0">
                    <a:pos x="11" y="9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0" y="9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6" y="14"/>
                  </a:cxn>
                  <a:cxn ang="0">
                    <a:pos x="8" y="3"/>
                  </a:cxn>
                  <a:cxn ang="0">
                    <a:pos x="13" y="9"/>
                  </a:cxn>
                  <a:cxn ang="0">
                    <a:pos x="8" y="3"/>
                  </a:cxn>
                  <a:cxn ang="0">
                    <a:pos x="13" y="11"/>
                  </a:cxn>
                  <a:cxn ang="0">
                    <a:pos x="1" y="9"/>
                  </a:cxn>
                  <a:cxn ang="0">
                    <a:pos x="3" y="16"/>
                  </a:cxn>
                  <a:cxn ang="0">
                    <a:pos x="1" y="11"/>
                  </a:cxn>
                  <a:cxn ang="0">
                    <a:pos x="3" y="16"/>
                  </a:cxn>
                  <a:cxn ang="0">
                    <a:pos x="13" y="9"/>
                  </a:cxn>
                  <a:cxn ang="0">
                    <a:pos x="3" y="16"/>
                  </a:cxn>
                  <a:cxn ang="0">
                    <a:pos x="13" y="9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9" y="19"/>
                  </a:cxn>
                  <a:cxn ang="0">
                    <a:pos x="4" y="18"/>
                  </a:cxn>
                </a:cxnLst>
                <a:rect l="0" t="0" r="r" b="b"/>
                <a:pathLst>
                  <a:path w="14" h="19">
                    <a:moveTo>
                      <a:pt x="4" y="11"/>
                    </a:moveTo>
                    <a:lnTo>
                      <a:pt x="3" y="11"/>
                    </a:lnTo>
                    <a:lnTo>
                      <a:pt x="1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4" y="11"/>
                    </a:lnTo>
                    <a:close/>
                    <a:moveTo>
                      <a:pt x="4" y="0"/>
                    </a:moveTo>
                    <a:lnTo>
                      <a:pt x="6" y="0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4" y="0"/>
                    </a:lnTo>
                    <a:close/>
                    <a:moveTo>
                      <a:pt x="6" y="0"/>
                    </a:moveTo>
                    <a:lnTo>
                      <a:pt x="11" y="0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  <a:moveTo>
                      <a:pt x="11" y="6"/>
                    </a:moveTo>
                    <a:lnTo>
                      <a:pt x="11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11" y="6"/>
                    </a:lnTo>
                    <a:close/>
                    <a:moveTo>
                      <a:pt x="6" y="14"/>
                    </a:moveTo>
                    <a:lnTo>
                      <a:pt x="0" y="14"/>
                    </a:lnTo>
                    <a:lnTo>
                      <a:pt x="0" y="9"/>
                    </a:lnTo>
                    <a:lnTo>
                      <a:pt x="6" y="9"/>
                    </a:lnTo>
                    <a:lnTo>
                      <a:pt x="6" y="14"/>
                    </a:lnTo>
                    <a:close/>
                    <a:moveTo>
                      <a:pt x="6" y="3"/>
                    </a:moveTo>
                    <a:lnTo>
                      <a:pt x="8" y="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6" y="3"/>
                    </a:lnTo>
                    <a:close/>
                    <a:moveTo>
                      <a:pt x="8" y="3"/>
                    </a:moveTo>
                    <a:lnTo>
                      <a:pt x="13" y="3"/>
                    </a:lnTo>
                    <a:lnTo>
                      <a:pt x="13" y="9"/>
                    </a:lnTo>
                    <a:lnTo>
                      <a:pt x="8" y="9"/>
                    </a:lnTo>
                    <a:lnTo>
                      <a:pt x="8" y="3"/>
                    </a:lnTo>
                    <a:close/>
                    <a:moveTo>
                      <a:pt x="13" y="9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13" y="9"/>
                    </a:lnTo>
                    <a:close/>
                    <a:moveTo>
                      <a:pt x="3" y="16"/>
                    </a:moveTo>
                    <a:lnTo>
                      <a:pt x="1" y="14"/>
                    </a:lnTo>
                    <a:lnTo>
                      <a:pt x="1" y="11"/>
                    </a:lnTo>
                    <a:lnTo>
                      <a:pt x="8" y="11"/>
                    </a:lnTo>
                    <a:lnTo>
                      <a:pt x="3" y="16"/>
                    </a:lnTo>
                    <a:close/>
                    <a:moveTo>
                      <a:pt x="11" y="8"/>
                    </a:moveTo>
                    <a:lnTo>
                      <a:pt x="13" y="9"/>
                    </a:lnTo>
                    <a:lnTo>
                      <a:pt x="4" y="18"/>
                    </a:lnTo>
                    <a:lnTo>
                      <a:pt x="3" y="16"/>
                    </a:lnTo>
                    <a:lnTo>
                      <a:pt x="11" y="8"/>
                    </a:lnTo>
                    <a:close/>
                    <a:moveTo>
                      <a:pt x="13" y="9"/>
                    </a:moveTo>
                    <a:lnTo>
                      <a:pt x="14" y="11"/>
                    </a:lnTo>
                    <a:lnTo>
                      <a:pt x="14" y="13"/>
                    </a:lnTo>
                    <a:lnTo>
                      <a:pt x="14" y="14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9" y="19"/>
                    </a:lnTo>
                    <a:lnTo>
                      <a:pt x="6" y="18"/>
                    </a:lnTo>
                    <a:lnTo>
                      <a:pt x="4" y="18"/>
                    </a:lnTo>
                    <a:lnTo>
                      <a:pt x="13" y="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2614"/>
              <p:cNvSpPr>
                <a:spLocks noEditPoints="1"/>
              </p:cNvSpPr>
              <p:nvPr/>
            </p:nvSpPr>
            <p:spPr bwMode="auto">
              <a:xfrm>
                <a:off x="1432" y="2848"/>
                <a:ext cx="1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" y="0"/>
                  </a:cxn>
                  <a:cxn ang="0">
                    <a:pos x="8" y="0"/>
                  </a:cxn>
                  <a:cxn ang="0">
                    <a:pos x="11" y="3"/>
                  </a:cxn>
                  <a:cxn ang="0">
                    <a:pos x="0" y="5"/>
                  </a:cxn>
                  <a:cxn ang="0">
                    <a:pos x="11" y="8"/>
                  </a:cxn>
                  <a:cxn ang="0">
                    <a:pos x="0" y="5"/>
                  </a:cxn>
                  <a:cxn ang="0">
                    <a:pos x="6" y="13"/>
                  </a:cxn>
                  <a:cxn ang="0">
                    <a:pos x="0" y="8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6" y="13"/>
                  </a:cxn>
                  <a:cxn ang="0">
                    <a:pos x="6" y="1"/>
                  </a:cxn>
                  <a:cxn ang="0">
                    <a:pos x="13" y="8"/>
                  </a:cxn>
                  <a:cxn ang="0">
                    <a:pos x="6" y="1"/>
                  </a:cxn>
                  <a:cxn ang="0">
                    <a:pos x="13" y="11"/>
                  </a:cxn>
                  <a:cxn ang="0">
                    <a:pos x="1" y="8"/>
                  </a:cxn>
                  <a:cxn ang="0">
                    <a:pos x="6" y="16"/>
                  </a:cxn>
                  <a:cxn ang="0">
                    <a:pos x="1" y="11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6" y="16"/>
                  </a:cxn>
                  <a:cxn ang="0">
                    <a:pos x="8" y="5"/>
                  </a:cxn>
                  <a:cxn ang="0">
                    <a:pos x="14" y="11"/>
                  </a:cxn>
                  <a:cxn ang="0">
                    <a:pos x="8" y="5"/>
                  </a:cxn>
                  <a:cxn ang="0">
                    <a:pos x="14" y="13"/>
                  </a:cxn>
                  <a:cxn ang="0">
                    <a:pos x="3" y="11"/>
                  </a:cxn>
                  <a:cxn ang="0">
                    <a:pos x="14" y="13"/>
                  </a:cxn>
                  <a:cxn ang="0">
                    <a:pos x="13" y="18"/>
                  </a:cxn>
                  <a:cxn ang="0">
                    <a:pos x="8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4" h="19">
                    <a:moveTo>
                      <a:pt x="0" y="5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0" y="5"/>
                    </a:lnTo>
                    <a:close/>
                    <a:moveTo>
                      <a:pt x="11" y="5"/>
                    </a:moveTo>
                    <a:lnTo>
                      <a:pt x="1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1" y="5"/>
                    </a:lnTo>
                    <a:close/>
                    <a:moveTo>
                      <a:pt x="6" y="13"/>
                    </a:moveTo>
                    <a:lnTo>
                      <a:pt x="0" y="13"/>
                    </a:lnTo>
                    <a:lnTo>
                      <a:pt x="0" y="8"/>
                    </a:lnTo>
                    <a:lnTo>
                      <a:pt x="6" y="8"/>
                    </a:lnTo>
                    <a:lnTo>
                      <a:pt x="6" y="13"/>
                    </a:lnTo>
                    <a:close/>
                    <a:moveTo>
                      <a:pt x="6" y="1"/>
                    </a:moveTo>
                    <a:lnTo>
                      <a:pt x="6" y="1"/>
                    </a:lnTo>
                    <a:lnTo>
                      <a:pt x="6" y="13"/>
                    </a:lnTo>
                    <a:lnTo>
                      <a:pt x="6" y="13"/>
                    </a:lnTo>
                    <a:lnTo>
                      <a:pt x="6" y="1"/>
                    </a:lnTo>
                    <a:close/>
                    <a:moveTo>
                      <a:pt x="6" y="1"/>
                    </a:moveTo>
                    <a:lnTo>
                      <a:pt x="13" y="1"/>
                    </a:lnTo>
                    <a:lnTo>
                      <a:pt x="13" y="8"/>
                    </a:lnTo>
                    <a:lnTo>
                      <a:pt x="6" y="8"/>
                    </a:lnTo>
                    <a:lnTo>
                      <a:pt x="6" y="1"/>
                    </a:lnTo>
                    <a:close/>
                    <a:moveTo>
                      <a:pt x="13" y="8"/>
                    </a:moveTo>
                    <a:lnTo>
                      <a:pt x="13" y="11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13" y="8"/>
                    </a:lnTo>
                    <a:close/>
                    <a:moveTo>
                      <a:pt x="6" y="16"/>
                    </a:moveTo>
                    <a:lnTo>
                      <a:pt x="1" y="16"/>
                    </a:lnTo>
                    <a:lnTo>
                      <a:pt x="1" y="11"/>
                    </a:lnTo>
                    <a:lnTo>
                      <a:pt x="6" y="11"/>
                    </a:lnTo>
                    <a:lnTo>
                      <a:pt x="6" y="16"/>
                    </a:lnTo>
                    <a:close/>
                    <a:moveTo>
                      <a:pt x="6" y="5"/>
                    </a:moveTo>
                    <a:lnTo>
                      <a:pt x="8" y="5"/>
                    </a:lnTo>
                    <a:lnTo>
                      <a:pt x="8" y="16"/>
                    </a:lnTo>
                    <a:lnTo>
                      <a:pt x="6" y="16"/>
                    </a:lnTo>
                    <a:lnTo>
                      <a:pt x="6" y="5"/>
                    </a:lnTo>
                    <a:close/>
                    <a:moveTo>
                      <a:pt x="8" y="5"/>
                    </a:moveTo>
                    <a:lnTo>
                      <a:pt x="14" y="5"/>
                    </a:lnTo>
                    <a:lnTo>
                      <a:pt x="14" y="11"/>
                    </a:lnTo>
                    <a:lnTo>
                      <a:pt x="8" y="11"/>
                    </a:lnTo>
                    <a:lnTo>
                      <a:pt x="8" y="5"/>
                    </a:lnTo>
                    <a:close/>
                    <a:moveTo>
                      <a:pt x="14" y="11"/>
                    </a:moveTo>
                    <a:lnTo>
                      <a:pt x="14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4" y="11"/>
                    </a:lnTo>
                    <a:close/>
                    <a:moveTo>
                      <a:pt x="14" y="13"/>
                    </a:moveTo>
                    <a:lnTo>
                      <a:pt x="14" y="16"/>
                    </a:lnTo>
                    <a:lnTo>
                      <a:pt x="13" y="18"/>
                    </a:lnTo>
                    <a:lnTo>
                      <a:pt x="11" y="19"/>
                    </a:lnTo>
                    <a:lnTo>
                      <a:pt x="8" y="19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2615"/>
              <p:cNvSpPr>
                <a:spLocks noEditPoints="1"/>
              </p:cNvSpPr>
              <p:nvPr/>
            </p:nvSpPr>
            <p:spPr bwMode="auto">
              <a:xfrm>
                <a:off x="1435" y="2856"/>
                <a:ext cx="16" cy="19"/>
              </a:xfrm>
              <a:custGeom>
                <a:avLst/>
                <a:gdLst/>
                <a:ahLst/>
                <a:cxnLst>
                  <a:cxn ang="0">
                    <a:pos x="3" y="11"/>
                  </a:cxn>
                  <a:cxn ang="0">
                    <a:pos x="0" y="8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5" y="11"/>
                  </a:cxn>
                  <a:cxn ang="0">
                    <a:pos x="7" y="0"/>
                  </a:cxn>
                  <a:cxn ang="0">
                    <a:pos x="13" y="5"/>
                  </a:cxn>
                  <a:cxn ang="0">
                    <a:pos x="7" y="0"/>
                  </a:cxn>
                  <a:cxn ang="0">
                    <a:pos x="13" y="8"/>
                  </a:cxn>
                  <a:cxn ang="0">
                    <a:pos x="2" y="5"/>
                  </a:cxn>
                  <a:cxn ang="0">
                    <a:pos x="7" y="15"/>
                  </a:cxn>
                  <a:cxn ang="0">
                    <a:pos x="2" y="8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7" y="15"/>
                  </a:cxn>
                  <a:cxn ang="0">
                    <a:pos x="8" y="3"/>
                  </a:cxn>
                  <a:cxn ang="0">
                    <a:pos x="15" y="8"/>
                  </a:cxn>
                  <a:cxn ang="0">
                    <a:pos x="8" y="3"/>
                  </a:cxn>
                  <a:cxn ang="0">
                    <a:pos x="15" y="11"/>
                  </a:cxn>
                  <a:cxn ang="0">
                    <a:pos x="3" y="8"/>
                  </a:cxn>
                  <a:cxn ang="0">
                    <a:pos x="8" y="18"/>
                  </a:cxn>
                  <a:cxn ang="0">
                    <a:pos x="3" y="11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8" y="18"/>
                  </a:cxn>
                  <a:cxn ang="0">
                    <a:pos x="10" y="6"/>
                  </a:cxn>
                  <a:cxn ang="0">
                    <a:pos x="16" y="11"/>
                  </a:cxn>
                  <a:cxn ang="0">
                    <a:pos x="10" y="6"/>
                  </a:cxn>
                  <a:cxn ang="0">
                    <a:pos x="16" y="13"/>
                  </a:cxn>
                  <a:cxn ang="0">
                    <a:pos x="3" y="11"/>
                  </a:cxn>
                  <a:cxn ang="0">
                    <a:pos x="16" y="13"/>
                  </a:cxn>
                  <a:cxn ang="0">
                    <a:pos x="13" y="18"/>
                  </a:cxn>
                  <a:cxn ang="0">
                    <a:pos x="10" y="19"/>
                  </a:cxn>
                  <a:cxn ang="0">
                    <a:pos x="5" y="18"/>
                  </a:cxn>
                  <a:cxn ang="0">
                    <a:pos x="3" y="13"/>
                  </a:cxn>
                </a:cxnLst>
                <a:rect l="0" t="0" r="r" b="b"/>
                <a:pathLst>
                  <a:path w="16" h="19">
                    <a:moveTo>
                      <a:pt x="5" y="11"/>
                    </a:moveTo>
                    <a:lnTo>
                      <a:pt x="3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  <a:moveTo>
                      <a:pt x="5" y="0"/>
                    </a:moveTo>
                    <a:lnTo>
                      <a:pt x="7" y="0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5" y="0"/>
                    </a:lnTo>
                    <a:close/>
                    <a:moveTo>
                      <a:pt x="7" y="0"/>
                    </a:moveTo>
                    <a:lnTo>
                      <a:pt x="13" y="0"/>
                    </a:lnTo>
                    <a:lnTo>
                      <a:pt x="13" y="5"/>
                    </a:lnTo>
                    <a:lnTo>
                      <a:pt x="7" y="5"/>
                    </a:lnTo>
                    <a:lnTo>
                      <a:pt x="7" y="0"/>
                    </a:lnTo>
                    <a:close/>
                    <a:moveTo>
                      <a:pt x="13" y="5"/>
                    </a:moveTo>
                    <a:lnTo>
                      <a:pt x="13" y="8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13" y="5"/>
                    </a:lnTo>
                    <a:close/>
                    <a:moveTo>
                      <a:pt x="7" y="15"/>
                    </a:moveTo>
                    <a:lnTo>
                      <a:pt x="2" y="15"/>
                    </a:lnTo>
                    <a:lnTo>
                      <a:pt x="2" y="8"/>
                    </a:lnTo>
                    <a:lnTo>
                      <a:pt x="7" y="8"/>
                    </a:lnTo>
                    <a:lnTo>
                      <a:pt x="7" y="15"/>
                    </a:lnTo>
                    <a:close/>
                    <a:moveTo>
                      <a:pt x="7" y="3"/>
                    </a:moveTo>
                    <a:lnTo>
                      <a:pt x="8" y="3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7" y="3"/>
                    </a:lnTo>
                    <a:close/>
                    <a:moveTo>
                      <a:pt x="8" y="3"/>
                    </a:moveTo>
                    <a:lnTo>
                      <a:pt x="15" y="3"/>
                    </a:lnTo>
                    <a:lnTo>
                      <a:pt x="15" y="8"/>
                    </a:lnTo>
                    <a:lnTo>
                      <a:pt x="8" y="8"/>
                    </a:lnTo>
                    <a:lnTo>
                      <a:pt x="8" y="3"/>
                    </a:lnTo>
                    <a:close/>
                    <a:moveTo>
                      <a:pt x="15" y="8"/>
                    </a:moveTo>
                    <a:lnTo>
                      <a:pt x="15" y="11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15" y="8"/>
                    </a:lnTo>
                    <a:close/>
                    <a:moveTo>
                      <a:pt x="8" y="18"/>
                    </a:moveTo>
                    <a:lnTo>
                      <a:pt x="3" y="18"/>
                    </a:lnTo>
                    <a:lnTo>
                      <a:pt x="3" y="11"/>
                    </a:lnTo>
                    <a:lnTo>
                      <a:pt x="8" y="11"/>
                    </a:lnTo>
                    <a:lnTo>
                      <a:pt x="8" y="18"/>
                    </a:lnTo>
                    <a:close/>
                    <a:moveTo>
                      <a:pt x="8" y="6"/>
                    </a:moveTo>
                    <a:lnTo>
                      <a:pt x="10" y="6"/>
                    </a:lnTo>
                    <a:lnTo>
                      <a:pt x="10" y="18"/>
                    </a:lnTo>
                    <a:lnTo>
                      <a:pt x="8" y="18"/>
                    </a:lnTo>
                    <a:lnTo>
                      <a:pt x="8" y="6"/>
                    </a:lnTo>
                    <a:close/>
                    <a:moveTo>
                      <a:pt x="10" y="6"/>
                    </a:moveTo>
                    <a:lnTo>
                      <a:pt x="16" y="6"/>
                    </a:lnTo>
                    <a:lnTo>
                      <a:pt x="16" y="11"/>
                    </a:lnTo>
                    <a:lnTo>
                      <a:pt x="10" y="11"/>
                    </a:lnTo>
                    <a:lnTo>
                      <a:pt x="10" y="6"/>
                    </a:lnTo>
                    <a:close/>
                    <a:moveTo>
                      <a:pt x="16" y="11"/>
                    </a:moveTo>
                    <a:lnTo>
                      <a:pt x="16" y="13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16" y="11"/>
                    </a:lnTo>
                    <a:close/>
                    <a:moveTo>
                      <a:pt x="16" y="13"/>
                    </a:moveTo>
                    <a:lnTo>
                      <a:pt x="15" y="15"/>
                    </a:lnTo>
                    <a:lnTo>
                      <a:pt x="13" y="18"/>
                    </a:lnTo>
                    <a:lnTo>
                      <a:pt x="11" y="18"/>
                    </a:lnTo>
                    <a:lnTo>
                      <a:pt x="10" y="19"/>
                    </a:lnTo>
                    <a:lnTo>
                      <a:pt x="8" y="18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3" y="13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" name="Freeform 2616"/>
            <p:cNvSpPr>
              <a:spLocks noEditPoints="1"/>
            </p:cNvSpPr>
            <p:nvPr/>
          </p:nvSpPr>
          <p:spPr bwMode="auto">
            <a:xfrm>
              <a:off x="1483" y="3000"/>
              <a:ext cx="17" cy="18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3"/>
                </a:cxn>
                <a:cxn ang="0">
                  <a:pos x="0" y="5"/>
                </a:cxn>
                <a:cxn ang="0">
                  <a:pos x="13" y="7"/>
                </a:cxn>
                <a:cxn ang="0">
                  <a:pos x="0" y="5"/>
                </a:cxn>
                <a:cxn ang="0">
                  <a:pos x="7" y="11"/>
                </a:cxn>
                <a:cxn ang="0">
                  <a:pos x="0" y="7"/>
                </a:cxn>
                <a:cxn ang="0">
                  <a:pos x="7" y="11"/>
                </a:cxn>
                <a:cxn ang="0">
                  <a:pos x="8" y="0"/>
                </a:cxn>
                <a:cxn ang="0">
                  <a:pos x="7" y="11"/>
                </a:cxn>
                <a:cxn ang="0">
                  <a:pos x="8" y="0"/>
                </a:cxn>
                <a:cxn ang="0">
                  <a:pos x="15" y="7"/>
                </a:cxn>
                <a:cxn ang="0">
                  <a:pos x="8" y="0"/>
                </a:cxn>
                <a:cxn ang="0">
                  <a:pos x="15" y="10"/>
                </a:cxn>
                <a:cxn ang="0">
                  <a:pos x="2" y="7"/>
                </a:cxn>
                <a:cxn ang="0">
                  <a:pos x="8" y="15"/>
                </a:cxn>
                <a:cxn ang="0">
                  <a:pos x="2" y="10"/>
                </a:cxn>
                <a:cxn ang="0">
                  <a:pos x="8" y="15"/>
                </a:cxn>
                <a:cxn ang="0">
                  <a:pos x="10" y="3"/>
                </a:cxn>
                <a:cxn ang="0">
                  <a:pos x="8" y="15"/>
                </a:cxn>
                <a:cxn ang="0">
                  <a:pos x="10" y="3"/>
                </a:cxn>
                <a:cxn ang="0">
                  <a:pos x="15" y="10"/>
                </a:cxn>
                <a:cxn ang="0">
                  <a:pos x="10" y="3"/>
                </a:cxn>
                <a:cxn ang="0">
                  <a:pos x="15" y="11"/>
                </a:cxn>
                <a:cxn ang="0">
                  <a:pos x="4" y="10"/>
                </a:cxn>
                <a:cxn ang="0">
                  <a:pos x="10" y="18"/>
                </a:cxn>
                <a:cxn ang="0">
                  <a:pos x="4" y="11"/>
                </a:cxn>
                <a:cxn ang="0">
                  <a:pos x="10" y="18"/>
                </a:cxn>
                <a:cxn ang="0">
                  <a:pos x="12" y="7"/>
                </a:cxn>
                <a:cxn ang="0">
                  <a:pos x="10" y="18"/>
                </a:cxn>
                <a:cxn ang="0">
                  <a:pos x="12" y="7"/>
                </a:cxn>
                <a:cxn ang="0">
                  <a:pos x="15" y="8"/>
                </a:cxn>
                <a:cxn ang="0">
                  <a:pos x="17" y="11"/>
                </a:cxn>
                <a:cxn ang="0">
                  <a:pos x="15" y="16"/>
                </a:cxn>
                <a:cxn ang="0">
                  <a:pos x="12" y="18"/>
                </a:cxn>
              </a:cxnLst>
              <a:rect l="0" t="0" r="r" b="b"/>
              <a:pathLst>
                <a:path w="17" h="18">
                  <a:moveTo>
                    <a:pt x="0" y="5"/>
                  </a:moveTo>
                  <a:lnTo>
                    <a:pt x="2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0" y="5"/>
                  </a:lnTo>
                  <a:close/>
                  <a:moveTo>
                    <a:pt x="13" y="5"/>
                  </a:moveTo>
                  <a:lnTo>
                    <a:pt x="13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3" y="5"/>
                  </a:lnTo>
                  <a:close/>
                  <a:moveTo>
                    <a:pt x="7" y="11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7" y="7"/>
                  </a:lnTo>
                  <a:lnTo>
                    <a:pt x="7" y="11"/>
                  </a:lnTo>
                  <a:close/>
                  <a:moveTo>
                    <a:pt x="7" y="0"/>
                  </a:moveTo>
                  <a:lnTo>
                    <a:pt x="8" y="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7" y="0"/>
                  </a:lnTo>
                  <a:close/>
                  <a:moveTo>
                    <a:pt x="8" y="0"/>
                  </a:moveTo>
                  <a:lnTo>
                    <a:pt x="15" y="0"/>
                  </a:lnTo>
                  <a:lnTo>
                    <a:pt x="15" y="7"/>
                  </a:lnTo>
                  <a:lnTo>
                    <a:pt x="8" y="7"/>
                  </a:lnTo>
                  <a:lnTo>
                    <a:pt x="8" y="0"/>
                  </a:lnTo>
                  <a:close/>
                  <a:moveTo>
                    <a:pt x="15" y="7"/>
                  </a:moveTo>
                  <a:lnTo>
                    <a:pt x="15" y="10"/>
                  </a:lnTo>
                  <a:lnTo>
                    <a:pt x="2" y="10"/>
                  </a:lnTo>
                  <a:lnTo>
                    <a:pt x="2" y="7"/>
                  </a:lnTo>
                  <a:lnTo>
                    <a:pt x="15" y="7"/>
                  </a:lnTo>
                  <a:close/>
                  <a:moveTo>
                    <a:pt x="8" y="15"/>
                  </a:moveTo>
                  <a:lnTo>
                    <a:pt x="2" y="15"/>
                  </a:lnTo>
                  <a:lnTo>
                    <a:pt x="2" y="10"/>
                  </a:lnTo>
                  <a:lnTo>
                    <a:pt x="8" y="10"/>
                  </a:lnTo>
                  <a:lnTo>
                    <a:pt x="8" y="15"/>
                  </a:lnTo>
                  <a:close/>
                  <a:moveTo>
                    <a:pt x="8" y="3"/>
                  </a:moveTo>
                  <a:lnTo>
                    <a:pt x="10" y="3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3"/>
                  </a:lnTo>
                  <a:close/>
                  <a:moveTo>
                    <a:pt x="10" y="3"/>
                  </a:moveTo>
                  <a:lnTo>
                    <a:pt x="15" y="3"/>
                  </a:lnTo>
                  <a:lnTo>
                    <a:pt x="15" y="10"/>
                  </a:lnTo>
                  <a:lnTo>
                    <a:pt x="10" y="10"/>
                  </a:lnTo>
                  <a:lnTo>
                    <a:pt x="10" y="3"/>
                  </a:lnTo>
                  <a:close/>
                  <a:moveTo>
                    <a:pt x="15" y="10"/>
                  </a:moveTo>
                  <a:lnTo>
                    <a:pt x="15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15" y="10"/>
                  </a:lnTo>
                  <a:close/>
                  <a:moveTo>
                    <a:pt x="10" y="18"/>
                  </a:moveTo>
                  <a:lnTo>
                    <a:pt x="4" y="18"/>
                  </a:lnTo>
                  <a:lnTo>
                    <a:pt x="4" y="11"/>
                  </a:lnTo>
                  <a:lnTo>
                    <a:pt x="10" y="11"/>
                  </a:lnTo>
                  <a:lnTo>
                    <a:pt x="10" y="18"/>
                  </a:lnTo>
                  <a:close/>
                  <a:moveTo>
                    <a:pt x="10" y="7"/>
                  </a:moveTo>
                  <a:lnTo>
                    <a:pt x="12" y="7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7"/>
                  </a:lnTo>
                  <a:close/>
                  <a:moveTo>
                    <a:pt x="12" y="7"/>
                  </a:moveTo>
                  <a:lnTo>
                    <a:pt x="13" y="7"/>
                  </a:lnTo>
                  <a:lnTo>
                    <a:pt x="15" y="8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7" y="15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617"/>
            <p:cNvSpPr>
              <a:spLocks noEditPoints="1"/>
            </p:cNvSpPr>
            <p:nvPr/>
          </p:nvSpPr>
          <p:spPr bwMode="auto">
            <a:xfrm>
              <a:off x="1488" y="3007"/>
              <a:ext cx="15" cy="17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2" y="3"/>
                </a:cxn>
                <a:cxn ang="0">
                  <a:pos x="0" y="4"/>
                </a:cxn>
                <a:cxn ang="0">
                  <a:pos x="12" y="8"/>
                </a:cxn>
                <a:cxn ang="0">
                  <a:pos x="0" y="4"/>
                </a:cxn>
                <a:cxn ang="0">
                  <a:pos x="7" y="14"/>
                </a:cxn>
                <a:cxn ang="0">
                  <a:pos x="0" y="8"/>
                </a:cxn>
                <a:cxn ang="0">
                  <a:pos x="7" y="14"/>
                </a:cxn>
                <a:cxn ang="0">
                  <a:pos x="8" y="3"/>
                </a:cxn>
                <a:cxn ang="0">
                  <a:pos x="7" y="14"/>
                </a:cxn>
                <a:cxn ang="0">
                  <a:pos x="8" y="3"/>
                </a:cxn>
                <a:cxn ang="0">
                  <a:pos x="13" y="8"/>
                </a:cxn>
                <a:cxn ang="0">
                  <a:pos x="8" y="3"/>
                </a:cxn>
                <a:cxn ang="0">
                  <a:pos x="13" y="11"/>
                </a:cxn>
                <a:cxn ang="0">
                  <a:pos x="2" y="8"/>
                </a:cxn>
                <a:cxn ang="0">
                  <a:pos x="8" y="17"/>
                </a:cxn>
                <a:cxn ang="0">
                  <a:pos x="2" y="11"/>
                </a:cxn>
                <a:cxn ang="0">
                  <a:pos x="8" y="17"/>
                </a:cxn>
                <a:cxn ang="0">
                  <a:pos x="10" y="4"/>
                </a:cxn>
                <a:cxn ang="0">
                  <a:pos x="8" y="17"/>
                </a:cxn>
                <a:cxn ang="0">
                  <a:pos x="10" y="4"/>
                </a:cxn>
                <a:cxn ang="0">
                  <a:pos x="15" y="11"/>
                </a:cxn>
                <a:cxn ang="0">
                  <a:pos x="10" y="4"/>
                </a:cxn>
                <a:cxn ang="0">
                  <a:pos x="15" y="13"/>
                </a:cxn>
                <a:cxn ang="0">
                  <a:pos x="3" y="11"/>
                </a:cxn>
                <a:cxn ang="0">
                  <a:pos x="15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6"/>
                </a:cxn>
                <a:cxn ang="0">
                  <a:pos x="3" y="13"/>
                </a:cxn>
              </a:cxnLst>
              <a:rect l="0" t="0" r="r" b="b"/>
              <a:pathLst>
                <a:path w="15" h="17">
                  <a:moveTo>
                    <a:pt x="0" y="4"/>
                  </a:moveTo>
                  <a:lnTo>
                    <a:pt x="2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0" y="4"/>
                  </a:lnTo>
                  <a:close/>
                  <a:moveTo>
                    <a:pt x="12" y="4"/>
                  </a:moveTo>
                  <a:lnTo>
                    <a:pt x="1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12" y="4"/>
                  </a:lnTo>
                  <a:close/>
                  <a:moveTo>
                    <a:pt x="7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14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3"/>
                  </a:lnTo>
                  <a:close/>
                  <a:moveTo>
                    <a:pt x="8" y="3"/>
                  </a:moveTo>
                  <a:lnTo>
                    <a:pt x="13" y="3"/>
                  </a:lnTo>
                  <a:lnTo>
                    <a:pt x="13" y="8"/>
                  </a:lnTo>
                  <a:lnTo>
                    <a:pt x="8" y="8"/>
                  </a:lnTo>
                  <a:lnTo>
                    <a:pt x="8" y="3"/>
                  </a:lnTo>
                  <a:close/>
                  <a:moveTo>
                    <a:pt x="13" y="8"/>
                  </a:moveTo>
                  <a:lnTo>
                    <a:pt x="13" y="11"/>
                  </a:lnTo>
                  <a:lnTo>
                    <a:pt x="2" y="11"/>
                  </a:lnTo>
                  <a:lnTo>
                    <a:pt x="2" y="8"/>
                  </a:lnTo>
                  <a:lnTo>
                    <a:pt x="13" y="8"/>
                  </a:lnTo>
                  <a:close/>
                  <a:moveTo>
                    <a:pt x="8" y="17"/>
                  </a:moveTo>
                  <a:lnTo>
                    <a:pt x="2" y="17"/>
                  </a:lnTo>
                  <a:lnTo>
                    <a:pt x="2" y="11"/>
                  </a:lnTo>
                  <a:lnTo>
                    <a:pt x="8" y="11"/>
                  </a:lnTo>
                  <a:lnTo>
                    <a:pt x="8" y="17"/>
                  </a:lnTo>
                  <a:close/>
                  <a:moveTo>
                    <a:pt x="8" y="4"/>
                  </a:moveTo>
                  <a:lnTo>
                    <a:pt x="10" y="4"/>
                  </a:lnTo>
                  <a:lnTo>
                    <a:pt x="10" y="17"/>
                  </a:lnTo>
                  <a:lnTo>
                    <a:pt x="8" y="17"/>
                  </a:lnTo>
                  <a:lnTo>
                    <a:pt x="8" y="4"/>
                  </a:lnTo>
                  <a:close/>
                  <a:moveTo>
                    <a:pt x="10" y="4"/>
                  </a:moveTo>
                  <a:lnTo>
                    <a:pt x="15" y="4"/>
                  </a:lnTo>
                  <a:lnTo>
                    <a:pt x="15" y="11"/>
                  </a:lnTo>
                  <a:lnTo>
                    <a:pt x="10" y="11"/>
                  </a:lnTo>
                  <a:lnTo>
                    <a:pt x="10" y="4"/>
                  </a:lnTo>
                  <a:close/>
                  <a:moveTo>
                    <a:pt x="15" y="11"/>
                  </a:moveTo>
                  <a:lnTo>
                    <a:pt x="15" y="13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15" y="11"/>
                  </a:lnTo>
                  <a:close/>
                  <a:moveTo>
                    <a:pt x="15" y="13"/>
                  </a:moveTo>
                  <a:lnTo>
                    <a:pt x="15" y="14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15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618"/>
            <p:cNvSpPr>
              <a:spLocks noEditPoints="1"/>
            </p:cNvSpPr>
            <p:nvPr/>
          </p:nvSpPr>
          <p:spPr bwMode="auto">
            <a:xfrm>
              <a:off x="1491" y="3013"/>
              <a:ext cx="17" cy="2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12" y="3"/>
                </a:cxn>
                <a:cxn ang="0">
                  <a:pos x="0" y="7"/>
                </a:cxn>
                <a:cxn ang="0">
                  <a:pos x="12" y="8"/>
                </a:cxn>
                <a:cxn ang="0">
                  <a:pos x="0" y="7"/>
                </a:cxn>
                <a:cxn ang="0">
                  <a:pos x="7" y="13"/>
                </a:cxn>
                <a:cxn ang="0">
                  <a:pos x="0" y="8"/>
                </a:cxn>
                <a:cxn ang="0">
                  <a:pos x="7" y="13"/>
                </a:cxn>
                <a:cxn ang="0">
                  <a:pos x="7" y="2"/>
                </a:cxn>
                <a:cxn ang="0">
                  <a:pos x="7" y="13"/>
                </a:cxn>
                <a:cxn ang="0">
                  <a:pos x="7" y="2"/>
                </a:cxn>
                <a:cxn ang="0">
                  <a:pos x="13" y="8"/>
                </a:cxn>
                <a:cxn ang="0">
                  <a:pos x="7" y="2"/>
                </a:cxn>
                <a:cxn ang="0">
                  <a:pos x="13" y="11"/>
                </a:cxn>
                <a:cxn ang="0">
                  <a:pos x="2" y="8"/>
                </a:cxn>
                <a:cxn ang="0">
                  <a:pos x="7" y="16"/>
                </a:cxn>
                <a:cxn ang="0">
                  <a:pos x="2" y="11"/>
                </a:cxn>
                <a:cxn ang="0">
                  <a:pos x="7" y="16"/>
                </a:cxn>
                <a:cxn ang="0">
                  <a:pos x="9" y="5"/>
                </a:cxn>
                <a:cxn ang="0">
                  <a:pos x="7" y="16"/>
                </a:cxn>
                <a:cxn ang="0">
                  <a:pos x="9" y="5"/>
                </a:cxn>
                <a:cxn ang="0">
                  <a:pos x="15" y="11"/>
                </a:cxn>
                <a:cxn ang="0">
                  <a:pos x="9" y="5"/>
                </a:cxn>
                <a:cxn ang="0">
                  <a:pos x="15" y="13"/>
                </a:cxn>
                <a:cxn ang="0">
                  <a:pos x="4" y="11"/>
                </a:cxn>
                <a:cxn ang="0">
                  <a:pos x="9" y="20"/>
                </a:cxn>
                <a:cxn ang="0">
                  <a:pos x="4" y="13"/>
                </a:cxn>
                <a:cxn ang="0">
                  <a:pos x="9" y="20"/>
                </a:cxn>
                <a:cxn ang="0">
                  <a:pos x="10" y="8"/>
                </a:cxn>
                <a:cxn ang="0">
                  <a:pos x="9" y="20"/>
                </a:cxn>
                <a:cxn ang="0">
                  <a:pos x="10" y="8"/>
                </a:cxn>
                <a:cxn ang="0">
                  <a:pos x="17" y="13"/>
                </a:cxn>
                <a:cxn ang="0">
                  <a:pos x="10" y="8"/>
                </a:cxn>
                <a:cxn ang="0">
                  <a:pos x="17" y="15"/>
                </a:cxn>
                <a:cxn ang="0">
                  <a:pos x="5" y="13"/>
                </a:cxn>
                <a:cxn ang="0">
                  <a:pos x="17" y="15"/>
                </a:cxn>
                <a:cxn ang="0">
                  <a:pos x="15" y="20"/>
                </a:cxn>
                <a:cxn ang="0">
                  <a:pos x="10" y="21"/>
                </a:cxn>
                <a:cxn ang="0">
                  <a:pos x="7" y="20"/>
                </a:cxn>
                <a:cxn ang="0">
                  <a:pos x="5" y="15"/>
                </a:cxn>
              </a:cxnLst>
              <a:rect l="0" t="0" r="r" b="b"/>
              <a:pathLst>
                <a:path w="17" h="21">
                  <a:moveTo>
                    <a:pt x="0" y="7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7"/>
                  </a:lnTo>
                  <a:lnTo>
                    <a:pt x="0" y="7"/>
                  </a:lnTo>
                  <a:close/>
                  <a:moveTo>
                    <a:pt x="12" y="7"/>
                  </a:moveTo>
                  <a:lnTo>
                    <a:pt x="12" y="8"/>
                  </a:lnTo>
                  <a:lnTo>
                    <a:pt x="0" y="8"/>
                  </a:lnTo>
                  <a:lnTo>
                    <a:pt x="0" y="7"/>
                  </a:lnTo>
                  <a:lnTo>
                    <a:pt x="12" y="7"/>
                  </a:lnTo>
                  <a:close/>
                  <a:moveTo>
                    <a:pt x="7" y="13"/>
                  </a:moveTo>
                  <a:lnTo>
                    <a:pt x="0" y="13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13"/>
                  </a:lnTo>
                  <a:close/>
                  <a:moveTo>
                    <a:pt x="7" y="2"/>
                  </a:moveTo>
                  <a:lnTo>
                    <a:pt x="7" y="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2"/>
                  </a:lnTo>
                  <a:close/>
                  <a:moveTo>
                    <a:pt x="7" y="2"/>
                  </a:moveTo>
                  <a:lnTo>
                    <a:pt x="13" y="2"/>
                  </a:lnTo>
                  <a:lnTo>
                    <a:pt x="13" y="8"/>
                  </a:lnTo>
                  <a:lnTo>
                    <a:pt x="7" y="8"/>
                  </a:lnTo>
                  <a:lnTo>
                    <a:pt x="7" y="2"/>
                  </a:lnTo>
                  <a:close/>
                  <a:moveTo>
                    <a:pt x="13" y="8"/>
                  </a:moveTo>
                  <a:lnTo>
                    <a:pt x="13" y="11"/>
                  </a:lnTo>
                  <a:lnTo>
                    <a:pt x="2" y="11"/>
                  </a:lnTo>
                  <a:lnTo>
                    <a:pt x="2" y="8"/>
                  </a:lnTo>
                  <a:lnTo>
                    <a:pt x="13" y="8"/>
                  </a:lnTo>
                  <a:close/>
                  <a:moveTo>
                    <a:pt x="7" y="16"/>
                  </a:moveTo>
                  <a:lnTo>
                    <a:pt x="2" y="16"/>
                  </a:lnTo>
                  <a:lnTo>
                    <a:pt x="2" y="11"/>
                  </a:lnTo>
                  <a:lnTo>
                    <a:pt x="7" y="11"/>
                  </a:lnTo>
                  <a:lnTo>
                    <a:pt x="7" y="16"/>
                  </a:lnTo>
                  <a:close/>
                  <a:moveTo>
                    <a:pt x="7" y="5"/>
                  </a:moveTo>
                  <a:lnTo>
                    <a:pt x="9" y="5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5"/>
                  </a:lnTo>
                  <a:close/>
                  <a:moveTo>
                    <a:pt x="9" y="5"/>
                  </a:moveTo>
                  <a:lnTo>
                    <a:pt x="15" y="5"/>
                  </a:lnTo>
                  <a:lnTo>
                    <a:pt x="15" y="11"/>
                  </a:lnTo>
                  <a:lnTo>
                    <a:pt x="9" y="11"/>
                  </a:lnTo>
                  <a:lnTo>
                    <a:pt x="9" y="5"/>
                  </a:lnTo>
                  <a:close/>
                  <a:moveTo>
                    <a:pt x="15" y="11"/>
                  </a:moveTo>
                  <a:lnTo>
                    <a:pt x="15" y="13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15" y="11"/>
                  </a:lnTo>
                  <a:close/>
                  <a:moveTo>
                    <a:pt x="9" y="20"/>
                  </a:moveTo>
                  <a:lnTo>
                    <a:pt x="4" y="20"/>
                  </a:lnTo>
                  <a:lnTo>
                    <a:pt x="4" y="13"/>
                  </a:lnTo>
                  <a:lnTo>
                    <a:pt x="9" y="13"/>
                  </a:lnTo>
                  <a:lnTo>
                    <a:pt x="9" y="20"/>
                  </a:lnTo>
                  <a:close/>
                  <a:moveTo>
                    <a:pt x="9" y="8"/>
                  </a:moveTo>
                  <a:lnTo>
                    <a:pt x="10" y="8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9" y="8"/>
                  </a:lnTo>
                  <a:close/>
                  <a:moveTo>
                    <a:pt x="10" y="8"/>
                  </a:moveTo>
                  <a:lnTo>
                    <a:pt x="17" y="8"/>
                  </a:lnTo>
                  <a:lnTo>
                    <a:pt x="17" y="13"/>
                  </a:lnTo>
                  <a:lnTo>
                    <a:pt x="10" y="13"/>
                  </a:lnTo>
                  <a:lnTo>
                    <a:pt x="10" y="8"/>
                  </a:lnTo>
                  <a:close/>
                  <a:moveTo>
                    <a:pt x="17" y="13"/>
                  </a:moveTo>
                  <a:lnTo>
                    <a:pt x="17" y="15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17" y="13"/>
                  </a:lnTo>
                  <a:close/>
                  <a:moveTo>
                    <a:pt x="17" y="15"/>
                  </a:moveTo>
                  <a:lnTo>
                    <a:pt x="15" y="18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7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619"/>
            <p:cNvSpPr>
              <a:spLocks noEditPoints="1"/>
            </p:cNvSpPr>
            <p:nvPr/>
          </p:nvSpPr>
          <p:spPr bwMode="auto">
            <a:xfrm>
              <a:off x="1496" y="3023"/>
              <a:ext cx="13" cy="1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3"/>
                </a:cxn>
                <a:cxn ang="0">
                  <a:pos x="0" y="5"/>
                </a:cxn>
                <a:cxn ang="0">
                  <a:pos x="12" y="6"/>
                </a:cxn>
                <a:cxn ang="0">
                  <a:pos x="0" y="5"/>
                </a:cxn>
                <a:cxn ang="0">
                  <a:pos x="5" y="13"/>
                </a:cxn>
                <a:cxn ang="0">
                  <a:pos x="0" y="6"/>
                </a:cxn>
                <a:cxn ang="0">
                  <a:pos x="5" y="13"/>
                </a:cxn>
                <a:cxn ang="0">
                  <a:pos x="7" y="1"/>
                </a:cxn>
                <a:cxn ang="0">
                  <a:pos x="5" y="13"/>
                </a:cxn>
                <a:cxn ang="0">
                  <a:pos x="7" y="1"/>
                </a:cxn>
                <a:cxn ang="0">
                  <a:pos x="13" y="6"/>
                </a:cxn>
                <a:cxn ang="0">
                  <a:pos x="7" y="1"/>
                </a:cxn>
                <a:cxn ang="0">
                  <a:pos x="13" y="10"/>
                </a:cxn>
                <a:cxn ang="0">
                  <a:pos x="2" y="6"/>
                </a:cxn>
                <a:cxn ang="0">
                  <a:pos x="7" y="16"/>
                </a:cxn>
                <a:cxn ang="0">
                  <a:pos x="2" y="10"/>
                </a:cxn>
                <a:cxn ang="0">
                  <a:pos x="7" y="16"/>
                </a:cxn>
                <a:cxn ang="0">
                  <a:pos x="8" y="3"/>
                </a:cxn>
                <a:cxn ang="0">
                  <a:pos x="7" y="16"/>
                </a:cxn>
                <a:cxn ang="0">
                  <a:pos x="8" y="3"/>
                </a:cxn>
                <a:cxn ang="0">
                  <a:pos x="13" y="10"/>
                </a:cxn>
                <a:cxn ang="0">
                  <a:pos x="8" y="3"/>
                </a:cxn>
                <a:cxn ang="0">
                  <a:pos x="13" y="11"/>
                </a:cxn>
                <a:cxn ang="0">
                  <a:pos x="2" y="10"/>
                </a:cxn>
                <a:cxn ang="0">
                  <a:pos x="13" y="11"/>
                </a:cxn>
                <a:cxn ang="0">
                  <a:pos x="12" y="16"/>
                </a:cxn>
                <a:cxn ang="0">
                  <a:pos x="8" y="18"/>
                </a:cxn>
                <a:cxn ang="0">
                  <a:pos x="4" y="16"/>
                </a:cxn>
                <a:cxn ang="0">
                  <a:pos x="2" y="11"/>
                </a:cxn>
              </a:cxnLst>
              <a:rect l="0" t="0" r="r" b="b"/>
              <a:pathLst>
                <a:path w="13" h="18">
                  <a:moveTo>
                    <a:pt x="0" y="5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2" y="5"/>
                  </a:lnTo>
                  <a:lnTo>
                    <a:pt x="0" y="5"/>
                  </a:lnTo>
                  <a:close/>
                  <a:moveTo>
                    <a:pt x="12" y="5"/>
                  </a:moveTo>
                  <a:lnTo>
                    <a:pt x="12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2" y="5"/>
                  </a:lnTo>
                  <a:close/>
                  <a:moveTo>
                    <a:pt x="5" y="13"/>
                  </a:moveTo>
                  <a:lnTo>
                    <a:pt x="0" y="13"/>
                  </a:lnTo>
                  <a:lnTo>
                    <a:pt x="0" y="6"/>
                  </a:lnTo>
                  <a:lnTo>
                    <a:pt x="5" y="6"/>
                  </a:lnTo>
                  <a:lnTo>
                    <a:pt x="5" y="13"/>
                  </a:lnTo>
                  <a:close/>
                  <a:moveTo>
                    <a:pt x="5" y="1"/>
                  </a:moveTo>
                  <a:lnTo>
                    <a:pt x="7" y="1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"/>
                  </a:lnTo>
                  <a:close/>
                  <a:moveTo>
                    <a:pt x="7" y="1"/>
                  </a:moveTo>
                  <a:lnTo>
                    <a:pt x="13" y="1"/>
                  </a:lnTo>
                  <a:lnTo>
                    <a:pt x="13" y="6"/>
                  </a:lnTo>
                  <a:lnTo>
                    <a:pt x="7" y="6"/>
                  </a:lnTo>
                  <a:lnTo>
                    <a:pt x="7" y="1"/>
                  </a:lnTo>
                  <a:close/>
                  <a:moveTo>
                    <a:pt x="13" y="6"/>
                  </a:moveTo>
                  <a:lnTo>
                    <a:pt x="13" y="10"/>
                  </a:lnTo>
                  <a:lnTo>
                    <a:pt x="2" y="10"/>
                  </a:lnTo>
                  <a:lnTo>
                    <a:pt x="2" y="6"/>
                  </a:lnTo>
                  <a:lnTo>
                    <a:pt x="13" y="6"/>
                  </a:lnTo>
                  <a:close/>
                  <a:moveTo>
                    <a:pt x="7" y="16"/>
                  </a:moveTo>
                  <a:lnTo>
                    <a:pt x="2" y="16"/>
                  </a:lnTo>
                  <a:lnTo>
                    <a:pt x="2" y="10"/>
                  </a:lnTo>
                  <a:lnTo>
                    <a:pt x="7" y="10"/>
                  </a:lnTo>
                  <a:lnTo>
                    <a:pt x="7" y="16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7" y="3"/>
                  </a:lnTo>
                  <a:close/>
                  <a:moveTo>
                    <a:pt x="8" y="3"/>
                  </a:moveTo>
                  <a:lnTo>
                    <a:pt x="13" y="3"/>
                  </a:lnTo>
                  <a:lnTo>
                    <a:pt x="13" y="10"/>
                  </a:lnTo>
                  <a:lnTo>
                    <a:pt x="8" y="10"/>
                  </a:lnTo>
                  <a:lnTo>
                    <a:pt x="8" y="3"/>
                  </a:lnTo>
                  <a:close/>
                  <a:moveTo>
                    <a:pt x="13" y="10"/>
                  </a:moveTo>
                  <a:lnTo>
                    <a:pt x="13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13" y="10"/>
                  </a:lnTo>
                  <a:close/>
                  <a:moveTo>
                    <a:pt x="13" y="11"/>
                  </a:moveTo>
                  <a:lnTo>
                    <a:pt x="13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1"/>
                  </a:lnTo>
                  <a:lnTo>
                    <a:pt x="13" y="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620"/>
            <p:cNvSpPr>
              <a:spLocks noEditPoints="1"/>
            </p:cNvSpPr>
            <p:nvPr/>
          </p:nvSpPr>
          <p:spPr bwMode="auto">
            <a:xfrm>
              <a:off x="1498" y="3029"/>
              <a:ext cx="16" cy="20"/>
            </a:xfrm>
            <a:custGeom>
              <a:avLst/>
              <a:gdLst/>
              <a:ahLst/>
              <a:cxnLst>
                <a:cxn ang="0">
                  <a:pos x="5" y="12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5" y="0"/>
                </a:cxn>
                <a:cxn ang="0">
                  <a:pos x="6" y="12"/>
                </a:cxn>
                <a:cxn ang="0">
                  <a:pos x="8" y="0"/>
                </a:cxn>
                <a:cxn ang="0">
                  <a:pos x="6" y="12"/>
                </a:cxn>
                <a:cxn ang="0">
                  <a:pos x="8" y="0"/>
                </a:cxn>
                <a:cxn ang="0">
                  <a:pos x="13" y="5"/>
                </a:cxn>
                <a:cxn ang="0">
                  <a:pos x="8" y="0"/>
                </a:cxn>
                <a:cxn ang="0">
                  <a:pos x="13" y="8"/>
                </a:cxn>
                <a:cxn ang="0">
                  <a:pos x="2" y="5"/>
                </a:cxn>
                <a:cxn ang="0">
                  <a:pos x="8" y="15"/>
                </a:cxn>
                <a:cxn ang="0">
                  <a:pos x="2" y="8"/>
                </a:cxn>
                <a:cxn ang="0">
                  <a:pos x="8" y="15"/>
                </a:cxn>
                <a:cxn ang="0">
                  <a:pos x="10" y="4"/>
                </a:cxn>
                <a:cxn ang="0">
                  <a:pos x="8" y="15"/>
                </a:cxn>
                <a:cxn ang="0">
                  <a:pos x="10" y="4"/>
                </a:cxn>
                <a:cxn ang="0">
                  <a:pos x="15" y="8"/>
                </a:cxn>
                <a:cxn ang="0">
                  <a:pos x="10" y="4"/>
                </a:cxn>
                <a:cxn ang="0">
                  <a:pos x="15" y="12"/>
                </a:cxn>
                <a:cxn ang="0">
                  <a:pos x="3" y="8"/>
                </a:cxn>
                <a:cxn ang="0">
                  <a:pos x="10" y="18"/>
                </a:cxn>
                <a:cxn ang="0">
                  <a:pos x="3" y="12"/>
                </a:cxn>
                <a:cxn ang="0">
                  <a:pos x="10" y="18"/>
                </a:cxn>
                <a:cxn ang="0">
                  <a:pos x="11" y="7"/>
                </a:cxn>
                <a:cxn ang="0">
                  <a:pos x="10" y="18"/>
                </a:cxn>
                <a:cxn ang="0">
                  <a:pos x="11" y="7"/>
                </a:cxn>
                <a:cxn ang="0">
                  <a:pos x="16" y="12"/>
                </a:cxn>
                <a:cxn ang="0">
                  <a:pos x="11" y="7"/>
                </a:cxn>
                <a:cxn ang="0">
                  <a:pos x="16" y="13"/>
                </a:cxn>
                <a:cxn ang="0">
                  <a:pos x="5" y="12"/>
                </a:cxn>
                <a:cxn ang="0">
                  <a:pos x="16" y="13"/>
                </a:cxn>
                <a:cxn ang="0">
                  <a:pos x="15" y="18"/>
                </a:cxn>
                <a:cxn ang="0">
                  <a:pos x="11" y="20"/>
                </a:cxn>
                <a:cxn ang="0">
                  <a:pos x="6" y="18"/>
                </a:cxn>
                <a:cxn ang="0">
                  <a:pos x="5" y="13"/>
                </a:cxn>
              </a:cxnLst>
              <a:rect l="0" t="0" r="r" b="b"/>
              <a:pathLst>
                <a:path w="16" h="20">
                  <a:moveTo>
                    <a:pt x="6" y="12"/>
                  </a:moveTo>
                  <a:lnTo>
                    <a:pt x="5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4"/>
                  </a:lnTo>
                  <a:lnTo>
                    <a:pt x="2" y="2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12"/>
                  </a:lnTo>
                  <a:close/>
                  <a:moveTo>
                    <a:pt x="6" y="0"/>
                  </a:moveTo>
                  <a:lnTo>
                    <a:pt x="8" y="0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0"/>
                  </a:lnTo>
                  <a:close/>
                  <a:moveTo>
                    <a:pt x="8" y="0"/>
                  </a:moveTo>
                  <a:lnTo>
                    <a:pt x="13" y="0"/>
                  </a:lnTo>
                  <a:lnTo>
                    <a:pt x="13" y="5"/>
                  </a:lnTo>
                  <a:lnTo>
                    <a:pt x="8" y="5"/>
                  </a:lnTo>
                  <a:lnTo>
                    <a:pt x="8" y="0"/>
                  </a:lnTo>
                  <a:close/>
                  <a:moveTo>
                    <a:pt x="13" y="5"/>
                  </a:moveTo>
                  <a:lnTo>
                    <a:pt x="13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13" y="5"/>
                  </a:lnTo>
                  <a:close/>
                  <a:moveTo>
                    <a:pt x="8" y="15"/>
                  </a:moveTo>
                  <a:lnTo>
                    <a:pt x="2" y="15"/>
                  </a:lnTo>
                  <a:lnTo>
                    <a:pt x="2" y="8"/>
                  </a:lnTo>
                  <a:lnTo>
                    <a:pt x="8" y="8"/>
                  </a:lnTo>
                  <a:lnTo>
                    <a:pt x="8" y="15"/>
                  </a:lnTo>
                  <a:close/>
                  <a:moveTo>
                    <a:pt x="8" y="4"/>
                  </a:moveTo>
                  <a:lnTo>
                    <a:pt x="10" y="4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4"/>
                  </a:lnTo>
                  <a:close/>
                  <a:moveTo>
                    <a:pt x="10" y="4"/>
                  </a:moveTo>
                  <a:lnTo>
                    <a:pt x="15" y="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10" y="4"/>
                  </a:lnTo>
                  <a:close/>
                  <a:moveTo>
                    <a:pt x="15" y="8"/>
                  </a:moveTo>
                  <a:lnTo>
                    <a:pt x="15" y="12"/>
                  </a:lnTo>
                  <a:lnTo>
                    <a:pt x="3" y="12"/>
                  </a:lnTo>
                  <a:lnTo>
                    <a:pt x="3" y="8"/>
                  </a:lnTo>
                  <a:lnTo>
                    <a:pt x="15" y="8"/>
                  </a:lnTo>
                  <a:close/>
                  <a:moveTo>
                    <a:pt x="10" y="18"/>
                  </a:moveTo>
                  <a:lnTo>
                    <a:pt x="3" y="18"/>
                  </a:lnTo>
                  <a:lnTo>
                    <a:pt x="3" y="12"/>
                  </a:lnTo>
                  <a:lnTo>
                    <a:pt x="10" y="12"/>
                  </a:lnTo>
                  <a:lnTo>
                    <a:pt x="10" y="18"/>
                  </a:lnTo>
                  <a:close/>
                  <a:moveTo>
                    <a:pt x="10" y="7"/>
                  </a:moveTo>
                  <a:lnTo>
                    <a:pt x="11" y="7"/>
                  </a:lnTo>
                  <a:lnTo>
                    <a:pt x="11" y="18"/>
                  </a:lnTo>
                  <a:lnTo>
                    <a:pt x="10" y="18"/>
                  </a:lnTo>
                  <a:lnTo>
                    <a:pt x="10" y="7"/>
                  </a:lnTo>
                  <a:close/>
                  <a:moveTo>
                    <a:pt x="11" y="7"/>
                  </a:moveTo>
                  <a:lnTo>
                    <a:pt x="16" y="7"/>
                  </a:lnTo>
                  <a:lnTo>
                    <a:pt x="16" y="12"/>
                  </a:lnTo>
                  <a:lnTo>
                    <a:pt x="11" y="12"/>
                  </a:lnTo>
                  <a:lnTo>
                    <a:pt x="11" y="7"/>
                  </a:lnTo>
                  <a:close/>
                  <a:moveTo>
                    <a:pt x="16" y="12"/>
                  </a:moveTo>
                  <a:lnTo>
                    <a:pt x="16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16" y="12"/>
                  </a:lnTo>
                  <a:close/>
                  <a:moveTo>
                    <a:pt x="16" y="13"/>
                  </a:moveTo>
                  <a:lnTo>
                    <a:pt x="16" y="15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621"/>
            <p:cNvSpPr>
              <a:spLocks noEditPoints="1"/>
            </p:cNvSpPr>
            <p:nvPr/>
          </p:nvSpPr>
          <p:spPr bwMode="auto">
            <a:xfrm>
              <a:off x="1503" y="3037"/>
              <a:ext cx="14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11" y="4"/>
                </a:cxn>
                <a:cxn ang="0">
                  <a:pos x="0" y="5"/>
                </a:cxn>
                <a:cxn ang="0">
                  <a:pos x="11" y="7"/>
                </a:cxn>
                <a:cxn ang="0">
                  <a:pos x="0" y="5"/>
                </a:cxn>
                <a:cxn ang="0">
                  <a:pos x="5" y="12"/>
                </a:cxn>
                <a:cxn ang="0">
                  <a:pos x="0" y="7"/>
                </a:cxn>
                <a:cxn ang="0">
                  <a:pos x="5" y="12"/>
                </a:cxn>
                <a:cxn ang="0">
                  <a:pos x="6" y="0"/>
                </a:cxn>
                <a:cxn ang="0">
                  <a:pos x="5" y="12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10"/>
                </a:cxn>
                <a:cxn ang="0">
                  <a:pos x="1" y="7"/>
                </a:cxn>
                <a:cxn ang="0">
                  <a:pos x="6" y="15"/>
                </a:cxn>
                <a:cxn ang="0">
                  <a:pos x="1" y="10"/>
                </a:cxn>
                <a:cxn ang="0">
                  <a:pos x="6" y="15"/>
                </a:cxn>
                <a:cxn ang="0">
                  <a:pos x="8" y="4"/>
                </a:cxn>
                <a:cxn ang="0">
                  <a:pos x="6" y="15"/>
                </a:cxn>
                <a:cxn ang="0">
                  <a:pos x="8" y="4"/>
                </a:cxn>
                <a:cxn ang="0">
                  <a:pos x="14" y="10"/>
                </a:cxn>
                <a:cxn ang="0">
                  <a:pos x="8" y="4"/>
                </a:cxn>
                <a:cxn ang="0">
                  <a:pos x="14" y="12"/>
                </a:cxn>
                <a:cxn ang="0">
                  <a:pos x="3" y="10"/>
                </a:cxn>
                <a:cxn ang="0">
                  <a:pos x="14" y="12"/>
                </a:cxn>
                <a:cxn ang="0">
                  <a:pos x="13" y="17"/>
                </a:cxn>
                <a:cxn ang="0">
                  <a:pos x="8" y="18"/>
                </a:cxn>
                <a:cxn ang="0">
                  <a:pos x="5" y="17"/>
                </a:cxn>
                <a:cxn ang="0">
                  <a:pos x="3" y="12"/>
                </a:cxn>
              </a:cxnLst>
              <a:rect l="0" t="0" r="r" b="b"/>
              <a:pathLst>
                <a:path w="14" h="18">
                  <a:moveTo>
                    <a:pt x="0" y="5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1" y="5"/>
                  </a:lnTo>
                  <a:lnTo>
                    <a:pt x="0" y="5"/>
                  </a:lnTo>
                  <a:close/>
                  <a:moveTo>
                    <a:pt x="11" y="5"/>
                  </a:moveTo>
                  <a:lnTo>
                    <a:pt x="11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11" y="5"/>
                  </a:lnTo>
                  <a:close/>
                  <a:moveTo>
                    <a:pt x="5" y="12"/>
                  </a:moveTo>
                  <a:lnTo>
                    <a:pt x="0" y="12"/>
                  </a:lnTo>
                  <a:lnTo>
                    <a:pt x="0" y="7"/>
                  </a:lnTo>
                  <a:lnTo>
                    <a:pt x="5" y="7"/>
                  </a:lnTo>
                  <a:lnTo>
                    <a:pt x="5" y="12"/>
                  </a:lnTo>
                  <a:close/>
                  <a:moveTo>
                    <a:pt x="5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5" y="12"/>
                  </a:lnTo>
                  <a:lnTo>
                    <a:pt x="5" y="0"/>
                  </a:lnTo>
                  <a:close/>
                  <a:moveTo>
                    <a:pt x="6" y="0"/>
                  </a:moveTo>
                  <a:lnTo>
                    <a:pt x="13" y="0"/>
                  </a:lnTo>
                  <a:lnTo>
                    <a:pt x="13" y="7"/>
                  </a:lnTo>
                  <a:lnTo>
                    <a:pt x="6" y="7"/>
                  </a:lnTo>
                  <a:lnTo>
                    <a:pt x="6" y="0"/>
                  </a:lnTo>
                  <a:close/>
                  <a:moveTo>
                    <a:pt x="13" y="7"/>
                  </a:moveTo>
                  <a:lnTo>
                    <a:pt x="13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3" y="7"/>
                  </a:lnTo>
                  <a:close/>
                  <a:moveTo>
                    <a:pt x="6" y="15"/>
                  </a:moveTo>
                  <a:lnTo>
                    <a:pt x="1" y="15"/>
                  </a:lnTo>
                  <a:lnTo>
                    <a:pt x="1" y="10"/>
                  </a:lnTo>
                  <a:lnTo>
                    <a:pt x="6" y="10"/>
                  </a:lnTo>
                  <a:lnTo>
                    <a:pt x="6" y="15"/>
                  </a:lnTo>
                  <a:close/>
                  <a:moveTo>
                    <a:pt x="6" y="4"/>
                  </a:moveTo>
                  <a:lnTo>
                    <a:pt x="8" y="4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6" y="4"/>
                  </a:lnTo>
                  <a:close/>
                  <a:moveTo>
                    <a:pt x="8" y="4"/>
                  </a:moveTo>
                  <a:lnTo>
                    <a:pt x="14" y="4"/>
                  </a:lnTo>
                  <a:lnTo>
                    <a:pt x="14" y="10"/>
                  </a:lnTo>
                  <a:lnTo>
                    <a:pt x="8" y="10"/>
                  </a:lnTo>
                  <a:lnTo>
                    <a:pt x="8" y="4"/>
                  </a:lnTo>
                  <a:close/>
                  <a:moveTo>
                    <a:pt x="14" y="10"/>
                  </a:moveTo>
                  <a:lnTo>
                    <a:pt x="14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14" y="10"/>
                  </a:lnTo>
                  <a:close/>
                  <a:moveTo>
                    <a:pt x="14" y="12"/>
                  </a:moveTo>
                  <a:lnTo>
                    <a:pt x="14" y="15"/>
                  </a:lnTo>
                  <a:lnTo>
                    <a:pt x="13" y="17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622"/>
            <p:cNvSpPr>
              <a:spLocks noEditPoints="1"/>
            </p:cNvSpPr>
            <p:nvPr/>
          </p:nvSpPr>
          <p:spPr bwMode="auto">
            <a:xfrm>
              <a:off x="1506" y="3044"/>
              <a:ext cx="16" cy="19"/>
            </a:xfrm>
            <a:custGeom>
              <a:avLst/>
              <a:gdLst/>
              <a:ahLst/>
              <a:cxnLst>
                <a:cxn ang="0">
                  <a:pos x="3" y="11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5" y="11"/>
                </a:cxn>
                <a:cxn ang="0">
                  <a:pos x="7" y="0"/>
                </a:cxn>
                <a:cxn ang="0">
                  <a:pos x="5" y="11"/>
                </a:cxn>
                <a:cxn ang="0">
                  <a:pos x="7" y="0"/>
                </a:cxn>
                <a:cxn ang="0">
                  <a:pos x="13" y="5"/>
                </a:cxn>
                <a:cxn ang="0">
                  <a:pos x="7" y="0"/>
                </a:cxn>
                <a:cxn ang="0">
                  <a:pos x="13" y="8"/>
                </a:cxn>
                <a:cxn ang="0">
                  <a:pos x="2" y="5"/>
                </a:cxn>
                <a:cxn ang="0">
                  <a:pos x="7" y="15"/>
                </a:cxn>
                <a:cxn ang="0">
                  <a:pos x="2" y="8"/>
                </a:cxn>
                <a:cxn ang="0">
                  <a:pos x="7" y="15"/>
                </a:cxn>
                <a:cxn ang="0">
                  <a:pos x="8" y="3"/>
                </a:cxn>
                <a:cxn ang="0">
                  <a:pos x="7" y="15"/>
                </a:cxn>
                <a:cxn ang="0">
                  <a:pos x="8" y="3"/>
                </a:cxn>
                <a:cxn ang="0">
                  <a:pos x="15" y="8"/>
                </a:cxn>
                <a:cxn ang="0">
                  <a:pos x="8" y="3"/>
                </a:cxn>
                <a:cxn ang="0">
                  <a:pos x="15" y="11"/>
                </a:cxn>
                <a:cxn ang="0">
                  <a:pos x="2" y="8"/>
                </a:cxn>
                <a:cxn ang="0">
                  <a:pos x="8" y="18"/>
                </a:cxn>
                <a:cxn ang="0">
                  <a:pos x="2" y="11"/>
                </a:cxn>
                <a:cxn ang="0">
                  <a:pos x="8" y="18"/>
                </a:cxn>
                <a:cxn ang="0">
                  <a:pos x="10" y="5"/>
                </a:cxn>
                <a:cxn ang="0">
                  <a:pos x="8" y="18"/>
                </a:cxn>
                <a:cxn ang="0">
                  <a:pos x="10" y="5"/>
                </a:cxn>
                <a:cxn ang="0">
                  <a:pos x="16" y="11"/>
                </a:cxn>
                <a:cxn ang="0">
                  <a:pos x="10" y="5"/>
                </a:cxn>
                <a:cxn ang="0">
                  <a:pos x="16" y="13"/>
                </a:cxn>
                <a:cxn ang="0">
                  <a:pos x="5" y="11"/>
                </a:cxn>
                <a:cxn ang="0">
                  <a:pos x="16" y="13"/>
                </a:cxn>
                <a:cxn ang="0">
                  <a:pos x="15" y="18"/>
                </a:cxn>
                <a:cxn ang="0">
                  <a:pos x="10" y="19"/>
                </a:cxn>
                <a:cxn ang="0">
                  <a:pos x="7" y="18"/>
                </a:cxn>
                <a:cxn ang="0">
                  <a:pos x="5" y="13"/>
                </a:cxn>
              </a:cxnLst>
              <a:rect l="0" t="0" r="r" b="b"/>
              <a:pathLst>
                <a:path w="16" h="19">
                  <a:moveTo>
                    <a:pt x="5" y="11"/>
                  </a:move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11"/>
                  </a:lnTo>
                  <a:close/>
                  <a:moveTo>
                    <a:pt x="5" y="0"/>
                  </a:moveTo>
                  <a:lnTo>
                    <a:pt x="7" y="0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0"/>
                  </a:lnTo>
                  <a:close/>
                  <a:moveTo>
                    <a:pt x="7" y="0"/>
                  </a:moveTo>
                  <a:lnTo>
                    <a:pt x="13" y="0"/>
                  </a:lnTo>
                  <a:lnTo>
                    <a:pt x="13" y="5"/>
                  </a:lnTo>
                  <a:lnTo>
                    <a:pt x="7" y="5"/>
                  </a:lnTo>
                  <a:lnTo>
                    <a:pt x="7" y="0"/>
                  </a:lnTo>
                  <a:close/>
                  <a:moveTo>
                    <a:pt x="13" y="5"/>
                  </a:moveTo>
                  <a:lnTo>
                    <a:pt x="13" y="8"/>
                  </a:lnTo>
                  <a:lnTo>
                    <a:pt x="2" y="8"/>
                  </a:lnTo>
                  <a:lnTo>
                    <a:pt x="2" y="5"/>
                  </a:lnTo>
                  <a:lnTo>
                    <a:pt x="13" y="5"/>
                  </a:lnTo>
                  <a:close/>
                  <a:moveTo>
                    <a:pt x="7" y="15"/>
                  </a:moveTo>
                  <a:lnTo>
                    <a:pt x="2" y="15"/>
                  </a:lnTo>
                  <a:lnTo>
                    <a:pt x="2" y="8"/>
                  </a:lnTo>
                  <a:lnTo>
                    <a:pt x="7" y="8"/>
                  </a:lnTo>
                  <a:lnTo>
                    <a:pt x="7" y="15"/>
                  </a:lnTo>
                  <a:close/>
                  <a:moveTo>
                    <a:pt x="7" y="3"/>
                  </a:moveTo>
                  <a:lnTo>
                    <a:pt x="8" y="3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7" y="3"/>
                  </a:lnTo>
                  <a:close/>
                  <a:moveTo>
                    <a:pt x="8" y="3"/>
                  </a:moveTo>
                  <a:lnTo>
                    <a:pt x="15" y="3"/>
                  </a:lnTo>
                  <a:lnTo>
                    <a:pt x="15" y="8"/>
                  </a:lnTo>
                  <a:lnTo>
                    <a:pt x="8" y="8"/>
                  </a:lnTo>
                  <a:lnTo>
                    <a:pt x="8" y="3"/>
                  </a:lnTo>
                  <a:close/>
                  <a:moveTo>
                    <a:pt x="15" y="8"/>
                  </a:moveTo>
                  <a:lnTo>
                    <a:pt x="15" y="11"/>
                  </a:lnTo>
                  <a:lnTo>
                    <a:pt x="2" y="11"/>
                  </a:lnTo>
                  <a:lnTo>
                    <a:pt x="2" y="8"/>
                  </a:lnTo>
                  <a:lnTo>
                    <a:pt x="15" y="8"/>
                  </a:lnTo>
                  <a:close/>
                  <a:moveTo>
                    <a:pt x="8" y="18"/>
                  </a:moveTo>
                  <a:lnTo>
                    <a:pt x="2" y="18"/>
                  </a:lnTo>
                  <a:lnTo>
                    <a:pt x="2" y="11"/>
                  </a:lnTo>
                  <a:lnTo>
                    <a:pt x="8" y="11"/>
                  </a:lnTo>
                  <a:lnTo>
                    <a:pt x="8" y="18"/>
                  </a:lnTo>
                  <a:close/>
                  <a:moveTo>
                    <a:pt x="8" y="5"/>
                  </a:moveTo>
                  <a:lnTo>
                    <a:pt x="10" y="5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8" y="5"/>
                  </a:lnTo>
                  <a:close/>
                  <a:moveTo>
                    <a:pt x="10" y="5"/>
                  </a:moveTo>
                  <a:lnTo>
                    <a:pt x="16" y="5"/>
                  </a:lnTo>
                  <a:lnTo>
                    <a:pt x="16" y="11"/>
                  </a:lnTo>
                  <a:lnTo>
                    <a:pt x="10" y="11"/>
                  </a:lnTo>
                  <a:lnTo>
                    <a:pt x="10" y="5"/>
                  </a:lnTo>
                  <a:close/>
                  <a:moveTo>
                    <a:pt x="16" y="11"/>
                  </a:moveTo>
                  <a:lnTo>
                    <a:pt x="16" y="13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16" y="11"/>
                  </a:lnTo>
                  <a:close/>
                  <a:moveTo>
                    <a:pt x="16" y="13"/>
                  </a:moveTo>
                  <a:lnTo>
                    <a:pt x="15" y="15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10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623"/>
            <p:cNvSpPr>
              <a:spLocks noEditPoints="1"/>
            </p:cNvSpPr>
            <p:nvPr/>
          </p:nvSpPr>
          <p:spPr bwMode="auto">
            <a:xfrm>
              <a:off x="1511" y="3050"/>
              <a:ext cx="13" cy="1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3" y="2"/>
                </a:cxn>
                <a:cxn ang="0">
                  <a:pos x="6" y="2"/>
                </a:cxn>
                <a:cxn ang="0">
                  <a:pos x="10" y="5"/>
                </a:cxn>
                <a:cxn ang="0">
                  <a:pos x="0" y="7"/>
                </a:cxn>
                <a:cxn ang="0">
                  <a:pos x="11" y="9"/>
                </a:cxn>
                <a:cxn ang="0">
                  <a:pos x="0" y="7"/>
                </a:cxn>
                <a:cxn ang="0">
                  <a:pos x="5" y="13"/>
                </a:cxn>
                <a:cxn ang="0">
                  <a:pos x="0" y="9"/>
                </a:cxn>
                <a:cxn ang="0">
                  <a:pos x="5" y="13"/>
                </a:cxn>
                <a:cxn ang="0">
                  <a:pos x="6" y="2"/>
                </a:cxn>
                <a:cxn ang="0">
                  <a:pos x="5" y="13"/>
                </a:cxn>
                <a:cxn ang="0">
                  <a:pos x="6" y="2"/>
                </a:cxn>
                <a:cxn ang="0">
                  <a:pos x="11" y="9"/>
                </a:cxn>
                <a:cxn ang="0">
                  <a:pos x="6" y="2"/>
                </a:cxn>
                <a:cxn ang="0">
                  <a:pos x="11" y="10"/>
                </a:cxn>
                <a:cxn ang="0">
                  <a:pos x="0" y="9"/>
                </a:cxn>
                <a:cxn ang="0">
                  <a:pos x="2" y="13"/>
                </a:cxn>
                <a:cxn ang="0">
                  <a:pos x="0" y="10"/>
                </a:cxn>
                <a:cxn ang="0">
                  <a:pos x="2" y="13"/>
                </a:cxn>
                <a:cxn ang="0">
                  <a:pos x="11" y="7"/>
                </a:cxn>
                <a:cxn ang="0">
                  <a:pos x="2" y="13"/>
                </a:cxn>
                <a:cxn ang="0">
                  <a:pos x="11" y="7"/>
                </a:cxn>
                <a:cxn ang="0">
                  <a:pos x="13" y="12"/>
                </a:cxn>
                <a:cxn ang="0">
                  <a:pos x="11" y="7"/>
                </a:cxn>
                <a:cxn ang="0">
                  <a:pos x="13" y="12"/>
                </a:cxn>
                <a:cxn ang="0">
                  <a:pos x="2" y="12"/>
                </a:cxn>
                <a:cxn ang="0">
                  <a:pos x="13" y="12"/>
                </a:cxn>
                <a:cxn ang="0">
                  <a:pos x="11" y="17"/>
                </a:cxn>
                <a:cxn ang="0">
                  <a:pos x="8" y="18"/>
                </a:cxn>
                <a:cxn ang="0">
                  <a:pos x="3" y="17"/>
                </a:cxn>
                <a:cxn ang="0">
                  <a:pos x="2" y="12"/>
                </a:cxn>
              </a:cxnLst>
              <a:rect l="0" t="0" r="r" b="b"/>
              <a:pathLst>
                <a:path w="13" h="18">
                  <a:moveTo>
                    <a:pt x="0" y="7"/>
                  </a:moveTo>
                  <a:lnTo>
                    <a:pt x="0" y="5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0" y="5"/>
                  </a:lnTo>
                  <a:lnTo>
                    <a:pt x="11" y="7"/>
                  </a:lnTo>
                  <a:lnTo>
                    <a:pt x="0" y="7"/>
                  </a:lnTo>
                  <a:close/>
                  <a:moveTo>
                    <a:pt x="11" y="7"/>
                  </a:moveTo>
                  <a:lnTo>
                    <a:pt x="1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1" y="7"/>
                  </a:lnTo>
                  <a:close/>
                  <a:moveTo>
                    <a:pt x="5" y="13"/>
                  </a:moveTo>
                  <a:lnTo>
                    <a:pt x="0" y="13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13"/>
                  </a:lnTo>
                  <a:close/>
                  <a:moveTo>
                    <a:pt x="5" y="2"/>
                  </a:moveTo>
                  <a:lnTo>
                    <a:pt x="6" y="2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5" y="2"/>
                  </a:lnTo>
                  <a:close/>
                  <a:moveTo>
                    <a:pt x="6" y="2"/>
                  </a:moveTo>
                  <a:lnTo>
                    <a:pt x="11" y="2"/>
                  </a:lnTo>
                  <a:lnTo>
                    <a:pt x="11" y="9"/>
                  </a:lnTo>
                  <a:lnTo>
                    <a:pt x="6" y="9"/>
                  </a:lnTo>
                  <a:lnTo>
                    <a:pt x="6" y="2"/>
                  </a:lnTo>
                  <a:close/>
                  <a:moveTo>
                    <a:pt x="11" y="9"/>
                  </a:moveTo>
                  <a:lnTo>
                    <a:pt x="11" y="10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1" y="9"/>
                  </a:lnTo>
                  <a:close/>
                  <a:moveTo>
                    <a:pt x="2" y="13"/>
                  </a:moveTo>
                  <a:lnTo>
                    <a:pt x="0" y="12"/>
                  </a:lnTo>
                  <a:lnTo>
                    <a:pt x="0" y="10"/>
                  </a:lnTo>
                  <a:lnTo>
                    <a:pt x="6" y="10"/>
                  </a:lnTo>
                  <a:lnTo>
                    <a:pt x="2" y="13"/>
                  </a:lnTo>
                  <a:close/>
                  <a:moveTo>
                    <a:pt x="10" y="5"/>
                  </a:moveTo>
                  <a:lnTo>
                    <a:pt x="11" y="7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10" y="5"/>
                  </a:lnTo>
                  <a:close/>
                  <a:moveTo>
                    <a:pt x="11" y="7"/>
                  </a:moveTo>
                  <a:lnTo>
                    <a:pt x="13" y="9"/>
                  </a:lnTo>
                  <a:lnTo>
                    <a:pt x="13" y="12"/>
                  </a:lnTo>
                  <a:lnTo>
                    <a:pt x="8" y="12"/>
                  </a:lnTo>
                  <a:lnTo>
                    <a:pt x="11" y="7"/>
                  </a:lnTo>
                  <a:close/>
                  <a:moveTo>
                    <a:pt x="13" y="12"/>
                  </a:moveTo>
                  <a:lnTo>
                    <a:pt x="13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13" y="12"/>
                  </a:lnTo>
                  <a:close/>
                  <a:moveTo>
                    <a:pt x="13" y="12"/>
                  </a:moveTo>
                  <a:lnTo>
                    <a:pt x="13" y="15"/>
                  </a:lnTo>
                  <a:lnTo>
                    <a:pt x="11" y="17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5" y="18"/>
                  </a:lnTo>
                  <a:lnTo>
                    <a:pt x="3" y="17"/>
                  </a:lnTo>
                  <a:lnTo>
                    <a:pt x="3" y="15"/>
                  </a:lnTo>
                  <a:lnTo>
                    <a:pt x="2" y="12"/>
                  </a:lnTo>
                  <a:lnTo>
                    <a:pt x="13" y="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2624"/>
            <p:cNvSpPr>
              <a:spLocks noChangeArrowheads="1"/>
            </p:cNvSpPr>
            <p:nvPr/>
          </p:nvSpPr>
          <p:spPr bwMode="auto">
            <a:xfrm rot="16200000">
              <a:off x="1321" y="2466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E</a:t>
              </a:r>
              <a:endParaRPr lang="it-IT"/>
            </a:p>
          </p:txBody>
        </p:sp>
        <p:sp>
          <p:nvSpPr>
            <p:cNvPr id="245" name="Rectangle 2625"/>
            <p:cNvSpPr>
              <a:spLocks noChangeArrowheads="1"/>
            </p:cNvSpPr>
            <p:nvPr/>
          </p:nvSpPr>
          <p:spPr bwMode="auto">
            <a:xfrm rot="16200000">
              <a:off x="1324" y="2380"/>
              <a:ext cx="8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x</a:t>
              </a:r>
              <a:endParaRPr lang="it-IT"/>
            </a:p>
          </p:txBody>
        </p:sp>
        <p:sp>
          <p:nvSpPr>
            <p:cNvPr id="246" name="Rectangle 2626"/>
            <p:cNvSpPr>
              <a:spLocks noChangeArrowheads="1"/>
            </p:cNvSpPr>
            <p:nvPr/>
          </p:nvSpPr>
          <p:spPr bwMode="auto">
            <a:xfrm rot="16200000">
              <a:off x="1322" y="2298"/>
              <a:ext cx="8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o</a:t>
              </a:r>
              <a:endParaRPr lang="it-IT"/>
            </a:p>
          </p:txBody>
        </p:sp>
        <p:sp>
          <p:nvSpPr>
            <p:cNvPr id="247" name="Rectangle 2627"/>
            <p:cNvSpPr>
              <a:spLocks noChangeArrowheads="1"/>
            </p:cNvSpPr>
            <p:nvPr/>
          </p:nvSpPr>
          <p:spPr bwMode="auto">
            <a:xfrm rot="16200000">
              <a:off x="1337" y="2229"/>
              <a:ext cx="5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t</a:t>
              </a:r>
              <a:endParaRPr lang="it-IT"/>
            </a:p>
          </p:txBody>
        </p:sp>
        <p:sp>
          <p:nvSpPr>
            <p:cNvPr id="248" name="Rectangle 2628"/>
            <p:cNvSpPr>
              <a:spLocks noChangeArrowheads="1"/>
            </p:cNvSpPr>
            <p:nvPr/>
          </p:nvSpPr>
          <p:spPr bwMode="auto">
            <a:xfrm rot="16200000">
              <a:off x="1345" y="2183"/>
              <a:ext cx="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i</a:t>
              </a:r>
              <a:endParaRPr lang="it-IT"/>
            </a:p>
          </p:txBody>
        </p:sp>
        <p:sp>
          <p:nvSpPr>
            <p:cNvPr id="249" name="Rectangle 2629"/>
            <p:cNvSpPr>
              <a:spLocks noChangeArrowheads="1"/>
            </p:cNvSpPr>
            <p:nvPr/>
          </p:nvSpPr>
          <p:spPr bwMode="auto">
            <a:xfrm rot="16200000">
              <a:off x="1328" y="2128"/>
              <a:ext cx="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c</a:t>
              </a:r>
              <a:endParaRPr lang="it-IT"/>
            </a:p>
          </p:txBody>
        </p:sp>
        <p:sp>
          <p:nvSpPr>
            <p:cNvPr id="250" name="Rectangle 2630"/>
            <p:cNvSpPr>
              <a:spLocks noChangeArrowheads="1"/>
            </p:cNvSpPr>
            <p:nvPr/>
          </p:nvSpPr>
          <p:spPr bwMode="auto">
            <a:xfrm rot="16200000">
              <a:off x="1340" y="2066"/>
              <a:ext cx="4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 </a:t>
              </a:r>
              <a:endParaRPr lang="it-IT"/>
            </a:p>
          </p:txBody>
        </p:sp>
        <p:sp>
          <p:nvSpPr>
            <p:cNvPr id="251" name="Rectangle 2631"/>
            <p:cNvSpPr>
              <a:spLocks noChangeArrowheads="1"/>
            </p:cNvSpPr>
            <p:nvPr/>
          </p:nvSpPr>
          <p:spPr bwMode="auto">
            <a:xfrm rot="16200000">
              <a:off x="1345" y="2024"/>
              <a:ext cx="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l</a:t>
              </a:r>
              <a:endParaRPr lang="it-IT"/>
            </a:p>
          </p:txBody>
        </p:sp>
        <p:sp>
          <p:nvSpPr>
            <p:cNvPr id="252" name="Rectangle 2632"/>
            <p:cNvSpPr>
              <a:spLocks noChangeArrowheads="1"/>
            </p:cNvSpPr>
            <p:nvPr/>
          </p:nvSpPr>
          <p:spPr bwMode="auto">
            <a:xfrm rot="16200000">
              <a:off x="1345" y="1986"/>
              <a:ext cx="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i</a:t>
              </a:r>
              <a:endParaRPr lang="it-IT"/>
            </a:p>
          </p:txBody>
        </p:sp>
        <p:sp>
          <p:nvSpPr>
            <p:cNvPr id="253" name="Rectangle 2633"/>
            <p:cNvSpPr>
              <a:spLocks noChangeArrowheads="1"/>
            </p:cNvSpPr>
            <p:nvPr/>
          </p:nvSpPr>
          <p:spPr bwMode="auto">
            <a:xfrm rot="16200000">
              <a:off x="1321" y="1926"/>
              <a:ext cx="8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g</a:t>
              </a:r>
              <a:endParaRPr lang="it-IT"/>
            </a:p>
          </p:txBody>
        </p:sp>
        <p:sp>
          <p:nvSpPr>
            <p:cNvPr id="254" name="Rectangle 2634"/>
            <p:cNvSpPr>
              <a:spLocks noChangeArrowheads="1"/>
            </p:cNvSpPr>
            <p:nvPr/>
          </p:nvSpPr>
          <p:spPr bwMode="auto">
            <a:xfrm rot="16200000">
              <a:off x="1321" y="1838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h</a:t>
              </a:r>
              <a:endParaRPr lang="it-IT"/>
            </a:p>
          </p:txBody>
        </p:sp>
        <p:sp>
          <p:nvSpPr>
            <p:cNvPr id="255" name="Rectangle 2635"/>
            <p:cNvSpPr>
              <a:spLocks noChangeArrowheads="1"/>
            </p:cNvSpPr>
            <p:nvPr/>
          </p:nvSpPr>
          <p:spPr bwMode="auto">
            <a:xfrm rot="16200000">
              <a:off x="1337" y="1765"/>
              <a:ext cx="5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t</a:t>
              </a:r>
              <a:endParaRPr lang="it-IT"/>
            </a:p>
          </p:txBody>
        </p:sp>
        <p:sp>
          <p:nvSpPr>
            <p:cNvPr id="256" name="Rectangle 2636"/>
            <p:cNvSpPr>
              <a:spLocks noChangeArrowheads="1"/>
            </p:cNvSpPr>
            <p:nvPr/>
          </p:nvSpPr>
          <p:spPr bwMode="auto">
            <a:xfrm rot="16200000">
              <a:off x="1340" y="1713"/>
              <a:ext cx="4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 </a:t>
              </a:r>
              <a:endParaRPr lang="it-IT"/>
            </a:p>
          </p:txBody>
        </p:sp>
        <p:sp>
          <p:nvSpPr>
            <p:cNvPr id="257" name="Rectangle 2637"/>
            <p:cNvSpPr>
              <a:spLocks noChangeArrowheads="1"/>
            </p:cNvSpPr>
            <p:nvPr/>
          </p:nvSpPr>
          <p:spPr bwMode="auto">
            <a:xfrm rot="16200000">
              <a:off x="1321" y="1646"/>
              <a:ext cx="8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q</a:t>
              </a:r>
              <a:endParaRPr lang="it-IT"/>
            </a:p>
          </p:txBody>
        </p:sp>
        <p:sp>
          <p:nvSpPr>
            <p:cNvPr id="258" name="Rectangle 2638"/>
            <p:cNvSpPr>
              <a:spLocks noChangeArrowheads="1"/>
            </p:cNvSpPr>
            <p:nvPr/>
          </p:nvSpPr>
          <p:spPr bwMode="auto">
            <a:xfrm rot="16200000">
              <a:off x="1321" y="1560"/>
              <a:ext cx="8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q</a:t>
              </a:r>
              <a:endParaRPr lang="it-IT"/>
            </a:p>
          </p:txBody>
        </p:sp>
        <p:sp>
          <p:nvSpPr>
            <p:cNvPr id="259" name="Rectangle 2639"/>
            <p:cNvSpPr>
              <a:spLocks noChangeArrowheads="1"/>
            </p:cNvSpPr>
            <p:nvPr/>
          </p:nvSpPr>
          <p:spPr bwMode="auto">
            <a:xfrm>
              <a:off x="1301" y="1600"/>
              <a:ext cx="12" cy="86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Rectangle 2640"/>
            <p:cNvSpPr>
              <a:spLocks noChangeArrowheads="1"/>
            </p:cNvSpPr>
            <p:nvPr/>
          </p:nvSpPr>
          <p:spPr bwMode="auto">
            <a:xfrm rot="16200000">
              <a:off x="2323" y="2001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E</a:t>
              </a:r>
              <a:endParaRPr lang="it-IT"/>
            </a:p>
          </p:txBody>
        </p:sp>
        <p:sp>
          <p:nvSpPr>
            <p:cNvPr id="261" name="Rectangle 2641"/>
            <p:cNvSpPr>
              <a:spLocks noChangeArrowheads="1"/>
            </p:cNvSpPr>
            <p:nvPr/>
          </p:nvSpPr>
          <p:spPr bwMode="auto">
            <a:xfrm rot="16200000">
              <a:off x="2326" y="1915"/>
              <a:ext cx="80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x</a:t>
              </a:r>
              <a:endParaRPr lang="it-IT"/>
            </a:p>
          </p:txBody>
        </p:sp>
        <p:sp>
          <p:nvSpPr>
            <p:cNvPr id="262" name="Rectangle 2642"/>
            <p:cNvSpPr>
              <a:spLocks noChangeArrowheads="1"/>
            </p:cNvSpPr>
            <p:nvPr/>
          </p:nvSpPr>
          <p:spPr bwMode="auto">
            <a:xfrm rot="16200000">
              <a:off x="2324" y="1833"/>
              <a:ext cx="8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o</a:t>
              </a:r>
              <a:endParaRPr lang="it-IT"/>
            </a:p>
          </p:txBody>
        </p:sp>
        <p:sp>
          <p:nvSpPr>
            <p:cNvPr id="263" name="Rectangle 2643"/>
            <p:cNvSpPr>
              <a:spLocks noChangeArrowheads="1"/>
            </p:cNvSpPr>
            <p:nvPr/>
          </p:nvSpPr>
          <p:spPr bwMode="auto">
            <a:xfrm rot="16200000">
              <a:off x="2339" y="1764"/>
              <a:ext cx="5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t</a:t>
              </a:r>
              <a:endParaRPr lang="it-IT"/>
            </a:p>
          </p:txBody>
        </p:sp>
        <p:sp>
          <p:nvSpPr>
            <p:cNvPr id="264" name="Rectangle 2644"/>
            <p:cNvSpPr>
              <a:spLocks noChangeArrowheads="1"/>
            </p:cNvSpPr>
            <p:nvPr/>
          </p:nvSpPr>
          <p:spPr bwMode="auto">
            <a:xfrm rot="16200000">
              <a:off x="2347" y="1719"/>
              <a:ext cx="3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i</a:t>
              </a:r>
              <a:endParaRPr lang="it-IT"/>
            </a:p>
          </p:txBody>
        </p:sp>
        <p:sp>
          <p:nvSpPr>
            <p:cNvPr id="265" name="Rectangle 2645"/>
            <p:cNvSpPr>
              <a:spLocks noChangeArrowheads="1"/>
            </p:cNvSpPr>
            <p:nvPr/>
          </p:nvSpPr>
          <p:spPr bwMode="auto">
            <a:xfrm rot="16200000">
              <a:off x="2330" y="1664"/>
              <a:ext cx="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c</a:t>
              </a:r>
              <a:endParaRPr lang="it-IT"/>
            </a:p>
          </p:txBody>
        </p:sp>
        <p:sp>
          <p:nvSpPr>
            <p:cNvPr id="266" name="Rectangle 2646"/>
            <p:cNvSpPr>
              <a:spLocks noChangeArrowheads="1"/>
            </p:cNvSpPr>
            <p:nvPr/>
          </p:nvSpPr>
          <p:spPr bwMode="auto">
            <a:xfrm rot="16200000">
              <a:off x="2342" y="1602"/>
              <a:ext cx="4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 </a:t>
              </a:r>
              <a:endParaRPr lang="it-IT"/>
            </a:p>
          </p:txBody>
        </p:sp>
        <p:sp>
          <p:nvSpPr>
            <p:cNvPr id="267" name="Rectangle 2647"/>
            <p:cNvSpPr>
              <a:spLocks noChangeArrowheads="1"/>
            </p:cNvSpPr>
            <p:nvPr/>
          </p:nvSpPr>
          <p:spPr bwMode="auto">
            <a:xfrm rot="16200000">
              <a:off x="2330" y="1543"/>
              <a:ext cx="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c</a:t>
              </a:r>
              <a:endParaRPr lang="it-IT"/>
            </a:p>
          </p:txBody>
        </p:sp>
        <p:sp>
          <p:nvSpPr>
            <p:cNvPr id="268" name="Rectangle 2648"/>
            <p:cNvSpPr>
              <a:spLocks noChangeArrowheads="1"/>
            </p:cNvSpPr>
            <p:nvPr/>
          </p:nvSpPr>
          <p:spPr bwMode="auto">
            <a:xfrm rot="16200000">
              <a:off x="2330" y="1472"/>
              <a:ext cx="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c</a:t>
              </a:r>
              <a:endParaRPr lang="it-IT"/>
            </a:p>
          </p:txBody>
        </p:sp>
        <p:sp>
          <p:nvSpPr>
            <p:cNvPr id="269" name="Rectangle 2649"/>
            <p:cNvSpPr>
              <a:spLocks noChangeArrowheads="1"/>
            </p:cNvSpPr>
            <p:nvPr/>
          </p:nvSpPr>
          <p:spPr bwMode="auto">
            <a:xfrm>
              <a:off x="2304" y="1519"/>
              <a:ext cx="13" cy="71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Rectangle 2650"/>
            <p:cNvSpPr>
              <a:spLocks noChangeArrowheads="1"/>
            </p:cNvSpPr>
            <p:nvPr/>
          </p:nvSpPr>
          <p:spPr bwMode="auto">
            <a:xfrm>
              <a:off x="869" y="1264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1</a:t>
              </a:r>
              <a:endParaRPr lang="it-IT"/>
            </a:p>
          </p:txBody>
        </p:sp>
        <p:sp>
          <p:nvSpPr>
            <p:cNvPr id="271" name="Rectangle 2651"/>
            <p:cNvSpPr>
              <a:spLocks noChangeArrowheads="1"/>
            </p:cNvSpPr>
            <p:nvPr/>
          </p:nvSpPr>
          <p:spPr bwMode="auto">
            <a:xfrm>
              <a:off x="957" y="1255"/>
              <a:ext cx="9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300">
                  <a:solidFill>
                    <a:srgbClr val="000000"/>
                  </a:solidFill>
                </a:rPr>
                <a:t>--</a:t>
              </a:r>
              <a:endParaRPr lang="it-IT"/>
            </a:p>
          </p:txBody>
        </p:sp>
        <p:sp>
          <p:nvSpPr>
            <p:cNvPr id="272" name="Rectangle 2652"/>
            <p:cNvSpPr>
              <a:spLocks noChangeArrowheads="1"/>
            </p:cNvSpPr>
            <p:nvPr/>
          </p:nvSpPr>
          <p:spPr bwMode="auto">
            <a:xfrm>
              <a:off x="1090" y="1264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FF0000"/>
                  </a:solidFill>
                </a:rPr>
                <a:t>1</a:t>
              </a:r>
              <a:endParaRPr lang="it-IT"/>
            </a:p>
          </p:txBody>
        </p:sp>
        <p:sp>
          <p:nvSpPr>
            <p:cNvPr id="273" name="Rectangle 2653"/>
            <p:cNvSpPr>
              <a:spLocks noChangeArrowheads="1"/>
            </p:cNvSpPr>
            <p:nvPr/>
          </p:nvSpPr>
          <p:spPr bwMode="auto">
            <a:xfrm>
              <a:off x="1178" y="1255"/>
              <a:ext cx="13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300">
                  <a:solidFill>
                    <a:srgbClr val="FF0000"/>
                  </a:solidFill>
                </a:rPr>
                <a:t>-+</a:t>
              </a:r>
              <a:endParaRPr lang="it-IT"/>
            </a:p>
          </p:txBody>
        </p:sp>
        <p:sp>
          <p:nvSpPr>
            <p:cNvPr id="274" name="Rectangle 2654"/>
            <p:cNvSpPr>
              <a:spLocks noChangeArrowheads="1"/>
            </p:cNvSpPr>
            <p:nvPr/>
          </p:nvSpPr>
          <p:spPr bwMode="auto">
            <a:xfrm>
              <a:off x="723" y="3081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0</a:t>
              </a:r>
              <a:endParaRPr lang="it-IT"/>
            </a:p>
          </p:txBody>
        </p:sp>
        <p:sp>
          <p:nvSpPr>
            <p:cNvPr id="275" name="Rectangle 2655"/>
            <p:cNvSpPr>
              <a:spLocks noChangeArrowheads="1"/>
            </p:cNvSpPr>
            <p:nvPr/>
          </p:nvSpPr>
          <p:spPr bwMode="auto">
            <a:xfrm>
              <a:off x="1376" y="3081"/>
              <a:ext cx="34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2000</a:t>
              </a:r>
              <a:endParaRPr lang="it-IT"/>
            </a:p>
          </p:txBody>
        </p:sp>
        <p:sp>
          <p:nvSpPr>
            <p:cNvPr id="276" name="Rectangle 2656"/>
            <p:cNvSpPr>
              <a:spLocks noChangeArrowheads="1"/>
            </p:cNvSpPr>
            <p:nvPr/>
          </p:nvSpPr>
          <p:spPr bwMode="auto">
            <a:xfrm>
              <a:off x="2138" y="3081"/>
              <a:ext cx="34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4000</a:t>
              </a:r>
              <a:endParaRPr lang="it-IT"/>
            </a:p>
          </p:txBody>
        </p:sp>
        <p:sp>
          <p:nvSpPr>
            <p:cNvPr id="277" name="Rectangle 2657"/>
            <p:cNvSpPr>
              <a:spLocks noChangeArrowheads="1"/>
            </p:cNvSpPr>
            <p:nvPr/>
          </p:nvSpPr>
          <p:spPr bwMode="auto">
            <a:xfrm>
              <a:off x="2240" y="3211"/>
              <a:ext cx="35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MeV/</a:t>
              </a:r>
              <a:endParaRPr lang="it-IT"/>
            </a:p>
          </p:txBody>
        </p:sp>
        <p:sp>
          <p:nvSpPr>
            <p:cNvPr id="278" name="Rectangle 2658"/>
            <p:cNvSpPr>
              <a:spLocks noChangeArrowheads="1"/>
            </p:cNvSpPr>
            <p:nvPr/>
          </p:nvSpPr>
          <p:spPr bwMode="auto">
            <a:xfrm>
              <a:off x="2596" y="3211"/>
              <a:ext cx="7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 i="1">
                  <a:solidFill>
                    <a:srgbClr val="000000"/>
                  </a:solidFill>
                </a:rPr>
                <a:t>c</a:t>
              </a:r>
              <a:endParaRPr lang="it-IT"/>
            </a:p>
          </p:txBody>
        </p:sp>
        <p:sp>
          <p:nvSpPr>
            <p:cNvPr id="279" name="Rectangle 2659"/>
            <p:cNvSpPr>
              <a:spLocks noChangeArrowheads="1"/>
            </p:cNvSpPr>
            <p:nvPr/>
          </p:nvSpPr>
          <p:spPr bwMode="auto">
            <a:xfrm>
              <a:off x="2668" y="3211"/>
              <a:ext cx="4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</a:rPr>
                <a:t>2</a:t>
              </a:r>
              <a:endParaRPr lang="it-IT"/>
            </a:p>
          </p:txBody>
        </p:sp>
        <p:sp>
          <p:nvSpPr>
            <p:cNvPr id="280" name="Rectangle 2660"/>
            <p:cNvSpPr>
              <a:spLocks noChangeArrowheads="1"/>
            </p:cNvSpPr>
            <p:nvPr/>
          </p:nvSpPr>
          <p:spPr bwMode="auto">
            <a:xfrm>
              <a:off x="466" y="2966"/>
              <a:ext cx="17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10</a:t>
              </a:r>
              <a:endParaRPr lang="it-IT"/>
            </a:p>
          </p:txBody>
        </p:sp>
        <p:sp>
          <p:nvSpPr>
            <p:cNvPr id="281" name="Rectangle 2661"/>
            <p:cNvSpPr>
              <a:spLocks noChangeArrowheads="1"/>
            </p:cNvSpPr>
            <p:nvPr/>
          </p:nvSpPr>
          <p:spPr bwMode="auto">
            <a:xfrm>
              <a:off x="642" y="2964"/>
              <a:ext cx="79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</a:rPr>
                <a:t>-2</a:t>
              </a:r>
              <a:endParaRPr lang="it-IT"/>
            </a:p>
          </p:txBody>
        </p:sp>
        <p:sp>
          <p:nvSpPr>
            <p:cNvPr id="282" name="Rectangle 2662"/>
            <p:cNvSpPr>
              <a:spLocks noChangeArrowheads="1"/>
            </p:cNvSpPr>
            <p:nvPr/>
          </p:nvSpPr>
          <p:spPr bwMode="auto">
            <a:xfrm>
              <a:off x="634" y="2207"/>
              <a:ext cx="86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1</a:t>
              </a:r>
              <a:endParaRPr lang="it-IT"/>
            </a:p>
          </p:txBody>
        </p:sp>
        <p:sp>
          <p:nvSpPr>
            <p:cNvPr id="283" name="Rectangle 2663"/>
            <p:cNvSpPr>
              <a:spLocks noChangeArrowheads="1"/>
            </p:cNvSpPr>
            <p:nvPr/>
          </p:nvSpPr>
          <p:spPr bwMode="auto">
            <a:xfrm>
              <a:off x="489" y="1463"/>
              <a:ext cx="172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1700">
                  <a:solidFill>
                    <a:srgbClr val="000000"/>
                  </a:solidFill>
                </a:rPr>
                <a:t>10</a:t>
              </a:r>
              <a:endParaRPr lang="it-IT"/>
            </a:p>
          </p:txBody>
        </p:sp>
        <p:sp>
          <p:nvSpPr>
            <p:cNvPr id="284" name="Rectangle 2664"/>
            <p:cNvSpPr>
              <a:spLocks noChangeArrowheads="1"/>
            </p:cNvSpPr>
            <p:nvPr/>
          </p:nvSpPr>
          <p:spPr bwMode="auto">
            <a:xfrm>
              <a:off x="664" y="1462"/>
              <a:ext cx="46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it-IT" sz="900">
                  <a:solidFill>
                    <a:srgbClr val="000000"/>
                  </a:solidFill>
                </a:rPr>
                <a:t>2</a:t>
              </a:r>
              <a:endParaRPr lang="it-IT"/>
            </a:p>
          </p:txBody>
        </p:sp>
        <p:sp>
          <p:nvSpPr>
            <p:cNvPr id="285" name="Line 2665"/>
            <p:cNvSpPr>
              <a:spLocks noChangeShapeType="1"/>
            </p:cNvSpPr>
            <p:nvPr/>
          </p:nvSpPr>
          <p:spPr bwMode="auto">
            <a:xfrm flipH="1">
              <a:off x="1949" y="1298"/>
              <a:ext cx="12" cy="17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Line 2666"/>
            <p:cNvSpPr>
              <a:spLocks noChangeShapeType="1"/>
            </p:cNvSpPr>
            <p:nvPr/>
          </p:nvSpPr>
          <p:spPr bwMode="auto">
            <a:xfrm flipH="1">
              <a:off x="2176" y="1570"/>
              <a:ext cx="12" cy="14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87" name="AutoShape 7"/>
          <p:cNvSpPr>
            <a:spLocks noChangeArrowheads="1"/>
          </p:cNvSpPr>
          <p:nvPr/>
        </p:nvSpPr>
        <p:spPr bwMode="auto">
          <a:xfrm>
            <a:off x="3851275" y="5638800"/>
            <a:ext cx="4968875" cy="792163"/>
          </a:xfrm>
          <a:prstGeom prst="roundRect">
            <a:avLst>
              <a:gd name="adj" fmla="val 16667"/>
            </a:avLst>
          </a:prstGeom>
          <a:solidFill>
            <a:srgbClr val="A0FECD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1800" dirty="0">
                <a:solidFill>
                  <a:srgbClr val="FF3300"/>
                </a:solidFill>
                <a:latin typeface="Verdana"/>
                <a:cs typeface="Verdana"/>
              </a:rPr>
              <a:t>In the</a:t>
            </a:r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 charmonium</a:t>
            </a:r>
            <a:r>
              <a:rPr lang="it-IT" sz="1800" dirty="0" smtClean="0">
                <a:solidFill>
                  <a:srgbClr val="FF3300"/>
                </a:solidFill>
                <a:latin typeface="VerdanaBar"/>
                <a:cs typeface="VerdanaBar"/>
              </a:rPr>
              <a:t> </a:t>
            </a:r>
            <a:r>
              <a:rPr lang="it-IT" sz="1800" dirty="0" err="1" smtClean="0">
                <a:solidFill>
                  <a:srgbClr val="FF3300"/>
                </a:solidFill>
                <a:latin typeface="Verdana"/>
                <a:cs typeface="Verdana"/>
              </a:rPr>
              <a:t>energy</a:t>
            </a:r>
            <a:r>
              <a:rPr lang="it-IT" sz="1800" dirty="0" smtClean="0">
                <a:solidFill>
                  <a:srgbClr val="FF3300"/>
                </a:solidFill>
                <a:latin typeface="VerdanaBar"/>
                <a:cs typeface="VerdanaBar"/>
              </a:rPr>
              <a:t> </a:t>
            </a:r>
            <a:r>
              <a:rPr lang="it-IT" sz="1800" dirty="0" err="1" smtClean="0">
                <a:solidFill>
                  <a:srgbClr val="FF3300"/>
                </a:solidFill>
                <a:latin typeface="Verdana"/>
                <a:cs typeface="Verdana"/>
              </a:rPr>
              <a:t>region</a:t>
            </a:r>
            <a:endParaRPr lang="it-IT" sz="1800" dirty="0" smtClean="0">
              <a:solidFill>
                <a:srgbClr val="FF3300"/>
              </a:solidFill>
              <a:latin typeface="Verdana"/>
              <a:cs typeface="Verdana"/>
            </a:endParaRPr>
          </a:p>
          <a:p>
            <a:pPr algn="ctr"/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the </a:t>
            </a:r>
            <a:r>
              <a:rPr lang="it-IT" sz="1800" dirty="0">
                <a:solidFill>
                  <a:srgbClr val="FF3300"/>
                </a:solidFill>
                <a:latin typeface="Verdana"/>
                <a:cs typeface="Verdana"/>
              </a:rPr>
              <a:t>density </a:t>
            </a:r>
            <a:r>
              <a:rPr lang="it-IT" sz="1800" dirty="0" err="1">
                <a:solidFill>
                  <a:srgbClr val="FF3300"/>
                </a:solidFill>
                <a:latin typeface="Verdana"/>
                <a:cs typeface="Verdana"/>
              </a:rPr>
              <a:t>of</a:t>
            </a:r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lang="it-IT" sz="1800" dirty="0" err="1" smtClean="0">
                <a:solidFill>
                  <a:srgbClr val="FF3300"/>
                </a:solidFill>
                <a:latin typeface="Verdana"/>
                <a:cs typeface="Verdana"/>
              </a:rPr>
              <a:t>states</a:t>
            </a:r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lang="it-IT" sz="1800" dirty="0" err="1">
                <a:solidFill>
                  <a:srgbClr val="FF3300"/>
                </a:solidFill>
                <a:latin typeface="Verdana"/>
                <a:cs typeface="Verdana"/>
              </a:rPr>
              <a:t>is</a:t>
            </a:r>
            <a:r>
              <a:rPr lang="it-IT" sz="1800" dirty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lang="it-IT" sz="1800" dirty="0" err="1">
                <a:solidFill>
                  <a:srgbClr val="FF3300"/>
                </a:solidFill>
                <a:latin typeface="Verdana"/>
                <a:cs typeface="Verdana"/>
              </a:rPr>
              <a:t>lower</a:t>
            </a:r>
            <a:r>
              <a:rPr lang="it-IT" sz="1800" dirty="0">
                <a:solidFill>
                  <a:srgbClr val="FF3300"/>
                </a:solidFill>
                <a:latin typeface="Verdana"/>
                <a:cs typeface="Verdana"/>
              </a:rPr>
              <a:t> and</a:t>
            </a:r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 </a:t>
            </a:r>
          </a:p>
          <a:p>
            <a:pPr algn="ctr"/>
            <a:r>
              <a:rPr lang="it-IT" sz="1800" dirty="0" err="1" smtClean="0">
                <a:solidFill>
                  <a:srgbClr val="FF3300"/>
                </a:solidFill>
                <a:latin typeface="Verdana"/>
                <a:cs typeface="Verdana"/>
              </a:rPr>
              <a:t>also</a:t>
            </a:r>
            <a:r>
              <a:rPr lang="it-IT" sz="1800" dirty="0" smtClean="0">
                <a:solidFill>
                  <a:srgbClr val="FF3300"/>
                </a:solidFill>
                <a:latin typeface="Verdana"/>
                <a:cs typeface="Verdana"/>
              </a:rPr>
              <a:t> </a:t>
            </a:r>
            <a:r>
              <a:rPr lang="it-IT" sz="1800" dirty="0">
                <a:solidFill>
                  <a:srgbClr val="FF3300"/>
                </a:solidFill>
                <a:latin typeface="Verdana"/>
                <a:cs typeface="Verdana"/>
              </a:rPr>
              <a:t>the </a:t>
            </a:r>
            <a:r>
              <a:rPr lang="it-IT" sz="1800" dirty="0" err="1">
                <a:solidFill>
                  <a:srgbClr val="FF3300"/>
                </a:solidFill>
                <a:latin typeface="Verdana"/>
                <a:cs typeface="Verdana"/>
              </a:rPr>
              <a:t>overlap</a:t>
            </a:r>
            <a:endParaRPr lang="it-IT" sz="1800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891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07474"/>
            <a:ext cx="2133600" cy="365125"/>
          </a:xfrm>
        </p:spPr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917" name="Text Box 1025"/>
          <p:cNvSpPr txBox="1">
            <a:spLocks noChangeArrowheads="1"/>
          </p:cNvSpPr>
          <p:nvPr/>
        </p:nvSpPr>
        <p:spPr bwMode="auto">
          <a:xfrm>
            <a:off x="681038" y="1052513"/>
            <a:ext cx="7994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The identification of exotic states is an important key to understand </a:t>
            </a:r>
          </a:p>
          <a:p>
            <a:r>
              <a:rPr lang="en-US" dirty="0" smtClean="0">
                <a:latin typeface="Verdana"/>
                <a:cs typeface="Verdana"/>
              </a:rPr>
              <a:t>hadron spectrum and the process of mass generation. </a:t>
            </a:r>
            <a:endParaRPr lang="en-US" dirty="0">
              <a:latin typeface="Verdana"/>
              <a:cs typeface="Verdana"/>
            </a:endParaRPr>
          </a:p>
        </p:txBody>
      </p:sp>
      <p:grpSp>
        <p:nvGrpSpPr>
          <p:cNvPr id="952" name="Group 951"/>
          <p:cNvGrpSpPr/>
          <p:nvPr/>
        </p:nvGrpSpPr>
        <p:grpSpPr>
          <a:xfrm>
            <a:off x="520700" y="2318292"/>
            <a:ext cx="4627564" cy="2406157"/>
            <a:chOff x="520700" y="2318292"/>
            <a:chExt cx="4627564" cy="2406157"/>
          </a:xfrm>
        </p:grpSpPr>
        <p:grpSp>
          <p:nvGrpSpPr>
            <p:cNvPr id="953" name="Group 928"/>
            <p:cNvGrpSpPr/>
            <p:nvPr/>
          </p:nvGrpSpPr>
          <p:grpSpPr>
            <a:xfrm>
              <a:off x="520700" y="218224"/>
              <a:ext cx="4627568" cy="4506225"/>
              <a:chOff x="520700" y="218224"/>
              <a:chExt cx="4627568" cy="4506225"/>
            </a:xfrm>
          </p:grpSpPr>
          <p:grpSp>
            <p:nvGrpSpPr>
              <p:cNvPr id="960" name="Group 154"/>
              <p:cNvGrpSpPr>
                <a:grpSpLocks/>
              </p:cNvGrpSpPr>
              <p:nvPr/>
            </p:nvGrpSpPr>
            <p:grpSpPr bwMode="auto">
              <a:xfrm>
                <a:off x="3780631" y="3788505"/>
                <a:ext cx="1079500" cy="287338"/>
                <a:chOff x="1338" y="3793"/>
                <a:chExt cx="680" cy="181"/>
              </a:xfrm>
            </p:grpSpPr>
            <p:grpSp>
              <p:nvGrpSpPr>
                <p:cNvPr id="985" name="Group 153"/>
                <p:cNvGrpSpPr>
                  <a:grpSpLocks/>
                </p:cNvGrpSpPr>
                <p:nvPr/>
              </p:nvGrpSpPr>
              <p:grpSpPr bwMode="auto">
                <a:xfrm>
                  <a:off x="1486" y="3823"/>
                  <a:ext cx="384" cy="151"/>
                  <a:chOff x="1486" y="3823"/>
                  <a:chExt cx="384" cy="151"/>
                </a:xfrm>
              </p:grpSpPr>
              <p:sp>
                <p:nvSpPr>
                  <p:cNvPr id="988" name="Line 149"/>
                  <p:cNvSpPr>
                    <a:spLocks noChangeShapeType="1"/>
                  </p:cNvSpPr>
                  <p:nvPr/>
                </p:nvSpPr>
                <p:spPr bwMode="auto">
                  <a:xfrm>
                    <a:off x="1486" y="3884"/>
                    <a:ext cx="91" cy="90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9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65" y="3838"/>
                    <a:ext cx="226" cy="136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0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1779" y="3823"/>
                    <a:ext cx="91" cy="90"/>
                  </a:xfrm>
                  <a:prstGeom prst="line">
                    <a:avLst/>
                  </a:prstGeom>
                  <a:noFill/>
                  <a:ln w="76200">
                    <a:pattFill prst="lgConfetti">
                      <a:fgClr>
                        <a:srgbClr val="6600FF"/>
                      </a:fgClr>
                      <a:bgClr>
                        <a:schemeClr val="tx1"/>
                      </a:bgClr>
                    </a:patt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86" name="Oval 146"/>
                <p:cNvSpPr>
                  <a:spLocks noChangeArrowheads="1"/>
                </p:cNvSpPr>
                <p:nvPr/>
              </p:nvSpPr>
              <p:spPr bwMode="auto">
                <a:xfrm>
                  <a:off x="1338" y="3793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7" name="Oval 148"/>
                <p:cNvSpPr>
                  <a:spLocks noChangeArrowheads="1"/>
                </p:cNvSpPr>
                <p:nvPr/>
              </p:nvSpPr>
              <p:spPr bwMode="auto">
                <a:xfrm>
                  <a:off x="1837" y="3793"/>
                  <a:ext cx="181" cy="181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61" name="Text Box 155"/>
              <p:cNvSpPr txBox="1">
                <a:spLocks noChangeArrowheads="1"/>
              </p:cNvSpPr>
              <p:nvPr/>
            </p:nvSpPr>
            <p:spPr bwMode="auto">
              <a:xfrm>
                <a:off x="2232025" y="3614322"/>
                <a:ext cx="9540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/>
                  <a:t>(</a:t>
                </a:r>
                <a:r>
                  <a:rPr lang="it-IT" sz="2400" dirty="0" err="1" smtClean="0"/>
                  <a:t>q</a:t>
                </a:r>
                <a:r>
                  <a:rPr lang="it-IT" sz="2000" dirty="0" err="1" smtClean="0">
                    <a:latin typeface="VerdanaBar" pitchFamily="26" charset="0"/>
                  </a:rPr>
                  <a:t>q</a:t>
                </a:r>
                <a:r>
                  <a:rPr lang="it-IT" sz="2400" dirty="0" smtClean="0"/>
                  <a:t>) </a:t>
                </a:r>
                <a:r>
                  <a:rPr lang="it-IT" sz="2000" dirty="0" err="1" smtClean="0">
                    <a:latin typeface="Verdana"/>
                    <a:cs typeface="Verdana"/>
                  </a:rPr>
                  <a:t>g</a:t>
                </a:r>
                <a:endParaRPr lang="it-IT" sz="2000" dirty="0">
                  <a:latin typeface="Verdana"/>
                  <a:cs typeface="Verdana"/>
                </a:endParaRPr>
              </a:p>
            </p:txBody>
          </p:sp>
          <p:sp>
            <p:nvSpPr>
              <p:cNvPr id="962" name="Text Box 1027"/>
              <p:cNvSpPr txBox="1">
                <a:spLocks noChangeArrowheads="1"/>
              </p:cNvSpPr>
              <p:nvPr/>
            </p:nvSpPr>
            <p:spPr bwMode="auto">
              <a:xfrm>
                <a:off x="751681" y="3708158"/>
                <a:ext cx="1065213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Hybrids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963" name="Text Box 1030"/>
              <p:cNvSpPr txBox="1">
                <a:spLocks noChangeArrowheads="1"/>
              </p:cNvSpPr>
              <p:nvPr/>
            </p:nvSpPr>
            <p:spPr bwMode="auto">
              <a:xfrm>
                <a:off x="664368" y="4336446"/>
                <a:ext cx="123983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Glueballs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sp>
            <p:nvSpPr>
              <p:cNvPr id="964" name="Text Box 1033"/>
              <p:cNvSpPr txBox="1">
                <a:spLocks noChangeArrowheads="1"/>
              </p:cNvSpPr>
              <p:nvPr/>
            </p:nvSpPr>
            <p:spPr bwMode="auto">
              <a:xfrm>
                <a:off x="2092325" y="2966158"/>
                <a:ext cx="1233488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/>
                  <a:t>(</a:t>
                </a:r>
                <a:r>
                  <a:rPr lang="it-IT" sz="2400" dirty="0" err="1"/>
                  <a:t>q</a:t>
                </a:r>
                <a:r>
                  <a:rPr lang="it-IT" sz="2000" dirty="0" err="1">
                    <a:latin typeface="VerdanaBar" pitchFamily="26" charset="0"/>
                  </a:rPr>
                  <a:t>q</a:t>
                </a:r>
                <a:r>
                  <a:rPr lang="it-IT" sz="2400" dirty="0"/>
                  <a:t>)(</a:t>
                </a:r>
                <a:r>
                  <a:rPr lang="it-IT" sz="2400" dirty="0" err="1"/>
                  <a:t>q</a:t>
                </a:r>
                <a:r>
                  <a:rPr lang="it-IT" sz="2000" dirty="0" err="1">
                    <a:latin typeface="VerdanaBar" pitchFamily="26" charset="0"/>
                  </a:rPr>
                  <a:t>q</a:t>
                </a:r>
                <a:r>
                  <a:rPr lang="it-IT" sz="2400" dirty="0"/>
                  <a:t>)</a:t>
                </a:r>
              </a:p>
            </p:txBody>
          </p:sp>
          <p:grpSp>
            <p:nvGrpSpPr>
              <p:cNvPr id="965" name="Group 41"/>
              <p:cNvGrpSpPr/>
              <p:nvPr/>
            </p:nvGrpSpPr>
            <p:grpSpPr>
              <a:xfrm>
                <a:off x="3492504" y="218224"/>
                <a:ext cx="1655764" cy="181"/>
                <a:chOff x="3492504" y="1841"/>
                <a:chExt cx="1655764" cy="181"/>
              </a:xfrm>
            </p:grpSpPr>
            <p:grpSp>
              <p:nvGrpSpPr>
                <p:cNvPr id="979" name="Group 1034"/>
                <p:cNvGrpSpPr>
                  <a:grpSpLocks/>
                </p:cNvGrpSpPr>
                <p:nvPr/>
              </p:nvGrpSpPr>
              <p:grpSpPr bwMode="auto">
                <a:xfrm>
                  <a:off x="3492504" y="1841"/>
                  <a:ext cx="790576" cy="181"/>
                  <a:chOff x="2154" y="1842"/>
                  <a:chExt cx="498" cy="181"/>
                </a:xfrm>
              </p:grpSpPr>
              <p:sp>
                <p:nvSpPr>
                  <p:cNvPr id="983" name="Oval 1036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4" name="Oval 1037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80" name="Group 1038"/>
                <p:cNvGrpSpPr>
                  <a:grpSpLocks/>
                </p:cNvGrpSpPr>
                <p:nvPr/>
              </p:nvGrpSpPr>
              <p:grpSpPr bwMode="auto">
                <a:xfrm>
                  <a:off x="4357692" y="1841"/>
                  <a:ext cx="790576" cy="181"/>
                  <a:chOff x="2154" y="1842"/>
                  <a:chExt cx="498" cy="181"/>
                </a:xfrm>
              </p:grpSpPr>
              <p:sp>
                <p:nvSpPr>
                  <p:cNvPr id="981" name="Oval 1040"/>
                  <p:cNvSpPr>
                    <a:spLocks noChangeArrowheads="1"/>
                  </p:cNvSpPr>
                  <p:nvPr/>
                </p:nvSpPr>
                <p:spPr bwMode="auto">
                  <a:xfrm>
                    <a:off x="2154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2" name="Oval 1041"/>
                  <p:cNvSpPr>
                    <a:spLocks noChangeArrowheads="1"/>
                  </p:cNvSpPr>
                  <p:nvPr/>
                </p:nvSpPr>
                <p:spPr bwMode="auto">
                  <a:xfrm>
                    <a:off x="2471" y="1842"/>
                    <a:ext cx="181" cy="18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bg1"/>
                      </a:gs>
                      <a:gs pos="100000">
                        <a:srgbClr val="19E7CA"/>
                      </a:gs>
                    </a:gsLst>
                    <a:path path="rect">
                      <a:fillToRect l="100000" b="10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966" name="Text Box 1042"/>
              <p:cNvSpPr txBox="1">
                <a:spLocks noChangeArrowheads="1"/>
              </p:cNvSpPr>
              <p:nvPr/>
            </p:nvSpPr>
            <p:spPr bwMode="auto">
              <a:xfrm>
                <a:off x="520700" y="3079870"/>
                <a:ext cx="152717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>
                    <a:solidFill>
                      <a:srgbClr val="FF0000"/>
                    </a:solidFill>
                    <a:latin typeface="Verdana"/>
                    <a:cs typeface="Verdana"/>
                  </a:rPr>
                  <a:t>Multiquarks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grpSp>
            <p:nvGrpSpPr>
              <p:cNvPr id="967" name="Group 40"/>
              <p:cNvGrpSpPr/>
              <p:nvPr/>
            </p:nvGrpSpPr>
            <p:grpSpPr>
              <a:xfrm>
                <a:off x="3925093" y="2492619"/>
                <a:ext cx="790576" cy="287338"/>
                <a:chOff x="3644900" y="2186040"/>
                <a:chExt cx="790576" cy="287338"/>
              </a:xfrm>
            </p:grpSpPr>
            <p:sp>
              <p:nvSpPr>
                <p:cNvPr id="976" name="Line 1035"/>
                <p:cNvSpPr>
                  <a:spLocks noChangeShapeType="1"/>
                </p:cNvSpPr>
                <p:nvPr/>
              </p:nvSpPr>
              <p:spPr bwMode="auto">
                <a:xfrm>
                  <a:off x="3860800" y="2330503"/>
                  <a:ext cx="4318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7" name="Oval 1036"/>
                <p:cNvSpPr>
                  <a:spLocks noChangeArrowheads="1"/>
                </p:cNvSpPr>
                <p:nvPr/>
              </p:nvSpPr>
              <p:spPr bwMode="auto">
                <a:xfrm>
                  <a:off x="3644900" y="2186040"/>
                  <a:ext cx="287338" cy="28733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8" name="Oval 1037"/>
                <p:cNvSpPr>
                  <a:spLocks noChangeArrowheads="1"/>
                </p:cNvSpPr>
                <p:nvPr/>
              </p:nvSpPr>
              <p:spPr bwMode="auto">
                <a:xfrm>
                  <a:off x="4148138" y="2186040"/>
                  <a:ext cx="287338" cy="28733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19E7CA"/>
                    </a:gs>
                  </a:gsLst>
                  <a:path path="rect">
                    <a:fillToRect l="100000" b="10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68" name="Rectangle 967"/>
              <p:cNvSpPr/>
              <p:nvPr/>
            </p:nvSpPr>
            <p:spPr>
              <a:xfrm>
                <a:off x="2455985" y="2318292"/>
                <a:ext cx="5061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dirty="0" err="1" smtClean="0"/>
                  <a:t>q</a:t>
                </a:r>
                <a:r>
                  <a:rPr lang="it-IT" sz="2000" dirty="0" err="1" smtClean="0">
                    <a:latin typeface="VerdanaBar" pitchFamily="26" charset="0"/>
                  </a:rPr>
                  <a:t>q</a:t>
                </a:r>
                <a:endParaRPr lang="en-US" sz="2000" dirty="0"/>
              </a:p>
            </p:txBody>
          </p:sp>
          <p:sp>
            <p:nvSpPr>
              <p:cNvPr id="969" name="Text Box 1042"/>
              <p:cNvSpPr txBox="1">
                <a:spLocks noChangeArrowheads="1"/>
              </p:cNvSpPr>
              <p:nvPr/>
            </p:nvSpPr>
            <p:spPr bwMode="auto">
              <a:xfrm>
                <a:off x="762581" y="2452138"/>
                <a:ext cx="10434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dirty="0" err="1" smtClean="0">
                    <a:solidFill>
                      <a:srgbClr val="FF0000"/>
                    </a:solidFill>
                    <a:latin typeface="Verdana"/>
                    <a:cs typeface="Verdana"/>
                  </a:rPr>
                  <a:t>Mesons</a:t>
                </a:r>
                <a:endParaRPr lang="it-IT" dirty="0">
                  <a:solidFill>
                    <a:srgbClr val="FF0000"/>
                  </a:solidFill>
                  <a:latin typeface="Verdana"/>
                  <a:cs typeface="Verdana"/>
                </a:endParaRPr>
              </a:p>
            </p:txBody>
          </p:sp>
          <p:grpSp>
            <p:nvGrpSpPr>
              <p:cNvPr id="970" name="Group 38"/>
              <p:cNvGrpSpPr/>
              <p:nvPr/>
            </p:nvGrpSpPr>
            <p:grpSpPr>
              <a:xfrm>
                <a:off x="3960381" y="4436449"/>
                <a:ext cx="720000" cy="288000"/>
                <a:chOff x="3797300" y="4129870"/>
                <a:chExt cx="720000" cy="288000"/>
              </a:xfrm>
            </p:grpSpPr>
            <p:sp>
              <p:nvSpPr>
                <p:cNvPr id="972" name="Line 1035"/>
                <p:cNvSpPr>
                  <a:spLocks noChangeShapeType="1"/>
                </p:cNvSpPr>
                <p:nvPr/>
              </p:nvSpPr>
              <p:spPr bwMode="auto">
                <a:xfrm>
                  <a:off x="3797300" y="4141585"/>
                  <a:ext cx="720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3" name="Line 1035"/>
                <p:cNvSpPr>
                  <a:spLocks noChangeShapeType="1"/>
                </p:cNvSpPr>
                <p:nvPr/>
              </p:nvSpPr>
              <p:spPr bwMode="auto">
                <a:xfrm rot="16200000">
                  <a:off x="3685360" y="4273870"/>
                  <a:ext cx="288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4" name="Line 1035"/>
                <p:cNvSpPr>
                  <a:spLocks noChangeShapeType="1"/>
                </p:cNvSpPr>
                <p:nvPr/>
              </p:nvSpPr>
              <p:spPr bwMode="auto">
                <a:xfrm>
                  <a:off x="3797300" y="4399755"/>
                  <a:ext cx="720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5" name="Line 1035"/>
                <p:cNvSpPr>
                  <a:spLocks noChangeShapeType="1"/>
                </p:cNvSpPr>
                <p:nvPr/>
              </p:nvSpPr>
              <p:spPr bwMode="auto">
                <a:xfrm rot="16200000">
                  <a:off x="4334648" y="4273870"/>
                  <a:ext cx="288000" cy="0"/>
                </a:xfrm>
                <a:prstGeom prst="line">
                  <a:avLst/>
                </a:prstGeom>
                <a:noFill/>
                <a:ln w="76200">
                  <a:pattFill prst="lgConfetti">
                    <a:fgClr>
                      <a:srgbClr val="6600FF"/>
                    </a:fgClr>
                    <a:bgClr>
                      <a:schemeClr val="tx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71" name="Text Box 155"/>
              <p:cNvSpPr txBox="1">
                <a:spLocks noChangeArrowheads="1"/>
              </p:cNvSpPr>
              <p:nvPr/>
            </p:nvSpPr>
            <p:spPr bwMode="auto">
              <a:xfrm>
                <a:off x="2422147" y="4262486"/>
                <a:ext cx="57384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2400" dirty="0" smtClean="0"/>
                  <a:t> </a:t>
                </a:r>
                <a:r>
                  <a:rPr lang="it-IT" sz="2000" dirty="0" err="1" smtClean="0">
                    <a:latin typeface="Verdana"/>
                    <a:cs typeface="Verdana"/>
                  </a:rPr>
                  <a:t>gg</a:t>
                </a:r>
                <a:endParaRPr lang="it-IT" sz="2000" dirty="0">
                  <a:latin typeface="Verdana"/>
                  <a:cs typeface="Verdana"/>
                </a:endParaRPr>
              </a:p>
            </p:txBody>
          </p:sp>
        </p:grpSp>
        <p:sp>
          <p:nvSpPr>
            <p:cNvPr id="954" name="Line 1035"/>
            <p:cNvSpPr>
              <a:spLocks noChangeShapeType="1"/>
            </p:cNvSpPr>
            <p:nvPr/>
          </p:nvSpPr>
          <p:spPr bwMode="auto">
            <a:xfrm>
              <a:off x="3708400" y="3285025"/>
              <a:ext cx="431800" cy="0"/>
            </a:xfrm>
            <a:prstGeom prst="line">
              <a:avLst/>
            </a:prstGeom>
            <a:noFill/>
            <a:ln w="76200">
              <a:pattFill prst="lgConfetti">
                <a:fgClr>
                  <a:srgbClr val="6600FF"/>
                </a:fgClr>
                <a:bgClr>
                  <a:schemeClr val="tx1"/>
                </a:bgClr>
              </a:patt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Oval 1036"/>
            <p:cNvSpPr>
              <a:spLocks noChangeArrowheads="1"/>
            </p:cNvSpPr>
            <p:nvPr/>
          </p:nvSpPr>
          <p:spPr bwMode="auto">
            <a:xfrm>
              <a:off x="3492500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Oval 1037"/>
            <p:cNvSpPr>
              <a:spLocks noChangeArrowheads="1"/>
            </p:cNvSpPr>
            <p:nvPr/>
          </p:nvSpPr>
          <p:spPr bwMode="auto">
            <a:xfrm>
              <a:off x="3995738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Line 1039"/>
            <p:cNvSpPr>
              <a:spLocks noChangeShapeType="1"/>
            </p:cNvSpPr>
            <p:nvPr/>
          </p:nvSpPr>
          <p:spPr bwMode="auto">
            <a:xfrm>
              <a:off x="4573588" y="3285025"/>
              <a:ext cx="431800" cy="0"/>
            </a:xfrm>
            <a:prstGeom prst="line">
              <a:avLst/>
            </a:prstGeom>
            <a:noFill/>
            <a:ln w="76200">
              <a:pattFill prst="lgConfetti">
                <a:fgClr>
                  <a:srgbClr val="6600FF"/>
                </a:fgClr>
                <a:bgClr>
                  <a:schemeClr val="tx1"/>
                </a:bgClr>
              </a:patt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Oval 1040"/>
            <p:cNvSpPr>
              <a:spLocks noChangeArrowheads="1"/>
            </p:cNvSpPr>
            <p:nvPr/>
          </p:nvSpPr>
          <p:spPr bwMode="auto">
            <a:xfrm>
              <a:off x="4357688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Oval 1041"/>
            <p:cNvSpPr>
              <a:spLocks noChangeArrowheads="1"/>
            </p:cNvSpPr>
            <p:nvPr/>
          </p:nvSpPr>
          <p:spPr bwMode="auto">
            <a:xfrm>
              <a:off x="4860926" y="3140562"/>
              <a:ext cx="287338" cy="28733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19E7CA"/>
                </a:gs>
              </a:gsLst>
              <a:path path="rect">
                <a:fillToRect l="100000" b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facilities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Paola Gianotti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863" y="1018258"/>
            <a:ext cx="8447753" cy="5749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Hadron spectroscopy has made considerable progresses in the last years by moving to higher energy regions.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Large data sets have been collected by several experiments: 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 marL="342900" indent="-342900">
              <a:lnSpc>
                <a:spcPct val="90000"/>
              </a:lnSpc>
              <a:buSzPct val="65000"/>
              <a:buBlip>
                <a:blip r:embed="rId3"/>
              </a:buBlip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baseline="30000" dirty="0" err="1" smtClean="0">
                <a:solidFill>
                  <a:srgbClr val="0000FF"/>
                </a:solidFill>
              </a:rPr>
              <a:t>+</a:t>
            </a:r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baseline="30000" dirty="0" smtClean="0">
                <a:solidFill>
                  <a:srgbClr val="0000FF"/>
                </a:solidFill>
              </a:rPr>
              <a:t>−</a:t>
            </a:r>
            <a:r>
              <a:rPr lang="en-US" sz="2400" dirty="0" smtClean="0">
                <a:solidFill>
                  <a:srgbClr val="0000FF"/>
                </a:solidFill>
              </a:rPr>
              <a:t> interactions at the Υ(4S) energy: 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8000"/>
                </a:solidFill>
              </a:rPr>
              <a:t>BaBar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BELLE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CLEO 2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400" dirty="0" smtClean="0"/>
          </a:p>
          <a:p>
            <a:pPr marL="342900" indent="-342900">
              <a:lnSpc>
                <a:spcPct val="90000"/>
              </a:lnSpc>
              <a:buSzPct val="65000"/>
              <a:buBlip>
                <a:blip r:embed="rId3"/>
              </a:buBlip>
            </a:pP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baseline="30000" dirty="0" err="1" smtClean="0"/>
              <a:t>+</a:t>
            </a:r>
            <a:r>
              <a:rPr lang="en-US" sz="2400" dirty="0" err="1" smtClean="0"/>
              <a:t>e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→ charmonium energy: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CLEO-</a:t>
            </a:r>
            <a:r>
              <a:rPr lang="en-US" sz="2400" dirty="0" err="1" smtClean="0">
                <a:solidFill>
                  <a:srgbClr val="FF0000"/>
                </a:solidFill>
              </a:rPr>
              <a:t>c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990099"/>
                </a:solidFill>
              </a:rPr>
              <a:t>BES-II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990099"/>
                </a:solidFill>
              </a:rPr>
              <a:t>BES-III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400" dirty="0" smtClean="0"/>
          </a:p>
          <a:p>
            <a:pPr marL="342900" indent="-342900">
              <a:lnSpc>
                <a:spcPct val="90000"/>
              </a:lnSpc>
              <a:buSzPct val="65000"/>
              <a:buBlip>
                <a:blip r:embed="rId3"/>
              </a:buBlip>
            </a:pPr>
            <a:r>
              <a:rPr lang="en-US" sz="2400" dirty="0" smtClean="0"/>
              <a:t> </a:t>
            </a:r>
            <a:r>
              <a:rPr lang="en-US" sz="2000" dirty="0" smtClean="0">
                <a:latin typeface="VerdanaBar"/>
                <a:cs typeface="VerdanaBar"/>
              </a:rPr>
              <a:t>p</a:t>
            </a:r>
            <a:r>
              <a:rPr lang="en-US" sz="2400" dirty="0" smtClean="0"/>
              <a:t>p </a:t>
            </a:r>
            <a:r>
              <a:rPr lang="en-US" sz="2400" dirty="0" err="1" smtClean="0"/>
              <a:t>Tevatron</a:t>
            </a:r>
            <a:r>
              <a:rPr lang="en-US" sz="2400" dirty="0" smtClean="0"/>
              <a:t> collider: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6600"/>
                </a:solidFill>
              </a:rPr>
              <a:t>CDF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6600"/>
                </a:solidFill>
              </a:rPr>
              <a:t>D0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marL="342900" indent="-342900">
              <a:lnSpc>
                <a:spcPct val="90000"/>
              </a:lnSpc>
              <a:buSzPct val="65000"/>
              <a:buBlip>
                <a:blip r:embed="rId3"/>
              </a:buBlip>
            </a:pPr>
            <a:r>
              <a:rPr lang="en-US" sz="2400" dirty="0" err="1" smtClean="0"/>
              <a:t>pp</a:t>
            </a:r>
            <a:r>
              <a:rPr lang="en-US" sz="2400" dirty="0" smtClean="0"/>
              <a:t> collision: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00CC"/>
                </a:solidFill>
              </a:rPr>
              <a:t>LHC experiments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53829</TotalTime>
  <Words>4732</Words>
  <Application>Microsoft Macintosh PowerPoint</Application>
  <PresentationFormat>On-screen Show (4:3)</PresentationFormat>
  <Paragraphs>891</Paragraphs>
  <Slides>53</Slides>
  <Notes>14</Notes>
  <HiddenSlides>7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Future facilities for hadron spectroscopy  </vt:lpstr>
      <vt:lpstr>Outline</vt:lpstr>
      <vt:lpstr>Quantum Chromodynamics</vt:lpstr>
      <vt:lpstr>Theoretical approaches</vt:lpstr>
      <vt:lpstr>Hadron spectrum</vt:lpstr>
      <vt:lpstr>The experimental situation</vt:lpstr>
      <vt:lpstr>Exotic hadrons</vt:lpstr>
      <vt:lpstr>Exotic hadrons</vt:lpstr>
      <vt:lpstr>Experimental facilities</vt:lpstr>
      <vt:lpstr>OpenCharm and Charmonium spectroscopy</vt:lpstr>
      <vt:lpstr>Mesons</vt:lpstr>
      <vt:lpstr>New Experiments</vt:lpstr>
      <vt:lpstr>PowerPoint Presentation</vt:lpstr>
      <vt:lpstr>Meson photoproduction</vt:lpstr>
      <vt:lpstr>GlueX experiment</vt:lpstr>
      <vt:lpstr>π1(1600)</vt:lpstr>
      <vt:lpstr>π1(1600)</vt:lpstr>
      <vt:lpstr>CLAS12 experiment</vt:lpstr>
      <vt:lpstr>SuperB Factories</vt:lpstr>
      <vt:lpstr>Scientific Program</vt:lpstr>
      <vt:lpstr>Spectroscopy Highlights from the B Factories</vt:lpstr>
      <vt:lpstr>Future Super Flavour Factories</vt:lpstr>
      <vt:lpstr>Large Crossing Angle, Small x Size</vt:lpstr>
      <vt:lpstr>Crab-Waist Scheme</vt:lpstr>
      <vt:lpstr>SuperB Site at Tor Vergata</vt:lpstr>
      <vt:lpstr>SuperB Luminosity Model</vt:lpstr>
      <vt:lpstr>PowerPoint Presentation</vt:lpstr>
      <vt:lpstr>SuperKEKB</vt:lpstr>
      <vt:lpstr>PowerPoint Presentation</vt:lpstr>
      <vt:lpstr>SuperKEKB luminosity profile</vt:lpstr>
      <vt:lpstr>Belle II Detector</vt:lpstr>
      <vt:lpstr>Hadron spectroscopy at LHC</vt:lpstr>
      <vt:lpstr>The X(3872) @ LHC</vt:lpstr>
      <vt:lpstr>PowerPoint Presentation</vt:lpstr>
      <vt:lpstr>e+e- vs pp </vt:lpstr>
      <vt:lpstr>Spectroscopy with antiprotons</vt:lpstr>
      <vt:lpstr>PowerPoint Presentation</vt:lpstr>
      <vt:lpstr>PowerPoint Presentation</vt:lpstr>
      <vt:lpstr>PowerPoint Presentation</vt:lpstr>
      <vt:lpstr>Antiproton power</vt:lpstr>
      <vt:lpstr>PANDA playground</vt:lpstr>
      <vt:lpstr>ηC production</vt:lpstr>
      <vt:lpstr>PowerPoint Presentation</vt:lpstr>
      <vt:lpstr>X(3872) energy scan</vt:lpstr>
      <vt:lpstr>Heavy-light DsJ systems</vt:lpstr>
      <vt:lpstr>The PANDA Physics Book</vt:lpstr>
      <vt:lpstr>Summary</vt:lpstr>
      <vt:lpstr>Summary</vt:lpstr>
      <vt:lpstr>Backup</vt:lpstr>
      <vt:lpstr>What PANDA can do for charm physics?</vt:lpstr>
      <vt:lpstr>ηC mass</vt:lpstr>
      <vt:lpstr>hC(1P1) charmonium state</vt:lpstr>
      <vt:lpstr>hC(1P1) charmonium state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 Spectroscopy</dc:title>
  <dc:creator>Paola Gianotti</dc:creator>
  <cp:lastModifiedBy>Paola Gianotti</cp:lastModifiedBy>
  <cp:revision>246</cp:revision>
  <cp:lastPrinted>2010-08-02T08:07:19Z</cp:lastPrinted>
  <dcterms:created xsi:type="dcterms:W3CDTF">2010-08-12T08:58:05Z</dcterms:created>
  <dcterms:modified xsi:type="dcterms:W3CDTF">2012-06-20T12:55:53Z</dcterms:modified>
</cp:coreProperties>
</file>