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34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80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546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210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8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85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653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8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263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06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65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D32D-0295-48CF-9D22-FCE892D28F58}" type="datetimeFigureOut">
              <a:rPr lang="en-GB" smtClean="0"/>
              <a:pPr/>
              <a:t>22/06/2012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BA97-91FA-4C12-A8BC-0706E963F7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65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Analysis Tools: </a:t>
            </a:r>
            <a:br>
              <a:rPr lang="en-GB" dirty="0" smtClean="0"/>
            </a:br>
            <a:r>
              <a:rPr lang="en-GB" dirty="0" smtClean="0"/>
              <a:t>Discussion Session - Experiment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Conveners: </a:t>
            </a:r>
          </a:p>
          <a:p>
            <a:r>
              <a:rPr lang="en-GB" dirty="0" smtClean="0"/>
              <a:t>Dave Ireland, Ryan Mitchell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24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8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0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</a:t>
            </a:r>
            <a:r>
              <a:rPr lang="en-GB" dirty="0" smtClean="0"/>
              <a:t>comments…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GPUs and other hardware developments are “game-changing” for PWA fitting</a:t>
            </a:r>
          </a:p>
          <a:p>
            <a:r>
              <a:rPr lang="en-GB" dirty="0" smtClean="0"/>
              <a:t>“Modern” computing strategies should be considered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32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best use theoretical guidance to analyse data?</a:t>
            </a:r>
          </a:p>
          <a:p>
            <a:r>
              <a:rPr lang="en-GB" dirty="0" smtClean="0"/>
              <a:t>What are the capabilities of modern computational hardware</a:t>
            </a:r>
            <a:r>
              <a:rPr lang="en-GB" dirty="0" smtClean="0"/>
              <a:t>? </a:t>
            </a:r>
            <a:r>
              <a:rPr lang="en-GB" dirty="0" smtClean="0"/>
              <a:t>Future requirements ?</a:t>
            </a:r>
            <a:endParaRPr lang="en-GB" dirty="0" smtClean="0"/>
          </a:p>
          <a:p>
            <a:r>
              <a:rPr lang="en-GB" dirty="0" smtClean="0"/>
              <a:t>How do we decide when we have found new </a:t>
            </a:r>
            <a:r>
              <a:rPr lang="en-GB" smtClean="0"/>
              <a:t>physics</a:t>
            </a:r>
            <a:r>
              <a:rPr lang="en-GB" smtClean="0"/>
              <a:t>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1931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Issues: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we best use theoretical guidance to analyse data?</a:t>
            </a:r>
          </a:p>
          <a:p>
            <a:r>
              <a:rPr lang="en-GB" dirty="0" smtClean="0"/>
              <a:t>What are the capabilities of modern computational hardware?</a:t>
            </a:r>
          </a:p>
          <a:p>
            <a:r>
              <a:rPr lang="en-GB" dirty="0" smtClean="0"/>
              <a:t>How do we decide when we have found new physics?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What can theorists expect from experiments?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31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0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" y="0"/>
            <a:ext cx="9216000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41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5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3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283" cy="68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9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110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Analysis Tools:  Discussion Session - Experiment</vt:lpstr>
      <vt:lpstr>Key Issues: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Additional comments…</vt:lpstr>
      <vt:lpstr>Discussion: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Tools:  Discussion Session - Experiment</dc:title>
  <dc:creator>David</dc:creator>
  <cp:lastModifiedBy>Giacomo Ottonello</cp:lastModifiedBy>
  <cp:revision>9</cp:revision>
  <dcterms:created xsi:type="dcterms:W3CDTF">2012-06-20T17:24:03Z</dcterms:created>
  <dcterms:modified xsi:type="dcterms:W3CDTF">2012-06-22T08:53:57Z</dcterms:modified>
</cp:coreProperties>
</file>