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363" r:id="rId2"/>
    <p:sldId id="364" r:id="rId3"/>
    <p:sldId id="368" r:id="rId4"/>
    <p:sldId id="377" r:id="rId5"/>
    <p:sldId id="378" r:id="rId6"/>
    <p:sldId id="379" r:id="rId7"/>
    <p:sldId id="380" r:id="rId8"/>
    <p:sldId id="381" r:id="rId9"/>
    <p:sldId id="367" r:id="rId10"/>
    <p:sldId id="375" r:id="rId11"/>
    <p:sldId id="376" r:id="rId12"/>
    <p:sldId id="382" r:id="rId13"/>
    <p:sldId id="383" r:id="rId14"/>
    <p:sldId id="369" r:id="rId15"/>
    <p:sldId id="370" r:id="rId16"/>
    <p:sldId id="371" r:id="rId17"/>
    <p:sldId id="384" r:id="rId18"/>
    <p:sldId id="372" r:id="rId19"/>
    <p:sldId id="365" r:id="rId20"/>
    <p:sldId id="374" r:id="rId21"/>
    <p:sldId id="386" r:id="rId22"/>
    <p:sldId id="387" r:id="rId23"/>
    <p:sldId id="373" r:id="rId24"/>
    <p:sldId id="389" r:id="rId25"/>
    <p:sldId id="388" r:id="rId26"/>
  </p:sldIdLst>
  <p:sldSz cx="9144000" cy="6858000" type="screen4x3"/>
  <p:notesSz cx="6729413" cy="98663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66"/>
    <a:srgbClr val="FF3399"/>
    <a:srgbClr val="33CC33"/>
    <a:srgbClr val="FFCC00"/>
    <a:srgbClr val="FF0000"/>
    <a:srgbClr val="9900CC"/>
    <a:srgbClr val="339933"/>
    <a:srgbClr val="FFFF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1536" y="-168"/>
      </p:cViewPr>
      <p:guideLst>
        <p:guide orient="horz" pos="1561"/>
        <p:guide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776" y="-96"/>
      </p:cViewPr>
      <p:guideLst>
        <p:guide orient="horz" pos="3107"/>
        <p:guide pos="212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a\My%20Documents\pia\reference\g4\beb\binding\bind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a\My%20Documents\pia\reference\g4\beb\binding\bind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a\My%20Documents\pia\reference\g4\beb\binding\binding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ia\My%20Documents\pia\reference\g4\relax_prob\relax_prob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a\My%20Documents\pia\reference\publications\proceedings\mc2010\pixeflu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EADL - </a:t>
            </a:r>
            <a:r>
              <a:rPr lang="en-US" dirty="0" err="1" smtClean="0"/>
              <a:t>DesLattes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693745769543712"/>
          <c:y val="0.18208674246187187"/>
          <c:w val="0.80588240961415103"/>
          <c:h val="0.54744527604518012"/>
        </c:manualLayout>
      </c:layout>
      <c:barChart>
        <c:barDir val="col"/>
        <c:grouping val="clustered"/>
        <c:ser>
          <c:idx val="0"/>
          <c:order val="0"/>
          <c:tx>
            <c:v>Frequency</c:v>
          </c:tx>
          <c:spPr>
            <a:solidFill>
              <a:srgbClr val="FF0000"/>
            </a:solidFill>
          </c:spPr>
          <c:cat>
            <c:numRef>
              <c:f>'KL2'!$D$136:$D$163</c:f>
              <c:numCache>
                <c:formatCode>General</c:formatCode>
                <c:ptCount val="28"/>
                <c:pt idx="0">
                  <c:v>-40</c:v>
                </c:pt>
                <c:pt idx="1">
                  <c:v>-20</c:v>
                </c:pt>
                <c:pt idx="2">
                  <c:v>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  <c:pt idx="8">
                  <c:v>120</c:v>
                </c:pt>
                <c:pt idx="9">
                  <c:v>140</c:v>
                </c:pt>
                <c:pt idx="10">
                  <c:v>160</c:v>
                </c:pt>
                <c:pt idx="11">
                  <c:v>180</c:v>
                </c:pt>
                <c:pt idx="12">
                  <c:v>200</c:v>
                </c:pt>
                <c:pt idx="13">
                  <c:v>220</c:v>
                </c:pt>
                <c:pt idx="14">
                  <c:v>240</c:v>
                </c:pt>
                <c:pt idx="15">
                  <c:v>260</c:v>
                </c:pt>
                <c:pt idx="16">
                  <c:v>280</c:v>
                </c:pt>
                <c:pt idx="17">
                  <c:v>300</c:v>
                </c:pt>
                <c:pt idx="18">
                  <c:v>320</c:v>
                </c:pt>
                <c:pt idx="19">
                  <c:v>340</c:v>
                </c:pt>
                <c:pt idx="20">
                  <c:v>360</c:v>
                </c:pt>
                <c:pt idx="21">
                  <c:v>380</c:v>
                </c:pt>
                <c:pt idx="22">
                  <c:v>400</c:v>
                </c:pt>
                <c:pt idx="23">
                  <c:v>420</c:v>
                </c:pt>
                <c:pt idx="24">
                  <c:v>440</c:v>
                </c:pt>
                <c:pt idx="25">
                  <c:v>460</c:v>
                </c:pt>
                <c:pt idx="26">
                  <c:v>480</c:v>
                </c:pt>
                <c:pt idx="27">
                  <c:v>500</c:v>
                </c:pt>
              </c:numCache>
            </c:numRef>
          </c:cat>
          <c:val>
            <c:numRef>
              <c:f>'KL2'!$E$136:$E$163</c:f>
              <c:numCache>
                <c:formatCode>General</c:formatCode>
                <c:ptCount val="28"/>
                <c:pt idx="0">
                  <c:v>15</c:v>
                </c:pt>
                <c:pt idx="1">
                  <c:v>21</c:v>
                </c:pt>
                <c:pt idx="2">
                  <c:v>10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</c:ser>
        <c:gapWidth val="41"/>
        <c:axId val="75465088"/>
        <c:axId val="75467392"/>
      </c:barChart>
      <c:catAx>
        <c:axId val="75465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Difference (eV)</a:t>
                </a:r>
              </a:p>
            </c:rich>
          </c:tx>
          <c:layout>
            <c:manualLayout>
              <c:xMode val="edge"/>
              <c:yMode val="edge"/>
              <c:x val="0.38066321008090437"/>
              <c:y val="0.86399417762061759"/>
            </c:manualLayout>
          </c:layout>
        </c:title>
        <c:numFmt formatCode="#,##0" sourceLinked="0"/>
        <c:majorTickMark val="in"/>
        <c:tickLblPos val="nextTo"/>
        <c:txPr>
          <a:bodyPr anchor="t" anchorCtr="0"/>
          <a:lstStyle/>
          <a:p>
            <a:pPr>
              <a:defRPr sz="1400"/>
            </a:pPr>
            <a:endParaRPr lang="en-US"/>
          </a:p>
        </c:txPr>
        <c:crossAx val="75467392"/>
        <c:crosses val="autoZero"/>
        <c:auto val="1"/>
        <c:lblAlgn val="ctr"/>
        <c:lblOffset val="200"/>
        <c:tickLblSkip val="5"/>
      </c:catAx>
      <c:valAx>
        <c:axId val="754673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Entries</a:t>
                </a:r>
              </a:p>
            </c:rich>
          </c:tx>
          <c:layout/>
        </c:title>
        <c:numFmt formatCode="General" sourceLinked="1"/>
        <c:majorTickMark val="in"/>
        <c:tickLblPos val="nextTo"/>
        <c:crossAx val="75465088"/>
        <c:crossesAt val="1"/>
        <c:crossBetween val="between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Carlson - DesLattes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846782486417791"/>
          <c:y val="0.19082289860016197"/>
          <c:w val="0.7956451609174231"/>
          <c:h val="0.60046767097050968"/>
        </c:manualLayout>
      </c:layout>
      <c:barChart>
        <c:barDir val="col"/>
        <c:grouping val="clustered"/>
        <c:ser>
          <c:idx val="0"/>
          <c:order val="0"/>
          <c:tx>
            <c:v>Frequency</c:v>
          </c:tx>
          <c:spPr>
            <a:solidFill>
              <a:srgbClr val="002060"/>
            </a:solidFill>
          </c:spPr>
          <c:cat>
            <c:numRef>
              <c:f>'KL2'!$S$133:$S$153</c:f>
              <c:numCache>
                <c:formatCode>General</c:formatCode>
                <c:ptCount val="21"/>
                <c:pt idx="0">
                  <c:v>-5</c:v>
                </c:pt>
                <c:pt idx="1">
                  <c:v>-4.5</c:v>
                </c:pt>
                <c:pt idx="2">
                  <c:v>-4</c:v>
                </c:pt>
                <c:pt idx="3">
                  <c:v>-3.5</c:v>
                </c:pt>
                <c:pt idx="4">
                  <c:v>-3</c:v>
                </c:pt>
                <c:pt idx="5">
                  <c:v>-2.5</c:v>
                </c:pt>
                <c:pt idx="6">
                  <c:v>-2</c:v>
                </c:pt>
                <c:pt idx="7">
                  <c:v>-1.5</c:v>
                </c:pt>
                <c:pt idx="8">
                  <c:v>-1</c:v>
                </c:pt>
                <c:pt idx="9">
                  <c:v>-0.5</c:v>
                </c:pt>
                <c:pt idx="10">
                  <c:v>0</c:v>
                </c:pt>
                <c:pt idx="11">
                  <c:v>0.5</c:v>
                </c:pt>
                <c:pt idx="12">
                  <c:v>1</c:v>
                </c:pt>
                <c:pt idx="13">
                  <c:v>1.5</c:v>
                </c:pt>
                <c:pt idx="14">
                  <c:v>2</c:v>
                </c:pt>
                <c:pt idx="15">
                  <c:v>2.5</c:v>
                </c:pt>
                <c:pt idx="16">
                  <c:v>3</c:v>
                </c:pt>
                <c:pt idx="17">
                  <c:v>3.5</c:v>
                </c:pt>
                <c:pt idx="18">
                  <c:v>4</c:v>
                </c:pt>
                <c:pt idx="19">
                  <c:v>4.5</c:v>
                </c:pt>
                <c:pt idx="20">
                  <c:v>5</c:v>
                </c:pt>
              </c:numCache>
            </c:numRef>
          </c:cat>
          <c:val>
            <c:numRef>
              <c:f>'KL2'!$T$133:$T$153</c:f>
              <c:numCache>
                <c:formatCode>General</c:formatCode>
                <c:ptCount val="21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11</c:v>
                </c:pt>
                <c:pt idx="9">
                  <c:v>10</c:v>
                </c:pt>
                <c:pt idx="10">
                  <c:v>18</c:v>
                </c:pt>
                <c:pt idx="11">
                  <c:v>24</c:v>
                </c:pt>
                <c:pt idx="12">
                  <c:v>7</c:v>
                </c:pt>
                <c:pt idx="13">
                  <c:v>4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</c:numCache>
            </c:numRef>
          </c:val>
        </c:ser>
        <c:gapWidth val="27"/>
        <c:axId val="75439488"/>
        <c:axId val="75458048"/>
      </c:barChart>
      <c:catAx>
        <c:axId val="75439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Difference (eV)</a:t>
                </a:r>
              </a:p>
            </c:rich>
          </c:tx>
          <c:layout>
            <c:manualLayout>
              <c:xMode val="edge"/>
              <c:yMode val="edge"/>
              <c:x val="0.43486224344445551"/>
              <c:y val="0.87575413236107558"/>
            </c:manualLayout>
          </c:layout>
        </c:title>
        <c:numFmt formatCode="General" sourceLinked="1"/>
        <c:majorTickMark val="in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5458048"/>
        <c:crosses val="autoZero"/>
        <c:auto val="1"/>
        <c:lblAlgn val="ctr"/>
        <c:lblOffset val="100"/>
        <c:tickLblSkip val="2"/>
      </c:catAx>
      <c:valAx>
        <c:axId val="754580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Entriesy</a:t>
                </a:r>
              </a:p>
            </c:rich>
          </c:tx>
          <c:layout/>
        </c:title>
        <c:numFmt formatCode="General" sourceLinked="1"/>
        <c:majorTickMark val="in"/>
        <c:tickLblPos val="nextTo"/>
        <c:crossAx val="75439488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smoothMarker"/>
        <c:ser>
          <c:idx val="1"/>
          <c:order val="1"/>
          <c:tx>
            <c:strRef>
              <c:f>'KL2'!$K$1</c:f>
              <c:strCache>
                <c:ptCount val="1"/>
                <c:pt idx="0">
                  <c:v>Lotz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none"/>
          </c:marker>
          <c:xVal>
            <c:numRef>
              <c:f>'KL2'!$B$13:$B$103</c:f>
              <c:numCache>
                <c:formatCode>General</c:formatCode>
                <c:ptCount val="9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  <c:pt idx="90">
                  <c:v>100</c:v>
                </c:pt>
              </c:numCache>
            </c:numRef>
          </c:xVal>
          <c:yVal>
            <c:numRef>
              <c:f>'KL2'!$N$13:$N$103</c:f>
              <c:numCache>
                <c:formatCode>0.000</c:formatCode>
                <c:ptCount val="91"/>
                <c:pt idx="0">
                  <c:v>-2.0032759453690045E-2</c:v>
                </c:pt>
                <c:pt idx="1">
                  <c:v>1.9212664988743121E-3</c:v>
                </c:pt>
                <c:pt idx="2">
                  <c:v>4.4916497598212222E-2</c:v>
                </c:pt>
                <c:pt idx="3">
                  <c:v>4.7433383009424665E-2</c:v>
                </c:pt>
                <c:pt idx="4">
                  <c:v>3.4839720040427596E-2</c:v>
                </c:pt>
                <c:pt idx="5">
                  <c:v>1.4905351021014293E-2</c:v>
                </c:pt>
                <c:pt idx="6">
                  <c:v>-3.0346382277704882E-2</c:v>
                </c:pt>
                <c:pt idx="7">
                  <c:v>5.8759652417576793E-3</c:v>
                </c:pt>
                <c:pt idx="8">
                  <c:v>4.5338185647171934E-3</c:v>
                </c:pt>
                <c:pt idx="9">
                  <c:v>-5.9072318168100092E-3</c:v>
                </c:pt>
                <c:pt idx="10">
                  <c:v>-3.4705953806417923E-3</c:v>
                </c:pt>
                <c:pt idx="11">
                  <c:v>1.1600721946682696E-3</c:v>
                </c:pt>
                <c:pt idx="12">
                  <c:v>1.7736163622463581E-3</c:v>
                </c:pt>
                <c:pt idx="13">
                  <c:v>6.6536277135470492E-3</c:v>
                </c:pt>
                <c:pt idx="14">
                  <c:v>8.5393898968442461E-3</c:v>
                </c:pt>
                <c:pt idx="15">
                  <c:v>5.3348633968330218E-3</c:v>
                </c:pt>
                <c:pt idx="16">
                  <c:v>-4.1307918865332127E-4</c:v>
                </c:pt>
                <c:pt idx="17">
                  <c:v>-7.7795827309394732E-3</c:v>
                </c:pt>
                <c:pt idx="18">
                  <c:v>-4.5972178415340574E-4</c:v>
                </c:pt>
                <c:pt idx="19">
                  <c:v>1.9731331021809921E-3</c:v>
                </c:pt>
                <c:pt idx="20">
                  <c:v>2.0543597518157012E-3</c:v>
                </c:pt>
                <c:pt idx="21">
                  <c:v>1.788649878299972E-3</c:v>
                </c:pt>
                <c:pt idx="22">
                  <c:v>5.885086581798921E-3</c:v>
                </c:pt>
                <c:pt idx="23">
                  <c:v>1.4275517487508924E-2</c:v>
                </c:pt>
                <c:pt idx="24">
                  <c:v>1.3146680284355958E-2</c:v>
                </c:pt>
                <c:pt idx="25">
                  <c:v>1.052387868072659E-2</c:v>
                </c:pt>
                <c:pt idx="26">
                  <c:v>4.573089401350156E-3</c:v>
                </c:pt>
                <c:pt idx="27">
                  <c:v>8.9982813283263246E-4</c:v>
                </c:pt>
                <c:pt idx="28">
                  <c:v>-2.1279568848026927E-4</c:v>
                </c:pt>
                <c:pt idx="29">
                  <c:v>4.0314615257127208E-4</c:v>
                </c:pt>
                <c:pt idx="30">
                  <c:v>2.2624946265724856E-3</c:v>
                </c:pt>
                <c:pt idx="31">
                  <c:v>-1.6947839392519029E-3</c:v>
                </c:pt>
                <c:pt idx="32">
                  <c:v>-1.6691329545027373E-3</c:v>
                </c:pt>
                <c:pt idx="33">
                  <c:v>-4.9312636637177248E-3</c:v>
                </c:pt>
                <c:pt idx="34">
                  <c:v>-2.558681266127405E-3</c:v>
                </c:pt>
                <c:pt idx="35">
                  <c:v>-3.337705561555283E-3</c:v>
                </c:pt>
                <c:pt idx="36">
                  <c:v>-7.136009971453846E-4</c:v>
                </c:pt>
                <c:pt idx="37">
                  <c:v>-1.3642378685114491E-3</c:v>
                </c:pt>
                <c:pt idx="38">
                  <c:v>-4.5683854673100365E-3</c:v>
                </c:pt>
                <c:pt idx="39">
                  <c:v>-4.2913036938910572E-3</c:v>
                </c:pt>
                <c:pt idx="40">
                  <c:v>-1.5971863964788895E-4</c:v>
                </c:pt>
                <c:pt idx="41">
                  <c:v>8.4256387592084557E-4</c:v>
                </c:pt>
                <c:pt idx="42">
                  <c:v>3.676201630248118E-5</c:v>
                </c:pt>
                <c:pt idx="43">
                  <c:v>1.6950636920166861E-3</c:v>
                </c:pt>
                <c:pt idx="44">
                  <c:v>2.5459760847979826E-3</c:v>
                </c:pt>
                <c:pt idx="45">
                  <c:v>-1.3061053896486435E-3</c:v>
                </c:pt>
                <c:pt idx="46">
                  <c:v>-1.9329523269574775E-3</c:v>
                </c:pt>
                <c:pt idx="47">
                  <c:v>-1.1503167306224037E-3</c:v>
                </c:pt>
                <c:pt idx="48">
                  <c:v>-8.168199565417824E-4</c:v>
                </c:pt>
                <c:pt idx="49">
                  <c:v>1.1532860636166477E-3</c:v>
                </c:pt>
                <c:pt idx="50">
                  <c:v>1.3515163117423605E-3</c:v>
                </c:pt>
                <c:pt idx="51">
                  <c:v>-1.4408636798948699E-3</c:v>
                </c:pt>
                <c:pt idx="52">
                  <c:v>-3.5169047999157412E-3</c:v>
                </c:pt>
                <c:pt idx="53">
                  <c:v>-3.251648500224183E-3</c:v>
                </c:pt>
                <c:pt idx="54">
                  <c:v>-3.0726105135346375E-3</c:v>
                </c:pt>
                <c:pt idx="55">
                  <c:v>-3.703312544497182E-3</c:v>
                </c:pt>
                <c:pt idx="56">
                  <c:v>-2.8092205253525534E-3</c:v>
                </c:pt>
                <c:pt idx="57">
                  <c:v>4.2826570796815385E-5</c:v>
                </c:pt>
                <c:pt idx="58">
                  <c:v>8.0876602834168733E-4</c:v>
                </c:pt>
                <c:pt idx="59">
                  <c:v>6.6301446155439666E-4</c:v>
                </c:pt>
                <c:pt idx="60">
                  <c:v>-1.168347139299199E-3</c:v>
                </c:pt>
                <c:pt idx="61">
                  <c:v>-1.0761708030324415E-3</c:v>
                </c:pt>
                <c:pt idx="62">
                  <c:v>-7.3243975683000067E-3</c:v>
                </c:pt>
                <c:pt idx="63">
                  <c:v>4.2645741822704862E-3</c:v>
                </c:pt>
                <c:pt idx="64">
                  <c:v>2.1213564194456315E-3</c:v>
                </c:pt>
                <c:pt idx="65">
                  <c:v>-9.5447697424722163E-4</c:v>
                </c:pt>
                <c:pt idx="66">
                  <c:v>-2.0654681855232777E-3</c:v>
                </c:pt>
                <c:pt idx="67">
                  <c:v>-4.5822786850388807E-4</c:v>
                </c:pt>
                <c:pt idx="68">
                  <c:v>-1.9962133368593309E-3</c:v>
                </c:pt>
                <c:pt idx="69">
                  <c:v>4.0304083864151828E-4</c:v>
                </c:pt>
                <c:pt idx="70">
                  <c:v>-1.5966302393142936E-3</c:v>
                </c:pt>
                <c:pt idx="71">
                  <c:v>-7.0589065753714781E-4</c:v>
                </c:pt>
                <c:pt idx="72">
                  <c:v>-5.7688012787819067E-4</c:v>
                </c:pt>
                <c:pt idx="73">
                  <c:v>-1.617296572502674E-3</c:v>
                </c:pt>
                <c:pt idx="74">
                  <c:v>-3.1223817527934721E-3</c:v>
                </c:pt>
                <c:pt idx="75">
                  <c:v>3.8001621402513237E-3</c:v>
                </c:pt>
                <c:pt idx="76">
                  <c:v>4.934251104038701E-3</c:v>
                </c:pt>
                <c:pt idx="77">
                  <c:v>-1.2014609765474819E-3</c:v>
                </c:pt>
                <c:pt idx="78">
                  <c:v>-5.8523339107636133E-3</c:v>
                </c:pt>
                <c:pt idx="79">
                  <c:v>-3.42168894566358E-3</c:v>
                </c:pt>
                <c:pt idx="80">
                  <c:v>1.0671760653823241E-3</c:v>
                </c:pt>
                <c:pt idx="81">
                  <c:v>2.8174081145751237E-3</c:v>
                </c:pt>
                <c:pt idx="82">
                  <c:v>5.5148934875459184E-3</c:v>
                </c:pt>
                <c:pt idx="83">
                  <c:v>5.7691277490983933E-3</c:v>
                </c:pt>
                <c:pt idx="84">
                  <c:v>9.8469502588370613E-3</c:v>
                </c:pt>
                <c:pt idx="85">
                  <c:v>4.6064747432841982E-3</c:v>
                </c:pt>
                <c:pt idx="86">
                  <c:v>-7.6489879432827526E-3</c:v>
                </c:pt>
                <c:pt idx="87">
                  <c:v>-2.0803344953978845E-2</c:v>
                </c:pt>
                <c:pt idx="88">
                  <c:v>0.8846721468936295</c:v>
                </c:pt>
                <c:pt idx="89">
                  <c:v>0.88185961178977845</c:v>
                </c:pt>
                <c:pt idx="90">
                  <c:v>0.78564677113051662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'KL2'!$P$1</c:f>
              <c:strCache>
                <c:ptCount val="1"/>
                <c:pt idx="0">
                  <c:v>Carlson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'KL2'!$B$13:$B$103</c:f>
              <c:numCache>
                <c:formatCode>General</c:formatCode>
                <c:ptCount val="9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  <c:pt idx="90">
                  <c:v>100</c:v>
                </c:pt>
              </c:numCache>
            </c:numRef>
          </c:xVal>
          <c:yVal>
            <c:numRef>
              <c:f>'KL2'!$S$13:$S$103</c:f>
              <c:numCache>
                <c:formatCode>0.000</c:formatCode>
                <c:ptCount val="91"/>
                <c:pt idx="0">
                  <c:v>-2.0032759453690045E-2</c:v>
                </c:pt>
                <c:pt idx="1">
                  <c:v>1.9212664988743121E-3</c:v>
                </c:pt>
                <c:pt idx="2">
                  <c:v>4.4916497598212222E-2</c:v>
                </c:pt>
                <c:pt idx="3">
                  <c:v>4.7433383009424665E-2</c:v>
                </c:pt>
                <c:pt idx="4">
                  <c:v>3.4839720040427596E-2</c:v>
                </c:pt>
                <c:pt idx="5">
                  <c:v>1.4905351021014293E-2</c:v>
                </c:pt>
                <c:pt idx="6">
                  <c:v>-3.0346382277704882E-2</c:v>
                </c:pt>
                <c:pt idx="7">
                  <c:v>5.8759652417576793E-3</c:v>
                </c:pt>
                <c:pt idx="8">
                  <c:v>4.5338185647171934E-3</c:v>
                </c:pt>
                <c:pt idx="9">
                  <c:v>-5.9072318168100092E-3</c:v>
                </c:pt>
                <c:pt idx="10">
                  <c:v>-3.4705953806417923E-3</c:v>
                </c:pt>
                <c:pt idx="11">
                  <c:v>1.1600721946682696E-3</c:v>
                </c:pt>
                <c:pt idx="12">
                  <c:v>1.7736163622463581E-3</c:v>
                </c:pt>
                <c:pt idx="13">
                  <c:v>6.6536277135470492E-3</c:v>
                </c:pt>
                <c:pt idx="14">
                  <c:v>8.5393898968442461E-3</c:v>
                </c:pt>
                <c:pt idx="15">
                  <c:v>5.3348633968330218E-3</c:v>
                </c:pt>
                <c:pt idx="16">
                  <c:v>-4.1307918865332127E-4</c:v>
                </c:pt>
                <c:pt idx="17">
                  <c:v>-7.7795827309394732E-3</c:v>
                </c:pt>
                <c:pt idx="18">
                  <c:v>-4.5972178415340574E-4</c:v>
                </c:pt>
                <c:pt idx="19">
                  <c:v>1.9731331021809921E-3</c:v>
                </c:pt>
                <c:pt idx="20">
                  <c:v>2.0543597518157012E-3</c:v>
                </c:pt>
                <c:pt idx="21">
                  <c:v>1.788649878299972E-3</c:v>
                </c:pt>
                <c:pt idx="22">
                  <c:v>5.885086581798921E-3</c:v>
                </c:pt>
                <c:pt idx="23">
                  <c:v>1.4275517487508924E-2</c:v>
                </c:pt>
                <c:pt idx="24">
                  <c:v>1.3146680284355958E-2</c:v>
                </c:pt>
                <c:pt idx="25">
                  <c:v>1.052387868072659E-2</c:v>
                </c:pt>
                <c:pt idx="26">
                  <c:v>5.3670285335330999E-3</c:v>
                </c:pt>
                <c:pt idx="27">
                  <c:v>8.9982813283263246E-4</c:v>
                </c:pt>
                <c:pt idx="28">
                  <c:v>-2.1279568848026927E-4</c:v>
                </c:pt>
                <c:pt idx="29">
                  <c:v>4.0314615257127208E-4</c:v>
                </c:pt>
                <c:pt idx="30">
                  <c:v>2.2624946265724856E-3</c:v>
                </c:pt>
                <c:pt idx="31">
                  <c:v>-1.6947839392519029E-3</c:v>
                </c:pt>
                <c:pt idx="32">
                  <c:v>-1.6691329545027373E-3</c:v>
                </c:pt>
                <c:pt idx="33">
                  <c:v>-4.9312636637177248E-3</c:v>
                </c:pt>
                <c:pt idx="34">
                  <c:v>-2.558681266127405E-3</c:v>
                </c:pt>
                <c:pt idx="35">
                  <c:v>-3.337705561555283E-3</c:v>
                </c:pt>
                <c:pt idx="36">
                  <c:v>-7.136009971453846E-4</c:v>
                </c:pt>
                <c:pt idx="37">
                  <c:v>-1.3642378685114491E-3</c:v>
                </c:pt>
                <c:pt idx="38">
                  <c:v>-4.5683854673100365E-3</c:v>
                </c:pt>
                <c:pt idx="39">
                  <c:v>-4.2913036938910572E-3</c:v>
                </c:pt>
                <c:pt idx="40">
                  <c:v>-1.5971863964788895E-4</c:v>
                </c:pt>
                <c:pt idx="41">
                  <c:v>8.4256387592084557E-4</c:v>
                </c:pt>
                <c:pt idx="42">
                  <c:v>3.676201630248118E-5</c:v>
                </c:pt>
                <c:pt idx="43">
                  <c:v>1.6950636920166861E-3</c:v>
                </c:pt>
                <c:pt idx="44">
                  <c:v>-1.5275856508812577E-3</c:v>
                </c:pt>
                <c:pt idx="45">
                  <c:v>-1.3061053896486435E-3</c:v>
                </c:pt>
                <c:pt idx="46">
                  <c:v>-1.9329523269574775E-3</c:v>
                </c:pt>
                <c:pt idx="47">
                  <c:v>-1.1503167306224037E-3</c:v>
                </c:pt>
                <c:pt idx="48">
                  <c:v>-8.168199565417824E-4</c:v>
                </c:pt>
                <c:pt idx="49">
                  <c:v>1.1532860636166477E-3</c:v>
                </c:pt>
                <c:pt idx="50">
                  <c:v>1.3515163117423605E-3</c:v>
                </c:pt>
                <c:pt idx="51">
                  <c:v>-1.4408636798948699E-3</c:v>
                </c:pt>
                <c:pt idx="52">
                  <c:v>-3.5169047999157412E-3</c:v>
                </c:pt>
                <c:pt idx="53">
                  <c:v>-3.251648500224183E-3</c:v>
                </c:pt>
                <c:pt idx="54">
                  <c:v>-3.0726105135346375E-3</c:v>
                </c:pt>
                <c:pt idx="55">
                  <c:v>-3.703312544497182E-3</c:v>
                </c:pt>
                <c:pt idx="56">
                  <c:v>-2.8092205253525534E-3</c:v>
                </c:pt>
                <c:pt idx="57">
                  <c:v>4.2826570796815385E-5</c:v>
                </c:pt>
                <c:pt idx="58">
                  <c:v>8.0876602834168733E-4</c:v>
                </c:pt>
                <c:pt idx="59">
                  <c:v>6.6301446155439666E-4</c:v>
                </c:pt>
                <c:pt idx="60">
                  <c:v>-1.168347139299199E-3</c:v>
                </c:pt>
                <c:pt idx="61">
                  <c:v>-1.0761708030324415E-3</c:v>
                </c:pt>
                <c:pt idx="62">
                  <c:v>-7.3243975683000067E-3</c:v>
                </c:pt>
                <c:pt idx="63">
                  <c:v>4.2645741822704862E-3</c:v>
                </c:pt>
                <c:pt idx="64">
                  <c:v>2.1213564194456315E-3</c:v>
                </c:pt>
                <c:pt idx="65">
                  <c:v>-9.5447697424722163E-4</c:v>
                </c:pt>
                <c:pt idx="66">
                  <c:v>-2.0654681855232777E-3</c:v>
                </c:pt>
                <c:pt idx="67">
                  <c:v>-4.5822786850388807E-4</c:v>
                </c:pt>
                <c:pt idx="68">
                  <c:v>-1.9962133368593309E-3</c:v>
                </c:pt>
                <c:pt idx="69">
                  <c:v>4.0304083864151828E-4</c:v>
                </c:pt>
                <c:pt idx="70">
                  <c:v>-1.5966302393142936E-3</c:v>
                </c:pt>
                <c:pt idx="71">
                  <c:v>-7.0589065753714781E-4</c:v>
                </c:pt>
                <c:pt idx="72">
                  <c:v>-5.7688012787819067E-4</c:v>
                </c:pt>
                <c:pt idx="73">
                  <c:v>-1.617296572502674E-3</c:v>
                </c:pt>
                <c:pt idx="74">
                  <c:v>-3.1223817527934721E-3</c:v>
                </c:pt>
                <c:pt idx="75">
                  <c:v>3.8001621402513237E-3</c:v>
                </c:pt>
                <c:pt idx="76">
                  <c:v>4.934251104038701E-3</c:v>
                </c:pt>
                <c:pt idx="77">
                  <c:v>-1.2014609765474819E-3</c:v>
                </c:pt>
                <c:pt idx="78">
                  <c:v>-5.8523339107636133E-3</c:v>
                </c:pt>
                <c:pt idx="79">
                  <c:v>-3.42168894566358E-3</c:v>
                </c:pt>
                <c:pt idx="80">
                  <c:v>1.0671760653823241E-3</c:v>
                </c:pt>
                <c:pt idx="81">
                  <c:v>2.8174081145751237E-3</c:v>
                </c:pt>
                <c:pt idx="82">
                  <c:v>5.5148934875459184E-3</c:v>
                </c:pt>
                <c:pt idx="83">
                  <c:v>5.7691277490983933E-3</c:v>
                </c:pt>
                <c:pt idx="84">
                  <c:v>9.8469502588370613E-3</c:v>
                </c:pt>
                <c:pt idx="85">
                  <c:v>4.6064747432841982E-3</c:v>
                </c:pt>
                <c:pt idx="86">
                  <c:v>1.7210222872386195E-2</c:v>
                </c:pt>
                <c:pt idx="87">
                  <c:v>1.8377842851716078E-2</c:v>
                </c:pt>
                <c:pt idx="88">
                  <c:v>0.93474621098661115</c:v>
                </c:pt>
                <c:pt idx="89">
                  <c:v>7.1199430404561934E-2</c:v>
                </c:pt>
                <c:pt idx="90">
                  <c:v>8.6715979153478796E-4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'KL2'!$U$1</c:f>
              <c:strCache>
                <c:ptCount val="1"/>
                <c:pt idx="0">
                  <c:v>ToI 1996</c:v>
                </c:pt>
              </c:strCache>
            </c:strRef>
          </c:tx>
          <c:spPr>
            <a:ln w="127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'KL2'!$B$13:$B$103</c:f>
              <c:numCache>
                <c:formatCode>General</c:formatCode>
                <c:ptCount val="9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  <c:pt idx="90">
                  <c:v>100</c:v>
                </c:pt>
              </c:numCache>
            </c:numRef>
          </c:xVal>
          <c:yVal>
            <c:numRef>
              <c:f>'KL2'!$X$13:$X$103</c:f>
              <c:numCache>
                <c:formatCode>0.000</c:formatCode>
                <c:ptCount val="91"/>
                <c:pt idx="0">
                  <c:v>-2.4746349913392061E-2</c:v>
                </c:pt>
                <c:pt idx="1">
                  <c:v>1.9212664988961555E-3</c:v>
                </c:pt>
                <c:pt idx="2">
                  <c:v>1.3004243531985328E-2</c:v>
                </c:pt>
                <c:pt idx="3">
                  <c:v>7.0645464056609394E-3</c:v>
                </c:pt>
                <c:pt idx="4">
                  <c:v>3.4494772317746872E-4</c:v>
                </c:pt>
                <c:pt idx="5">
                  <c:v>-0.16892731157152563</c:v>
                </c:pt>
                <c:pt idx="6">
                  <c:v>-4.3351974682407394E-3</c:v>
                </c:pt>
                <c:pt idx="7">
                  <c:v>-1.7551584488299495E-3</c:v>
                </c:pt>
                <c:pt idx="8">
                  <c:v>-8.9999681955883204E-3</c:v>
                </c:pt>
                <c:pt idx="9">
                  <c:v>-2.8871746507546799E-3</c:v>
                </c:pt>
                <c:pt idx="10">
                  <c:v>-7.5919273952117293E-4</c:v>
                </c:pt>
                <c:pt idx="11">
                  <c:v>3.6074818880740107E-3</c:v>
                </c:pt>
                <c:pt idx="12">
                  <c:v>-4.461788345531231E-4</c:v>
                </c:pt>
                <c:pt idx="13">
                  <c:v>-1.4358892634276817E-3</c:v>
                </c:pt>
                <c:pt idx="14">
                  <c:v>-7.1038252173836753E-4</c:v>
                </c:pt>
                <c:pt idx="15">
                  <c:v>-1.4589772868154843E-3</c:v>
                </c:pt>
                <c:pt idx="16">
                  <c:v>-1.9777730850885473E-3</c:v>
                </c:pt>
                <c:pt idx="17">
                  <c:v>-3.4415254460359286E-3</c:v>
                </c:pt>
                <c:pt idx="18">
                  <c:v>-1.8000185309267748E-3</c:v>
                </c:pt>
                <c:pt idx="19">
                  <c:v>7.2746826494299939E-4</c:v>
                </c:pt>
                <c:pt idx="20">
                  <c:v>-2.6695070220487114E-4</c:v>
                </c:pt>
                <c:pt idx="21">
                  <c:v>-3.7941058024186411E-4</c:v>
                </c:pt>
                <c:pt idx="22">
                  <c:v>-1.2176041203620081E-3</c:v>
                </c:pt>
                <c:pt idx="23">
                  <c:v>5.7102069949897345E-3</c:v>
                </c:pt>
                <c:pt idx="24">
                  <c:v>6.2603239447454916E-4</c:v>
                </c:pt>
                <c:pt idx="25">
                  <c:v>-4.2095514723825217E-4</c:v>
                </c:pt>
                <c:pt idx="26">
                  <c:v>2.3627628573668884E-2</c:v>
                </c:pt>
                <c:pt idx="27">
                  <c:v>-5.9988542187023501E-4</c:v>
                </c:pt>
                <c:pt idx="28">
                  <c:v>-1.6314336116304521E-3</c:v>
                </c:pt>
                <c:pt idx="29">
                  <c:v>-2.6876410173455113E-4</c:v>
                </c:pt>
                <c:pt idx="30">
                  <c:v>1.6251721965373693E-3</c:v>
                </c:pt>
                <c:pt idx="31">
                  <c:v>-2.3000639175498549E-3</c:v>
                </c:pt>
                <c:pt idx="32">
                  <c:v>6.3311939653696561E-4</c:v>
                </c:pt>
                <c:pt idx="33">
                  <c:v>-5.479181848685971E-4</c:v>
                </c:pt>
                <c:pt idx="34">
                  <c:v>-9.9214171544607281E-4</c:v>
                </c:pt>
                <c:pt idx="35">
                  <c:v>6.476145119503258E-4</c:v>
                </c:pt>
                <c:pt idx="36">
                  <c:v>-7.136009971453846E-4</c:v>
                </c:pt>
                <c:pt idx="37">
                  <c:v>0</c:v>
                </c:pt>
                <c:pt idx="38">
                  <c:v>6.5262649533678961E-4</c:v>
                </c:pt>
                <c:pt idx="39">
                  <c:v>-5.4162085455847296E-4</c:v>
                </c:pt>
                <c:pt idx="40">
                  <c:v>-1.5971863964788895E-4</c:v>
                </c:pt>
                <c:pt idx="41">
                  <c:v>7.6596716008003535E-5</c:v>
                </c:pt>
                <c:pt idx="42">
                  <c:v>-6.9847830986750827E-4</c:v>
                </c:pt>
                <c:pt idx="43">
                  <c:v>-7.769041921662866E-4</c:v>
                </c:pt>
                <c:pt idx="44">
                  <c:v>8.3168552103425487E-3</c:v>
                </c:pt>
                <c:pt idx="45">
                  <c:v>-6.5305269483620072E-4</c:v>
                </c:pt>
                <c:pt idx="46">
                  <c:v>1.2100595868092068E-3</c:v>
                </c:pt>
                <c:pt idx="47">
                  <c:v>-1.1503167306224037E-3</c:v>
                </c:pt>
                <c:pt idx="48">
                  <c:v>-1.4002627826369908E-3</c:v>
                </c:pt>
                <c:pt idx="49">
                  <c:v>-1.0970282068438761E-3</c:v>
                </c:pt>
                <c:pt idx="50">
                  <c:v>-2.768165939687103E-4</c:v>
                </c:pt>
                <c:pt idx="51">
                  <c:v>-9.1691325085259E-4</c:v>
                </c:pt>
                <c:pt idx="52">
                  <c:v>-2.5048458646840838E-3</c:v>
                </c:pt>
                <c:pt idx="53">
                  <c:v>-1.0512848534552702E-3</c:v>
                </c:pt>
                <c:pt idx="54">
                  <c:v>-1.1817732744509519E-3</c:v>
                </c:pt>
                <c:pt idx="55">
                  <c:v>-1.1887176068830323E-3</c:v>
                </c:pt>
                <c:pt idx="56">
                  <c:v>-8.1843432627557626E-4</c:v>
                </c:pt>
                <c:pt idx="57">
                  <c:v>-1.7130628323400196E-4</c:v>
                </c:pt>
                <c:pt idx="58">
                  <c:v>-8.5024120929080187E-4</c:v>
                </c:pt>
                <c:pt idx="59">
                  <c:v>6.0274041956832783E-5</c:v>
                </c:pt>
                <c:pt idx="60">
                  <c:v>-9.7362261608502463E-4</c:v>
                </c:pt>
                <c:pt idx="61">
                  <c:v>-6.9856701248630884E-4</c:v>
                </c:pt>
                <c:pt idx="62">
                  <c:v>-1.098659635229014E-3</c:v>
                </c:pt>
                <c:pt idx="63">
                  <c:v>4.7976459550462171E-3</c:v>
                </c:pt>
                <c:pt idx="64">
                  <c:v>-1.3280036121643037E-3</c:v>
                </c:pt>
                <c:pt idx="65">
                  <c:v>-1.4568332764877321E-3</c:v>
                </c:pt>
                <c:pt idx="66">
                  <c:v>-2.3907387659167357E-3</c:v>
                </c:pt>
                <c:pt idx="67">
                  <c:v>-6.162374783300384E-4</c:v>
                </c:pt>
                <c:pt idx="68">
                  <c:v>-1.6891035927211091E-3</c:v>
                </c:pt>
                <c:pt idx="69">
                  <c:v>8.5086399270695786E-4</c:v>
                </c:pt>
                <c:pt idx="70">
                  <c:v>-2.1772230535988782E-3</c:v>
                </c:pt>
                <c:pt idx="71">
                  <c:v>0</c:v>
                </c:pt>
                <c:pt idx="72">
                  <c:v>-1.263642184878894E-3</c:v>
                </c:pt>
                <c:pt idx="73">
                  <c:v>-1.8846183200379254E-3</c:v>
                </c:pt>
                <c:pt idx="74">
                  <c:v>-1.8213893557930323E-3</c:v>
                </c:pt>
                <c:pt idx="75">
                  <c:v>5.0668828536684215E-3</c:v>
                </c:pt>
                <c:pt idx="76">
                  <c:v>3.7006883280290186E-3</c:v>
                </c:pt>
                <c:pt idx="77">
                  <c:v>-1.2014609765474819E-3</c:v>
                </c:pt>
                <c:pt idx="78">
                  <c:v>-5.8523339107636133E-3</c:v>
                </c:pt>
                <c:pt idx="79">
                  <c:v>-1.140562981887863E-3</c:v>
                </c:pt>
                <c:pt idx="80">
                  <c:v>-4.4465669383515999E-5</c:v>
                </c:pt>
                <c:pt idx="81">
                  <c:v>-1.517065907838442E-3</c:v>
                </c:pt>
                <c:pt idx="82">
                  <c:v>1.2889214664388781E-3</c:v>
                </c:pt>
                <c:pt idx="83">
                  <c:v>6.1812083026589726E-4</c:v>
                </c:pt>
                <c:pt idx="84">
                  <c:v>1.8086235169316432E-3</c:v>
                </c:pt>
                <c:pt idx="85">
                  <c:v>-2.9403030276585587E-4</c:v>
                </c:pt>
                <c:pt idx="86">
                  <c:v>9.5612349292425948E-4</c:v>
                </c:pt>
                <c:pt idx="87">
                  <c:v>-8.6758344426923067E-3</c:v>
                </c:pt>
                <c:pt idx="88">
                  <c:v>-5.7357564324714101E-3</c:v>
                </c:pt>
                <c:pt idx="89">
                  <c:v>2.6755341512828667E-2</c:v>
                </c:pt>
                <c:pt idx="90">
                  <c:v>-2.9483432912182736E-2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'KL2'!$Z$1</c:f>
              <c:strCache>
                <c:ptCount val="1"/>
                <c:pt idx="0">
                  <c:v>ToI 1978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'KL2'!$B$13:$B$103</c:f>
              <c:numCache>
                <c:formatCode>General</c:formatCode>
                <c:ptCount val="9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  <c:pt idx="90">
                  <c:v>100</c:v>
                </c:pt>
              </c:numCache>
            </c:numRef>
          </c:xVal>
          <c:yVal>
            <c:numRef>
              <c:f>'KL2'!$AC$13:$AC$103</c:f>
              <c:numCache>
                <c:formatCode>0.000</c:formatCode>
                <c:ptCount val="91"/>
                <c:pt idx="0">
                  <c:v>1.0605578534299401E-2</c:v>
                </c:pt>
                <c:pt idx="1">
                  <c:v>1.1527598993267744E-2</c:v>
                </c:pt>
                <c:pt idx="2">
                  <c:v>5.0261800154377022E-3</c:v>
                </c:pt>
                <c:pt idx="3">
                  <c:v>-8.0401266235837196E-2</c:v>
                </c:pt>
                <c:pt idx="4">
                  <c:v>-2.2651567154998001E-2</c:v>
                </c:pt>
                <c:pt idx="5">
                  <c:v>1.4905351021014293E-2</c:v>
                </c:pt>
                <c:pt idx="6">
                  <c:v>1.3005592404741919E-2</c:v>
                </c:pt>
                <c:pt idx="7">
                  <c:v>5.8759652417576793E-3</c:v>
                </c:pt>
                <c:pt idx="8">
                  <c:v>-8.9999681955883204E-3</c:v>
                </c:pt>
                <c:pt idx="9">
                  <c:v>-2.8871746507546799E-3</c:v>
                </c:pt>
                <c:pt idx="10">
                  <c:v>-7.5919273952117293E-4</c:v>
                </c:pt>
                <c:pt idx="11">
                  <c:v>-1.2873374987263451E-3</c:v>
                </c:pt>
                <c:pt idx="12">
                  <c:v>-2.6659740313727956E-3</c:v>
                </c:pt>
                <c:pt idx="13">
                  <c:v>-1.4358892634276817E-3</c:v>
                </c:pt>
                <c:pt idx="14">
                  <c:v>-7.1038252175519186E-4</c:v>
                </c:pt>
                <c:pt idx="15">
                  <c:v>-1.4589772868154843E-3</c:v>
                </c:pt>
                <c:pt idx="16">
                  <c:v>-5.1071608779447606E-3</c:v>
                </c:pt>
                <c:pt idx="17">
                  <c:v>-4.8875445409862295E-3</c:v>
                </c:pt>
                <c:pt idx="18">
                  <c:v>-1.8000185309511539E-3</c:v>
                </c:pt>
                <c:pt idx="19">
                  <c:v>7.2746826494299939E-4</c:v>
                </c:pt>
                <c:pt idx="20">
                  <c:v>-1.4276059292468266E-3</c:v>
                </c:pt>
                <c:pt idx="21">
                  <c:v>-9.0516524143697905E-3</c:v>
                </c:pt>
                <c:pt idx="22">
                  <c:v>-4.2616144213039461E-3</c:v>
                </c:pt>
                <c:pt idx="23">
                  <c:v>4.7585058291696406E-3</c:v>
                </c:pt>
                <c:pt idx="24">
                  <c:v>4.2033603630213948E-3</c:v>
                </c:pt>
                <c:pt idx="25">
                  <c:v>2.1047757361453206E-3</c:v>
                </c:pt>
                <c:pt idx="26">
                  <c:v>-3.3663019204505399E-3</c:v>
                </c:pt>
                <c:pt idx="27">
                  <c:v>-6.5987396407226305E-3</c:v>
                </c:pt>
                <c:pt idx="28">
                  <c:v>-2.1279568848026927E-4</c:v>
                </c:pt>
                <c:pt idx="29">
                  <c:v>7.1222486954828348E-3</c:v>
                </c:pt>
                <c:pt idx="30">
                  <c:v>2.2624946265724856E-3</c:v>
                </c:pt>
                <c:pt idx="31">
                  <c:v>-1.6947839392519029E-3</c:v>
                </c:pt>
                <c:pt idx="32">
                  <c:v>4.0864979230755723E-3</c:v>
                </c:pt>
                <c:pt idx="33">
                  <c:v>5.4791818484866404E-4</c:v>
                </c:pt>
                <c:pt idx="34">
                  <c:v>-2.558681266127405E-3</c:v>
                </c:pt>
                <c:pt idx="35">
                  <c:v>1.643944530331259E-3</c:v>
                </c:pt>
                <c:pt idx="36">
                  <c:v>-5.4709409780684488E-3</c:v>
                </c:pt>
                <c:pt idx="37">
                  <c:v>-1.3642378685114491E-3</c:v>
                </c:pt>
                <c:pt idx="38">
                  <c:v>-2.1754216510698682E-4</c:v>
                </c:pt>
                <c:pt idx="39">
                  <c:v>-1.2498942797270002E-4</c:v>
                </c:pt>
                <c:pt idx="40">
                  <c:v>-1.5971863964788895E-4</c:v>
                </c:pt>
                <c:pt idx="41">
                  <c:v>-2.9872719236990852E-3</c:v>
                </c:pt>
                <c:pt idx="42">
                  <c:v>3.676201630248118E-5</c:v>
                </c:pt>
                <c:pt idx="43">
                  <c:v>1.6950636920166861E-3</c:v>
                </c:pt>
                <c:pt idx="44">
                  <c:v>2.5459760847979826E-3</c:v>
                </c:pt>
                <c:pt idx="45">
                  <c:v>-1.3061053896486435E-3</c:v>
                </c:pt>
                <c:pt idx="46">
                  <c:v>1.2100595867863384E-3</c:v>
                </c:pt>
                <c:pt idx="47">
                  <c:v>-1.1503167306224037E-3</c:v>
                </c:pt>
                <c:pt idx="48">
                  <c:v>-8.168199565417824E-4</c:v>
                </c:pt>
                <c:pt idx="49">
                  <c:v>-1.6596067744487745E-3</c:v>
                </c:pt>
                <c:pt idx="50">
                  <c:v>-1.3623718644493411E-3</c:v>
                </c:pt>
                <c:pt idx="51">
                  <c:v>-4.0606158251444077E-3</c:v>
                </c:pt>
                <c:pt idx="52">
                  <c:v>-9.8675746184580639E-4</c:v>
                </c:pt>
                <c:pt idx="53">
                  <c:v>-3.251648500224183E-3</c:v>
                </c:pt>
                <c:pt idx="54">
                  <c:v>-3.0726105135346375E-3</c:v>
                </c:pt>
                <c:pt idx="55">
                  <c:v>-1.4173171466631098E-3</c:v>
                </c:pt>
                <c:pt idx="56">
                  <c:v>-2.8092205253525534E-3</c:v>
                </c:pt>
                <c:pt idx="57">
                  <c:v>4.2826570796815385E-5</c:v>
                </c:pt>
                <c:pt idx="58">
                  <c:v>-1.2649930186913751E-3</c:v>
                </c:pt>
                <c:pt idx="59">
                  <c:v>6.6301446155439666E-4</c:v>
                </c:pt>
                <c:pt idx="60">
                  <c:v>-1.168347139299199E-3</c:v>
                </c:pt>
                <c:pt idx="61">
                  <c:v>-1.0761708030324415E-3</c:v>
                </c:pt>
                <c:pt idx="62">
                  <c:v>0</c:v>
                </c:pt>
                <c:pt idx="63">
                  <c:v>-1.0661435455643913E-3</c:v>
                </c:pt>
                <c:pt idx="64">
                  <c:v>-1.3280036121643037E-3</c:v>
                </c:pt>
                <c:pt idx="65">
                  <c:v>-9.5447697424722163E-4</c:v>
                </c:pt>
                <c:pt idx="66">
                  <c:v>-2.0654681855232777E-3</c:v>
                </c:pt>
                <c:pt idx="67">
                  <c:v>-4.5822786850388807E-4</c:v>
                </c:pt>
                <c:pt idx="68">
                  <c:v>-1.9962133368593309E-3</c:v>
                </c:pt>
                <c:pt idx="69">
                  <c:v>-2.5824468549542983E-3</c:v>
                </c:pt>
                <c:pt idx="70">
                  <c:v>-1.5966302393142936E-3</c:v>
                </c:pt>
                <c:pt idx="71">
                  <c:v>-2.1176719726114478E-3</c:v>
                </c:pt>
                <c:pt idx="72">
                  <c:v>-5.7688012787819067E-4</c:v>
                </c:pt>
                <c:pt idx="73">
                  <c:v>1.055920902694212E-3</c:v>
                </c:pt>
                <c:pt idx="74">
                  <c:v>-4.4233741497938994E-3</c:v>
                </c:pt>
                <c:pt idx="75">
                  <c:v>1.2667207134171058E-3</c:v>
                </c:pt>
                <c:pt idx="76">
                  <c:v>-3.7006883280290186E-3</c:v>
                </c:pt>
                <c:pt idx="77">
                  <c:v>2.4029219530949642E-3</c:v>
                </c:pt>
                <c:pt idx="78">
                  <c:v>0</c:v>
                </c:pt>
                <c:pt idx="79">
                  <c:v>1.140562981887863E-3</c:v>
                </c:pt>
                <c:pt idx="80">
                  <c:v>-4.4465669383515999E-5</c:v>
                </c:pt>
                <c:pt idx="81">
                  <c:v>2.8174081145751237E-3</c:v>
                </c:pt>
                <c:pt idx="82">
                  <c:v>9.7408655086529562E-3</c:v>
                </c:pt>
                <c:pt idx="83">
                  <c:v>1.2980537435463903E-2</c:v>
                </c:pt>
                <c:pt idx="84">
                  <c:v>3.0947557956338731E-2</c:v>
                </c:pt>
                <c:pt idx="85">
                  <c:v>5.4591626212994737E-2</c:v>
                </c:pt>
                <c:pt idx="86">
                  <c:v>-0.14150627695073095</c:v>
                </c:pt>
                <c:pt idx="87">
                  <c:v>9.9818740362100367E-3</c:v>
                </c:pt>
                <c:pt idx="88">
                  <c:v>0.79453883152626359</c:v>
                </c:pt>
                <c:pt idx="89">
                  <c:v>0.86141533089958111</c:v>
                </c:pt>
                <c:pt idx="90">
                  <c:v>0.8333405596649297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'KL2'!$AE$1</c:f>
              <c:strCache>
                <c:ptCount val="1"/>
                <c:pt idx="0">
                  <c:v>G4AtomicShells</c:v>
                </c:pt>
              </c:strCache>
            </c:strRef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'KL2'!$B$13:$B$103</c:f>
              <c:numCache>
                <c:formatCode>General</c:formatCode>
                <c:ptCount val="9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  <c:pt idx="90">
                  <c:v>100</c:v>
                </c:pt>
              </c:numCache>
            </c:numRef>
          </c:xVal>
          <c:yVal>
            <c:numRef>
              <c:f>'KL2'!$AH$13:$AH$103</c:f>
              <c:numCache>
                <c:formatCode>0.000</c:formatCode>
                <c:ptCount val="91"/>
                <c:pt idx="0">
                  <c:v>-2.0032759453690045E-2</c:v>
                </c:pt>
                <c:pt idx="1">
                  <c:v>1.9212664988743121E-3</c:v>
                </c:pt>
                <c:pt idx="2">
                  <c:v>4.4916497598212222E-2</c:v>
                </c:pt>
                <c:pt idx="3">
                  <c:v>4.7433383009424665E-2</c:v>
                </c:pt>
                <c:pt idx="4">
                  <c:v>3.4839720040427596E-2</c:v>
                </c:pt>
                <c:pt idx="5">
                  <c:v>1.4905351021014293E-2</c:v>
                </c:pt>
                <c:pt idx="6">
                  <c:v>-3.0346382277704882E-2</c:v>
                </c:pt>
                <c:pt idx="7">
                  <c:v>5.8759652417576793E-3</c:v>
                </c:pt>
                <c:pt idx="8">
                  <c:v>4.5338185647171934E-3</c:v>
                </c:pt>
                <c:pt idx="9">
                  <c:v>-5.9072318168100092E-3</c:v>
                </c:pt>
                <c:pt idx="10">
                  <c:v>-3.4705953806417923E-3</c:v>
                </c:pt>
                <c:pt idx="11">
                  <c:v>1.1600721946682696E-3</c:v>
                </c:pt>
                <c:pt idx="12">
                  <c:v>-8.7018191510217349E-2</c:v>
                </c:pt>
                <c:pt idx="13">
                  <c:v>-9.4465334498499226E-2</c:v>
                </c:pt>
                <c:pt idx="14">
                  <c:v>-0.10245787912634852</c:v>
                </c:pt>
                <c:pt idx="15">
                  <c:v>-7.9588145148850431E-2</c:v>
                </c:pt>
                <c:pt idx="16">
                  <c:v>-7.8647774010129887E-2</c:v>
                </c:pt>
                <c:pt idx="17">
                  <c:v>-9.4540728429220705E-2</c:v>
                </c:pt>
                <c:pt idx="18">
                  <c:v>-6.7474559123796782E-2</c:v>
                </c:pt>
                <c:pt idx="19">
                  <c:v>-8.5223405504161243E-2</c:v>
                </c:pt>
                <c:pt idx="20">
                  <c:v>-4.4371849328849015E-2</c:v>
                </c:pt>
                <c:pt idx="21">
                  <c:v>-4.1572559292378908E-2</c:v>
                </c:pt>
                <c:pt idx="22">
                  <c:v>-3.4701717430612573E-2</c:v>
                </c:pt>
                <c:pt idx="23">
                  <c:v>-2.3792529145848153E-2</c:v>
                </c:pt>
                <c:pt idx="24">
                  <c:v>-2.2626599400982283E-2</c:v>
                </c:pt>
                <c:pt idx="25">
                  <c:v>-4.840984193134229E-2</c:v>
                </c:pt>
                <c:pt idx="26">
                  <c:v>-2.5723627882675822E-3</c:v>
                </c:pt>
                <c:pt idx="27">
                  <c:v>-2.159587518783319E-2</c:v>
                </c:pt>
                <c:pt idx="28">
                  <c:v>-2.1492364536042658E-2</c:v>
                </c:pt>
                <c:pt idx="29">
                  <c:v>-1.97541614761634E-2</c:v>
                </c:pt>
                <c:pt idx="30">
                  <c:v>-2.3230402574275603E-2</c:v>
                </c:pt>
                <c:pt idx="31">
                  <c:v>-2.5905983071522559E-2</c:v>
                </c:pt>
                <c:pt idx="32">
                  <c:v>-3.6202918219972624E-2</c:v>
                </c:pt>
                <c:pt idx="33">
                  <c:v>-3.7806354755115991E-2</c:v>
                </c:pt>
                <c:pt idx="34">
                  <c:v>-3.3889472279829989E-2</c:v>
                </c:pt>
                <c:pt idx="35">
                  <c:v>-2.8245956020987981E-2</c:v>
                </c:pt>
                <c:pt idx="36">
                  <c:v>-3.4014980863606846E-2</c:v>
                </c:pt>
                <c:pt idx="37">
                  <c:v>-2.8648995238806541E-2</c:v>
                </c:pt>
                <c:pt idx="38">
                  <c:v>-2.1971758676122277E-2</c:v>
                </c:pt>
                <c:pt idx="39">
                  <c:v>-2.0956560757564403E-2</c:v>
                </c:pt>
                <c:pt idx="40">
                  <c:v>-1.6131582604088156E-2</c:v>
                </c:pt>
                <c:pt idx="41">
                  <c:v>-0.29405479269481427</c:v>
                </c:pt>
                <c:pt idx="42">
                  <c:v>3.676201630248118E-5</c:v>
                </c:pt>
                <c:pt idx="43">
                  <c:v>-1.836318999687957E-3</c:v>
                </c:pt>
                <c:pt idx="44">
                  <c:v>5.9406108645286134E-3</c:v>
                </c:pt>
                <c:pt idx="45">
                  <c:v>1.9591580844610878E-3</c:v>
                </c:pt>
                <c:pt idx="46">
                  <c:v>1.2100595867863384E-3</c:v>
                </c:pt>
                <c:pt idx="47">
                  <c:v>-1.1503167306224037E-3</c:v>
                </c:pt>
                <c:pt idx="48">
                  <c:v>-8.168199565417824E-4</c:v>
                </c:pt>
                <c:pt idx="49">
                  <c:v>1.1532860636166477E-3</c:v>
                </c:pt>
                <c:pt idx="50">
                  <c:v>-1.3623718644493411E-3</c:v>
                </c:pt>
                <c:pt idx="51">
                  <c:v>-1.4408636798948699E-3</c:v>
                </c:pt>
                <c:pt idx="52">
                  <c:v>-3.5169047999157412E-3</c:v>
                </c:pt>
                <c:pt idx="53">
                  <c:v>-8.068000038182351E-4</c:v>
                </c:pt>
                <c:pt idx="54">
                  <c:v>-7.0906396466713167E-4</c:v>
                </c:pt>
                <c:pt idx="55">
                  <c:v>-1.4173171466631098E-3</c:v>
                </c:pt>
                <c:pt idx="56">
                  <c:v>-5.9723585971504524E-4</c:v>
                </c:pt>
                <c:pt idx="57">
                  <c:v>4.2826570796815385E-5</c:v>
                </c:pt>
                <c:pt idx="58">
                  <c:v>8.0876602834168733E-4</c:v>
                </c:pt>
                <c:pt idx="59">
                  <c:v>6.6301446155439666E-4</c:v>
                </c:pt>
                <c:pt idx="60">
                  <c:v>-1.168347139299199E-3</c:v>
                </c:pt>
                <c:pt idx="61">
                  <c:v>-1.0761708030324415E-3</c:v>
                </c:pt>
                <c:pt idx="62">
                  <c:v>0</c:v>
                </c:pt>
                <c:pt idx="63">
                  <c:v>4.2645741822704862E-3</c:v>
                </c:pt>
                <c:pt idx="64">
                  <c:v>-1.3280036121643037E-3</c:v>
                </c:pt>
                <c:pt idx="65">
                  <c:v>-2.62899798169935E-3</c:v>
                </c:pt>
                <c:pt idx="66">
                  <c:v>-2.0654681855232777E-3</c:v>
                </c:pt>
                <c:pt idx="67">
                  <c:v>-4.5822786850388807E-4</c:v>
                </c:pt>
                <c:pt idx="68">
                  <c:v>-1.9962133368593309E-3</c:v>
                </c:pt>
                <c:pt idx="69">
                  <c:v>4.0304083864151828E-4</c:v>
                </c:pt>
                <c:pt idx="70">
                  <c:v>-3.0481122750468815E-3</c:v>
                </c:pt>
                <c:pt idx="71">
                  <c:v>-7.0589065753714781E-4</c:v>
                </c:pt>
                <c:pt idx="72">
                  <c:v>-5.7688012787819067E-4</c:v>
                </c:pt>
                <c:pt idx="73">
                  <c:v>-1.617296572502674E-3</c:v>
                </c:pt>
                <c:pt idx="74">
                  <c:v>-4.4233741497938994E-3</c:v>
                </c:pt>
                <c:pt idx="75">
                  <c:v>1.2667207134171058E-3</c:v>
                </c:pt>
                <c:pt idx="76">
                  <c:v>1.2335627760096698E-3</c:v>
                </c:pt>
                <c:pt idx="77">
                  <c:v>-2.4029219530949642E-3</c:v>
                </c:pt>
                <c:pt idx="78">
                  <c:v>2.3409335643054495E-3</c:v>
                </c:pt>
                <c:pt idx="79">
                  <c:v>-4.5622519275514391E-3</c:v>
                </c:pt>
                <c:pt idx="80">
                  <c:v>1.0671760653823241E-3</c:v>
                </c:pt>
                <c:pt idx="81">
                  <c:v>3.9010266201785198E-3</c:v>
                </c:pt>
                <c:pt idx="82">
                  <c:v>5.5148934875459184E-3</c:v>
                </c:pt>
                <c:pt idx="83">
                  <c:v>9.8899332841644091E-3</c:v>
                </c:pt>
                <c:pt idx="84">
                  <c:v>2.8937976270862406E-2</c:v>
                </c:pt>
                <c:pt idx="85">
                  <c:v>5.1651323185364528E-2</c:v>
                </c:pt>
                <c:pt idx="86">
                  <c:v>-0.14150627695073095</c:v>
                </c:pt>
                <c:pt idx="87">
                  <c:v>9.9818740362100367E-3</c:v>
                </c:pt>
                <c:pt idx="88">
                  <c:v>0.79453883152626359</c:v>
                </c:pt>
                <c:pt idx="89">
                  <c:v>0.86141533089958111</c:v>
                </c:pt>
                <c:pt idx="90">
                  <c:v>0.8333405596649297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'KL2'!$AJ$1</c:f>
              <c:strCache>
                <c:ptCount val="1"/>
                <c:pt idx="0">
                  <c:v>X-ray Book</c:v>
                </c:pt>
              </c:strCache>
            </c:strRef>
          </c:tx>
          <c:spPr>
            <a:ln w="25400" cap="rnd" cmpd="sng">
              <a:solidFill>
                <a:srgbClr val="FF9900"/>
              </a:solidFill>
              <a:prstDash val="lgDash"/>
              <a:round/>
              <a:headEnd type="none" w="sm" len="sm"/>
            </a:ln>
          </c:spPr>
          <c:marker>
            <c:symbol val="none"/>
          </c:marker>
          <c:xVal>
            <c:numRef>
              <c:f>'KL2'!$B$13:$B$103</c:f>
              <c:numCache>
                <c:formatCode>General</c:formatCode>
                <c:ptCount val="9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  <c:pt idx="90">
                  <c:v>100</c:v>
                </c:pt>
              </c:numCache>
            </c:numRef>
          </c:xVal>
          <c:yVal>
            <c:numRef>
              <c:f>'KL2'!$AM$13:$AM$95</c:f>
              <c:numCache>
                <c:formatCode>0.000</c:formatCode>
                <c:ptCount val="83"/>
                <c:pt idx="0">
                  <c:v>-1.296237376415714E-2</c:v>
                </c:pt>
                <c:pt idx="1">
                  <c:v>-7.9732559703371411E-2</c:v>
                </c:pt>
                <c:pt idx="2">
                  <c:v>-1.7312397830913789E-2</c:v>
                </c:pt>
                <c:pt idx="3">
                  <c:v>2.3884894990549708E-2</c:v>
                </c:pt>
                <c:pt idx="4">
                  <c:v>-1.2303135459817744E-2</c:v>
                </c:pt>
                <c:pt idx="5">
                  <c:v>-0.15899041089084581</c:v>
                </c:pt>
                <c:pt idx="6">
                  <c:v>7.3698356960171379E-2</c:v>
                </c:pt>
                <c:pt idx="7">
                  <c:v>-1.7017405830022543E-2</c:v>
                </c:pt>
                <c:pt idx="8">
                  <c:v>-8.9999681955883204E-3</c:v>
                </c:pt>
                <c:pt idx="9">
                  <c:v>-2.8871746507546799E-3</c:v>
                </c:pt>
                <c:pt idx="10">
                  <c:v>1.8220625748347857E-2</c:v>
                </c:pt>
                <c:pt idx="11">
                  <c:v>5.9897904836194692E-2</c:v>
                </c:pt>
                <c:pt idx="12">
                  <c:v>1.953197793674314E-2</c:v>
                </c:pt>
                <c:pt idx="13">
                  <c:v>1.0698386202025199E-2</c:v>
                </c:pt>
                <c:pt idx="14">
                  <c:v>-6.2602459729182115E-3</c:v>
                </c:pt>
                <c:pt idx="15">
                  <c:v>2.4017925276889587E-2</c:v>
                </c:pt>
                <c:pt idx="16">
                  <c:v>1.6798553672077242E-2</c:v>
                </c:pt>
                <c:pt idx="17">
                  <c:v>3.7885700288340014E-3</c:v>
                </c:pt>
                <c:pt idx="18">
                  <c:v>2.634621315170399E-2</c:v>
                </c:pt>
                <c:pt idx="19">
                  <c:v>-1.4220509781856275E-2</c:v>
                </c:pt>
                <c:pt idx="20">
                  <c:v>-1.9998089561495843E-2</c:v>
                </c:pt>
                <c:pt idx="21">
                  <c:v>-1.121971287291158E-2</c:v>
                </c:pt>
                <c:pt idx="22">
                  <c:v>-5.2762845216179173E-3</c:v>
                </c:pt>
                <c:pt idx="23">
                  <c:v>3.8068046633322502E-3</c:v>
                </c:pt>
                <c:pt idx="24">
                  <c:v>1.9407004229296664E-2</c:v>
                </c:pt>
                <c:pt idx="25">
                  <c:v>2.1047757361453206E-3</c:v>
                </c:pt>
                <c:pt idx="26">
                  <c:v>-2.5723627882675822E-3</c:v>
                </c:pt>
                <c:pt idx="27">
                  <c:v>8.9982813283263246E-4</c:v>
                </c:pt>
                <c:pt idx="28">
                  <c:v>-2.1279568848026927E-4</c:v>
                </c:pt>
                <c:pt idx="29">
                  <c:v>-6.3159563903402794E-3</c:v>
                </c:pt>
                <c:pt idx="30">
                  <c:v>2.2624946265724856E-3</c:v>
                </c:pt>
                <c:pt idx="31">
                  <c:v>-1.6947839392519029E-3</c:v>
                </c:pt>
                <c:pt idx="32">
                  <c:v>4.0864979230755723E-3</c:v>
                </c:pt>
                <c:pt idx="33">
                  <c:v>5.4791818484866404E-4</c:v>
                </c:pt>
                <c:pt idx="34">
                  <c:v>-2.558681266127405E-3</c:v>
                </c:pt>
                <c:pt idx="35">
                  <c:v>1.643944530331259E-3</c:v>
                </c:pt>
                <c:pt idx="36">
                  <c:v>-7.136009971453846E-4</c:v>
                </c:pt>
                <c:pt idx="37">
                  <c:v>-1.3642378685114491E-3</c:v>
                </c:pt>
                <c:pt idx="38">
                  <c:v>-2.1754216510698682E-4</c:v>
                </c:pt>
                <c:pt idx="39">
                  <c:v>-1.2498942797270002E-4</c:v>
                </c:pt>
                <c:pt idx="40">
                  <c:v>-1.5971863964788895E-4</c:v>
                </c:pt>
                <c:pt idx="41">
                  <c:v>8.4256387592084557E-4</c:v>
                </c:pt>
                <c:pt idx="42">
                  <c:v>3.676201630248118E-5</c:v>
                </c:pt>
                <c:pt idx="43">
                  <c:v>-1.836318999687957E-3</c:v>
                </c:pt>
                <c:pt idx="44">
                  <c:v>-1.4427197813855203E-2</c:v>
                </c:pt>
                <c:pt idx="45">
                  <c:v>1.9591580844610878E-3</c:v>
                </c:pt>
                <c:pt idx="46">
                  <c:v>1.2100595867863384E-3</c:v>
                </c:pt>
                <c:pt idx="47">
                  <c:v>-1.1503167306224037E-3</c:v>
                </c:pt>
                <c:pt idx="48">
                  <c:v>-8.168199565417824E-4</c:v>
                </c:pt>
                <c:pt idx="49">
                  <c:v>1.1532860636166477E-3</c:v>
                </c:pt>
                <c:pt idx="50">
                  <c:v>-1.3623718644493411E-3</c:v>
                </c:pt>
                <c:pt idx="51">
                  <c:v>-1.4408636798948699E-3</c:v>
                </c:pt>
                <c:pt idx="52">
                  <c:v>-3.5169047999157412E-3</c:v>
                </c:pt>
                <c:pt idx="53">
                  <c:v>-8.068000038182351E-4</c:v>
                </c:pt>
                <c:pt idx="54">
                  <c:v>-7.0906396466713167E-4</c:v>
                </c:pt>
                <c:pt idx="55">
                  <c:v>-1.4173171466631098E-3</c:v>
                </c:pt>
                <c:pt idx="56">
                  <c:v>-5.9723585971504524E-4</c:v>
                </c:pt>
                <c:pt idx="57">
                  <c:v>4.2826570796815385E-5</c:v>
                </c:pt>
                <c:pt idx="58">
                  <c:v>8.0876602834168733E-4</c:v>
                </c:pt>
                <c:pt idx="59">
                  <c:v>6.6301446155439666E-4</c:v>
                </c:pt>
                <c:pt idx="60">
                  <c:v>-1.168347139299199E-3</c:v>
                </c:pt>
                <c:pt idx="61">
                  <c:v>-1.0761708030324415E-3</c:v>
                </c:pt>
                <c:pt idx="62">
                  <c:v>0</c:v>
                </c:pt>
                <c:pt idx="63">
                  <c:v>4.2645741822704862E-3</c:v>
                </c:pt>
                <c:pt idx="64">
                  <c:v>-1.3280036121643037E-3</c:v>
                </c:pt>
                <c:pt idx="65">
                  <c:v>-2.62899798169935E-3</c:v>
                </c:pt>
                <c:pt idx="66">
                  <c:v>-2.0654681855232777E-3</c:v>
                </c:pt>
                <c:pt idx="67">
                  <c:v>-4.5822786850388807E-4</c:v>
                </c:pt>
                <c:pt idx="68">
                  <c:v>-1.9962133368593309E-3</c:v>
                </c:pt>
                <c:pt idx="69">
                  <c:v>4.0304083864151828E-4</c:v>
                </c:pt>
                <c:pt idx="70">
                  <c:v>-3.0481122750468815E-3</c:v>
                </c:pt>
                <c:pt idx="71">
                  <c:v>-7.0589065753714781E-4</c:v>
                </c:pt>
                <c:pt idx="72">
                  <c:v>-5.7688012787819067E-4</c:v>
                </c:pt>
                <c:pt idx="73">
                  <c:v>-1.617296572502674E-3</c:v>
                </c:pt>
                <c:pt idx="74">
                  <c:v>-4.4233741497938994E-3</c:v>
                </c:pt>
                <c:pt idx="75">
                  <c:v>1.2667207134171058E-3</c:v>
                </c:pt>
                <c:pt idx="76">
                  <c:v>1.2335627760096698E-3</c:v>
                </c:pt>
                <c:pt idx="77">
                  <c:v>-2.4029219530949642E-3</c:v>
                </c:pt>
                <c:pt idx="78">
                  <c:v>2.3409335643054495E-3</c:v>
                </c:pt>
                <c:pt idx="79">
                  <c:v>-4.5622519275514391E-3</c:v>
                </c:pt>
                <c:pt idx="80">
                  <c:v>1.0671760653823241E-3</c:v>
                </c:pt>
                <c:pt idx="81">
                  <c:v>3.9010266201785198E-3</c:v>
                </c:pt>
                <c:pt idx="82">
                  <c:v>5.5148934875459184E-3</c:v>
                </c:pt>
              </c:numCache>
            </c:numRef>
          </c:yVal>
          <c:smooth val="1"/>
        </c:ser>
        <c:axId val="76214272"/>
        <c:axId val="76216192"/>
      </c:scatterChart>
      <c:scatterChart>
        <c:scatterStyle val="smoothMarker"/>
        <c:ser>
          <c:idx val="0"/>
          <c:order val="0"/>
          <c:tx>
            <c:strRef>
              <c:f>'KL2'!$F$1</c:f>
              <c:strCache>
                <c:ptCount val="1"/>
                <c:pt idx="0">
                  <c:v>EADL</c:v>
                </c:pt>
              </c:strCache>
            </c:strRef>
          </c:tx>
          <c:spPr>
            <a:ln>
              <a:solidFill>
                <a:srgbClr val="FF0000"/>
              </a:solidFill>
              <a:prstDash val="lgDashDotDot"/>
            </a:ln>
          </c:spPr>
          <c:marker>
            <c:symbol val="none"/>
          </c:marker>
          <c:xVal>
            <c:numRef>
              <c:f>'KL2'!$B$13:$B$103</c:f>
              <c:numCache>
                <c:formatCode>General</c:formatCode>
                <c:ptCount val="9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  <c:pt idx="90">
                  <c:v>100</c:v>
                </c:pt>
              </c:numCache>
            </c:numRef>
          </c:xVal>
          <c:yVal>
            <c:numRef>
              <c:f>'KL2'!$I$13:$I$103</c:f>
              <c:numCache>
                <c:formatCode>0.000</c:formatCode>
                <c:ptCount val="91"/>
                <c:pt idx="0">
                  <c:v>-1.2384958932843229</c:v>
                </c:pt>
                <c:pt idx="1">
                  <c:v>-1.2872485542469683</c:v>
                </c:pt>
                <c:pt idx="2">
                  <c:v>-1.2355626968088418</c:v>
                </c:pt>
                <c:pt idx="3">
                  <c:v>-1.1838161334055521</c:v>
                </c:pt>
                <c:pt idx="4">
                  <c:v>-1.1247595426913111</c:v>
                </c:pt>
                <c:pt idx="5">
                  <c:v>-1.0652357529686398</c:v>
                </c:pt>
                <c:pt idx="6">
                  <c:v>-1.0200719642779621</c:v>
                </c:pt>
                <c:pt idx="7">
                  <c:v>-0.97014475478528461</c:v>
                </c:pt>
                <c:pt idx="8">
                  <c:v>-0.92692905521310565</c:v>
                </c:pt>
                <c:pt idx="9">
                  <c:v>-0.89229401005485565</c:v>
                </c:pt>
                <c:pt idx="10">
                  <c:v>-0.87220400159647815</c:v>
                </c:pt>
                <c:pt idx="11">
                  <c:v>-0.82802233192817165</c:v>
                </c:pt>
                <c:pt idx="12">
                  <c:v>-0.78891743274204051</c:v>
                </c:pt>
                <c:pt idx="13">
                  <c:v>-0.74728935453946399</c:v>
                </c:pt>
                <c:pt idx="14">
                  <c:v>-0.6970332501939086</c:v>
                </c:pt>
                <c:pt idx="15">
                  <c:v>-0.67523812708828546</c:v>
                </c:pt>
                <c:pt idx="16">
                  <c:v>-0.6442846175694158</c:v>
                </c:pt>
                <c:pt idx="17">
                  <c:v>-0.61279397206695563</c:v>
                </c:pt>
                <c:pt idx="18">
                  <c:v>-0.57919985704931898</c:v>
                </c:pt>
                <c:pt idx="19">
                  <c:v>-0.53777344087106449</c:v>
                </c:pt>
                <c:pt idx="20">
                  <c:v>-0.50979459536251714</c:v>
                </c:pt>
                <c:pt idx="21">
                  <c:v>-0.47952077191623294</c:v>
                </c:pt>
                <c:pt idx="22">
                  <c:v>-0.44462843795596491</c:v>
                </c:pt>
                <c:pt idx="23">
                  <c:v>-0.42065191529860363</c:v>
                </c:pt>
                <c:pt idx="24">
                  <c:v>-0.39109138015997302</c:v>
                </c:pt>
                <c:pt idx="25">
                  <c:v>-0.37759676706447343</c:v>
                </c:pt>
                <c:pt idx="26">
                  <c:v>-0.34714194615441418</c:v>
                </c:pt>
                <c:pt idx="27">
                  <c:v>-0.32978701068095712</c:v>
                </c:pt>
                <c:pt idx="28">
                  <c:v>-0.30592926813179588</c:v>
                </c:pt>
                <c:pt idx="29">
                  <c:v>-0.28650253242975682</c:v>
                </c:pt>
                <c:pt idx="30">
                  <c:v>-0.26031434654216684</c:v>
                </c:pt>
                <c:pt idx="31">
                  <c:v>-0.24138565534872228</c:v>
                </c:pt>
                <c:pt idx="32">
                  <c:v>-0.22326092174126771</c:v>
                </c:pt>
                <c:pt idx="33">
                  <c:v>-0.20163389202725843</c:v>
                </c:pt>
                <c:pt idx="34">
                  <c:v>-0.18427726914559839</c:v>
                </c:pt>
                <c:pt idx="35">
                  <c:v>-0.17022298363975422</c:v>
                </c:pt>
                <c:pt idx="36">
                  <c:v>-0.15104554439430759</c:v>
                </c:pt>
                <c:pt idx="37">
                  <c:v>-0.13369531111443622</c:v>
                </c:pt>
                <c:pt idx="38">
                  <c:v>-0.11725522699437536</c:v>
                </c:pt>
                <c:pt idx="39">
                  <c:v>-9.8033374677053767E-2</c:v>
                </c:pt>
                <c:pt idx="40">
                  <c:v>-8.3213411254734179E-2</c:v>
                </c:pt>
                <c:pt idx="41">
                  <c:v>-6.8094480517237904E-2</c:v>
                </c:pt>
                <c:pt idx="42">
                  <c:v>-5.5841502772415924E-2</c:v>
                </c:pt>
                <c:pt idx="43">
                  <c:v>-3.8915837262586683E-2</c:v>
                </c:pt>
                <c:pt idx="44">
                  <c:v>-2.0877003895348356E-2</c:v>
                </c:pt>
                <c:pt idx="45">
                  <c:v>-1.175494850680214E-2</c:v>
                </c:pt>
                <c:pt idx="46">
                  <c:v>6.5531798401530983E-3</c:v>
                </c:pt>
                <c:pt idx="47">
                  <c:v>1.8526153661738567E-2</c:v>
                </c:pt>
                <c:pt idx="48">
                  <c:v>3.3314585370516105E-2</c:v>
                </c:pt>
                <c:pt idx="49">
                  <c:v>4.6440860756465745E-2</c:v>
                </c:pt>
                <c:pt idx="50">
                  <c:v>5.9971500917479117E-2</c:v>
                </c:pt>
                <c:pt idx="51">
                  <c:v>7.4007998103299513E-2</c:v>
                </c:pt>
                <c:pt idx="52">
                  <c:v>8.7062369902995498E-2</c:v>
                </c:pt>
                <c:pt idx="53">
                  <c:v>9.992095804810007E-2</c:v>
                </c:pt>
                <c:pt idx="54">
                  <c:v>0.11037762383210559</c:v>
                </c:pt>
                <c:pt idx="55">
                  <c:v>0.12454102927399069</c:v>
                </c:pt>
                <c:pt idx="56">
                  <c:v>0.13720940880950791</c:v>
                </c:pt>
                <c:pt idx="57">
                  <c:v>0.15057822294570511</c:v>
                </c:pt>
                <c:pt idx="58">
                  <c:v>0.16090296445928806</c:v>
                </c:pt>
                <c:pt idx="59">
                  <c:v>0.17264494751838771</c:v>
                </c:pt>
                <c:pt idx="60">
                  <c:v>0.18265160277755627</c:v>
                </c:pt>
                <c:pt idx="61">
                  <c:v>0.19527780027667085</c:v>
                </c:pt>
                <c:pt idx="62">
                  <c:v>0.19592763495202539</c:v>
                </c:pt>
                <c:pt idx="63">
                  <c:v>0.22104709511422244</c:v>
                </c:pt>
                <c:pt idx="64">
                  <c:v>0.2315037985215064</c:v>
                </c:pt>
                <c:pt idx="65">
                  <c:v>0.24185106910631041</c:v>
                </c:pt>
                <c:pt idx="66">
                  <c:v>0.25164558452506219</c:v>
                </c:pt>
                <c:pt idx="67">
                  <c:v>0.26499791664329303</c:v>
                </c:pt>
                <c:pt idx="68">
                  <c:v>0.27440255638150568</c:v>
                </c:pt>
                <c:pt idx="69">
                  <c:v>0.28850260327063837</c:v>
                </c:pt>
                <c:pt idx="70">
                  <c:v>0.29595718708586627</c:v>
                </c:pt>
                <c:pt idx="71">
                  <c:v>0.30988599865880861</c:v>
                </c:pt>
                <c:pt idx="72">
                  <c:v>0.32082776254845091</c:v>
                </c:pt>
                <c:pt idx="73">
                  <c:v>0.33119827908951027</c:v>
                </c:pt>
                <c:pt idx="74">
                  <c:v>0.341640603452321</c:v>
                </c:pt>
                <c:pt idx="75">
                  <c:v>0.3597486826104585</c:v>
                </c:pt>
                <c:pt idx="76">
                  <c:v>0.37253595835492082</c:v>
                </c:pt>
                <c:pt idx="77">
                  <c:v>0.38086312956555224</c:v>
                </c:pt>
                <c:pt idx="78">
                  <c:v>0.3792312374174821</c:v>
                </c:pt>
                <c:pt idx="79">
                  <c:v>0.40033760664263884</c:v>
                </c:pt>
                <c:pt idx="80">
                  <c:v>0.41459790139827507</c:v>
                </c:pt>
                <c:pt idx="81">
                  <c:v>0.42759586231110452</c:v>
                </c:pt>
                <c:pt idx="82">
                  <c:v>0.43656403964046453</c:v>
                </c:pt>
                <c:pt idx="83">
                  <c:v>0.44257451446609375</c:v>
                </c:pt>
                <c:pt idx="84">
                  <c:v>0.45798366612006391</c:v>
                </c:pt>
                <c:pt idx="85">
                  <c:v>0.46819425209961851</c:v>
                </c:pt>
                <c:pt idx="86">
                  <c:v>0.47328112899062041</c:v>
                </c:pt>
                <c:pt idx="87">
                  <c:v>0.47829035685665849</c:v>
                </c:pt>
                <c:pt idx="88">
                  <c:v>0.50137794720008333</c:v>
                </c:pt>
                <c:pt idx="89">
                  <c:v>0.53519571843425773</c:v>
                </c:pt>
                <c:pt idx="90">
                  <c:v>0.49341392138329393</c:v>
                </c:pt>
              </c:numCache>
            </c:numRef>
          </c:yVal>
          <c:smooth val="1"/>
        </c:ser>
        <c:axId val="76092928"/>
        <c:axId val="76091392"/>
      </c:scatterChart>
      <c:valAx>
        <c:axId val="76214272"/>
        <c:scaling>
          <c:orientation val="minMax"/>
          <c:max val="101"/>
          <c:min val="1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Atomic number</a:t>
                </a:r>
              </a:p>
            </c:rich>
          </c:tx>
          <c:layout/>
        </c:title>
        <c:numFmt formatCode="General" sourceLinked="1"/>
        <c:majorTickMark val="in"/>
        <c:tickLblPos val="nextTo"/>
        <c:crossAx val="76216192"/>
        <c:crossesAt val="-1.5"/>
        <c:crossBetween val="midCat"/>
        <c:majorUnit val="10"/>
      </c:valAx>
      <c:valAx>
        <c:axId val="76216192"/>
        <c:scaling>
          <c:orientation val="minMax"/>
          <c:max val="1.2"/>
          <c:min val="-1.5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difference (%)</a:t>
                </a:r>
              </a:p>
            </c:rich>
          </c:tx>
          <c:layout/>
        </c:title>
        <c:numFmt formatCode="#,##0.0" sourceLinked="0"/>
        <c:majorTickMark val="in"/>
        <c:minorTickMark val="in"/>
        <c:tickLblPos val="nextTo"/>
        <c:crossAx val="76214272"/>
        <c:crossesAt val="0"/>
        <c:crossBetween val="midCat"/>
        <c:majorUnit val="0.5"/>
        <c:minorUnit val="0.1"/>
      </c:valAx>
      <c:valAx>
        <c:axId val="76091392"/>
        <c:scaling>
          <c:orientation val="minMax"/>
          <c:max val="1.2"/>
          <c:min val="-1.5"/>
        </c:scaling>
        <c:axPos val="l"/>
        <c:numFmt formatCode="0.000" sourceLinked="1"/>
        <c:minorTickMark val="out"/>
        <c:tickLblPos val="none"/>
        <c:crossAx val="76092928"/>
        <c:crossesAt val="101"/>
        <c:crossBetween val="midCat"/>
      </c:valAx>
      <c:valAx>
        <c:axId val="76092928"/>
        <c:scaling>
          <c:orientation val="minMax"/>
          <c:max val="101"/>
          <c:min val="10"/>
        </c:scaling>
        <c:axPos val="b"/>
        <c:numFmt formatCode="General" sourceLinked="1"/>
        <c:tickLblPos val="none"/>
        <c:crossAx val="76091392"/>
        <c:crossesAt val="1.2"/>
        <c:crossBetween val="midCat"/>
        <c:majorUnit val="10"/>
        <c:minorUnit val="2"/>
      </c:valAx>
      <c:spPr>
        <a:ln>
          <a:solidFill>
            <a:sysClr val="windowText" lastClr="000000"/>
          </a:solidFill>
        </a:ln>
      </c:spPr>
    </c:plotArea>
    <c:legend>
      <c:legendPos val="l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324632952691743"/>
          <c:y val="0.18270016058582136"/>
          <c:w val="0.77506133511451591"/>
          <c:h val="0.65258631567956871"/>
        </c:manualLayout>
      </c:layout>
      <c:scatterChart>
        <c:scatterStyle val="smoothMarker"/>
        <c:ser>
          <c:idx val="2"/>
          <c:order val="0"/>
          <c:tx>
            <c:v>Hartree-Slater</c:v>
          </c:tx>
          <c:spPr>
            <a:ln w="25400">
              <a:solidFill>
                <a:srgbClr val="0000FF"/>
              </a:solidFill>
              <a:prstDash val="sysDash"/>
            </a:ln>
          </c:spPr>
          <c:marker>
            <c:symbol val="none"/>
          </c:marker>
          <c:xVal>
            <c:numRef>
              <c:f>KN23!$A$3:$A$66</c:f>
              <c:numCache>
                <c:formatCode>General</c:formatCode>
                <c:ptCount val="64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58</c:v>
                </c:pt>
                <c:pt idx="23">
                  <c:v>59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72</c:v>
                </c:pt>
                <c:pt idx="37">
                  <c:v>73</c:v>
                </c:pt>
                <c:pt idx="38">
                  <c:v>74</c:v>
                </c:pt>
                <c:pt idx="39">
                  <c:v>75</c:v>
                </c:pt>
                <c:pt idx="40">
                  <c:v>76</c:v>
                </c:pt>
                <c:pt idx="41">
                  <c:v>77</c:v>
                </c:pt>
                <c:pt idx="42">
                  <c:v>78</c:v>
                </c:pt>
                <c:pt idx="43">
                  <c:v>79</c:v>
                </c:pt>
                <c:pt idx="44">
                  <c:v>80</c:v>
                </c:pt>
                <c:pt idx="45">
                  <c:v>81</c:v>
                </c:pt>
                <c:pt idx="46">
                  <c:v>82</c:v>
                </c:pt>
                <c:pt idx="47">
                  <c:v>83</c:v>
                </c:pt>
                <c:pt idx="48">
                  <c:v>84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89</c:v>
                </c:pt>
                <c:pt idx="54">
                  <c:v>90</c:v>
                </c:pt>
                <c:pt idx="55">
                  <c:v>91</c:v>
                </c:pt>
                <c:pt idx="56">
                  <c:v>92</c:v>
                </c:pt>
                <c:pt idx="57">
                  <c:v>93</c:v>
                </c:pt>
                <c:pt idx="58">
                  <c:v>94</c:v>
                </c:pt>
                <c:pt idx="59">
                  <c:v>95</c:v>
                </c:pt>
                <c:pt idx="60">
                  <c:v>96</c:v>
                </c:pt>
                <c:pt idx="61">
                  <c:v>97</c:v>
                </c:pt>
                <c:pt idx="62">
                  <c:v>98</c:v>
                </c:pt>
              </c:numCache>
            </c:numRef>
          </c:xVal>
          <c:yVal>
            <c:numRef>
              <c:f>KN23!$D$3:$D$65</c:f>
              <c:numCache>
                <c:formatCode>General</c:formatCode>
                <c:ptCount val="63"/>
                <c:pt idx="0">
                  <c:v>1.06958E-2</c:v>
                </c:pt>
                <c:pt idx="1">
                  <c:v>1.2944700000000003E-2</c:v>
                </c:pt>
                <c:pt idx="2">
                  <c:v>1.4906400000000005E-2</c:v>
                </c:pt>
                <c:pt idx="3">
                  <c:v>1.6300900000000021E-2</c:v>
                </c:pt>
                <c:pt idx="4">
                  <c:v>1.7519300000000002E-2</c:v>
                </c:pt>
                <c:pt idx="5">
                  <c:v>1.8304100000000059E-2</c:v>
                </c:pt>
                <c:pt idx="6">
                  <c:v>1.92692E-2</c:v>
                </c:pt>
                <c:pt idx="7">
                  <c:v>2.0190699999999978E-2</c:v>
                </c:pt>
                <c:pt idx="8">
                  <c:v>2.10224E-2</c:v>
                </c:pt>
                <c:pt idx="9">
                  <c:v>2.1771800000000095E-2</c:v>
                </c:pt>
                <c:pt idx="10">
                  <c:v>2.2286500000000011E-2</c:v>
                </c:pt>
                <c:pt idx="11">
                  <c:v>2.3144999999999988E-2</c:v>
                </c:pt>
                <c:pt idx="12">
                  <c:v>2.4087500000000001E-2</c:v>
                </c:pt>
                <c:pt idx="13">
                  <c:v>2.5004700000000001E-2</c:v>
                </c:pt>
                <c:pt idx="14">
                  <c:v>2.5926999999999988E-2</c:v>
                </c:pt>
                <c:pt idx="15">
                  <c:v>2.682060000000001E-2</c:v>
                </c:pt>
                <c:pt idx="16">
                  <c:v>2.773550000000008E-2</c:v>
                </c:pt>
                <c:pt idx="17">
                  <c:v>2.8596300000000002E-2</c:v>
                </c:pt>
                <c:pt idx="18">
                  <c:v>2.9438200000000012E-2</c:v>
                </c:pt>
                <c:pt idx="19">
                  <c:v>3.0248199999999999E-2</c:v>
                </c:pt>
                <c:pt idx="20">
                  <c:v>3.1071100000000133E-2</c:v>
                </c:pt>
                <c:pt idx="21">
                  <c:v>3.1542000000000001E-2</c:v>
                </c:pt>
                <c:pt idx="22">
                  <c:v>3.2004400000000002E-2</c:v>
                </c:pt>
                <c:pt idx="23">
                  <c:v>3.2403300000000176E-2</c:v>
                </c:pt>
                <c:pt idx="24">
                  <c:v>3.2757000000000001E-2</c:v>
                </c:pt>
                <c:pt idx="25">
                  <c:v>3.3100999999999998E-2</c:v>
                </c:pt>
                <c:pt idx="26">
                  <c:v>3.3388399999999999E-2</c:v>
                </c:pt>
                <c:pt idx="27">
                  <c:v>3.3688200000000001E-2</c:v>
                </c:pt>
                <c:pt idx="28">
                  <c:v>3.3936800000000003E-2</c:v>
                </c:pt>
                <c:pt idx="29">
                  <c:v>3.4176400000000003E-2</c:v>
                </c:pt>
                <c:pt idx="30">
                  <c:v>3.4426100000000001E-2</c:v>
                </c:pt>
                <c:pt idx="31">
                  <c:v>3.4653099999999999E-2</c:v>
                </c:pt>
                <c:pt idx="32">
                  <c:v>3.4866399999999999E-2</c:v>
                </c:pt>
                <c:pt idx="33">
                  <c:v>3.5036999999999999E-2</c:v>
                </c:pt>
                <c:pt idx="34">
                  <c:v>3.52641E-2</c:v>
                </c:pt>
                <c:pt idx="35">
                  <c:v>3.5544899999999997E-2</c:v>
                </c:pt>
                <c:pt idx="36">
                  <c:v>3.5874900000000112E-2</c:v>
                </c:pt>
                <c:pt idx="37">
                  <c:v>3.6189300000000056E-2</c:v>
                </c:pt>
                <c:pt idx="38">
                  <c:v>3.6523800000000002E-2</c:v>
                </c:pt>
                <c:pt idx="39">
                  <c:v>3.6832000000000052E-2</c:v>
                </c:pt>
                <c:pt idx="40">
                  <c:v>3.7179000000000052E-2</c:v>
                </c:pt>
                <c:pt idx="41">
                  <c:v>3.7527999999999999E-2</c:v>
                </c:pt>
                <c:pt idx="42">
                  <c:v>3.7855200000000144E-2</c:v>
                </c:pt>
                <c:pt idx="43">
                  <c:v>3.8192499999999983E-2</c:v>
                </c:pt>
                <c:pt idx="44">
                  <c:v>3.8532900000000002E-2</c:v>
                </c:pt>
                <c:pt idx="45">
                  <c:v>3.887850000000001E-2</c:v>
                </c:pt>
                <c:pt idx="46">
                  <c:v>3.9184999999999998E-2</c:v>
                </c:pt>
                <c:pt idx="47">
                  <c:v>3.9518499999999984E-2</c:v>
                </c:pt>
                <c:pt idx="48">
                  <c:v>3.9842599999999999E-2</c:v>
                </c:pt>
                <c:pt idx="49">
                  <c:v>4.0152600000000024E-2</c:v>
                </c:pt>
                <c:pt idx="50">
                  <c:v>4.0475699999999996E-2</c:v>
                </c:pt>
                <c:pt idx="51">
                  <c:v>4.0789100000000002E-2</c:v>
                </c:pt>
                <c:pt idx="52">
                  <c:v>4.1091299999999997E-2</c:v>
                </c:pt>
                <c:pt idx="53">
                  <c:v>4.1384799999999999E-2</c:v>
                </c:pt>
                <c:pt idx="54">
                  <c:v>4.1675599999999945E-2</c:v>
                </c:pt>
                <c:pt idx="55">
                  <c:v>4.1965099999999998E-2</c:v>
                </c:pt>
                <c:pt idx="56">
                  <c:v>4.2229099999999985E-2</c:v>
                </c:pt>
                <c:pt idx="57">
                  <c:v>4.2494700000000114E-2</c:v>
                </c:pt>
                <c:pt idx="58">
                  <c:v>4.2725600000000023E-2</c:v>
                </c:pt>
                <c:pt idx="59">
                  <c:v>4.3009699999999998E-2</c:v>
                </c:pt>
                <c:pt idx="60">
                  <c:v>4.3260899999999977E-2</c:v>
                </c:pt>
                <c:pt idx="61">
                  <c:v>4.3504599999999997E-2</c:v>
                </c:pt>
                <c:pt idx="62">
                  <c:v>4.3727099999999998E-2</c:v>
                </c:pt>
              </c:numCache>
            </c:numRef>
          </c:yVal>
          <c:smooth val="1"/>
        </c:ser>
        <c:ser>
          <c:idx val="3"/>
          <c:order val="1"/>
          <c:tx>
            <c:v>Hartree-Fock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KN23!$A$3:$A$65</c:f>
              <c:numCache>
                <c:formatCode>General</c:formatCode>
                <c:ptCount val="63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58</c:v>
                </c:pt>
                <c:pt idx="23">
                  <c:v>59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72</c:v>
                </c:pt>
                <c:pt idx="37">
                  <c:v>73</c:v>
                </c:pt>
                <c:pt idx="38">
                  <c:v>74</c:v>
                </c:pt>
                <c:pt idx="39">
                  <c:v>75</c:v>
                </c:pt>
                <c:pt idx="40">
                  <c:v>76</c:v>
                </c:pt>
                <c:pt idx="41">
                  <c:v>77</c:v>
                </c:pt>
                <c:pt idx="42">
                  <c:v>78</c:v>
                </c:pt>
                <c:pt idx="43">
                  <c:v>79</c:v>
                </c:pt>
                <c:pt idx="44">
                  <c:v>80</c:v>
                </c:pt>
                <c:pt idx="45">
                  <c:v>81</c:v>
                </c:pt>
                <c:pt idx="46">
                  <c:v>82</c:v>
                </c:pt>
                <c:pt idx="47">
                  <c:v>83</c:v>
                </c:pt>
                <c:pt idx="48">
                  <c:v>84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89</c:v>
                </c:pt>
                <c:pt idx="54">
                  <c:v>90</c:v>
                </c:pt>
                <c:pt idx="55">
                  <c:v>91</c:v>
                </c:pt>
                <c:pt idx="56">
                  <c:v>92</c:v>
                </c:pt>
                <c:pt idx="57">
                  <c:v>93</c:v>
                </c:pt>
                <c:pt idx="58">
                  <c:v>94</c:v>
                </c:pt>
                <c:pt idx="59">
                  <c:v>95</c:v>
                </c:pt>
                <c:pt idx="60">
                  <c:v>96</c:v>
                </c:pt>
                <c:pt idx="61">
                  <c:v>97</c:v>
                </c:pt>
                <c:pt idx="62">
                  <c:v>98</c:v>
                </c:pt>
              </c:numCache>
            </c:numRef>
          </c:xVal>
          <c:yVal>
            <c:numRef>
              <c:f>KN23!$E$3:$E$65</c:f>
              <c:numCache>
                <c:formatCode>0.000000</c:formatCode>
                <c:ptCount val="63"/>
                <c:pt idx="0">
                  <c:v>1.3477800000000003E-2</c:v>
                </c:pt>
                <c:pt idx="1">
                  <c:v>1.5791599999999999E-2</c:v>
                </c:pt>
                <c:pt idx="2">
                  <c:v>1.7777000000000001E-2</c:v>
                </c:pt>
                <c:pt idx="3">
                  <c:v>1.90963E-2</c:v>
                </c:pt>
                <c:pt idx="4">
                  <c:v>2.01187E-2</c:v>
                </c:pt>
                <c:pt idx="5">
                  <c:v>2.0817900000000052E-2</c:v>
                </c:pt>
                <c:pt idx="6">
                  <c:v>2.1858800000000001E-2</c:v>
                </c:pt>
                <c:pt idx="7">
                  <c:v>2.2533000000000095E-2</c:v>
                </c:pt>
                <c:pt idx="8">
                  <c:v>2.3539600000000001E-2</c:v>
                </c:pt>
                <c:pt idx="9">
                  <c:v>2.4546200000000001E-2</c:v>
                </c:pt>
                <c:pt idx="10">
                  <c:v>2.5561999999999998E-2</c:v>
                </c:pt>
                <c:pt idx="11">
                  <c:v>2.6651700000000087E-2</c:v>
                </c:pt>
                <c:pt idx="12">
                  <c:v>2.7916900000000001E-2</c:v>
                </c:pt>
                <c:pt idx="13">
                  <c:v>2.9255900000000012E-2</c:v>
                </c:pt>
                <c:pt idx="14">
                  <c:v>3.0521099999999999E-2</c:v>
                </c:pt>
                <c:pt idx="15">
                  <c:v>3.1696300000000052E-2</c:v>
                </c:pt>
                <c:pt idx="16">
                  <c:v>3.3060699999999998E-2</c:v>
                </c:pt>
                <c:pt idx="17">
                  <c:v>3.4379899999999998E-2</c:v>
                </c:pt>
                <c:pt idx="18">
                  <c:v>3.5560700000000001E-2</c:v>
                </c:pt>
                <c:pt idx="19">
                  <c:v>3.6781000000000091E-2</c:v>
                </c:pt>
                <c:pt idx="20">
                  <c:v>3.7614800000000052E-2</c:v>
                </c:pt>
                <c:pt idx="21">
                  <c:v>3.8707100000000001E-2</c:v>
                </c:pt>
                <c:pt idx="22">
                  <c:v>3.9182099999999997E-2</c:v>
                </c:pt>
                <c:pt idx="23">
                  <c:v>4.0026399999999997E-2</c:v>
                </c:pt>
                <c:pt idx="24">
                  <c:v>4.0503700000000004E-2</c:v>
                </c:pt>
                <c:pt idx="25">
                  <c:v>4.1033800000000002E-2</c:v>
                </c:pt>
                <c:pt idx="26">
                  <c:v>4.14232E-2</c:v>
                </c:pt>
                <c:pt idx="27">
                  <c:v>4.1720799999999995E-2</c:v>
                </c:pt>
                <c:pt idx="28">
                  <c:v>4.1960900000000002E-2</c:v>
                </c:pt>
                <c:pt idx="29">
                  <c:v>4.21435E-2</c:v>
                </c:pt>
                <c:pt idx="30">
                  <c:v>4.2311900000000124E-2</c:v>
                </c:pt>
                <c:pt idx="31">
                  <c:v>4.2460700000000122E-2</c:v>
                </c:pt>
                <c:pt idx="32">
                  <c:v>4.2604700000000002E-2</c:v>
                </c:pt>
                <c:pt idx="33">
                  <c:v>4.2782600000000275E-2</c:v>
                </c:pt>
                <c:pt idx="34">
                  <c:v>4.2984200000000014E-2</c:v>
                </c:pt>
                <c:pt idx="35">
                  <c:v>4.3216900000000023E-2</c:v>
                </c:pt>
                <c:pt idx="36">
                  <c:v>4.3563600000000133E-2</c:v>
                </c:pt>
                <c:pt idx="37">
                  <c:v>4.3923000000000004E-2</c:v>
                </c:pt>
                <c:pt idx="38">
                  <c:v>4.4399500000000133E-2</c:v>
                </c:pt>
                <c:pt idx="39">
                  <c:v>4.4931400000000024E-2</c:v>
                </c:pt>
                <c:pt idx="40">
                  <c:v>4.5507700000000012E-2</c:v>
                </c:pt>
                <c:pt idx="41">
                  <c:v>4.6185199999999947E-2</c:v>
                </c:pt>
                <c:pt idx="42">
                  <c:v>4.6905499999999996E-2</c:v>
                </c:pt>
                <c:pt idx="43">
                  <c:v>4.7684400000000023E-2</c:v>
                </c:pt>
                <c:pt idx="44">
                  <c:v>4.8475999999999998E-2</c:v>
                </c:pt>
                <c:pt idx="45">
                  <c:v>4.9348300000000012E-2</c:v>
                </c:pt>
                <c:pt idx="46">
                  <c:v>5.0220099999999997E-2</c:v>
                </c:pt>
                <c:pt idx="47">
                  <c:v>5.1095500000000002E-2</c:v>
                </c:pt>
                <c:pt idx="48">
                  <c:v>5.1970999999999996E-2</c:v>
                </c:pt>
                <c:pt idx="49">
                  <c:v>5.2776300000000033E-2</c:v>
                </c:pt>
                <c:pt idx="50">
                  <c:v>5.3585199999999986E-2</c:v>
                </c:pt>
                <c:pt idx="51">
                  <c:v>5.4290800000000014E-2</c:v>
                </c:pt>
                <c:pt idx="52">
                  <c:v>5.4923500000000014E-2</c:v>
                </c:pt>
                <c:pt idx="53">
                  <c:v>5.5535599999999997E-2</c:v>
                </c:pt>
                <c:pt idx="54">
                  <c:v>5.6019800000000002E-2</c:v>
                </c:pt>
                <c:pt idx="55">
                  <c:v>5.6477600000000003E-2</c:v>
                </c:pt>
                <c:pt idx="56">
                  <c:v>5.6871799999999986E-2</c:v>
                </c:pt>
                <c:pt idx="57">
                  <c:v>5.7183100000000014E-2</c:v>
                </c:pt>
                <c:pt idx="58">
                  <c:v>5.7482300000000132E-2</c:v>
                </c:pt>
                <c:pt idx="59">
                  <c:v>5.7785200000000113E-2</c:v>
                </c:pt>
                <c:pt idx="60">
                  <c:v>5.8154600000000022E-2</c:v>
                </c:pt>
                <c:pt idx="61">
                  <c:v>5.8560899999999999E-2</c:v>
                </c:pt>
                <c:pt idx="62">
                  <c:v>5.9160300000000034E-2</c:v>
                </c:pt>
              </c:numCache>
            </c:numRef>
          </c:yVal>
          <c:smooth val="1"/>
        </c:ser>
        <c:ser>
          <c:idx val="4"/>
          <c:order val="2"/>
          <c:tx>
            <c:v>Experiment</c:v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KN23!$I$3:$I$65</c:f>
                <c:numCache>
                  <c:formatCode>General</c:formatCode>
                  <c:ptCount val="63"/>
                  <c:pt idx="1">
                    <c:v>9.8202300000000266E-4</c:v>
                  </c:pt>
                  <c:pt idx="4">
                    <c:v>1.4375060000000001E-3</c:v>
                  </c:pt>
                  <c:pt idx="6">
                    <c:v>1.661807000000006E-3</c:v>
                  </c:pt>
                  <c:pt idx="9">
                    <c:v>1.2182000000000035E-3</c:v>
                  </c:pt>
                  <c:pt idx="11">
                    <c:v>1.6375000000000042E-3</c:v>
                  </c:pt>
                  <c:pt idx="14">
                    <c:v>1.6243500000000077E-3</c:v>
                  </c:pt>
                  <c:pt idx="17">
                    <c:v>2.2365140000000085E-3</c:v>
                  </c:pt>
                  <c:pt idx="20">
                    <c:v>1.9453000000000061E-3</c:v>
                  </c:pt>
                  <c:pt idx="22">
                    <c:v>2.9446270000000109E-3</c:v>
                  </c:pt>
                  <c:pt idx="26">
                    <c:v>2.9273440000000097E-3</c:v>
                  </c:pt>
                  <c:pt idx="27">
                    <c:v>3.2272030000000148E-3</c:v>
                  </c:pt>
                  <c:pt idx="28">
                    <c:v>3.2585035000000126E-3</c:v>
                  </c:pt>
                  <c:pt idx="31">
                    <c:v>2.3920499999999967E-3</c:v>
                  </c:pt>
                  <c:pt idx="32">
                    <c:v>3.0857750000000002E-3</c:v>
                  </c:pt>
                  <c:pt idx="34">
                    <c:v>3.2418225000000094E-3</c:v>
                  </c:pt>
                  <c:pt idx="36">
                    <c:v>3.1620540000000079E-3</c:v>
                  </c:pt>
                  <c:pt idx="37">
                    <c:v>2.7778485E-3</c:v>
                  </c:pt>
                  <c:pt idx="38">
                    <c:v>3.0747325000000112E-3</c:v>
                  </c:pt>
                  <c:pt idx="39">
                    <c:v>2.8791280000000012E-3</c:v>
                  </c:pt>
                  <c:pt idx="40">
                    <c:v>2.9879430000000098E-3</c:v>
                  </c:pt>
                  <c:pt idx="41">
                    <c:v>2.9860494999999977E-3</c:v>
                  </c:pt>
                  <c:pt idx="42">
                    <c:v>6.9563500000000217E-3</c:v>
                  </c:pt>
                  <c:pt idx="43">
                    <c:v>3.2703457500000126E-3</c:v>
                  </c:pt>
                  <c:pt idx="44">
                    <c:v>5.0028099999999999E-3</c:v>
                  </c:pt>
                  <c:pt idx="45">
                    <c:v>3.4688850000000075E-3</c:v>
                  </c:pt>
                  <c:pt idx="46">
                    <c:v>3.5382130000000075E-3</c:v>
                  </c:pt>
                  <c:pt idx="47">
                    <c:v>3.4085730000000094E-3</c:v>
                  </c:pt>
                  <c:pt idx="50">
                    <c:v>1.9745500000000089E-3</c:v>
                  </c:pt>
                  <c:pt idx="52">
                    <c:v>2.5975600000000012E-2</c:v>
                  </c:pt>
                  <c:pt idx="54">
                    <c:v>5.6125349999999845E-3</c:v>
                  </c:pt>
                  <c:pt idx="56">
                    <c:v>2.7707500000000084E-3</c:v>
                  </c:pt>
                  <c:pt idx="58">
                    <c:v>1.8847000000000065E-3</c:v>
                  </c:pt>
                  <c:pt idx="60">
                    <c:v>2.1546500000000001E-3</c:v>
                  </c:pt>
                </c:numCache>
              </c:numRef>
            </c:plus>
            <c:minus>
              <c:numRef>
                <c:f>KN23!$I$3:$I$65</c:f>
                <c:numCache>
                  <c:formatCode>General</c:formatCode>
                  <c:ptCount val="63"/>
                  <c:pt idx="1">
                    <c:v>9.8202300000000266E-4</c:v>
                  </c:pt>
                  <c:pt idx="4">
                    <c:v>1.4375060000000001E-3</c:v>
                  </c:pt>
                  <c:pt idx="6">
                    <c:v>1.661807000000006E-3</c:v>
                  </c:pt>
                  <c:pt idx="9">
                    <c:v>1.2182000000000035E-3</c:v>
                  </c:pt>
                  <c:pt idx="11">
                    <c:v>1.6375000000000042E-3</c:v>
                  </c:pt>
                  <c:pt idx="14">
                    <c:v>1.6243500000000077E-3</c:v>
                  </c:pt>
                  <c:pt idx="17">
                    <c:v>2.2365140000000085E-3</c:v>
                  </c:pt>
                  <c:pt idx="20">
                    <c:v>1.9453000000000061E-3</c:v>
                  </c:pt>
                  <c:pt idx="22">
                    <c:v>2.9446270000000109E-3</c:v>
                  </c:pt>
                  <c:pt idx="26">
                    <c:v>2.9273440000000097E-3</c:v>
                  </c:pt>
                  <c:pt idx="27">
                    <c:v>3.2272030000000148E-3</c:v>
                  </c:pt>
                  <c:pt idx="28">
                    <c:v>3.2585035000000126E-3</c:v>
                  </c:pt>
                  <c:pt idx="31">
                    <c:v>2.3920499999999967E-3</c:v>
                  </c:pt>
                  <c:pt idx="32">
                    <c:v>3.0857750000000002E-3</c:v>
                  </c:pt>
                  <c:pt idx="34">
                    <c:v>3.2418225000000094E-3</c:v>
                  </c:pt>
                  <c:pt idx="36">
                    <c:v>3.1620540000000079E-3</c:v>
                  </c:pt>
                  <c:pt idx="37">
                    <c:v>2.7778485E-3</c:v>
                  </c:pt>
                  <c:pt idx="38">
                    <c:v>3.0747325000000112E-3</c:v>
                  </c:pt>
                  <c:pt idx="39">
                    <c:v>2.8791280000000012E-3</c:v>
                  </c:pt>
                  <c:pt idx="40">
                    <c:v>2.9879430000000098E-3</c:v>
                  </c:pt>
                  <c:pt idx="41">
                    <c:v>2.9860494999999977E-3</c:v>
                  </c:pt>
                  <c:pt idx="42">
                    <c:v>6.9563500000000217E-3</c:v>
                  </c:pt>
                  <c:pt idx="43">
                    <c:v>3.2703457500000126E-3</c:v>
                  </c:pt>
                  <c:pt idx="44">
                    <c:v>5.0028099999999999E-3</c:v>
                  </c:pt>
                  <c:pt idx="45">
                    <c:v>3.4688850000000075E-3</c:v>
                  </c:pt>
                  <c:pt idx="46">
                    <c:v>3.5382130000000075E-3</c:v>
                  </c:pt>
                  <c:pt idx="47">
                    <c:v>3.4085730000000094E-3</c:v>
                  </c:pt>
                  <c:pt idx="50">
                    <c:v>1.9745500000000089E-3</c:v>
                  </c:pt>
                  <c:pt idx="52">
                    <c:v>2.5975600000000012E-2</c:v>
                  </c:pt>
                  <c:pt idx="54">
                    <c:v>5.6125349999999845E-3</c:v>
                  </c:pt>
                  <c:pt idx="56">
                    <c:v>2.7707500000000084E-3</c:v>
                  </c:pt>
                  <c:pt idx="58">
                    <c:v>1.8847000000000065E-3</c:v>
                  </c:pt>
                  <c:pt idx="60">
                    <c:v>2.1546500000000001E-3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KN23!$A$3:$A$65</c:f>
              <c:numCache>
                <c:formatCode>General</c:formatCode>
                <c:ptCount val="63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58</c:v>
                </c:pt>
                <c:pt idx="23">
                  <c:v>59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72</c:v>
                </c:pt>
                <c:pt idx="37">
                  <c:v>73</c:v>
                </c:pt>
                <c:pt idx="38">
                  <c:v>74</c:v>
                </c:pt>
                <c:pt idx="39">
                  <c:v>75</c:v>
                </c:pt>
                <c:pt idx="40">
                  <c:v>76</c:v>
                </c:pt>
                <c:pt idx="41">
                  <c:v>77</c:v>
                </c:pt>
                <c:pt idx="42">
                  <c:v>78</c:v>
                </c:pt>
                <c:pt idx="43">
                  <c:v>79</c:v>
                </c:pt>
                <c:pt idx="44">
                  <c:v>80</c:v>
                </c:pt>
                <c:pt idx="45">
                  <c:v>81</c:v>
                </c:pt>
                <c:pt idx="46">
                  <c:v>82</c:v>
                </c:pt>
                <c:pt idx="47">
                  <c:v>83</c:v>
                </c:pt>
                <c:pt idx="48">
                  <c:v>84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89</c:v>
                </c:pt>
                <c:pt idx="54">
                  <c:v>90</c:v>
                </c:pt>
                <c:pt idx="55">
                  <c:v>91</c:v>
                </c:pt>
                <c:pt idx="56">
                  <c:v>92</c:v>
                </c:pt>
                <c:pt idx="57">
                  <c:v>93</c:v>
                </c:pt>
                <c:pt idx="58">
                  <c:v>94</c:v>
                </c:pt>
                <c:pt idx="59">
                  <c:v>95</c:v>
                </c:pt>
                <c:pt idx="60">
                  <c:v>96</c:v>
                </c:pt>
                <c:pt idx="61">
                  <c:v>97</c:v>
                </c:pt>
                <c:pt idx="62">
                  <c:v>98</c:v>
                </c:pt>
              </c:numCache>
            </c:numRef>
          </c:xVal>
          <c:yVal>
            <c:numRef>
              <c:f>KN23!$H$3:$H$65</c:f>
              <c:numCache>
                <c:formatCode>General</c:formatCode>
                <c:ptCount val="63"/>
                <c:pt idx="1">
                  <c:v>1.4028899999999999E-2</c:v>
                </c:pt>
                <c:pt idx="4">
                  <c:v>2.0535800000000052E-2</c:v>
                </c:pt>
                <c:pt idx="6">
                  <c:v>2.37401E-2</c:v>
                </c:pt>
                <c:pt idx="9">
                  <c:v>2.5117799999999989E-2</c:v>
                </c:pt>
                <c:pt idx="11">
                  <c:v>2.6672200000000108E-2</c:v>
                </c:pt>
                <c:pt idx="14">
                  <c:v>2.9702300000000001E-2</c:v>
                </c:pt>
                <c:pt idx="17">
                  <c:v>3.1950199999999998E-2</c:v>
                </c:pt>
                <c:pt idx="20">
                  <c:v>3.7520999999999999E-2</c:v>
                </c:pt>
                <c:pt idx="22">
                  <c:v>4.2066100000000113E-2</c:v>
                </c:pt>
                <c:pt idx="26">
                  <c:v>4.1819200000000001E-2</c:v>
                </c:pt>
                <c:pt idx="27">
                  <c:v>4.6102900000000002E-2</c:v>
                </c:pt>
                <c:pt idx="28">
                  <c:v>4.6550049999999947E-2</c:v>
                </c:pt>
                <c:pt idx="31">
                  <c:v>4.5017100000000004E-2</c:v>
                </c:pt>
                <c:pt idx="32">
                  <c:v>4.408250000000017E-2</c:v>
                </c:pt>
                <c:pt idx="34">
                  <c:v>4.6311749999999985E-2</c:v>
                </c:pt>
                <c:pt idx="36">
                  <c:v>4.5172200000000003E-2</c:v>
                </c:pt>
                <c:pt idx="37">
                  <c:v>3.9683550000000005E-2</c:v>
                </c:pt>
                <c:pt idx="38">
                  <c:v>4.3924749999999867E-2</c:v>
                </c:pt>
                <c:pt idx="39">
                  <c:v>4.1130399999999977E-2</c:v>
                </c:pt>
                <c:pt idx="40">
                  <c:v>4.2684899999999998E-2</c:v>
                </c:pt>
                <c:pt idx="41">
                  <c:v>4.2657849999999956E-2</c:v>
                </c:pt>
                <c:pt idx="42">
                  <c:v>4.3732200000000179E-2</c:v>
                </c:pt>
                <c:pt idx="43">
                  <c:v>4.6719225000000003E-2</c:v>
                </c:pt>
                <c:pt idx="44">
                  <c:v>4.8922000000000014E-2</c:v>
                </c:pt>
                <c:pt idx="45">
                  <c:v>4.9555500000000002E-2</c:v>
                </c:pt>
                <c:pt idx="46">
                  <c:v>5.0545899999999956E-2</c:v>
                </c:pt>
                <c:pt idx="47">
                  <c:v>4.8693899999999998E-2</c:v>
                </c:pt>
                <c:pt idx="50">
                  <c:v>5.2157400000000034E-2</c:v>
                </c:pt>
                <c:pt idx="52">
                  <c:v>5.1951199999999975E-2</c:v>
                </c:pt>
                <c:pt idx="54">
                  <c:v>5.6125349999999775E-2</c:v>
                </c:pt>
                <c:pt idx="56">
                  <c:v>5.3615299999999998E-2</c:v>
                </c:pt>
                <c:pt idx="58">
                  <c:v>5.9839200000000134E-2</c:v>
                </c:pt>
                <c:pt idx="60">
                  <c:v>6.2203000000000022E-2</c:v>
                </c:pt>
              </c:numCache>
            </c:numRef>
          </c:yVal>
          <c:smooth val="1"/>
        </c:ser>
        <c:ser>
          <c:idx val="0"/>
          <c:order val="3"/>
          <c:tx>
            <c:v>Experiment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'KN23-exp'!$A$70:$A$108</c:f>
              <c:numCache>
                <c:formatCode>0</c:formatCode>
                <c:ptCount val="39"/>
                <c:pt idx="0">
                  <c:v>37</c:v>
                </c:pt>
                <c:pt idx="1">
                  <c:v>40</c:v>
                </c:pt>
                <c:pt idx="2">
                  <c:v>42</c:v>
                </c:pt>
                <c:pt idx="3">
                  <c:v>53</c:v>
                </c:pt>
                <c:pt idx="4">
                  <c:v>58</c:v>
                </c:pt>
                <c:pt idx="5">
                  <c:v>62</c:v>
                </c:pt>
                <c:pt idx="6">
                  <c:v>63</c:v>
                </c:pt>
                <c:pt idx="7">
                  <c:v>64</c:v>
                </c:pt>
                <c:pt idx="8">
                  <c:v>64</c:v>
                </c:pt>
                <c:pt idx="9">
                  <c:v>68</c:v>
                </c:pt>
                <c:pt idx="10">
                  <c:v>70</c:v>
                </c:pt>
                <c:pt idx="11">
                  <c:v>70</c:v>
                </c:pt>
                <c:pt idx="12">
                  <c:v>72</c:v>
                </c:pt>
                <c:pt idx="13">
                  <c:v>73</c:v>
                </c:pt>
                <c:pt idx="14">
                  <c:v>74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77</c:v>
                </c:pt>
                <c:pt idx="19">
                  <c:v>79</c:v>
                </c:pt>
                <c:pt idx="20">
                  <c:v>79</c:v>
                </c:pt>
                <c:pt idx="21">
                  <c:v>79</c:v>
                </c:pt>
                <c:pt idx="22">
                  <c:v>79</c:v>
                </c:pt>
                <c:pt idx="23">
                  <c:v>80</c:v>
                </c:pt>
                <c:pt idx="24">
                  <c:v>81</c:v>
                </c:pt>
                <c:pt idx="25">
                  <c:v>82</c:v>
                </c:pt>
                <c:pt idx="26">
                  <c:v>82</c:v>
                </c:pt>
                <c:pt idx="27">
                  <c:v>82</c:v>
                </c:pt>
                <c:pt idx="28">
                  <c:v>82</c:v>
                </c:pt>
                <c:pt idx="29">
                  <c:v>83</c:v>
                </c:pt>
                <c:pt idx="30">
                  <c:v>83</c:v>
                </c:pt>
                <c:pt idx="31">
                  <c:v>86</c:v>
                </c:pt>
                <c:pt idx="32">
                  <c:v>90</c:v>
                </c:pt>
                <c:pt idx="33">
                  <c:v>90</c:v>
                </c:pt>
                <c:pt idx="34">
                  <c:v>92</c:v>
                </c:pt>
                <c:pt idx="35">
                  <c:v>92</c:v>
                </c:pt>
                <c:pt idx="36">
                  <c:v>92</c:v>
                </c:pt>
                <c:pt idx="37">
                  <c:v>92</c:v>
                </c:pt>
                <c:pt idx="38">
                  <c:v>94</c:v>
                </c:pt>
              </c:numCache>
            </c:numRef>
          </c:xVal>
          <c:yVal>
            <c:numRef>
              <c:f>'KN23-exp'!$B$70:$B$108</c:f>
              <c:numCache>
                <c:formatCode>General</c:formatCode>
                <c:ptCount val="39"/>
                <c:pt idx="0">
                  <c:v>1.3916600000000001E-2</c:v>
                </c:pt>
                <c:pt idx="1">
                  <c:v>2.0452600000000001E-2</c:v>
                </c:pt>
                <c:pt idx="2">
                  <c:v>2.37512E-2</c:v>
                </c:pt>
                <c:pt idx="3">
                  <c:v>3.2046300000000111E-2</c:v>
                </c:pt>
                <c:pt idx="4">
                  <c:v>4.2050300000000013E-2</c:v>
                </c:pt>
                <c:pt idx="5">
                  <c:v>3.8766599999999977E-2</c:v>
                </c:pt>
                <c:pt idx="6">
                  <c:v>4.6330700000000002E-2</c:v>
                </c:pt>
                <c:pt idx="7">
                  <c:v>4.8160500000000002E-2</c:v>
                </c:pt>
                <c:pt idx="8">
                  <c:v>4.4960100000000003E-2</c:v>
                </c:pt>
                <c:pt idx="9">
                  <c:v>4.4026500000000024E-2</c:v>
                </c:pt>
                <c:pt idx="10">
                  <c:v>4.5036600000000197E-2</c:v>
                </c:pt>
                <c:pt idx="11">
                  <c:v>4.7617300000000022E-2</c:v>
                </c:pt>
                <c:pt idx="12">
                  <c:v>4.2052600000000211E-2</c:v>
                </c:pt>
                <c:pt idx="13">
                  <c:v>4.4991500000000004E-2</c:v>
                </c:pt>
                <c:pt idx="14">
                  <c:v>4.0307200000000133E-2</c:v>
                </c:pt>
                <c:pt idx="15">
                  <c:v>4.0696000000000024E-2</c:v>
                </c:pt>
                <c:pt idx="16">
                  <c:v>4.2381100000000012E-2</c:v>
                </c:pt>
                <c:pt idx="17">
                  <c:v>3.75254E-2</c:v>
                </c:pt>
                <c:pt idx="18">
                  <c:v>4.7502400000000181E-2</c:v>
                </c:pt>
                <c:pt idx="19">
                  <c:v>4.2158300000000003E-2</c:v>
                </c:pt>
                <c:pt idx="20">
                  <c:v>4.9307900000000217E-2</c:v>
                </c:pt>
                <c:pt idx="21">
                  <c:v>4.8025900000000003E-2</c:v>
                </c:pt>
                <c:pt idx="22">
                  <c:v>4.7089000000000013E-2</c:v>
                </c:pt>
                <c:pt idx="23">
                  <c:v>4.7472199999999999E-2</c:v>
                </c:pt>
                <c:pt idx="24">
                  <c:v>4.9459200000000023E-2</c:v>
                </c:pt>
                <c:pt idx="25">
                  <c:v>5.3190800000000003E-2</c:v>
                </c:pt>
                <c:pt idx="26">
                  <c:v>4.8359699999999999E-2</c:v>
                </c:pt>
                <c:pt idx="27">
                  <c:v>4.8798899999999999E-2</c:v>
                </c:pt>
                <c:pt idx="28">
                  <c:v>4.7530100000000013E-2</c:v>
                </c:pt>
                <c:pt idx="29">
                  <c:v>4.9117000000000133E-2</c:v>
                </c:pt>
                <c:pt idx="30">
                  <c:v>4.7901199999999998E-2</c:v>
                </c:pt>
                <c:pt idx="31">
                  <c:v>4.8641699999999996E-2</c:v>
                </c:pt>
                <c:pt idx="32">
                  <c:v>5.7625499999999996E-2</c:v>
                </c:pt>
                <c:pt idx="33">
                  <c:v>5.4768100000000132E-2</c:v>
                </c:pt>
                <c:pt idx="34">
                  <c:v>6.2519600000000022E-2</c:v>
                </c:pt>
                <c:pt idx="35">
                  <c:v>5.7309600000000134E-2</c:v>
                </c:pt>
                <c:pt idx="36">
                  <c:v>5.1625999999999957E-2</c:v>
                </c:pt>
                <c:pt idx="37">
                  <c:v>5.8730500000000033E-2</c:v>
                </c:pt>
                <c:pt idx="38">
                  <c:v>5.6540999999999987E-2</c:v>
                </c:pt>
              </c:numCache>
            </c:numRef>
          </c:yVal>
        </c:ser>
        <c:ser>
          <c:idx val="1"/>
          <c:order val="4"/>
          <c:tx>
            <c:v>EADL</c:v>
          </c:tx>
          <c:spPr>
            <a:ln w="31750">
              <a:solidFill>
                <a:srgbClr val="009900"/>
              </a:solidFill>
              <a:prstDash val="sysDot"/>
            </a:ln>
          </c:spPr>
          <c:marker>
            <c:symbol val="none"/>
          </c:marker>
          <c:xVal>
            <c:numRef>
              <c:f>KN23!$A$3:$A$65</c:f>
              <c:numCache>
                <c:formatCode>General</c:formatCode>
                <c:ptCount val="63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58</c:v>
                </c:pt>
                <c:pt idx="23">
                  <c:v>59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72</c:v>
                </c:pt>
                <c:pt idx="37">
                  <c:v>73</c:v>
                </c:pt>
                <c:pt idx="38">
                  <c:v>74</c:v>
                </c:pt>
                <c:pt idx="39">
                  <c:v>75</c:v>
                </c:pt>
                <c:pt idx="40">
                  <c:v>76</c:v>
                </c:pt>
                <c:pt idx="41">
                  <c:v>77</c:v>
                </c:pt>
                <c:pt idx="42">
                  <c:v>78</c:v>
                </c:pt>
                <c:pt idx="43">
                  <c:v>79</c:v>
                </c:pt>
                <c:pt idx="44">
                  <c:v>80</c:v>
                </c:pt>
                <c:pt idx="45">
                  <c:v>81</c:v>
                </c:pt>
                <c:pt idx="46">
                  <c:v>82</c:v>
                </c:pt>
                <c:pt idx="47">
                  <c:v>83</c:v>
                </c:pt>
                <c:pt idx="48">
                  <c:v>84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89</c:v>
                </c:pt>
                <c:pt idx="54">
                  <c:v>90</c:v>
                </c:pt>
                <c:pt idx="55">
                  <c:v>91</c:v>
                </c:pt>
                <c:pt idx="56">
                  <c:v>92</c:v>
                </c:pt>
                <c:pt idx="57">
                  <c:v>93</c:v>
                </c:pt>
                <c:pt idx="58">
                  <c:v>94</c:v>
                </c:pt>
                <c:pt idx="59">
                  <c:v>95</c:v>
                </c:pt>
                <c:pt idx="60">
                  <c:v>96</c:v>
                </c:pt>
                <c:pt idx="61">
                  <c:v>97</c:v>
                </c:pt>
                <c:pt idx="62">
                  <c:v>98</c:v>
                </c:pt>
              </c:numCache>
            </c:numRef>
          </c:xVal>
          <c:yVal>
            <c:numRef>
              <c:f>KN23!$F$3:$F$65</c:f>
              <c:numCache>
                <c:formatCode>0.000000</c:formatCode>
                <c:ptCount val="63"/>
                <c:pt idx="0">
                  <c:v>1.06926E-2</c:v>
                </c:pt>
                <c:pt idx="1">
                  <c:v>1.3473499999999999E-2</c:v>
                </c:pt>
                <c:pt idx="2">
                  <c:v>1.6160800000000062E-2</c:v>
                </c:pt>
                <c:pt idx="3">
                  <c:v>1.8723900000000005E-2</c:v>
                </c:pt>
                <c:pt idx="4">
                  <c:v>2.1026599999999993E-2</c:v>
                </c:pt>
                <c:pt idx="5">
                  <c:v>2.2899500000000052E-2</c:v>
                </c:pt>
                <c:pt idx="6">
                  <c:v>2.4368599999999963E-2</c:v>
                </c:pt>
                <c:pt idx="7">
                  <c:v>2.5649499999999999E-2</c:v>
                </c:pt>
                <c:pt idx="8">
                  <c:v>2.6363899999999999E-2</c:v>
                </c:pt>
                <c:pt idx="9">
                  <c:v>2.7100900000000056E-2</c:v>
                </c:pt>
                <c:pt idx="10">
                  <c:v>2.7861900000000096E-2</c:v>
                </c:pt>
                <c:pt idx="11">
                  <c:v>2.8249799999999999E-2</c:v>
                </c:pt>
                <c:pt idx="12">
                  <c:v>2.8599300000000001E-2</c:v>
                </c:pt>
                <c:pt idx="13">
                  <c:v>2.8997599999999988E-2</c:v>
                </c:pt>
                <c:pt idx="14">
                  <c:v>2.9407500000000052E-2</c:v>
                </c:pt>
                <c:pt idx="15">
                  <c:v>2.9850100000000011E-2</c:v>
                </c:pt>
                <c:pt idx="16">
                  <c:v>3.0300199999999999E-2</c:v>
                </c:pt>
                <c:pt idx="17">
                  <c:v>3.0632300000000109E-2</c:v>
                </c:pt>
                <c:pt idx="18">
                  <c:v>3.0946300000000006E-2</c:v>
                </c:pt>
                <c:pt idx="19">
                  <c:v>3.1283499999999999E-2</c:v>
                </c:pt>
                <c:pt idx="20">
                  <c:v>3.1556300000000002E-2</c:v>
                </c:pt>
                <c:pt idx="21">
                  <c:v>3.183970000000013E-2</c:v>
                </c:pt>
                <c:pt idx="22">
                  <c:v>3.2130699999999998E-2</c:v>
                </c:pt>
                <c:pt idx="23">
                  <c:v>3.2464400000000004E-2</c:v>
                </c:pt>
                <c:pt idx="24">
                  <c:v>3.2773300000000151E-2</c:v>
                </c:pt>
                <c:pt idx="25">
                  <c:v>3.3060100000000002E-2</c:v>
                </c:pt>
                <c:pt idx="26">
                  <c:v>3.3382799999999997E-2</c:v>
                </c:pt>
                <c:pt idx="27">
                  <c:v>3.3680099999999998E-2</c:v>
                </c:pt>
                <c:pt idx="28">
                  <c:v>3.4156699999999998E-2</c:v>
                </c:pt>
                <c:pt idx="29">
                  <c:v>3.4196499999999977E-2</c:v>
                </c:pt>
                <c:pt idx="30">
                  <c:v>3.4425499999999998E-2</c:v>
                </c:pt>
                <c:pt idx="31">
                  <c:v>3.46886E-2</c:v>
                </c:pt>
                <c:pt idx="32">
                  <c:v>3.485280000000001E-2</c:v>
                </c:pt>
                <c:pt idx="33">
                  <c:v>3.5062900000000001E-2</c:v>
                </c:pt>
                <c:pt idx="34">
                  <c:v>3.5256999999999997E-2</c:v>
                </c:pt>
                <c:pt idx="35">
                  <c:v>3.55602E-2</c:v>
                </c:pt>
                <c:pt idx="36">
                  <c:v>3.5817700000000056E-2</c:v>
                </c:pt>
                <c:pt idx="37">
                  <c:v>3.6179599999999999E-2</c:v>
                </c:pt>
                <c:pt idx="38">
                  <c:v>3.6482000000000042E-2</c:v>
                </c:pt>
                <c:pt idx="39">
                  <c:v>3.6860000000000011E-2</c:v>
                </c:pt>
                <c:pt idx="40">
                  <c:v>3.7137800000000117E-2</c:v>
                </c:pt>
                <c:pt idx="41">
                  <c:v>3.7520199999999997E-2</c:v>
                </c:pt>
                <c:pt idx="42">
                  <c:v>3.7861700000000109E-2</c:v>
                </c:pt>
                <c:pt idx="43">
                  <c:v>3.8190599999999984E-2</c:v>
                </c:pt>
                <c:pt idx="44">
                  <c:v>3.8528499999999924E-2</c:v>
                </c:pt>
                <c:pt idx="45">
                  <c:v>3.8869399999999998E-2</c:v>
                </c:pt>
                <c:pt idx="46">
                  <c:v>3.9163799999999999E-2</c:v>
                </c:pt>
                <c:pt idx="47">
                  <c:v>3.9562199999999999E-2</c:v>
                </c:pt>
                <c:pt idx="48">
                  <c:v>3.9862799999999997E-2</c:v>
                </c:pt>
                <c:pt idx="49">
                  <c:v>4.0165899999999997E-2</c:v>
                </c:pt>
                <c:pt idx="50">
                  <c:v>4.0470899999999997E-2</c:v>
                </c:pt>
                <c:pt idx="51">
                  <c:v>4.0776899999999998E-2</c:v>
                </c:pt>
                <c:pt idx="52">
                  <c:v>4.1082599999999997E-2</c:v>
                </c:pt>
                <c:pt idx="53">
                  <c:v>4.1386199999999998E-2</c:v>
                </c:pt>
                <c:pt idx="54">
                  <c:v>4.1688799999999977E-2</c:v>
                </c:pt>
                <c:pt idx="55">
                  <c:v>4.1957599999999998E-2</c:v>
                </c:pt>
                <c:pt idx="56">
                  <c:v>4.22359E-2</c:v>
                </c:pt>
                <c:pt idx="57">
                  <c:v>4.2481999999999999E-2</c:v>
                </c:pt>
                <c:pt idx="58">
                  <c:v>4.276280000000017E-2</c:v>
                </c:pt>
                <c:pt idx="59">
                  <c:v>4.3018899999999999E-2</c:v>
                </c:pt>
                <c:pt idx="60">
                  <c:v>4.3260699999999999E-2</c:v>
                </c:pt>
                <c:pt idx="61">
                  <c:v>4.35223E-2</c:v>
                </c:pt>
                <c:pt idx="62">
                  <c:v>4.3738000000000013E-2</c:v>
                </c:pt>
              </c:numCache>
            </c:numRef>
          </c:yVal>
          <c:smooth val="1"/>
        </c:ser>
        <c:axId val="76141312"/>
        <c:axId val="76143232"/>
      </c:scatterChart>
      <c:valAx>
        <c:axId val="76141312"/>
        <c:scaling>
          <c:orientation val="minMax"/>
          <c:max val="100"/>
          <c:min val="35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/>
                  <a:t>Atomic number</a:t>
                </a:r>
              </a:p>
            </c:rich>
          </c:tx>
          <c:layout>
            <c:manualLayout>
              <c:xMode val="edge"/>
              <c:yMode val="edge"/>
              <c:x val="0.44672836572426977"/>
              <c:y val="0.926199434935455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143232"/>
        <c:crossesAt val="0"/>
        <c:crossBetween val="midCat"/>
        <c:majorUnit val="5"/>
        <c:minorUnit val="1"/>
      </c:valAx>
      <c:valAx>
        <c:axId val="76143232"/>
        <c:scaling>
          <c:orientation val="minMax"/>
          <c:max val="8.0000000000000043E-2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/>
                  <a:t>Probability</a:t>
                </a:r>
              </a:p>
            </c:rich>
          </c:tx>
          <c:layout>
            <c:manualLayout>
              <c:xMode val="edge"/>
              <c:yMode val="edge"/>
              <c:x val="2.4656073781968192E-3"/>
              <c:y val="0.42042519199088391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141312"/>
        <c:crossesAt val="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"/>
          <c:y val="2.3883858082360619E-2"/>
          <c:w val="0.99710472569395359"/>
          <c:h val="0.14241376793200641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 defTabSz="540000">
            <a:defRPr sz="1050" b="0" i="0" u="none" strike="noStrike" kern="1000" baseline="0">
              <a:solidFill>
                <a:srgbClr val="000000"/>
              </a:solidFill>
              <a:latin typeface="Arial" pitchFamily="34" charset="0"/>
              <a:ea typeface="Arial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096867371899051"/>
          <c:y val="0.19377995443497079"/>
          <c:w val="0.78616390808291448"/>
          <c:h val="0.68373586666868036"/>
        </c:manualLayout>
      </c:layout>
      <c:scatterChart>
        <c:scatterStyle val="smoothMarker"/>
        <c:ser>
          <c:idx val="0"/>
          <c:order val="0"/>
          <c:tx>
            <c:strRef>
              <c:f>Sheet1!$B$2</c:f>
              <c:strCache>
                <c:ptCount val="1"/>
                <c:pt idx="0">
                  <c:v>ECPSSR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Sheet1!$A$3:$A$111</c:f>
              <c:numCache>
                <c:formatCode>General</c:formatCode>
                <c:ptCount val="109"/>
                <c:pt idx="0">
                  <c:v>1.0000000000000021E-2</c:v>
                </c:pt>
                <c:pt idx="1">
                  <c:v>1.0999999999999998E-2</c:v>
                </c:pt>
                <c:pt idx="2">
                  <c:v>1.2000000000000021E-2</c:v>
                </c:pt>
                <c:pt idx="3">
                  <c:v>1.4000000000000005E-2</c:v>
                </c:pt>
                <c:pt idx="4">
                  <c:v>1.6000000000000045E-2</c:v>
                </c:pt>
                <c:pt idx="5">
                  <c:v>1.8000000000000051E-2</c:v>
                </c:pt>
                <c:pt idx="6">
                  <c:v>2.0000000000000032E-2</c:v>
                </c:pt>
                <c:pt idx="7">
                  <c:v>2.300000000000001E-2</c:v>
                </c:pt>
                <c:pt idx="8">
                  <c:v>2.6000000000000061E-2</c:v>
                </c:pt>
                <c:pt idx="9">
                  <c:v>3.0000000000000075E-2</c:v>
                </c:pt>
                <c:pt idx="10">
                  <c:v>3.50000000000001E-2</c:v>
                </c:pt>
                <c:pt idx="11">
                  <c:v>4.0000000000000063E-2</c:v>
                </c:pt>
                <c:pt idx="12">
                  <c:v>4.5000000000000033E-2</c:v>
                </c:pt>
                <c:pt idx="13">
                  <c:v>5.0000000000000093E-2</c:v>
                </c:pt>
                <c:pt idx="14">
                  <c:v>5.5000000000000084E-2</c:v>
                </c:pt>
                <c:pt idx="15">
                  <c:v>6.0000000000000102E-2</c:v>
                </c:pt>
                <c:pt idx="16">
                  <c:v>7.0000000000000034E-2</c:v>
                </c:pt>
                <c:pt idx="17">
                  <c:v>8.0000000000000127E-2</c:v>
                </c:pt>
                <c:pt idx="18">
                  <c:v>9.0000000000000066E-2</c:v>
                </c:pt>
                <c:pt idx="19">
                  <c:v>0.1</c:v>
                </c:pt>
                <c:pt idx="20">
                  <c:v>0.11000000000000007</c:v>
                </c:pt>
                <c:pt idx="21">
                  <c:v>0.12000000000000002</c:v>
                </c:pt>
                <c:pt idx="22">
                  <c:v>0.14000000000000001</c:v>
                </c:pt>
                <c:pt idx="23">
                  <c:v>0.16000000000000014</c:v>
                </c:pt>
                <c:pt idx="24">
                  <c:v>0.18000000000000024</c:v>
                </c:pt>
                <c:pt idx="25">
                  <c:v>0.2</c:v>
                </c:pt>
                <c:pt idx="26">
                  <c:v>0.23</c:v>
                </c:pt>
                <c:pt idx="27">
                  <c:v>0.23100000000000001</c:v>
                </c:pt>
                <c:pt idx="28">
                  <c:v>0.26</c:v>
                </c:pt>
                <c:pt idx="29">
                  <c:v>0.30000000000000032</c:v>
                </c:pt>
                <c:pt idx="30">
                  <c:v>0.35000000000000031</c:v>
                </c:pt>
                <c:pt idx="31">
                  <c:v>0.4</c:v>
                </c:pt>
                <c:pt idx="32">
                  <c:v>0.45</c:v>
                </c:pt>
                <c:pt idx="33">
                  <c:v>0.45100000000000001</c:v>
                </c:pt>
                <c:pt idx="34">
                  <c:v>0.5</c:v>
                </c:pt>
                <c:pt idx="35">
                  <c:v>0.55000000000000004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0.90100000000000002</c:v>
                </c:pt>
                <c:pt idx="41">
                  <c:v>1</c:v>
                </c:pt>
                <c:pt idx="42">
                  <c:v>1.1000000000000001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</c:v>
                </c:pt>
                <c:pt idx="49">
                  <c:v>2.2999999999999998</c:v>
                </c:pt>
                <c:pt idx="50">
                  <c:v>2.6</c:v>
                </c:pt>
                <c:pt idx="51">
                  <c:v>3</c:v>
                </c:pt>
                <c:pt idx="52">
                  <c:v>3.5</c:v>
                </c:pt>
                <c:pt idx="53">
                  <c:v>4</c:v>
                </c:pt>
                <c:pt idx="54">
                  <c:v>4.5</c:v>
                </c:pt>
                <c:pt idx="55">
                  <c:v>5</c:v>
                </c:pt>
                <c:pt idx="56">
                  <c:v>5.5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14</c:v>
                </c:pt>
                <c:pt idx="65">
                  <c:v>16</c:v>
                </c:pt>
                <c:pt idx="66">
                  <c:v>18</c:v>
                </c:pt>
                <c:pt idx="67">
                  <c:v>20</c:v>
                </c:pt>
                <c:pt idx="68">
                  <c:v>23</c:v>
                </c:pt>
                <c:pt idx="69">
                  <c:v>26</c:v>
                </c:pt>
                <c:pt idx="70">
                  <c:v>30</c:v>
                </c:pt>
                <c:pt idx="71">
                  <c:v>35</c:v>
                </c:pt>
                <c:pt idx="72">
                  <c:v>40</c:v>
                </c:pt>
                <c:pt idx="73">
                  <c:v>45</c:v>
                </c:pt>
                <c:pt idx="74">
                  <c:v>50</c:v>
                </c:pt>
                <c:pt idx="75">
                  <c:v>55</c:v>
                </c:pt>
                <c:pt idx="76">
                  <c:v>60</c:v>
                </c:pt>
                <c:pt idx="77">
                  <c:v>70</c:v>
                </c:pt>
                <c:pt idx="78">
                  <c:v>80</c:v>
                </c:pt>
                <c:pt idx="79">
                  <c:v>90</c:v>
                </c:pt>
                <c:pt idx="80">
                  <c:v>100</c:v>
                </c:pt>
                <c:pt idx="81">
                  <c:v>110</c:v>
                </c:pt>
                <c:pt idx="82">
                  <c:v>120</c:v>
                </c:pt>
                <c:pt idx="83">
                  <c:v>140</c:v>
                </c:pt>
                <c:pt idx="84">
                  <c:v>160</c:v>
                </c:pt>
                <c:pt idx="85">
                  <c:v>180</c:v>
                </c:pt>
                <c:pt idx="86">
                  <c:v>200</c:v>
                </c:pt>
                <c:pt idx="87">
                  <c:v>230</c:v>
                </c:pt>
                <c:pt idx="88">
                  <c:v>260</c:v>
                </c:pt>
                <c:pt idx="89">
                  <c:v>300</c:v>
                </c:pt>
                <c:pt idx="90">
                  <c:v>350</c:v>
                </c:pt>
                <c:pt idx="91">
                  <c:v>400</c:v>
                </c:pt>
                <c:pt idx="92">
                  <c:v>450</c:v>
                </c:pt>
                <c:pt idx="93">
                  <c:v>500</c:v>
                </c:pt>
                <c:pt idx="94">
                  <c:v>550</c:v>
                </c:pt>
                <c:pt idx="95">
                  <c:v>600</c:v>
                </c:pt>
                <c:pt idx="96">
                  <c:v>700</c:v>
                </c:pt>
                <c:pt idx="97">
                  <c:v>800</c:v>
                </c:pt>
                <c:pt idx="98">
                  <c:v>900</c:v>
                </c:pt>
                <c:pt idx="99">
                  <c:v>1000</c:v>
                </c:pt>
                <c:pt idx="100">
                  <c:v>2000</c:v>
                </c:pt>
                <c:pt idx="101">
                  <c:v>3000</c:v>
                </c:pt>
                <c:pt idx="102">
                  <c:v>4000</c:v>
                </c:pt>
                <c:pt idx="103">
                  <c:v>5000</c:v>
                </c:pt>
                <c:pt idx="104">
                  <c:v>6000</c:v>
                </c:pt>
                <c:pt idx="105">
                  <c:v>7000</c:v>
                </c:pt>
                <c:pt idx="106">
                  <c:v>8000</c:v>
                </c:pt>
                <c:pt idx="107">
                  <c:v>9000</c:v>
                </c:pt>
                <c:pt idx="108">
                  <c:v>10000</c:v>
                </c:pt>
              </c:numCache>
            </c:numRef>
          </c:xVal>
          <c:yVal>
            <c:numRef>
              <c:f>Sheet1!$B$3:$B$111</c:f>
              <c:numCache>
                <c:formatCode>General</c:formatCode>
                <c:ptCount val="109"/>
                <c:pt idx="0">
                  <c:v>23.567999999999987</c:v>
                </c:pt>
                <c:pt idx="1">
                  <c:v>39.402000000000001</c:v>
                </c:pt>
                <c:pt idx="2">
                  <c:v>62.114000000000004</c:v>
                </c:pt>
                <c:pt idx="3">
                  <c:v>135.25</c:v>
                </c:pt>
                <c:pt idx="4">
                  <c:v>258.82</c:v>
                </c:pt>
                <c:pt idx="5">
                  <c:v>451.06</c:v>
                </c:pt>
                <c:pt idx="6">
                  <c:v>732.17000000000053</c:v>
                </c:pt>
                <c:pt idx="7">
                  <c:v>1366.6</c:v>
                </c:pt>
                <c:pt idx="8">
                  <c:v>2328</c:v>
                </c:pt>
                <c:pt idx="9">
                  <c:v>4248.2</c:v>
                </c:pt>
                <c:pt idx="10">
                  <c:v>7906.3</c:v>
                </c:pt>
                <c:pt idx="11">
                  <c:v>13206</c:v>
                </c:pt>
                <c:pt idx="12">
                  <c:v>20323</c:v>
                </c:pt>
                <c:pt idx="13">
                  <c:v>29336</c:v>
                </c:pt>
                <c:pt idx="14">
                  <c:v>40236</c:v>
                </c:pt>
                <c:pt idx="15">
                  <c:v>52943</c:v>
                </c:pt>
                <c:pt idx="16">
                  <c:v>83211</c:v>
                </c:pt>
                <c:pt idx="17">
                  <c:v>118750</c:v>
                </c:pt>
                <c:pt idx="18">
                  <c:v>158020</c:v>
                </c:pt>
                <c:pt idx="19">
                  <c:v>199620</c:v>
                </c:pt>
                <c:pt idx="20">
                  <c:v>242360</c:v>
                </c:pt>
                <c:pt idx="21">
                  <c:v>285310</c:v>
                </c:pt>
                <c:pt idx="22">
                  <c:v>369170</c:v>
                </c:pt>
                <c:pt idx="23">
                  <c:v>447640</c:v>
                </c:pt>
                <c:pt idx="24">
                  <c:v>519130</c:v>
                </c:pt>
                <c:pt idx="25">
                  <c:v>583200</c:v>
                </c:pt>
                <c:pt idx="26">
                  <c:v>665830</c:v>
                </c:pt>
                <c:pt idx="27">
                  <c:v>668320</c:v>
                </c:pt>
                <c:pt idx="28">
                  <c:v>733810</c:v>
                </c:pt>
                <c:pt idx="29">
                  <c:v>805220</c:v>
                </c:pt>
                <c:pt idx="30">
                  <c:v>869900</c:v>
                </c:pt>
                <c:pt idx="31">
                  <c:v>914030</c:v>
                </c:pt>
                <c:pt idx="32">
                  <c:v>943040</c:v>
                </c:pt>
                <c:pt idx="33">
                  <c:v>943500</c:v>
                </c:pt>
                <c:pt idx="34">
                  <c:v>960900</c:v>
                </c:pt>
                <c:pt idx="35">
                  <c:v>970510</c:v>
                </c:pt>
                <c:pt idx="36">
                  <c:v>973970</c:v>
                </c:pt>
                <c:pt idx="37">
                  <c:v>968290</c:v>
                </c:pt>
                <c:pt idx="38">
                  <c:v>952190</c:v>
                </c:pt>
                <c:pt idx="39">
                  <c:v>930440</c:v>
                </c:pt>
                <c:pt idx="40">
                  <c:v>930200</c:v>
                </c:pt>
                <c:pt idx="41">
                  <c:v>905810</c:v>
                </c:pt>
                <c:pt idx="42">
                  <c:v>879970</c:v>
                </c:pt>
                <c:pt idx="43">
                  <c:v>853910</c:v>
                </c:pt>
                <c:pt idx="44">
                  <c:v>803280</c:v>
                </c:pt>
                <c:pt idx="45">
                  <c:v>756230</c:v>
                </c:pt>
                <c:pt idx="46">
                  <c:v>713370</c:v>
                </c:pt>
                <c:pt idx="47">
                  <c:v>713160</c:v>
                </c:pt>
                <c:pt idx="48">
                  <c:v>674610</c:v>
                </c:pt>
                <c:pt idx="49">
                  <c:v>623430</c:v>
                </c:pt>
                <c:pt idx="50">
                  <c:v>579420</c:v>
                </c:pt>
                <c:pt idx="51">
                  <c:v>529780</c:v>
                </c:pt>
                <c:pt idx="52">
                  <c:v>478970</c:v>
                </c:pt>
                <c:pt idx="53">
                  <c:v>437560</c:v>
                </c:pt>
                <c:pt idx="54">
                  <c:v>403170</c:v>
                </c:pt>
                <c:pt idx="55">
                  <c:v>374160</c:v>
                </c:pt>
                <c:pt idx="56">
                  <c:v>349340</c:v>
                </c:pt>
                <c:pt idx="57">
                  <c:v>327870</c:v>
                </c:pt>
                <c:pt idx="58">
                  <c:v>292530</c:v>
                </c:pt>
                <c:pt idx="59">
                  <c:v>264600</c:v>
                </c:pt>
                <c:pt idx="60">
                  <c:v>241920</c:v>
                </c:pt>
                <c:pt idx="61">
                  <c:v>223120</c:v>
                </c:pt>
                <c:pt idx="62">
                  <c:v>207260</c:v>
                </c:pt>
                <c:pt idx="63">
                  <c:v>193690</c:v>
                </c:pt>
                <c:pt idx="64">
                  <c:v>171610</c:v>
                </c:pt>
                <c:pt idx="65">
                  <c:v>154380</c:v>
                </c:pt>
                <c:pt idx="66">
                  <c:v>140550</c:v>
                </c:pt>
                <c:pt idx="67">
                  <c:v>129170</c:v>
                </c:pt>
                <c:pt idx="68">
                  <c:v>115390</c:v>
                </c:pt>
                <c:pt idx="69">
                  <c:v>104460</c:v>
                </c:pt>
                <c:pt idx="70">
                  <c:v>92963</c:v>
                </c:pt>
                <c:pt idx="71">
                  <c:v>81902</c:v>
                </c:pt>
                <c:pt idx="72">
                  <c:v>73337</c:v>
                </c:pt>
                <c:pt idx="73">
                  <c:v>66524</c:v>
                </c:pt>
                <c:pt idx="74">
                  <c:v>60965</c:v>
                </c:pt>
                <c:pt idx="75">
                  <c:v>56308</c:v>
                </c:pt>
                <c:pt idx="76">
                  <c:v>52337</c:v>
                </c:pt>
                <c:pt idx="77">
                  <c:v>45953</c:v>
                </c:pt>
                <c:pt idx="78">
                  <c:v>41058</c:v>
                </c:pt>
                <c:pt idx="79">
                  <c:v>37180</c:v>
                </c:pt>
                <c:pt idx="80">
                  <c:v>34012</c:v>
                </c:pt>
                <c:pt idx="81">
                  <c:v>31353</c:v>
                </c:pt>
                <c:pt idx="82">
                  <c:v>29094</c:v>
                </c:pt>
                <c:pt idx="83">
                  <c:v>25483</c:v>
                </c:pt>
                <c:pt idx="84">
                  <c:v>23125</c:v>
                </c:pt>
                <c:pt idx="85">
                  <c:v>20880</c:v>
                </c:pt>
                <c:pt idx="86">
                  <c:v>19047</c:v>
                </c:pt>
                <c:pt idx="87">
                  <c:v>16848</c:v>
                </c:pt>
                <c:pt idx="88">
                  <c:v>15125</c:v>
                </c:pt>
                <c:pt idx="89">
                  <c:v>13338</c:v>
                </c:pt>
                <c:pt idx="90">
                  <c:v>11653</c:v>
                </c:pt>
                <c:pt idx="91">
                  <c:v>10363</c:v>
                </c:pt>
                <c:pt idx="92">
                  <c:v>9336.7999999999811</c:v>
                </c:pt>
                <c:pt idx="93">
                  <c:v>8504</c:v>
                </c:pt>
                <c:pt idx="94">
                  <c:v>7816.1</c:v>
                </c:pt>
                <c:pt idx="95">
                  <c:v>7235.2</c:v>
                </c:pt>
                <c:pt idx="96">
                  <c:v>6306.5</c:v>
                </c:pt>
                <c:pt idx="97">
                  <c:v>5604.2</c:v>
                </c:pt>
                <c:pt idx="98">
                  <c:v>5049.6000000000004</c:v>
                </c:pt>
                <c:pt idx="99">
                  <c:v>4595</c:v>
                </c:pt>
                <c:pt idx="100">
                  <c:v>2470.5</c:v>
                </c:pt>
                <c:pt idx="101">
                  <c:v>1713.1</c:v>
                </c:pt>
                <c:pt idx="102">
                  <c:v>1321.7</c:v>
                </c:pt>
                <c:pt idx="103">
                  <c:v>1078.9000000000001</c:v>
                </c:pt>
                <c:pt idx="104">
                  <c:v>914.25</c:v>
                </c:pt>
                <c:pt idx="105">
                  <c:v>795.13</c:v>
                </c:pt>
                <c:pt idx="106">
                  <c:v>704.4</c:v>
                </c:pt>
                <c:pt idx="107">
                  <c:v>632.83999999999946</c:v>
                </c:pt>
                <c:pt idx="108">
                  <c:v>574.72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ECPSSR-HS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Sheet1!$D$3:$D$111</c:f>
              <c:numCache>
                <c:formatCode>General</c:formatCode>
                <c:ptCount val="109"/>
                <c:pt idx="0">
                  <c:v>1.0000000000000021E-2</c:v>
                </c:pt>
                <c:pt idx="1">
                  <c:v>1.0999999999999998E-2</c:v>
                </c:pt>
                <c:pt idx="2">
                  <c:v>1.2000000000000021E-2</c:v>
                </c:pt>
                <c:pt idx="3">
                  <c:v>1.4000000000000005E-2</c:v>
                </c:pt>
                <c:pt idx="4">
                  <c:v>1.6000000000000045E-2</c:v>
                </c:pt>
                <c:pt idx="5">
                  <c:v>1.8000000000000051E-2</c:v>
                </c:pt>
                <c:pt idx="6">
                  <c:v>2.0000000000000032E-2</c:v>
                </c:pt>
                <c:pt idx="7">
                  <c:v>2.300000000000001E-2</c:v>
                </c:pt>
                <c:pt idx="8">
                  <c:v>2.6000000000000061E-2</c:v>
                </c:pt>
                <c:pt idx="9">
                  <c:v>3.0000000000000075E-2</c:v>
                </c:pt>
                <c:pt idx="10">
                  <c:v>3.50000000000001E-2</c:v>
                </c:pt>
                <c:pt idx="11">
                  <c:v>4.0000000000000063E-2</c:v>
                </c:pt>
                <c:pt idx="12">
                  <c:v>4.5000000000000033E-2</c:v>
                </c:pt>
                <c:pt idx="13">
                  <c:v>5.0000000000000093E-2</c:v>
                </c:pt>
                <c:pt idx="14">
                  <c:v>5.5000000000000084E-2</c:v>
                </c:pt>
                <c:pt idx="15">
                  <c:v>6.0000000000000102E-2</c:v>
                </c:pt>
                <c:pt idx="16">
                  <c:v>7.0000000000000034E-2</c:v>
                </c:pt>
                <c:pt idx="17">
                  <c:v>8.0000000000000127E-2</c:v>
                </c:pt>
                <c:pt idx="18">
                  <c:v>9.0000000000000066E-2</c:v>
                </c:pt>
                <c:pt idx="19">
                  <c:v>0.1</c:v>
                </c:pt>
                <c:pt idx="20">
                  <c:v>0.11000000000000007</c:v>
                </c:pt>
                <c:pt idx="21">
                  <c:v>0.12000000000000002</c:v>
                </c:pt>
                <c:pt idx="22">
                  <c:v>0.14000000000000001</c:v>
                </c:pt>
                <c:pt idx="23">
                  <c:v>0.16000000000000014</c:v>
                </c:pt>
                <c:pt idx="24">
                  <c:v>0.18000000000000024</c:v>
                </c:pt>
                <c:pt idx="25">
                  <c:v>0.2</c:v>
                </c:pt>
                <c:pt idx="26">
                  <c:v>0.23</c:v>
                </c:pt>
                <c:pt idx="27">
                  <c:v>0.23100000000000001</c:v>
                </c:pt>
                <c:pt idx="28">
                  <c:v>0.26</c:v>
                </c:pt>
                <c:pt idx="29">
                  <c:v>0.30000000000000032</c:v>
                </c:pt>
                <c:pt idx="30">
                  <c:v>0.35000000000000031</c:v>
                </c:pt>
                <c:pt idx="31">
                  <c:v>0.4</c:v>
                </c:pt>
                <c:pt idx="32">
                  <c:v>0.45</c:v>
                </c:pt>
                <c:pt idx="33">
                  <c:v>0.45100000000000001</c:v>
                </c:pt>
                <c:pt idx="34">
                  <c:v>0.5</c:v>
                </c:pt>
                <c:pt idx="35">
                  <c:v>0.55000000000000004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0.90100000000000002</c:v>
                </c:pt>
                <c:pt idx="41">
                  <c:v>1</c:v>
                </c:pt>
                <c:pt idx="42">
                  <c:v>1.1000000000000001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</c:v>
                </c:pt>
                <c:pt idx="49">
                  <c:v>2.2999999999999998</c:v>
                </c:pt>
                <c:pt idx="50">
                  <c:v>2.6</c:v>
                </c:pt>
                <c:pt idx="51">
                  <c:v>3</c:v>
                </c:pt>
                <c:pt idx="52">
                  <c:v>3.5</c:v>
                </c:pt>
                <c:pt idx="53">
                  <c:v>4</c:v>
                </c:pt>
                <c:pt idx="54">
                  <c:v>4.5</c:v>
                </c:pt>
                <c:pt idx="55">
                  <c:v>5</c:v>
                </c:pt>
                <c:pt idx="56">
                  <c:v>5.5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14</c:v>
                </c:pt>
                <c:pt idx="65">
                  <c:v>16</c:v>
                </c:pt>
                <c:pt idx="66">
                  <c:v>18</c:v>
                </c:pt>
                <c:pt idx="67">
                  <c:v>20</c:v>
                </c:pt>
                <c:pt idx="68">
                  <c:v>23</c:v>
                </c:pt>
                <c:pt idx="69">
                  <c:v>26</c:v>
                </c:pt>
                <c:pt idx="70">
                  <c:v>30</c:v>
                </c:pt>
                <c:pt idx="71">
                  <c:v>35</c:v>
                </c:pt>
                <c:pt idx="72">
                  <c:v>40</c:v>
                </c:pt>
                <c:pt idx="73">
                  <c:v>45</c:v>
                </c:pt>
                <c:pt idx="74">
                  <c:v>50</c:v>
                </c:pt>
                <c:pt idx="75">
                  <c:v>55</c:v>
                </c:pt>
                <c:pt idx="76">
                  <c:v>60</c:v>
                </c:pt>
                <c:pt idx="77">
                  <c:v>70</c:v>
                </c:pt>
                <c:pt idx="78">
                  <c:v>80</c:v>
                </c:pt>
                <c:pt idx="79">
                  <c:v>90</c:v>
                </c:pt>
                <c:pt idx="80">
                  <c:v>100</c:v>
                </c:pt>
                <c:pt idx="81">
                  <c:v>110</c:v>
                </c:pt>
                <c:pt idx="82">
                  <c:v>120</c:v>
                </c:pt>
                <c:pt idx="83">
                  <c:v>140</c:v>
                </c:pt>
                <c:pt idx="84">
                  <c:v>160</c:v>
                </c:pt>
                <c:pt idx="85">
                  <c:v>180</c:v>
                </c:pt>
                <c:pt idx="86">
                  <c:v>200</c:v>
                </c:pt>
                <c:pt idx="87">
                  <c:v>230</c:v>
                </c:pt>
                <c:pt idx="88">
                  <c:v>260</c:v>
                </c:pt>
                <c:pt idx="89">
                  <c:v>300</c:v>
                </c:pt>
                <c:pt idx="90">
                  <c:v>350</c:v>
                </c:pt>
                <c:pt idx="91">
                  <c:v>400</c:v>
                </c:pt>
                <c:pt idx="92">
                  <c:v>450</c:v>
                </c:pt>
                <c:pt idx="93">
                  <c:v>500</c:v>
                </c:pt>
                <c:pt idx="94">
                  <c:v>550</c:v>
                </c:pt>
                <c:pt idx="95">
                  <c:v>600</c:v>
                </c:pt>
                <c:pt idx="96">
                  <c:v>700</c:v>
                </c:pt>
                <c:pt idx="97">
                  <c:v>800</c:v>
                </c:pt>
                <c:pt idx="98">
                  <c:v>900</c:v>
                </c:pt>
                <c:pt idx="99">
                  <c:v>1000</c:v>
                </c:pt>
                <c:pt idx="100">
                  <c:v>2000</c:v>
                </c:pt>
                <c:pt idx="101">
                  <c:v>3000</c:v>
                </c:pt>
                <c:pt idx="102">
                  <c:v>4000</c:v>
                </c:pt>
                <c:pt idx="103">
                  <c:v>5000</c:v>
                </c:pt>
                <c:pt idx="104">
                  <c:v>6000</c:v>
                </c:pt>
                <c:pt idx="105">
                  <c:v>7000</c:v>
                </c:pt>
                <c:pt idx="106">
                  <c:v>8000</c:v>
                </c:pt>
                <c:pt idx="107">
                  <c:v>9000</c:v>
                </c:pt>
                <c:pt idx="108">
                  <c:v>10000</c:v>
                </c:pt>
              </c:numCache>
            </c:numRef>
          </c:xVal>
          <c:yVal>
            <c:numRef>
              <c:f>Sheet1!$E$3:$E$111</c:f>
              <c:numCache>
                <c:formatCode>General</c:formatCode>
                <c:ptCount val="109"/>
                <c:pt idx="0">
                  <c:v>21.274000000000001</c:v>
                </c:pt>
                <c:pt idx="1">
                  <c:v>34.325000000000003</c:v>
                </c:pt>
                <c:pt idx="2">
                  <c:v>52.801000000000002</c:v>
                </c:pt>
                <c:pt idx="3">
                  <c:v>111.85</c:v>
                </c:pt>
                <c:pt idx="4">
                  <c:v>211.83</c:v>
                </c:pt>
                <c:pt idx="5">
                  <c:v>368.83</c:v>
                </c:pt>
                <c:pt idx="6">
                  <c:v>601.26</c:v>
                </c:pt>
                <c:pt idx="7">
                  <c:v>1135</c:v>
                </c:pt>
                <c:pt idx="8">
                  <c:v>1960.2</c:v>
                </c:pt>
                <c:pt idx="9">
                  <c:v>3644.7</c:v>
                </c:pt>
                <c:pt idx="10">
                  <c:v>6933.2</c:v>
                </c:pt>
                <c:pt idx="11">
                  <c:v>11805</c:v>
                </c:pt>
                <c:pt idx="12">
                  <c:v>18466</c:v>
                </c:pt>
                <c:pt idx="13">
                  <c:v>27029</c:v>
                </c:pt>
                <c:pt idx="14">
                  <c:v>37512</c:v>
                </c:pt>
                <c:pt idx="15">
                  <c:v>49858</c:v>
                </c:pt>
                <c:pt idx="16">
                  <c:v>79624</c:v>
                </c:pt>
                <c:pt idx="17">
                  <c:v>114980</c:v>
                </c:pt>
                <c:pt idx="18">
                  <c:v>154390</c:v>
                </c:pt>
                <c:pt idx="19">
                  <c:v>196390</c:v>
                </c:pt>
                <c:pt idx="20">
                  <c:v>239730</c:v>
                </c:pt>
                <c:pt idx="21">
                  <c:v>283420</c:v>
                </c:pt>
                <c:pt idx="22">
                  <c:v>369030</c:v>
                </c:pt>
                <c:pt idx="23">
                  <c:v>449360</c:v>
                </c:pt>
                <c:pt idx="24">
                  <c:v>522660</c:v>
                </c:pt>
                <c:pt idx="25">
                  <c:v>588400</c:v>
                </c:pt>
                <c:pt idx="26">
                  <c:v>673220</c:v>
                </c:pt>
                <c:pt idx="27">
                  <c:v>675780</c:v>
                </c:pt>
                <c:pt idx="28">
                  <c:v>743010</c:v>
                </c:pt>
                <c:pt idx="29">
                  <c:v>816290</c:v>
                </c:pt>
                <c:pt idx="30">
                  <c:v>882630</c:v>
                </c:pt>
                <c:pt idx="31">
                  <c:v>927840</c:v>
                </c:pt>
                <c:pt idx="32">
                  <c:v>957530</c:v>
                </c:pt>
                <c:pt idx="33">
                  <c:v>958000</c:v>
                </c:pt>
                <c:pt idx="34">
                  <c:v>975780</c:v>
                </c:pt>
                <c:pt idx="35">
                  <c:v>985560</c:v>
                </c:pt>
                <c:pt idx="36">
                  <c:v>989050</c:v>
                </c:pt>
                <c:pt idx="37">
                  <c:v>983140</c:v>
                </c:pt>
                <c:pt idx="38">
                  <c:v>966600</c:v>
                </c:pt>
                <c:pt idx="39">
                  <c:v>944300</c:v>
                </c:pt>
                <c:pt idx="40">
                  <c:v>944060</c:v>
                </c:pt>
                <c:pt idx="41">
                  <c:v>919080</c:v>
                </c:pt>
                <c:pt idx="42">
                  <c:v>892640</c:v>
                </c:pt>
                <c:pt idx="43">
                  <c:v>866000</c:v>
                </c:pt>
                <c:pt idx="44">
                  <c:v>814270</c:v>
                </c:pt>
                <c:pt idx="45">
                  <c:v>766260</c:v>
                </c:pt>
                <c:pt idx="46">
                  <c:v>722540</c:v>
                </c:pt>
                <c:pt idx="47">
                  <c:v>722330</c:v>
                </c:pt>
                <c:pt idx="48">
                  <c:v>683040</c:v>
                </c:pt>
                <c:pt idx="49">
                  <c:v>630910</c:v>
                </c:pt>
                <c:pt idx="50">
                  <c:v>586120</c:v>
                </c:pt>
                <c:pt idx="51">
                  <c:v>535630</c:v>
                </c:pt>
                <c:pt idx="52">
                  <c:v>484000</c:v>
                </c:pt>
                <c:pt idx="53">
                  <c:v>441940</c:v>
                </c:pt>
                <c:pt idx="54">
                  <c:v>407040</c:v>
                </c:pt>
                <c:pt idx="55">
                  <c:v>377610</c:v>
                </c:pt>
                <c:pt idx="56">
                  <c:v>352460</c:v>
                </c:pt>
                <c:pt idx="57">
                  <c:v>330700</c:v>
                </c:pt>
                <c:pt idx="58">
                  <c:v>294910</c:v>
                </c:pt>
                <c:pt idx="59">
                  <c:v>266630</c:v>
                </c:pt>
                <c:pt idx="60">
                  <c:v>243690</c:v>
                </c:pt>
                <c:pt idx="61">
                  <c:v>224690</c:v>
                </c:pt>
                <c:pt idx="62">
                  <c:v>208660</c:v>
                </c:pt>
                <c:pt idx="63">
                  <c:v>194950</c:v>
                </c:pt>
                <c:pt idx="64">
                  <c:v>172650</c:v>
                </c:pt>
                <c:pt idx="65">
                  <c:v>155270</c:v>
                </c:pt>
                <c:pt idx="66">
                  <c:v>141320</c:v>
                </c:pt>
                <c:pt idx="67">
                  <c:v>129840</c:v>
                </c:pt>
                <c:pt idx="68">
                  <c:v>115950</c:v>
                </c:pt>
                <c:pt idx="69">
                  <c:v>104950</c:v>
                </c:pt>
                <c:pt idx="70">
                  <c:v>93368</c:v>
                </c:pt>
                <c:pt idx="71">
                  <c:v>82234</c:v>
                </c:pt>
                <c:pt idx="72">
                  <c:v>73617</c:v>
                </c:pt>
                <c:pt idx="73">
                  <c:v>66764</c:v>
                </c:pt>
                <c:pt idx="74">
                  <c:v>61174</c:v>
                </c:pt>
                <c:pt idx="75">
                  <c:v>56493</c:v>
                </c:pt>
                <c:pt idx="76">
                  <c:v>52502</c:v>
                </c:pt>
                <c:pt idx="77">
                  <c:v>46088</c:v>
                </c:pt>
                <c:pt idx="78">
                  <c:v>41171</c:v>
                </c:pt>
                <c:pt idx="79">
                  <c:v>37277</c:v>
                </c:pt>
                <c:pt idx="80">
                  <c:v>34096</c:v>
                </c:pt>
                <c:pt idx="81">
                  <c:v>31428</c:v>
                </c:pt>
                <c:pt idx="82">
                  <c:v>29160</c:v>
                </c:pt>
                <c:pt idx="83">
                  <c:v>25536</c:v>
                </c:pt>
                <c:pt idx="84">
                  <c:v>23171</c:v>
                </c:pt>
                <c:pt idx="85">
                  <c:v>20919</c:v>
                </c:pt>
                <c:pt idx="86">
                  <c:v>19081</c:v>
                </c:pt>
                <c:pt idx="87">
                  <c:v>16876</c:v>
                </c:pt>
                <c:pt idx="88">
                  <c:v>15148</c:v>
                </c:pt>
                <c:pt idx="89">
                  <c:v>13357</c:v>
                </c:pt>
                <c:pt idx="90">
                  <c:v>11669</c:v>
                </c:pt>
                <c:pt idx="91">
                  <c:v>10376</c:v>
                </c:pt>
                <c:pt idx="92">
                  <c:v>9348</c:v>
                </c:pt>
                <c:pt idx="93">
                  <c:v>8513.6</c:v>
                </c:pt>
                <c:pt idx="94">
                  <c:v>7824.6</c:v>
                </c:pt>
                <c:pt idx="95">
                  <c:v>7242.7</c:v>
                </c:pt>
                <c:pt idx="96">
                  <c:v>6312.5</c:v>
                </c:pt>
                <c:pt idx="97">
                  <c:v>5609.2</c:v>
                </c:pt>
                <c:pt idx="98">
                  <c:v>5053.9000000000005</c:v>
                </c:pt>
                <c:pt idx="99">
                  <c:v>4598.7</c:v>
                </c:pt>
                <c:pt idx="100">
                  <c:v>2471.9</c:v>
                </c:pt>
                <c:pt idx="101">
                  <c:v>1713.9</c:v>
                </c:pt>
                <c:pt idx="102">
                  <c:v>1322.3</c:v>
                </c:pt>
                <c:pt idx="103">
                  <c:v>1079.3</c:v>
                </c:pt>
                <c:pt idx="104">
                  <c:v>914.55</c:v>
                </c:pt>
                <c:pt idx="105">
                  <c:v>795.37</c:v>
                </c:pt>
                <c:pt idx="106">
                  <c:v>704.61</c:v>
                </c:pt>
                <c:pt idx="107">
                  <c:v>633.01</c:v>
                </c:pt>
                <c:pt idx="108">
                  <c:v>574.87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ECPSSR-UA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Sheet1!$G$3:$G$111</c:f>
              <c:numCache>
                <c:formatCode>General</c:formatCode>
                <c:ptCount val="109"/>
                <c:pt idx="0">
                  <c:v>1.0000000000000021E-2</c:v>
                </c:pt>
                <c:pt idx="1">
                  <c:v>1.0999999999999998E-2</c:v>
                </c:pt>
                <c:pt idx="2">
                  <c:v>1.2000000000000021E-2</c:v>
                </c:pt>
                <c:pt idx="3">
                  <c:v>1.4000000000000005E-2</c:v>
                </c:pt>
                <c:pt idx="4">
                  <c:v>1.6000000000000045E-2</c:v>
                </c:pt>
                <c:pt idx="5">
                  <c:v>1.8000000000000051E-2</c:v>
                </c:pt>
                <c:pt idx="6">
                  <c:v>2.0000000000000032E-2</c:v>
                </c:pt>
                <c:pt idx="7">
                  <c:v>2.300000000000001E-2</c:v>
                </c:pt>
                <c:pt idx="8">
                  <c:v>2.6000000000000061E-2</c:v>
                </c:pt>
                <c:pt idx="9">
                  <c:v>3.0000000000000075E-2</c:v>
                </c:pt>
                <c:pt idx="10">
                  <c:v>3.50000000000001E-2</c:v>
                </c:pt>
                <c:pt idx="11">
                  <c:v>4.0000000000000063E-2</c:v>
                </c:pt>
                <c:pt idx="12">
                  <c:v>4.5000000000000033E-2</c:v>
                </c:pt>
                <c:pt idx="13">
                  <c:v>5.0000000000000093E-2</c:v>
                </c:pt>
                <c:pt idx="14">
                  <c:v>5.5000000000000084E-2</c:v>
                </c:pt>
                <c:pt idx="15">
                  <c:v>6.0000000000000102E-2</c:v>
                </c:pt>
                <c:pt idx="16">
                  <c:v>7.0000000000000034E-2</c:v>
                </c:pt>
                <c:pt idx="17">
                  <c:v>8.0000000000000127E-2</c:v>
                </c:pt>
                <c:pt idx="18">
                  <c:v>9.0000000000000066E-2</c:v>
                </c:pt>
                <c:pt idx="19">
                  <c:v>0.1</c:v>
                </c:pt>
                <c:pt idx="20">
                  <c:v>0.11000000000000007</c:v>
                </c:pt>
                <c:pt idx="21">
                  <c:v>0.12000000000000002</c:v>
                </c:pt>
                <c:pt idx="22">
                  <c:v>0.14000000000000001</c:v>
                </c:pt>
                <c:pt idx="23">
                  <c:v>0.16000000000000014</c:v>
                </c:pt>
                <c:pt idx="24">
                  <c:v>0.18000000000000024</c:v>
                </c:pt>
                <c:pt idx="25">
                  <c:v>0.2</c:v>
                </c:pt>
                <c:pt idx="26">
                  <c:v>0.23</c:v>
                </c:pt>
                <c:pt idx="27">
                  <c:v>0.23100000000000001</c:v>
                </c:pt>
                <c:pt idx="28">
                  <c:v>0.26</c:v>
                </c:pt>
                <c:pt idx="29">
                  <c:v>0.30000000000000032</c:v>
                </c:pt>
                <c:pt idx="30">
                  <c:v>0.35000000000000031</c:v>
                </c:pt>
                <c:pt idx="31">
                  <c:v>0.4</c:v>
                </c:pt>
                <c:pt idx="32">
                  <c:v>0.45</c:v>
                </c:pt>
                <c:pt idx="33">
                  <c:v>0.45100000000000001</c:v>
                </c:pt>
                <c:pt idx="34">
                  <c:v>0.5</c:v>
                </c:pt>
                <c:pt idx="35">
                  <c:v>0.55000000000000004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0.90100000000000002</c:v>
                </c:pt>
                <c:pt idx="41">
                  <c:v>1</c:v>
                </c:pt>
                <c:pt idx="42">
                  <c:v>1.1000000000000001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</c:v>
                </c:pt>
                <c:pt idx="49">
                  <c:v>2.2999999999999998</c:v>
                </c:pt>
                <c:pt idx="50">
                  <c:v>2.6</c:v>
                </c:pt>
                <c:pt idx="51">
                  <c:v>3</c:v>
                </c:pt>
                <c:pt idx="52">
                  <c:v>3.5</c:v>
                </c:pt>
                <c:pt idx="53">
                  <c:v>4</c:v>
                </c:pt>
                <c:pt idx="54">
                  <c:v>4.5</c:v>
                </c:pt>
                <c:pt idx="55">
                  <c:v>5</c:v>
                </c:pt>
                <c:pt idx="56">
                  <c:v>5.5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14</c:v>
                </c:pt>
                <c:pt idx="65">
                  <c:v>16</c:v>
                </c:pt>
                <c:pt idx="66">
                  <c:v>18</c:v>
                </c:pt>
                <c:pt idx="67">
                  <c:v>20</c:v>
                </c:pt>
                <c:pt idx="68">
                  <c:v>23</c:v>
                </c:pt>
                <c:pt idx="69">
                  <c:v>26</c:v>
                </c:pt>
                <c:pt idx="70">
                  <c:v>30</c:v>
                </c:pt>
                <c:pt idx="71">
                  <c:v>35</c:v>
                </c:pt>
                <c:pt idx="72">
                  <c:v>40</c:v>
                </c:pt>
                <c:pt idx="73">
                  <c:v>45</c:v>
                </c:pt>
                <c:pt idx="74">
                  <c:v>50</c:v>
                </c:pt>
                <c:pt idx="75">
                  <c:v>55</c:v>
                </c:pt>
                <c:pt idx="76">
                  <c:v>60</c:v>
                </c:pt>
                <c:pt idx="77">
                  <c:v>70</c:v>
                </c:pt>
                <c:pt idx="78">
                  <c:v>80</c:v>
                </c:pt>
                <c:pt idx="79">
                  <c:v>90</c:v>
                </c:pt>
                <c:pt idx="80">
                  <c:v>100</c:v>
                </c:pt>
                <c:pt idx="81">
                  <c:v>110</c:v>
                </c:pt>
                <c:pt idx="82">
                  <c:v>120</c:v>
                </c:pt>
                <c:pt idx="83">
                  <c:v>140</c:v>
                </c:pt>
                <c:pt idx="84">
                  <c:v>160</c:v>
                </c:pt>
                <c:pt idx="85">
                  <c:v>180</c:v>
                </c:pt>
                <c:pt idx="86">
                  <c:v>200</c:v>
                </c:pt>
                <c:pt idx="87">
                  <c:v>230</c:v>
                </c:pt>
                <c:pt idx="88">
                  <c:v>260</c:v>
                </c:pt>
                <c:pt idx="89">
                  <c:v>300</c:v>
                </c:pt>
                <c:pt idx="90">
                  <c:v>350</c:v>
                </c:pt>
                <c:pt idx="91">
                  <c:v>400</c:v>
                </c:pt>
                <c:pt idx="92">
                  <c:v>450</c:v>
                </c:pt>
                <c:pt idx="93">
                  <c:v>500</c:v>
                </c:pt>
                <c:pt idx="94">
                  <c:v>550</c:v>
                </c:pt>
                <c:pt idx="95">
                  <c:v>600</c:v>
                </c:pt>
                <c:pt idx="96">
                  <c:v>700</c:v>
                </c:pt>
                <c:pt idx="97">
                  <c:v>800</c:v>
                </c:pt>
                <c:pt idx="98">
                  <c:v>900</c:v>
                </c:pt>
                <c:pt idx="99">
                  <c:v>1000</c:v>
                </c:pt>
                <c:pt idx="100">
                  <c:v>2000</c:v>
                </c:pt>
                <c:pt idx="101">
                  <c:v>3000</c:v>
                </c:pt>
                <c:pt idx="102">
                  <c:v>4000</c:v>
                </c:pt>
                <c:pt idx="103">
                  <c:v>5000</c:v>
                </c:pt>
                <c:pt idx="104">
                  <c:v>6000</c:v>
                </c:pt>
                <c:pt idx="105">
                  <c:v>7000</c:v>
                </c:pt>
                <c:pt idx="106">
                  <c:v>8000</c:v>
                </c:pt>
                <c:pt idx="107">
                  <c:v>9000</c:v>
                </c:pt>
                <c:pt idx="108">
                  <c:v>10000</c:v>
                </c:pt>
              </c:numCache>
            </c:numRef>
          </c:xVal>
          <c:yVal>
            <c:numRef>
              <c:f>Sheet1!$H$3:$H$111</c:f>
              <c:numCache>
                <c:formatCode>General</c:formatCode>
                <c:ptCount val="109"/>
                <c:pt idx="0">
                  <c:v>30.873000000000001</c:v>
                </c:pt>
                <c:pt idx="1">
                  <c:v>48.805</c:v>
                </c:pt>
                <c:pt idx="2">
                  <c:v>72.971000000000004</c:v>
                </c:pt>
                <c:pt idx="3">
                  <c:v>143.97999999999999</c:v>
                </c:pt>
                <c:pt idx="4">
                  <c:v>258.82</c:v>
                </c:pt>
                <c:pt idx="5">
                  <c:v>451.06</c:v>
                </c:pt>
                <c:pt idx="6">
                  <c:v>732.17000000000053</c:v>
                </c:pt>
                <c:pt idx="7">
                  <c:v>1366.6</c:v>
                </c:pt>
                <c:pt idx="8">
                  <c:v>2328</c:v>
                </c:pt>
                <c:pt idx="9">
                  <c:v>4248.2</c:v>
                </c:pt>
                <c:pt idx="10">
                  <c:v>7906.3</c:v>
                </c:pt>
                <c:pt idx="11">
                  <c:v>13206</c:v>
                </c:pt>
                <c:pt idx="12">
                  <c:v>20323</c:v>
                </c:pt>
                <c:pt idx="13">
                  <c:v>29336</c:v>
                </c:pt>
                <c:pt idx="14">
                  <c:v>40236</c:v>
                </c:pt>
                <c:pt idx="15">
                  <c:v>52943</c:v>
                </c:pt>
                <c:pt idx="16">
                  <c:v>83211</c:v>
                </c:pt>
                <c:pt idx="17">
                  <c:v>118750</c:v>
                </c:pt>
                <c:pt idx="18">
                  <c:v>158020</c:v>
                </c:pt>
                <c:pt idx="19">
                  <c:v>199620</c:v>
                </c:pt>
                <c:pt idx="20">
                  <c:v>242360</c:v>
                </c:pt>
                <c:pt idx="21">
                  <c:v>285310</c:v>
                </c:pt>
                <c:pt idx="22">
                  <c:v>369170</c:v>
                </c:pt>
                <c:pt idx="23">
                  <c:v>447640</c:v>
                </c:pt>
                <c:pt idx="24">
                  <c:v>519130</c:v>
                </c:pt>
                <c:pt idx="25">
                  <c:v>583200</c:v>
                </c:pt>
                <c:pt idx="26">
                  <c:v>665830</c:v>
                </c:pt>
                <c:pt idx="27">
                  <c:v>668320</c:v>
                </c:pt>
                <c:pt idx="28">
                  <c:v>733810</c:v>
                </c:pt>
                <c:pt idx="29">
                  <c:v>805220</c:v>
                </c:pt>
                <c:pt idx="30">
                  <c:v>869900</c:v>
                </c:pt>
                <c:pt idx="31">
                  <c:v>914030</c:v>
                </c:pt>
                <c:pt idx="32">
                  <c:v>943040</c:v>
                </c:pt>
                <c:pt idx="33">
                  <c:v>943500</c:v>
                </c:pt>
                <c:pt idx="34">
                  <c:v>960900</c:v>
                </c:pt>
                <c:pt idx="35">
                  <c:v>970510</c:v>
                </c:pt>
                <c:pt idx="36">
                  <c:v>973970</c:v>
                </c:pt>
                <c:pt idx="37">
                  <c:v>968290</c:v>
                </c:pt>
                <c:pt idx="38">
                  <c:v>952190</c:v>
                </c:pt>
                <c:pt idx="39">
                  <c:v>930440</c:v>
                </c:pt>
                <c:pt idx="40">
                  <c:v>930200</c:v>
                </c:pt>
                <c:pt idx="41">
                  <c:v>905810</c:v>
                </c:pt>
                <c:pt idx="42">
                  <c:v>879970</c:v>
                </c:pt>
                <c:pt idx="43">
                  <c:v>853910</c:v>
                </c:pt>
                <c:pt idx="44">
                  <c:v>803280</c:v>
                </c:pt>
                <c:pt idx="45">
                  <c:v>756230</c:v>
                </c:pt>
                <c:pt idx="46">
                  <c:v>713370</c:v>
                </c:pt>
                <c:pt idx="47">
                  <c:v>713160</c:v>
                </c:pt>
                <c:pt idx="48">
                  <c:v>674610</c:v>
                </c:pt>
                <c:pt idx="49">
                  <c:v>623430</c:v>
                </c:pt>
                <c:pt idx="50">
                  <c:v>579420</c:v>
                </c:pt>
                <c:pt idx="51">
                  <c:v>529780</c:v>
                </c:pt>
                <c:pt idx="52">
                  <c:v>478970</c:v>
                </c:pt>
                <c:pt idx="53">
                  <c:v>437560</c:v>
                </c:pt>
                <c:pt idx="54">
                  <c:v>403170</c:v>
                </c:pt>
                <c:pt idx="55">
                  <c:v>374160</c:v>
                </c:pt>
                <c:pt idx="56">
                  <c:v>349340</c:v>
                </c:pt>
                <c:pt idx="57">
                  <c:v>327870</c:v>
                </c:pt>
                <c:pt idx="58">
                  <c:v>292530</c:v>
                </c:pt>
                <c:pt idx="59">
                  <c:v>264600</c:v>
                </c:pt>
                <c:pt idx="60">
                  <c:v>241920</c:v>
                </c:pt>
                <c:pt idx="61">
                  <c:v>223120</c:v>
                </c:pt>
                <c:pt idx="62">
                  <c:v>207260</c:v>
                </c:pt>
                <c:pt idx="63">
                  <c:v>193690</c:v>
                </c:pt>
                <c:pt idx="64">
                  <c:v>171610</c:v>
                </c:pt>
                <c:pt idx="65">
                  <c:v>154380</c:v>
                </c:pt>
                <c:pt idx="66">
                  <c:v>140550</c:v>
                </c:pt>
                <c:pt idx="67">
                  <c:v>129170</c:v>
                </c:pt>
                <c:pt idx="68">
                  <c:v>115390</c:v>
                </c:pt>
                <c:pt idx="69">
                  <c:v>104460</c:v>
                </c:pt>
                <c:pt idx="70">
                  <c:v>92963</c:v>
                </c:pt>
                <c:pt idx="71">
                  <c:v>81902</c:v>
                </c:pt>
                <c:pt idx="72">
                  <c:v>73337</c:v>
                </c:pt>
                <c:pt idx="73">
                  <c:v>66524</c:v>
                </c:pt>
                <c:pt idx="74">
                  <c:v>60965</c:v>
                </c:pt>
                <c:pt idx="75">
                  <c:v>56308</c:v>
                </c:pt>
                <c:pt idx="76">
                  <c:v>52337</c:v>
                </c:pt>
                <c:pt idx="77">
                  <c:v>45953</c:v>
                </c:pt>
                <c:pt idx="78">
                  <c:v>41058</c:v>
                </c:pt>
                <c:pt idx="79">
                  <c:v>37180</c:v>
                </c:pt>
                <c:pt idx="80">
                  <c:v>34012</c:v>
                </c:pt>
                <c:pt idx="81">
                  <c:v>31353</c:v>
                </c:pt>
                <c:pt idx="82">
                  <c:v>29094</c:v>
                </c:pt>
                <c:pt idx="83">
                  <c:v>25483</c:v>
                </c:pt>
                <c:pt idx="84">
                  <c:v>23125</c:v>
                </c:pt>
                <c:pt idx="85">
                  <c:v>20880</c:v>
                </c:pt>
                <c:pt idx="86">
                  <c:v>19047</c:v>
                </c:pt>
                <c:pt idx="87">
                  <c:v>16848</c:v>
                </c:pt>
                <c:pt idx="88">
                  <c:v>15125</c:v>
                </c:pt>
                <c:pt idx="89">
                  <c:v>13338</c:v>
                </c:pt>
                <c:pt idx="90">
                  <c:v>11653</c:v>
                </c:pt>
                <c:pt idx="91">
                  <c:v>10363</c:v>
                </c:pt>
                <c:pt idx="92">
                  <c:v>9336.7999999999811</c:v>
                </c:pt>
                <c:pt idx="93">
                  <c:v>8504</c:v>
                </c:pt>
                <c:pt idx="94">
                  <c:v>7816.1</c:v>
                </c:pt>
                <c:pt idx="95">
                  <c:v>7235.2</c:v>
                </c:pt>
                <c:pt idx="96">
                  <c:v>6306.5</c:v>
                </c:pt>
                <c:pt idx="97">
                  <c:v>5604.2</c:v>
                </c:pt>
                <c:pt idx="98">
                  <c:v>5049.6000000000004</c:v>
                </c:pt>
                <c:pt idx="99">
                  <c:v>4595</c:v>
                </c:pt>
                <c:pt idx="100">
                  <c:v>2470.5</c:v>
                </c:pt>
                <c:pt idx="101">
                  <c:v>1713.1</c:v>
                </c:pt>
                <c:pt idx="102">
                  <c:v>1321.7</c:v>
                </c:pt>
                <c:pt idx="103">
                  <c:v>1078.9000000000001</c:v>
                </c:pt>
                <c:pt idx="104">
                  <c:v>914.25</c:v>
                </c:pt>
                <c:pt idx="105">
                  <c:v>795.13</c:v>
                </c:pt>
                <c:pt idx="106">
                  <c:v>704.4</c:v>
                </c:pt>
                <c:pt idx="107">
                  <c:v>632.83999999999946</c:v>
                </c:pt>
                <c:pt idx="108">
                  <c:v>574.72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Sheet1!$K$2</c:f>
              <c:strCache>
                <c:ptCount val="1"/>
                <c:pt idx="0">
                  <c:v>ECPSSR-HE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Sheet1!$J$3:$J$111</c:f>
              <c:numCache>
                <c:formatCode>General</c:formatCode>
                <c:ptCount val="109"/>
                <c:pt idx="0">
                  <c:v>1.0000000000000021E-2</c:v>
                </c:pt>
                <c:pt idx="1">
                  <c:v>1.0999999999999998E-2</c:v>
                </c:pt>
                <c:pt idx="2">
                  <c:v>1.2000000000000021E-2</c:v>
                </c:pt>
                <c:pt idx="3">
                  <c:v>1.4000000000000005E-2</c:v>
                </c:pt>
                <c:pt idx="4">
                  <c:v>1.6000000000000045E-2</c:v>
                </c:pt>
                <c:pt idx="5">
                  <c:v>1.8000000000000051E-2</c:v>
                </c:pt>
                <c:pt idx="6">
                  <c:v>2.0000000000000032E-2</c:v>
                </c:pt>
                <c:pt idx="7">
                  <c:v>2.300000000000001E-2</c:v>
                </c:pt>
                <c:pt idx="8">
                  <c:v>2.6000000000000061E-2</c:v>
                </c:pt>
                <c:pt idx="9">
                  <c:v>3.0000000000000075E-2</c:v>
                </c:pt>
                <c:pt idx="10">
                  <c:v>3.50000000000001E-2</c:v>
                </c:pt>
                <c:pt idx="11">
                  <c:v>4.0000000000000063E-2</c:v>
                </c:pt>
                <c:pt idx="12">
                  <c:v>4.5000000000000033E-2</c:v>
                </c:pt>
                <c:pt idx="13">
                  <c:v>5.0000000000000093E-2</c:v>
                </c:pt>
                <c:pt idx="14">
                  <c:v>5.5000000000000084E-2</c:v>
                </c:pt>
                <c:pt idx="15">
                  <c:v>6.0000000000000102E-2</c:v>
                </c:pt>
                <c:pt idx="16">
                  <c:v>7.0000000000000034E-2</c:v>
                </c:pt>
                <c:pt idx="17">
                  <c:v>8.0000000000000127E-2</c:v>
                </c:pt>
                <c:pt idx="18">
                  <c:v>9.0000000000000066E-2</c:v>
                </c:pt>
                <c:pt idx="19">
                  <c:v>0.1</c:v>
                </c:pt>
                <c:pt idx="20">
                  <c:v>0.11000000000000007</c:v>
                </c:pt>
                <c:pt idx="21">
                  <c:v>0.12000000000000002</c:v>
                </c:pt>
                <c:pt idx="22">
                  <c:v>0.14000000000000001</c:v>
                </c:pt>
                <c:pt idx="23">
                  <c:v>0.16000000000000014</c:v>
                </c:pt>
                <c:pt idx="24">
                  <c:v>0.18000000000000024</c:v>
                </c:pt>
                <c:pt idx="25">
                  <c:v>0.2</c:v>
                </c:pt>
                <c:pt idx="26">
                  <c:v>0.23</c:v>
                </c:pt>
                <c:pt idx="27">
                  <c:v>0.23100000000000001</c:v>
                </c:pt>
                <c:pt idx="28">
                  <c:v>0.26</c:v>
                </c:pt>
                <c:pt idx="29">
                  <c:v>0.30000000000000032</c:v>
                </c:pt>
                <c:pt idx="30">
                  <c:v>0.35000000000000031</c:v>
                </c:pt>
                <c:pt idx="31">
                  <c:v>0.4</c:v>
                </c:pt>
                <c:pt idx="32">
                  <c:v>0.45</c:v>
                </c:pt>
                <c:pt idx="33">
                  <c:v>0.45100000000000001</c:v>
                </c:pt>
                <c:pt idx="34">
                  <c:v>0.5</c:v>
                </c:pt>
                <c:pt idx="35">
                  <c:v>0.55000000000000004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0.90100000000000002</c:v>
                </c:pt>
                <c:pt idx="41">
                  <c:v>1</c:v>
                </c:pt>
                <c:pt idx="42">
                  <c:v>1.1000000000000001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</c:v>
                </c:pt>
                <c:pt idx="49">
                  <c:v>2.2999999999999998</c:v>
                </c:pt>
                <c:pt idx="50">
                  <c:v>2.6</c:v>
                </c:pt>
                <c:pt idx="51">
                  <c:v>3</c:v>
                </c:pt>
                <c:pt idx="52">
                  <c:v>3.5</c:v>
                </c:pt>
                <c:pt idx="53">
                  <c:v>4</c:v>
                </c:pt>
                <c:pt idx="54">
                  <c:v>4.5</c:v>
                </c:pt>
                <c:pt idx="55">
                  <c:v>5</c:v>
                </c:pt>
                <c:pt idx="56">
                  <c:v>5.5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14</c:v>
                </c:pt>
                <c:pt idx="65">
                  <c:v>16</c:v>
                </c:pt>
                <c:pt idx="66">
                  <c:v>18</c:v>
                </c:pt>
                <c:pt idx="67">
                  <c:v>20</c:v>
                </c:pt>
                <c:pt idx="68">
                  <c:v>23</c:v>
                </c:pt>
                <c:pt idx="69">
                  <c:v>26</c:v>
                </c:pt>
                <c:pt idx="70">
                  <c:v>30</c:v>
                </c:pt>
                <c:pt idx="71">
                  <c:v>35</c:v>
                </c:pt>
                <c:pt idx="72">
                  <c:v>40</c:v>
                </c:pt>
                <c:pt idx="73">
                  <c:v>45</c:v>
                </c:pt>
                <c:pt idx="74">
                  <c:v>50</c:v>
                </c:pt>
                <c:pt idx="75">
                  <c:v>55</c:v>
                </c:pt>
                <c:pt idx="76">
                  <c:v>60</c:v>
                </c:pt>
                <c:pt idx="77">
                  <c:v>70</c:v>
                </c:pt>
                <c:pt idx="78">
                  <c:v>80</c:v>
                </c:pt>
                <c:pt idx="79">
                  <c:v>90</c:v>
                </c:pt>
                <c:pt idx="80">
                  <c:v>100</c:v>
                </c:pt>
                <c:pt idx="81">
                  <c:v>110</c:v>
                </c:pt>
                <c:pt idx="82">
                  <c:v>120</c:v>
                </c:pt>
                <c:pt idx="83">
                  <c:v>140</c:v>
                </c:pt>
                <c:pt idx="84">
                  <c:v>160</c:v>
                </c:pt>
                <c:pt idx="85">
                  <c:v>180</c:v>
                </c:pt>
                <c:pt idx="86">
                  <c:v>200</c:v>
                </c:pt>
                <c:pt idx="87">
                  <c:v>230</c:v>
                </c:pt>
                <c:pt idx="88">
                  <c:v>260</c:v>
                </c:pt>
                <c:pt idx="89">
                  <c:v>300</c:v>
                </c:pt>
                <c:pt idx="90">
                  <c:v>350</c:v>
                </c:pt>
                <c:pt idx="91">
                  <c:v>400</c:v>
                </c:pt>
                <c:pt idx="92">
                  <c:v>450</c:v>
                </c:pt>
                <c:pt idx="93">
                  <c:v>500</c:v>
                </c:pt>
                <c:pt idx="94">
                  <c:v>550</c:v>
                </c:pt>
                <c:pt idx="95">
                  <c:v>600</c:v>
                </c:pt>
                <c:pt idx="96">
                  <c:v>700</c:v>
                </c:pt>
                <c:pt idx="97">
                  <c:v>800</c:v>
                </c:pt>
                <c:pt idx="98">
                  <c:v>900</c:v>
                </c:pt>
                <c:pt idx="99">
                  <c:v>1000</c:v>
                </c:pt>
                <c:pt idx="100">
                  <c:v>2000</c:v>
                </c:pt>
                <c:pt idx="101">
                  <c:v>3000</c:v>
                </c:pt>
                <c:pt idx="102">
                  <c:v>4000</c:v>
                </c:pt>
                <c:pt idx="103">
                  <c:v>5000</c:v>
                </c:pt>
                <c:pt idx="104">
                  <c:v>6000</c:v>
                </c:pt>
                <c:pt idx="105">
                  <c:v>7000</c:v>
                </c:pt>
                <c:pt idx="106">
                  <c:v>8000</c:v>
                </c:pt>
                <c:pt idx="107">
                  <c:v>9000</c:v>
                </c:pt>
                <c:pt idx="108">
                  <c:v>10000</c:v>
                </c:pt>
              </c:numCache>
            </c:numRef>
          </c:xVal>
          <c:yVal>
            <c:numRef>
              <c:f>Sheet1!$K$3:$K$111</c:f>
              <c:numCache>
                <c:formatCode>General</c:formatCode>
                <c:ptCount val="109"/>
                <c:pt idx="0">
                  <c:v>23.577999999999999</c:v>
                </c:pt>
                <c:pt idx="1">
                  <c:v>39.42</c:v>
                </c:pt>
                <c:pt idx="2">
                  <c:v>62.143000000000001</c:v>
                </c:pt>
                <c:pt idx="3">
                  <c:v>135.32000000000045</c:v>
                </c:pt>
                <c:pt idx="4">
                  <c:v>258.95</c:v>
                </c:pt>
                <c:pt idx="5">
                  <c:v>451.3</c:v>
                </c:pt>
                <c:pt idx="6">
                  <c:v>732.56</c:v>
                </c:pt>
                <c:pt idx="7">
                  <c:v>1367.4</c:v>
                </c:pt>
                <c:pt idx="8">
                  <c:v>2329.1999999999998</c:v>
                </c:pt>
                <c:pt idx="9">
                  <c:v>4250.2</c:v>
                </c:pt>
                <c:pt idx="10">
                  <c:v>7909.8</c:v>
                </c:pt>
                <c:pt idx="11">
                  <c:v>13211</c:v>
                </c:pt>
                <c:pt idx="12">
                  <c:v>20330</c:v>
                </c:pt>
                <c:pt idx="13">
                  <c:v>29345</c:v>
                </c:pt>
                <c:pt idx="14">
                  <c:v>40247</c:v>
                </c:pt>
                <c:pt idx="15">
                  <c:v>52955</c:v>
                </c:pt>
                <c:pt idx="16">
                  <c:v>83226</c:v>
                </c:pt>
                <c:pt idx="17">
                  <c:v>118760</c:v>
                </c:pt>
                <c:pt idx="18">
                  <c:v>158040</c:v>
                </c:pt>
                <c:pt idx="19">
                  <c:v>199640</c:v>
                </c:pt>
                <c:pt idx="20">
                  <c:v>242370</c:v>
                </c:pt>
                <c:pt idx="21">
                  <c:v>285320</c:v>
                </c:pt>
                <c:pt idx="22">
                  <c:v>369170</c:v>
                </c:pt>
                <c:pt idx="23">
                  <c:v>447640</c:v>
                </c:pt>
                <c:pt idx="24">
                  <c:v>519140</c:v>
                </c:pt>
                <c:pt idx="25">
                  <c:v>583220</c:v>
                </c:pt>
                <c:pt idx="26">
                  <c:v>665870</c:v>
                </c:pt>
                <c:pt idx="27">
                  <c:v>668360</c:v>
                </c:pt>
                <c:pt idx="28">
                  <c:v>733880</c:v>
                </c:pt>
                <c:pt idx="29">
                  <c:v>805340</c:v>
                </c:pt>
                <c:pt idx="30">
                  <c:v>870110</c:v>
                </c:pt>
                <c:pt idx="31">
                  <c:v>914330</c:v>
                </c:pt>
                <c:pt idx="32">
                  <c:v>943450</c:v>
                </c:pt>
                <c:pt idx="33">
                  <c:v>943910</c:v>
                </c:pt>
                <c:pt idx="34">
                  <c:v>961430</c:v>
                </c:pt>
                <c:pt idx="35">
                  <c:v>971160</c:v>
                </c:pt>
                <c:pt idx="36">
                  <c:v>974750</c:v>
                </c:pt>
                <c:pt idx="37">
                  <c:v>969320</c:v>
                </c:pt>
                <c:pt idx="38">
                  <c:v>953490</c:v>
                </c:pt>
                <c:pt idx="39">
                  <c:v>931990</c:v>
                </c:pt>
                <c:pt idx="40">
                  <c:v>931750</c:v>
                </c:pt>
                <c:pt idx="41">
                  <c:v>907600</c:v>
                </c:pt>
                <c:pt idx="42">
                  <c:v>882000</c:v>
                </c:pt>
                <c:pt idx="43">
                  <c:v>856160</c:v>
                </c:pt>
                <c:pt idx="44">
                  <c:v>805940</c:v>
                </c:pt>
                <c:pt idx="45">
                  <c:v>759270</c:v>
                </c:pt>
                <c:pt idx="46">
                  <c:v>716740</c:v>
                </c:pt>
                <c:pt idx="47">
                  <c:v>716540</c:v>
                </c:pt>
                <c:pt idx="48">
                  <c:v>678290</c:v>
                </c:pt>
                <c:pt idx="49">
                  <c:v>627520</c:v>
                </c:pt>
                <c:pt idx="50">
                  <c:v>583870</c:v>
                </c:pt>
                <c:pt idx="51">
                  <c:v>534630</c:v>
                </c:pt>
                <c:pt idx="52">
                  <c:v>484270</c:v>
                </c:pt>
                <c:pt idx="53">
                  <c:v>443220</c:v>
                </c:pt>
                <c:pt idx="54">
                  <c:v>409150</c:v>
                </c:pt>
                <c:pt idx="55">
                  <c:v>380420</c:v>
                </c:pt>
                <c:pt idx="56">
                  <c:v>355860</c:v>
                </c:pt>
                <c:pt idx="57">
                  <c:v>334610</c:v>
                </c:pt>
                <c:pt idx="58">
                  <c:v>299660</c:v>
                </c:pt>
                <c:pt idx="59">
                  <c:v>272050</c:v>
                </c:pt>
                <c:pt idx="60">
                  <c:v>249660</c:v>
                </c:pt>
                <c:pt idx="61">
                  <c:v>231110</c:v>
                </c:pt>
                <c:pt idx="62">
                  <c:v>215480</c:v>
                </c:pt>
                <c:pt idx="63">
                  <c:v>202100</c:v>
                </c:pt>
                <c:pt idx="64">
                  <c:v>180380</c:v>
                </c:pt>
                <c:pt idx="65">
                  <c:v>163450</c:v>
                </c:pt>
                <c:pt idx="66">
                  <c:v>149880</c:v>
                </c:pt>
                <c:pt idx="67">
                  <c:v>138730</c:v>
                </c:pt>
                <c:pt idx="68">
                  <c:v>125250</c:v>
                </c:pt>
                <c:pt idx="69">
                  <c:v>114590</c:v>
                </c:pt>
                <c:pt idx="70">
                  <c:v>103390</c:v>
                </c:pt>
                <c:pt idx="71">
                  <c:v>92664</c:v>
                </c:pt>
                <c:pt idx="72">
                  <c:v>84376</c:v>
                </c:pt>
                <c:pt idx="73">
                  <c:v>77787</c:v>
                </c:pt>
                <c:pt idx="74">
                  <c:v>72438</c:v>
                </c:pt>
                <c:pt idx="75">
                  <c:v>67993</c:v>
                </c:pt>
                <c:pt idx="76">
                  <c:v>64219</c:v>
                </c:pt>
                <c:pt idx="77">
                  <c:v>58138</c:v>
                </c:pt>
                <c:pt idx="78">
                  <c:v>53487</c:v>
                </c:pt>
                <c:pt idx="79">
                  <c:v>49823</c:v>
                </c:pt>
                <c:pt idx="80">
                  <c:v>46862</c:v>
                </c:pt>
                <c:pt idx="81">
                  <c:v>44417</c:v>
                </c:pt>
                <c:pt idx="82">
                  <c:v>42351</c:v>
                </c:pt>
                <c:pt idx="83">
                  <c:v>39028</c:v>
                </c:pt>
                <c:pt idx="84">
                  <c:v>36492</c:v>
                </c:pt>
                <c:pt idx="85">
                  <c:v>34509</c:v>
                </c:pt>
                <c:pt idx="86">
                  <c:v>32923</c:v>
                </c:pt>
                <c:pt idx="87">
                  <c:v>31009</c:v>
                </c:pt>
                <c:pt idx="88">
                  <c:v>29533</c:v>
                </c:pt>
                <c:pt idx="89">
                  <c:v>28009</c:v>
                </c:pt>
                <c:pt idx="90">
                  <c:v>26584</c:v>
                </c:pt>
                <c:pt idx="91">
                  <c:v>25516</c:v>
                </c:pt>
                <c:pt idx="92">
                  <c:v>24686</c:v>
                </c:pt>
                <c:pt idx="93">
                  <c:v>24026</c:v>
                </c:pt>
                <c:pt idx="94">
                  <c:v>23491</c:v>
                </c:pt>
                <c:pt idx="95">
                  <c:v>23050</c:v>
                </c:pt>
                <c:pt idx="96">
                  <c:v>22367</c:v>
                </c:pt>
                <c:pt idx="97">
                  <c:v>21864</c:v>
                </c:pt>
                <c:pt idx="98">
                  <c:v>21481</c:v>
                </c:pt>
                <c:pt idx="99">
                  <c:v>21180</c:v>
                </c:pt>
                <c:pt idx="100">
                  <c:v>19913</c:v>
                </c:pt>
                <c:pt idx="101">
                  <c:v>19560</c:v>
                </c:pt>
                <c:pt idx="102">
                  <c:v>19409</c:v>
                </c:pt>
                <c:pt idx="103">
                  <c:v>19331</c:v>
                </c:pt>
                <c:pt idx="104">
                  <c:v>19284</c:v>
                </c:pt>
                <c:pt idx="105">
                  <c:v>19255</c:v>
                </c:pt>
                <c:pt idx="106">
                  <c:v>19235</c:v>
                </c:pt>
                <c:pt idx="107">
                  <c:v>19220</c:v>
                </c:pt>
                <c:pt idx="108">
                  <c:v>19210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Sheet1!$N$2</c:f>
              <c:strCache>
                <c:ptCount val="1"/>
                <c:pt idx="0">
                  <c:v>PWBA</c:v>
                </c:pt>
              </c:strCache>
            </c:strRef>
          </c:tx>
          <c:spPr>
            <a:ln w="12700">
              <a:solidFill>
                <a:srgbClr val="CC0099"/>
              </a:solidFill>
              <a:prstDash val="lgDashDot"/>
            </a:ln>
          </c:spPr>
          <c:marker>
            <c:symbol val="none"/>
          </c:marker>
          <c:xVal>
            <c:numRef>
              <c:f>Sheet1!$M$3:$M$111</c:f>
              <c:numCache>
                <c:formatCode>General</c:formatCode>
                <c:ptCount val="109"/>
                <c:pt idx="0">
                  <c:v>1.0000000000000021E-2</c:v>
                </c:pt>
                <c:pt idx="1">
                  <c:v>1.0999999999999998E-2</c:v>
                </c:pt>
                <c:pt idx="2">
                  <c:v>1.2000000000000021E-2</c:v>
                </c:pt>
                <c:pt idx="3">
                  <c:v>1.4000000000000005E-2</c:v>
                </c:pt>
                <c:pt idx="4">
                  <c:v>1.6000000000000045E-2</c:v>
                </c:pt>
                <c:pt idx="5">
                  <c:v>1.8000000000000051E-2</c:v>
                </c:pt>
                <c:pt idx="6">
                  <c:v>2.0000000000000032E-2</c:v>
                </c:pt>
                <c:pt idx="7">
                  <c:v>2.300000000000001E-2</c:v>
                </c:pt>
                <c:pt idx="8">
                  <c:v>2.6000000000000061E-2</c:v>
                </c:pt>
                <c:pt idx="9">
                  <c:v>3.0000000000000075E-2</c:v>
                </c:pt>
                <c:pt idx="10">
                  <c:v>3.50000000000001E-2</c:v>
                </c:pt>
                <c:pt idx="11">
                  <c:v>4.0000000000000063E-2</c:v>
                </c:pt>
                <c:pt idx="12">
                  <c:v>4.5000000000000033E-2</c:v>
                </c:pt>
                <c:pt idx="13">
                  <c:v>5.0000000000000093E-2</c:v>
                </c:pt>
                <c:pt idx="14">
                  <c:v>5.5000000000000084E-2</c:v>
                </c:pt>
                <c:pt idx="15">
                  <c:v>6.0000000000000102E-2</c:v>
                </c:pt>
                <c:pt idx="16">
                  <c:v>7.0000000000000034E-2</c:v>
                </c:pt>
                <c:pt idx="17">
                  <c:v>8.0000000000000127E-2</c:v>
                </c:pt>
                <c:pt idx="18">
                  <c:v>9.0000000000000066E-2</c:v>
                </c:pt>
                <c:pt idx="19">
                  <c:v>0.1</c:v>
                </c:pt>
                <c:pt idx="20">
                  <c:v>0.11000000000000007</c:v>
                </c:pt>
                <c:pt idx="21">
                  <c:v>0.12000000000000002</c:v>
                </c:pt>
                <c:pt idx="22">
                  <c:v>0.14000000000000001</c:v>
                </c:pt>
                <c:pt idx="23">
                  <c:v>0.16000000000000014</c:v>
                </c:pt>
                <c:pt idx="24">
                  <c:v>0.18000000000000024</c:v>
                </c:pt>
                <c:pt idx="25">
                  <c:v>0.2</c:v>
                </c:pt>
                <c:pt idx="26">
                  <c:v>0.23</c:v>
                </c:pt>
                <c:pt idx="27">
                  <c:v>0.23100000000000001</c:v>
                </c:pt>
                <c:pt idx="28">
                  <c:v>0.26</c:v>
                </c:pt>
                <c:pt idx="29">
                  <c:v>0.30000000000000032</c:v>
                </c:pt>
                <c:pt idx="30">
                  <c:v>0.35000000000000031</c:v>
                </c:pt>
                <c:pt idx="31">
                  <c:v>0.4</c:v>
                </c:pt>
                <c:pt idx="32">
                  <c:v>0.45</c:v>
                </c:pt>
                <c:pt idx="33">
                  <c:v>0.45100000000000001</c:v>
                </c:pt>
                <c:pt idx="34">
                  <c:v>0.5</c:v>
                </c:pt>
                <c:pt idx="35">
                  <c:v>0.55000000000000004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0.90100000000000002</c:v>
                </c:pt>
                <c:pt idx="41">
                  <c:v>1</c:v>
                </c:pt>
                <c:pt idx="42">
                  <c:v>1.1000000000000001</c:v>
                </c:pt>
                <c:pt idx="43">
                  <c:v>1.2</c:v>
                </c:pt>
                <c:pt idx="44">
                  <c:v>1.4</c:v>
                </c:pt>
                <c:pt idx="45">
                  <c:v>1.6</c:v>
                </c:pt>
                <c:pt idx="46">
                  <c:v>1.8</c:v>
                </c:pt>
                <c:pt idx="47">
                  <c:v>1.8</c:v>
                </c:pt>
                <c:pt idx="48">
                  <c:v>2</c:v>
                </c:pt>
                <c:pt idx="49">
                  <c:v>2.2999999999999998</c:v>
                </c:pt>
                <c:pt idx="50">
                  <c:v>2.6</c:v>
                </c:pt>
                <c:pt idx="51">
                  <c:v>3</c:v>
                </c:pt>
                <c:pt idx="52">
                  <c:v>3.5</c:v>
                </c:pt>
                <c:pt idx="53">
                  <c:v>4</c:v>
                </c:pt>
                <c:pt idx="54">
                  <c:v>4.5</c:v>
                </c:pt>
                <c:pt idx="55">
                  <c:v>5</c:v>
                </c:pt>
                <c:pt idx="56">
                  <c:v>5.5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14</c:v>
                </c:pt>
                <c:pt idx="65">
                  <c:v>16</c:v>
                </c:pt>
                <c:pt idx="66">
                  <c:v>18</c:v>
                </c:pt>
                <c:pt idx="67">
                  <c:v>20</c:v>
                </c:pt>
                <c:pt idx="68">
                  <c:v>23</c:v>
                </c:pt>
                <c:pt idx="69">
                  <c:v>26</c:v>
                </c:pt>
                <c:pt idx="70">
                  <c:v>30</c:v>
                </c:pt>
                <c:pt idx="71">
                  <c:v>35</c:v>
                </c:pt>
                <c:pt idx="72">
                  <c:v>40</c:v>
                </c:pt>
                <c:pt idx="73">
                  <c:v>45</c:v>
                </c:pt>
                <c:pt idx="74">
                  <c:v>50</c:v>
                </c:pt>
                <c:pt idx="75">
                  <c:v>55</c:v>
                </c:pt>
                <c:pt idx="76">
                  <c:v>60</c:v>
                </c:pt>
                <c:pt idx="77">
                  <c:v>70</c:v>
                </c:pt>
                <c:pt idx="78">
                  <c:v>80</c:v>
                </c:pt>
                <c:pt idx="79">
                  <c:v>90</c:v>
                </c:pt>
                <c:pt idx="80">
                  <c:v>100</c:v>
                </c:pt>
                <c:pt idx="81">
                  <c:v>110</c:v>
                </c:pt>
                <c:pt idx="82">
                  <c:v>120</c:v>
                </c:pt>
                <c:pt idx="83">
                  <c:v>140</c:v>
                </c:pt>
                <c:pt idx="84">
                  <c:v>160</c:v>
                </c:pt>
                <c:pt idx="85">
                  <c:v>180</c:v>
                </c:pt>
                <c:pt idx="86">
                  <c:v>200</c:v>
                </c:pt>
                <c:pt idx="87">
                  <c:v>230</c:v>
                </c:pt>
                <c:pt idx="88">
                  <c:v>260</c:v>
                </c:pt>
                <c:pt idx="89">
                  <c:v>300</c:v>
                </c:pt>
                <c:pt idx="90">
                  <c:v>350</c:v>
                </c:pt>
                <c:pt idx="91">
                  <c:v>400</c:v>
                </c:pt>
                <c:pt idx="92">
                  <c:v>450</c:v>
                </c:pt>
                <c:pt idx="93">
                  <c:v>500</c:v>
                </c:pt>
                <c:pt idx="94">
                  <c:v>550</c:v>
                </c:pt>
                <c:pt idx="95">
                  <c:v>600</c:v>
                </c:pt>
                <c:pt idx="96">
                  <c:v>700</c:v>
                </c:pt>
                <c:pt idx="97">
                  <c:v>800</c:v>
                </c:pt>
                <c:pt idx="98">
                  <c:v>900</c:v>
                </c:pt>
                <c:pt idx="99">
                  <c:v>1000</c:v>
                </c:pt>
                <c:pt idx="100">
                  <c:v>2000</c:v>
                </c:pt>
                <c:pt idx="101">
                  <c:v>3000</c:v>
                </c:pt>
                <c:pt idx="102">
                  <c:v>4000</c:v>
                </c:pt>
                <c:pt idx="103">
                  <c:v>5000</c:v>
                </c:pt>
                <c:pt idx="104">
                  <c:v>6000</c:v>
                </c:pt>
                <c:pt idx="105">
                  <c:v>7000</c:v>
                </c:pt>
                <c:pt idx="106">
                  <c:v>8000</c:v>
                </c:pt>
                <c:pt idx="107">
                  <c:v>9000</c:v>
                </c:pt>
                <c:pt idx="108">
                  <c:v>10000</c:v>
                </c:pt>
              </c:numCache>
            </c:numRef>
          </c:xVal>
          <c:yVal>
            <c:numRef>
              <c:f>Sheet1!$N$3:$N$111</c:f>
              <c:numCache>
                <c:formatCode>General</c:formatCode>
                <c:ptCount val="109"/>
                <c:pt idx="0">
                  <c:v>974.31</c:v>
                </c:pt>
                <c:pt idx="1">
                  <c:v>1336.9</c:v>
                </c:pt>
                <c:pt idx="2">
                  <c:v>1774.9</c:v>
                </c:pt>
                <c:pt idx="3">
                  <c:v>2893.3</c:v>
                </c:pt>
                <c:pt idx="4">
                  <c:v>4355</c:v>
                </c:pt>
                <c:pt idx="5">
                  <c:v>6174.3</c:v>
                </c:pt>
                <c:pt idx="6">
                  <c:v>8357.2999999999811</c:v>
                </c:pt>
                <c:pt idx="7">
                  <c:v>12309</c:v>
                </c:pt>
                <c:pt idx="8">
                  <c:v>17051</c:v>
                </c:pt>
                <c:pt idx="9">
                  <c:v>24525</c:v>
                </c:pt>
                <c:pt idx="10">
                  <c:v>35538</c:v>
                </c:pt>
                <c:pt idx="11">
                  <c:v>48148</c:v>
                </c:pt>
                <c:pt idx="12">
                  <c:v>62084</c:v>
                </c:pt>
                <c:pt idx="13">
                  <c:v>77092</c:v>
                </c:pt>
                <c:pt idx="14">
                  <c:v>92948</c:v>
                </c:pt>
                <c:pt idx="15">
                  <c:v>109450</c:v>
                </c:pt>
                <c:pt idx="16">
                  <c:v>143760</c:v>
                </c:pt>
                <c:pt idx="17">
                  <c:v>178930</c:v>
                </c:pt>
                <c:pt idx="18">
                  <c:v>214200</c:v>
                </c:pt>
                <c:pt idx="19">
                  <c:v>249040</c:v>
                </c:pt>
                <c:pt idx="20">
                  <c:v>283090</c:v>
                </c:pt>
                <c:pt idx="21">
                  <c:v>316110</c:v>
                </c:pt>
                <c:pt idx="22">
                  <c:v>378460</c:v>
                </c:pt>
                <c:pt idx="23">
                  <c:v>435520</c:v>
                </c:pt>
                <c:pt idx="24">
                  <c:v>487220</c:v>
                </c:pt>
                <c:pt idx="25">
                  <c:v>533770</c:v>
                </c:pt>
                <c:pt idx="26">
                  <c:v>594670</c:v>
                </c:pt>
                <c:pt idx="27">
                  <c:v>596530</c:v>
                </c:pt>
                <c:pt idx="28">
                  <c:v>646020</c:v>
                </c:pt>
                <c:pt idx="29">
                  <c:v>701830</c:v>
                </c:pt>
                <c:pt idx="30">
                  <c:v>754970</c:v>
                </c:pt>
                <c:pt idx="31">
                  <c:v>793610</c:v>
                </c:pt>
                <c:pt idx="32">
                  <c:v>821080</c:v>
                </c:pt>
                <c:pt idx="33">
                  <c:v>821530</c:v>
                </c:pt>
                <c:pt idx="34">
                  <c:v>839910</c:v>
                </c:pt>
                <c:pt idx="35">
                  <c:v>852060</c:v>
                </c:pt>
                <c:pt idx="36">
                  <c:v>859000</c:v>
                </c:pt>
                <c:pt idx="37">
                  <c:v>861650</c:v>
                </c:pt>
                <c:pt idx="38">
                  <c:v>854310</c:v>
                </c:pt>
                <c:pt idx="39">
                  <c:v>840960</c:v>
                </c:pt>
                <c:pt idx="40">
                  <c:v>840810</c:v>
                </c:pt>
                <c:pt idx="41">
                  <c:v>824080</c:v>
                </c:pt>
                <c:pt idx="42">
                  <c:v>805250</c:v>
                </c:pt>
                <c:pt idx="43">
                  <c:v>785480</c:v>
                </c:pt>
                <c:pt idx="44">
                  <c:v>745460</c:v>
                </c:pt>
                <c:pt idx="45">
                  <c:v>706870</c:v>
                </c:pt>
                <c:pt idx="46">
                  <c:v>670810</c:v>
                </c:pt>
                <c:pt idx="47">
                  <c:v>670640</c:v>
                </c:pt>
                <c:pt idx="48">
                  <c:v>637570</c:v>
                </c:pt>
                <c:pt idx="49">
                  <c:v>592900</c:v>
                </c:pt>
                <c:pt idx="50">
                  <c:v>553850</c:v>
                </c:pt>
                <c:pt idx="51">
                  <c:v>509140</c:v>
                </c:pt>
                <c:pt idx="52">
                  <c:v>462750</c:v>
                </c:pt>
                <c:pt idx="53">
                  <c:v>424480</c:v>
                </c:pt>
                <c:pt idx="54">
                  <c:v>392420</c:v>
                </c:pt>
                <c:pt idx="55">
                  <c:v>365170</c:v>
                </c:pt>
                <c:pt idx="56">
                  <c:v>341720</c:v>
                </c:pt>
                <c:pt idx="57">
                  <c:v>321320</c:v>
                </c:pt>
                <c:pt idx="58">
                  <c:v>287570</c:v>
                </c:pt>
                <c:pt idx="59">
                  <c:v>260710</c:v>
                </c:pt>
                <c:pt idx="60">
                  <c:v>238790</c:v>
                </c:pt>
                <c:pt idx="61">
                  <c:v>220560</c:v>
                </c:pt>
                <c:pt idx="62">
                  <c:v>205130</c:v>
                </c:pt>
                <c:pt idx="63">
                  <c:v>191890</c:v>
                </c:pt>
                <c:pt idx="64">
                  <c:v>170280</c:v>
                </c:pt>
                <c:pt idx="65">
                  <c:v>153370</c:v>
                </c:pt>
                <c:pt idx="66">
                  <c:v>139750</c:v>
                </c:pt>
                <c:pt idx="67">
                  <c:v>128530</c:v>
                </c:pt>
                <c:pt idx="68">
                  <c:v>114910</c:v>
                </c:pt>
                <c:pt idx="69">
                  <c:v>104090</c:v>
                </c:pt>
                <c:pt idx="70">
                  <c:v>92692</c:v>
                </c:pt>
                <c:pt idx="71">
                  <c:v>81708</c:v>
                </c:pt>
                <c:pt idx="72">
                  <c:v>73194</c:v>
                </c:pt>
                <c:pt idx="73">
                  <c:v>66414</c:v>
                </c:pt>
                <c:pt idx="74">
                  <c:v>60879</c:v>
                </c:pt>
                <c:pt idx="75">
                  <c:v>56239</c:v>
                </c:pt>
                <c:pt idx="76">
                  <c:v>52281</c:v>
                </c:pt>
                <c:pt idx="77">
                  <c:v>45915</c:v>
                </c:pt>
                <c:pt idx="78">
                  <c:v>41030</c:v>
                </c:pt>
                <c:pt idx="79">
                  <c:v>37160</c:v>
                </c:pt>
                <c:pt idx="80">
                  <c:v>33997</c:v>
                </c:pt>
                <c:pt idx="81">
                  <c:v>31342</c:v>
                </c:pt>
                <c:pt idx="82">
                  <c:v>29085</c:v>
                </c:pt>
                <c:pt idx="83">
                  <c:v>25477</c:v>
                </c:pt>
                <c:pt idx="84">
                  <c:v>22729</c:v>
                </c:pt>
                <c:pt idx="85">
                  <c:v>20548</c:v>
                </c:pt>
                <c:pt idx="86">
                  <c:v>18764</c:v>
                </c:pt>
                <c:pt idx="87">
                  <c:v>16620</c:v>
                </c:pt>
                <c:pt idx="88">
                  <c:v>14935</c:v>
                </c:pt>
                <c:pt idx="89">
                  <c:v>13184</c:v>
                </c:pt>
                <c:pt idx="90">
                  <c:v>11532</c:v>
                </c:pt>
                <c:pt idx="91">
                  <c:v>10264</c:v>
                </c:pt>
                <c:pt idx="92">
                  <c:v>9254.7000000000007</c:v>
                </c:pt>
                <c:pt idx="93">
                  <c:v>8434.1</c:v>
                </c:pt>
                <c:pt idx="94">
                  <c:v>7755.7</c:v>
                </c:pt>
                <c:pt idx="95">
                  <c:v>7182.6</c:v>
                </c:pt>
                <c:pt idx="96">
                  <c:v>6264.9</c:v>
                </c:pt>
                <c:pt idx="97">
                  <c:v>5570.3</c:v>
                </c:pt>
                <c:pt idx="98">
                  <c:v>5021.5</c:v>
                </c:pt>
                <c:pt idx="99">
                  <c:v>4571.3</c:v>
                </c:pt>
                <c:pt idx="100">
                  <c:v>2462.5</c:v>
                </c:pt>
                <c:pt idx="101">
                  <c:v>1708.9</c:v>
                </c:pt>
                <c:pt idx="102">
                  <c:v>1319.1</c:v>
                </c:pt>
                <c:pt idx="103">
                  <c:v>1077.0999999999999</c:v>
                </c:pt>
                <c:pt idx="104">
                  <c:v>912.88</c:v>
                </c:pt>
                <c:pt idx="105">
                  <c:v>794.07</c:v>
                </c:pt>
                <c:pt idx="106">
                  <c:v>703.55</c:v>
                </c:pt>
                <c:pt idx="107">
                  <c:v>632.14</c:v>
                </c:pt>
                <c:pt idx="108">
                  <c:v>574.14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Sheet1!$Q$2</c:f>
              <c:strCache>
                <c:ptCount val="1"/>
                <c:pt idx="0">
                  <c:v>Paul and Sacher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Sheet1!$P$3:$P$40</c:f>
              <c:numCache>
                <c:formatCode>General</c:formatCode>
                <c:ptCount val="38"/>
                <c:pt idx="0">
                  <c:v>3.50000000000001E-2</c:v>
                </c:pt>
                <c:pt idx="1">
                  <c:v>4.0000000000000063E-2</c:v>
                </c:pt>
                <c:pt idx="2">
                  <c:v>4.5000000000000033E-2</c:v>
                </c:pt>
                <c:pt idx="3">
                  <c:v>5.0000000000000093E-2</c:v>
                </c:pt>
                <c:pt idx="4">
                  <c:v>5.5000000000000084E-2</c:v>
                </c:pt>
                <c:pt idx="5">
                  <c:v>6.0000000000000102E-2</c:v>
                </c:pt>
                <c:pt idx="6">
                  <c:v>7.0000000000000034E-2</c:v>
                </c:pt>
                <c:pt idx="7">
                  <c:v>8.0000000000000127E-2</c:v>
                </c:pt>
                <c:pt idx="8">
                  <c:v>9.0000000000000066E-2</c:v>
                </c:pt>
                <c:pt idx="9">
                  <c:v>0.1</c:v>
                </c:pt>
                <c:pt idx="10">
                  <c:v>0.11000000000000007</c:v>
                </c:pt>
                <c:pt idx="11">
                  <c:v>0.12000000000000002</c:v>
                </c:pt>
                <c:pt idx="12">
                  <c:v>0.14000000000000001</c:v>
                </c:pt>
                <c:pt idx="13">
                  <c:v>0.16000000000000014</c:v>
                </c:pt>
                <c:pt idx="14">
                  <c:v>0.18000000000000024</c:v>
                </c:pt>
                <c:pt idx="15">
                  <c:v>0.2</c:v>
                </c:pt>
                <c:pt idx="16">
                  <c:v>0.23</c:v>
                </c:pt>
                <c:pt idx="17">
                  <c:v>0.26</c:v>
                </c:pt>
                <c:pt idx="18">
                  <c:v>0.30000000000000032</c:v>
                </c:pt>
                <c:pt idx="19">
                  <c:v>0.35000000000000031</c:v>
                </c:pt>
                <c:pt idx="20">
                  <c:v>0.4</c:v>
                </c:pt>
                <c:pt idx="21">
                  <c:v>0.45</c:v>
                </c:pt>
                <c:pt idx="22">
                  <c:v>0.5</c:v>
                </c:pt>
                <c:pt idx="23">
                  <c:v>0.55000000000000004</c:v>
                </c:pt>
                <c:pt idx="24">
                  <c:v>0.60000000000000064</c:v>
                </c:pt>
                <c:pt idx="25">
                  <c:v>0.70000000000000062</c:v>
                </c:pt>
                <c:pt idx="26">
                  <c:v>0.8</c:v>
                </c:pt>
                <c:pt idx="27">
                  <c:v>0.9</c:v>
                </c:pt>
                <c:pt idx="28">
                  <c:v>1</c:v>
                </c:pt>
                <c:pt idx="29">
                  <c:v>1.1000000000000001</c:v>
                </c:pt>
                <c:pt idx="30">
                  <c:v>1.2</c:v>
                </c:pt>
                <c:pt idx="31">
                  <c:v>1.4</c:v>
                </c:pt>
                <c:pt idx="32">
                  <c:v>1.6</c:v>
                </c:pt>
                <c:pt idx="33">
                  <c:v>1.8</c:v>
                </c:pt>
                <c:pt idx="34">
                  <c:v>2</c:v>
                </c:pt>
                <c:pt idx="35">
                  <c:v>2.2999999999999998</c:v>
                </c:pt>
                <c:pt idx="36">
                  <c:v>2.6</c:v>
                </c:pt>
                <c:pt idx="37">
                  <c:v>3</c:v>
                </c:pt>
              </c:numCache>
            </c:numRef>
          </c:xVal>
          <c:yVal>
            <c:numRef>
              <c:f>Sheet1!$Q$3:$Q$40</c:f>
              <c:numCache>
                <c:formatCode>General</c:formatCode>
                <c:ptCount val="38"/>
                <c:pt idx="0">
                  <c:v>8139.4</c:v>
                </c:pt>
                <c:pt idx="1">
                  <c:v>13069</c:v>
                </c:pt>
                <c:pt idx="2">
                  <c:v>19232</c:v>
                </c:pt>
                <c:pt idx="3">
                  <c:v>27282</c:v>
                </c:pt>
                <c:pt idx="4">
                  <c:v>36933</c:v>
                </c:pt>
                <c:pt idx="5">
                  <c:v>48129</c:v>
                </c:pt>
                <c:pt idx="6">
                  <c:v>72954</c:v>
                </c:pt>
                <c:pt idx="7">
                  <c:v>103320</c:v>
                </c:pt>
                <c:pt idx="8">
                  <c:v>137500</c:v>
                </c:pt>
                <c:pt idx="9">
                  <c:v>174520</c:v>
                </c:pt>
                <c:pt idx="10">
                  <c:v>213490</c:v>
                </c:pt>
                <c:pt idx="11">
                  <c:v>253630</c:v>
                </c:pt>
                <c:pt idx="12">
                  <c:v>334920</c:v>
                </c:pt>
                <c:pt idx="13">
                  <c:v>411410</c:v>
                </c:pt>
                <c:pt idx="14">
                  <c:v>485570</c:v>
                </c:pt>
                <c:pt idx="15">
                  <c:v>554660</c:v>
                </c:pt>
                <c:pt idx="16">
                  <c:v>647770</c:v>
                </c:pt>
                <c:pt idx="17">
                  <c:v>716940</c:v>
                </c:pt>
                <c:pt idx="18">
                  <c:v>802380</c:v>
                </c:pt>
                <c:pt idx="19">
                  <c:v>885600</c:v>
                </c:pt>
                <c:pt idx="20">
                  <c:v>956240</c:v>
                </c:pt>
                <c:pt idx="21">
                  <c:v>996410</c:v>
                </c:pt>
                <c:pt idx="22" formatCode="0.00E+00">
                  <c:v>1023800</c:v>
                </c:pt>
                <c:pt idx="23" formatCode="0.00E+00">
                  <c:v>1041600</c:v>
                </c:pt>
                <c:pt idx="24" formatCode="0.00E+00">
                  <c:v>1067200</c:v>
                </c:pt>
                <c:pt idx="25" formatCode="0.00E+00">
                  <c:v>1079900</c:v>
                </c:pt>
                <c:pt idx="26" formatCode="0.00E+00">
                  <c:v>1075700</c:v>
                </c:pt>
                <c:pt idx="27" formatCode="0.00E+00">
                  <c:v>1060600</c:v>
                </c:pt>
                <c:pt idx="28" formatCode="0.00E+00">
                  <c:v>1038700</c:v>
                </c:pt>
                <c:pt idx="29" formatCode="0.00E+00">
                  <c:v>1012400</c:v>
                </c:pt>
                <c:pt idx="30">
                  <c:v>983630</c:v>
                </c:pt>
                <c:pt idx="31">
                  <c:v>922880</c:v>
                </c:pt>
                <c:pt idx="32">
                  <c:v>862110</c:v>
                </c:pt>
                <c:pt idx="33">
                  <c:v>803790</c:v>
                </c:pt>
                <c:pt idx="34">
                  <c:v>748890</c:v>
                </c:pt>
                <c:pt idx="35">
                  <c:v>672140</c:v>
                </c:pt>
                <c:pt idx="36">
                  <c:v>606520</c:v>
                </c:pt>
                <c:pt idx="37">
                  <c:v>530700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Sheet1!$U$2</c:f>
              <c:strCache>
                <c:ptCount val="1"/>
                <c:pt idx="0">
                  <c:v>Kahoul et al.</c:v>
                </c:pt>
              </c:strCache>
            </c:strRef>
          </c:tx>
          <c:spPr>
            <a:ln w="22225">
              <a:solidFill>
                <a:srgbClr val="FF9999"/>
              </a:solidFill>
              <a:prstDash val="sysDot"/>
            </a:ln>
          </c:spPr>
          <c:marker>
            <c:symbol val="none"/>
          </c:marker>
          <c:xVal>
            <c:numRef>
              <c:f>Sheet1!$T$3:$T$40</c:f>
              <c:numCache>
                <c:formatCode>General</c:formatCode>
                <c:ptCount val="38"/>
                <c:pt idx="0">
                  <c:v>3.50000000000001E-2</c:v>
                </c:pt>
                <c:pt idx="1">
                  <c:v>4.0000000000000063E-2</c:v>
                </c:pt>
                <c:pt idx="2">
                  <c:v>4.5000000000000033E-2</c:v>
                </c:pt>
                <c:pt idx="3">
                  <c:v>5.0000000000000093E-2</c:v>
                </c:pt>
                <c:pt idx="4">
                  <c:v>5.5000000000000084E-2</c:v>
                </c:pt>
                <c:pt idx="5">
                  <c:v>6.0000000000000102E-2</c:v>
                </c:pt>
                <c:pt idx="6">
                  <c:v>7.0000000000000034E-2</c:v>
                </c:pt>
                <c:pt idx="7">
                  <c:v>8.0000000000000127E-2</c:v>
                </c:pt>
                <c:pt idx="8">
                  <c:v>9.0000000000000066E-2</c:v>
                </c:pt>
                <c:pt idx="9">
                  <c:v>0.1</c:v>
                </c:pt>
                <c:pt idx="10">
                  <c:v>0.11000000000000007</c:v>
                </c:pt>
                <c:pt idx="11">
                  <c:v>0.12000000000000002</c:v>
                </c:pt>
                <c:pt idx="12">
                  <c:v>0.14000000000000001</c:v>
                </c:pt>
                <c:pt idx="13">
                  <c:v>0.16000000000000014</c:v>
                </c:pt>
                <c:pt idx="14">
                  <c:v>0.18000000000000024</c:v>
                </c:pt>
                <c:pt idx="15">
                  <c:v>0.2</c:v>
                </c:pt>
                <c:pt idx="16">
                  <c:v>0.23</c:v>
                </c:pt>
                <c:pt idx="17">
                  <c:v>0.26</c:v>
                </c:pt>
                <c:pt idx="18">
                  <c:v>0.30000000000000032</c:v>
                </c:pt>
                <c:pt idx="19">
                  <c:v>0.35000000000000031</c:v>
                </c:pt>
                <c:pt idx="20">
                  <c:v>0.4</c:v>
                </c:pt>
                <c:pt idx="21">
                  <c:v>0.45</c:v>
                </c:pt>
                <c:pt idx="22">
                  <c:v>0.5</c:v>
                </c:pt>
                <c:pt idx="23">
                  <c:v>0.55000000000000004</c:v>
                </c:pt>
                <c:pt idx="24">
                  <c:v>0.60000000000000064</c:v>
                </c:pt>
                <c:pt idx="25">
                  <c:v>0.70000000000000062</c:v>
                </c:pt>
                <c:pt idx="26">
                  <c:v>0.8</c:v>
                </c:pt>
                <c:pt idx="27">
                  <c:v>0.9</c:v>
                </c:pt>
                <c:pt idx="28">
                  <c:v>1</c:v>
                </c:pt>
                <c:pt idx="29">
                  <c:v>1.1000000000000001</c:v>
                </c:pt>
                <c:pt idx="30">
                  <c:v>1.2</c:v>
                </c:pt>
                <c:pt idx="31">
                  <c:v>1.4</c:v>
                </c:pt>
                <c:pt idx="32">
                  <c:v>1.6</c:v>
                </c:pt>
                <c:pt idx="33">
                  <c:v>1.8</c:v>
                </c:pt>
                <c:pt idx="34">
                  <c:v>2</c:v>
                </c:pt>
                <c:pt idx="35">
                  <c:v>2.2999999999999998</c:v>
                </c:pt>
                <c:pt idx="36">
                  <c:v>2.6</c:v>
                </c:pt>
                <c:pt idx="37">
                  <c:v>3</c:v>
                </c:pt>
              </c:numCache>
            </c:numRef>
          </c:xVal>
          <c:yVal>
            <c:numRef>
              <c:f>Sheet1!$U$3:$U$40</c:f>
              <c:numCache>
                <c:formatCode>General</c:formatCode>
                <c:ptCount val="38"/>
                <c:pt idx="0">
                  <c:v>8478.56</c:v>
                </c:pt>
                <c:pt idx="1">
                  <c:v>13286.7</c:v>
                </c:pt>
                <c:pt idx="2">
                  <c:v>19465.2</c:v>
                </c:pt>
                <c:pt idx="3">
                  <c:v>27050.799999999996</c:v>
                </c:pt>
                <c:pt idx="4">
                  <c:v>36037.599999999999</c:v>
                </c:pt>
                <c:pt idx="5">
                  <c:v>46385.5</c:v>
                </c:pt>
                <c:pt idx="6">
                  <c:v>70882.100000000006</c:v>
                </c:pt>
                <c:pt idx="7">
                  <c:v>99825.1</c:v>
                </c:pt>
                <c:pt idx="8">
                  <c:v>132373</c:v>
                </c:pt>
                <c:pt idx="9">
                  <c:v>167673</c:v>
                </c:pt>
                <c:pt idx="10">
                  <c:v>204927</c:v>
                </c:pt>
                <c:pt idx="11">
                  <c:v>243426</c:v>
                </c:pt>
                <c:pt idx="12">
                  <c:v>321820</c:v>
                </c:pt>
                <c:pt idx="13">
                  <c:v>399126</c:v>
                </c:pt>
                <c:pt idx="14">
                  <c:v>472936</c:v>
                </c:pt>
                <c:pt idx="15">
                  <c:v>541830</c:v>
                </c:pt>
                <c:pt idx="16">
                  <c:v>634502</c:v>
                </c:pt>
                <c:pt idx="17">
                  <c:v>713938</c:v>
                </c:pt>
                <c:pt idx="18">
                  <c:v>800369</c:v>
                </c:pt>
                <c:pt idx="19">
                  <c:v>881162</c:v>
                </c:pt>
                <c:pt idx="20">
                  <c:v>937459</c:v>
                </c:pt>
                <c:pt idx="21">
                  <c:v>974846</c:v>
                </c:pt>
                <c:pt idx="22">
                  <c:v>997885</c:v>
                </c:pt>
                <c:pt idx="23" formatCode="0.00E+00">
                  <c:v>1010140</c:v>
                </c:pt>
                <c:pt idx="24" formatCode="0.00E+00">
                  <c:v>1014340</c:v>
                </c:pt>
                <c:pt idx="25" formatCode="0.00E+00">
                  <c:v>1006400</c:v>
                </c:pt>
                <c:pt idx="26">
                  <c:v>985293</c:v>
                </c:pt>
                <c:pt idx="27">
                  <c:v>957489</c:v>
                </c:pt>
                <c:pt idx="28">
                  <c:v>926692</c:v>
                </c:pt>
                <c:pt idx="29">
                  <c:v>895035</c:v>
                </c:pt>
                <c:pt idx="30">
                  <c:v>863731</c:v>
                </c:pt>
                <c:pt idx="31">
                  <c:v>804555</c:v>
                </c:pt>
                <c:pt idx="32">
                  <c:v>751410</c:v>
                </c:pt>
                <c:pt idx="33">
                  <c:v>704464</c:v>
                </c:pt>
                <c:pt idx="34">
                  <c:v>663191</c:v>
                </c:pt>
                <c:pt idx="35">
                  <c:v>610376</c:v>
                </c:pt>
                <c:pt idx="36">
                  <c:v>566467</c:v>
                </c:pt>
                <c:pt idx="37">
                  <c:v>518592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Sheet1!$Y$2</c:f>
              <c:strCache>
                <c:ptCount val="1"/>
                <c:pt idx="0">
                  <c:v>experiment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Sheet1!$Z$3:$Z$32</c:f>
                <c:numCache>
                  <c:formatCode>General</c:formatCode>
                  <c:ptCount val="30"/>
                  <c:pt idx="0">
                    <c:v>3600.0063</c:v>
                  </c:pt>
                  <c:pt idx="1">
                    <c:v>4800</c:v>
                  </c:pt>
                  <c:pt idx="2">
                    <c:v>5899.9965000000002</c:v>
                  </c:pt>
                  <c:pt idx="3">
                    <c:v>6900</c:v>
                  </c:pt>
                  <c:pt idx="4">
                    <c:v>6999.9930000000013</c:v>
                  </c:pt>
                  <c:pt idx="5">
                    <c:v>13000.040999999987</c:v>
                  </c:pt>
                  <c:pt idx="6">
                    <c:v>14250</c:v>
                  </c:pt>
                  <c:pt idx="7">
                    <c:v>23999.948000000029</c:v>
                  </c:pt>
                  <c:pt idx="8">
                    <c:v>25350</c:v>
                  </c:pt>
                  <c:pt idx="9">
                    <c:v>36000</c:v>
                  </c:pt>
                  <c:pt idx="10">
                    <c:v>38850</c:v>
                  </c:pt>
                  <c:pt idx="11">
                    <c:v>49000.069000000003</c:v>
                  </c:pt>
                  <c:pt idx="12">
                    <c:v>52650</c:v>
                  </c:pt>
                  <c:pt idx="13">
                    <c:v>75000.201000000001</c:v>
                  </c:pt>
                  <c:pt idx="14">
                    <c:v>82200</c:v>
                  </c:pt>
                  <c:pt idx="15">
                    <c:v>94500</c:v>
                  </c:pt>
                  <c:pt idx="16">
                    <c:v>111999.96400000001</c:v>
                  </c:pt>
                  <c:pt idx="17">
                    <c:v>117000</c:v>
                  </c:pt>
                  <c:pt idx="18">
                    <c:v>126000.24800000001</c:v>
                  </c:pt>
                  <c:pt idx="19">
                    <c:v>138000</c:v>
                  </c:pt>
                  <c:pt idx="20">
                    <c:v>139000.092</c:v>
                  </c:pt>
                  <c:pt idx="21">
                    <c:v>151500</c:v>
                  </c:pt>
                  <c:pt idx="22">
                    <c:v>142999.82999999946</c:v>
                  </c:pt>
                  <c:pt idx="23">
                    <c:v>199999.72</c:v>
                  </c:pt>
                  <c:pt idx="24">
                    <c:v>153000</c:v>
                  </c:pt>
                  <c:pt idx="25">
                    <c:v>280000</c:v>
                  </c:pt>
                  <c:pt idx="26">
                    <c:v>199999.68</c:v>
                  </c:pt>
                  <c:pt idx="27">
                    <c:v>249999.72</c:v>
                  </c:pt>
                  <c:pt idx="28">
                    <c:v>189999.91999999998</c:v>
                  </c:pt>
                  <c:pt idx="29">
                    <c:v>129999.9</c:v>
                  </c:pt>
                </c:numCache>
              </c:numRef>
            </c:plus>
            <c:minus>
              <c:numRef>
                <c:f>Sheet1!$Z$3:$Z$32</c:f>
                <c:numCache>
                  <c:formatCode>General</c:formatCode>
                  <c:ptCount val="30"/>
                  <c:pt idx="0">
                    <c:v>3600.0063</c:v>
                  </c:pt>
                  <c:pt idx="1">
                    <c:v>4800</c:v>
                  </c:pt>
                  <c:pt idx="2">
                    <c:v>5899.9965000000002</c:v>
                  </c:pt>
                  <c:pt idx="3">
                    <c:v>6900</c:v>
                  </c:pt>
                  <c:pt idx="4">
                    <c:v>6999.9930000000013</c:v>
                  </c:pt>
                  <c:pt idx="5">
                    <c:v>13000.040999999987</c:v>
                  </c:pt>
                  <c:pt idx="6">
                    <c:v>14250</c:v>
                  </c:pt>
                  <c:pt idx="7">
                    <c:v>23999.948000000029</c:v>
                  </c:pt>
                  <c:pt idx="8">
                    <c:v>25350</c:v>
                  </c:pt>
                  <c:pt idx="9">
                    <c:v>36000</c:v>
                  </c:pt>
                  <c:pt idx="10">
                    <c:v>38850</c:v>
                  </c:pt>
                  <c:pt idx="11">
                    <c:v>49000.069000000003</c:v>
                  </c:pt>
                  <c:pt idx="12">
                    <c:v>52650</c:v>
                  </c:pt>
                  <c:pt idx="13">
                    <c:v>75000.201000000001</c:v>
                  </c:pt>
                  <c:pt idx="14">
                    <c:v>82200</c:v>
                  </c:pt>
                  <c:pt idx="15">
                    <c:v>94500</c:v>
                  </c:pt>
                  <c:pt idx="16">
                    <c:v>111999.96400000001</c:v>
                  </c:pt>
                  <c:pt idx="17">
                    <c:v>117000</c:v>
                  </c:pt>
                  <c:pt idx="18">
                    <c:v>126000.24800000001</c:v>
                  </c:pt>
                  <c:pt idx="19">
                    <c:v>138000</c:v>
                  </c:pt>
                  <c:pt idx="20">
                    <c:v>139000.092</c:v>
                  </c:pt>
                  <c:pt idx="21">
                    <c:v>151500</c:v>
                  </c:pt>
                  <c:pt idx="22">
                    <c:v>142999.82999999946</c:v>
                  </c:pt>
                  <c:pt idx="23">
                    <c:v>199999.72</c:v>
                  </c:pt>
                  <c:pt idx="24">
                    <c:v>153000</c:v>
                  </c:pt>
                  <c:pt idx="25">
                    <c:v>280000</c:v>
                  </c:pt>
                  <c:pt idx="26">
                    <c:v>199999.68</c:v>
                  </c:pt>
                  <c:pt idx="27">
                    <c:v>249999.72</c:v>
                  </c:pt>
                  <c:pt idx="28">
                    <c:v>189999.91999999998</c:v>
                  </c:pt>
                  <c:pt idx="29">
                    <c:v>129999.9</c:v>
                  </c:pt>
                </c:numCache>
              </c:numRef>
            </c:minus>
            <c:spPr>
              <a:ln w="3175"/>
            </c:spPr>
          </c:errBars>
          <c:errBars>
            <c:errDir val="x"/>
            <c:errBarType val="both"/>
            <c:errValType val="cust"/>
            <c:plus>
              <c:numRef>
                <c:f>Sheet1!$Q$118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Sheet1!$Q$120</c:f>
                <c:numCache>
                  <c:formatCode>General</c:formatCode>
                  <c:ptCount val="1"/>
                </c:numCache>
              </c:numRef>
            </c:minus>
          </c:errBars>
          <c:xVal>
            <c:numRef>
              <c:f>Sheet1!$X$3:$X$32</c:f>
              <c:numCache>
                <c:formatCode>General</c:formatCode>
                <c:ptCount val="30"/>
                <c:pt idx="0">
                  <c:v>5.0000000000000093E-2</c:v>
                </c:pt>
                <c:pt idx="1">
                  <c:v>5.0000000000000093E-2</c:v>
                </c:pt>
                <c:pt idx="2">
                  <c:v>6.0000000000000102E-2</c:v>
                </c:pt>
                <c:pt idx="3">
                  <c:v>6.0000000000000102E-2</c:v>
                </c:pt>
                <c:pt idx="4">
                  <c:v>6.3000000000000014E-2</c:v>
                </c:pt>
                <c:pt idx="5">
                  <c:v>7.5000000000000108E-2</c:v>
                </c:pt>
                <c:pt idx="6">
                  <c:v>7.5000000000000108E-2</c:v>
                </c:pt>
                <c:pt idx="7">
                  <c:v>0.1</c:v>
                </c:pt>
                <c:pt idx="8">
                  <c:v>0.1</c:v>
                </c:pt>
                <c:pt idx="9">
                  <c:v>0.125</c:v>
                </c:pt>
                <c:pt idx="10">
                  <c:v>0.125</c:v>
                </c:pt>
                <c:pt idx="11">
                  <c:v>0.15000000000000024</c:v>
                </c:pt>
                <c:pt idx="12">
                  <c:v>0.15000000000000024</c:v>
                </c:pt>
                <c:pt idx="13">
                  <c:v>0.2</c:v>
                </c:pt>
                <c:pt idx="14">
                  <c:v>0.2</c:v>
                </c:pt>
                <c:pt idx="15">
                  <c:v>0.25</c:v>
                </c:pt>
                <c:pt idx="16">
                  <c:v>0.30000000000000032</c:v>
                </c:pt>
                <c:pt idx="17">
                  <c:v>0.30000000000000032</c:v>
                </c:pt>
                <c:pt idx="18">
                  <c:v>0.4</c:v>
                </c:pt>
                <c:pt idx="19">
                  <c:v>0.4</c:v>
                </c:pt>
                <c:pt idx="20">
                  <c:v>0.5</c:v>
                </c:pt>
                <c:pt idx="21">
                  <c:v>0.5</c:v>
                </c:pt>
                <c:pt idx="22">
                  <c:v>0.60000000000000064</c:v>
                </c:pt>
                <c:pt idx="23">
                  <c:v>0.60000000000000064</c:v>
                </c:pt>
                <c:pt idx="24">
                  <c:v>0.60000000000000064</c:v>
                </c:pt>
                <c:pt idx="25">
                  <c:v>1.01</c:v>
                </c:pt>
                <c:pt idx="26">
                  <c:v>1.4</c:v>
                </c:pt>
                <c:pt idx="27">
                  <c:v>1.8</c:v>
                </c:pt>
                <c:pt idx="28">
                  <c:v>2.21</c:v>
                </c:pt>
                <c:pt idx="29">
                  <c:v>2.6</c:v>
                </c:pt>
              </c:numCache>
            </c:numRef>
          </c:xVal>
          <c:yVal>
            <c:numRef>
              <c:f>Sheet1!$Y$3:$Y$32</c:f>
              <c:numCache>
                <c:formatCode>General</c:formatCode>
                <c:ptCount val="30"/>
                <c:pt idx="0">
                  <c:v>23700</c:v>
                </c:pt>
                <c:pt idx="1">
                  <c:v>32000</c:v>
                </c:pt>
                <c:pt idx="2">
                  <c:v>39500</c:v>
                </c:pt>
                <c:pt idx="3">
                  <c:v>46000</c:v>
                </c:pt>
                <c:pt idx="4">
                  <c:v>49000</c:v>
                </c:pt>
                <c:pt idx="5">
                  <c:v>83000</c:v>
                </c:pt>
                <c:pt idx="6">
                  <c:v>95000</c:v>
                </c:pt>
                <c:pt idx="7">
                  <c:v>161000</c:v>
                </c:pt>
                <c:pt idx="8">
                  <c:v>169000</c:v>
                </c:pt>
                <c:pt idx="9">
                  <c:v>240000</c:v>
                </c:pt>
                <c:pt idx="10">
                  <c:v>259000</c:v>
                </c:pt>
                <c:pt idx="11">
                  <c:v>323000</c:v>
                </c:pt>
                <c:pt idx="12">
                  <c:v>351000</c:v>
                </c:pt>
                <c:pt idx="13">
                  <c:v>501000</c:v>
                </c:pt>
                <c:pt idx="14">
                  <c:v>548000</c:v>
                </c:pt>
                <c:pt idx="15">
                  <c:v>630000</c:v>
                </c:pt>
                <c:pt idx="16">
                  <c:v>746000</c:v>
                </c:pt>
                <c:pt idx="17">
                  <c:v>780000</c:v>
                </c:pt>
                <c:pt idx="18">
                  <c:v>842000</c:v>
                </c:pt>
                <c:pt idx="19">
                  <c:v>920000</c:v>
                </c:pt>
                <c:pt idx="20">
                  <c:v>924000</c:v>
                </c:pt>
                <c:pt idx="21">
                  <c:v>1010000</c:v>
                </c:pt>
                <c:pt idx="22">
                  <c:v>954000</c:v>
                </c:pt>
                <c:pt idx="23">
                  <c:v>920000</c:v>
                </c:pt>
                <c:pt idx="24">
                  <c:v>1020000</c:v>
                </c:pt>
                <c:pt idx="25">
                  <c:v>1250000</c:v>
                </c:pt>
                <c:pt idx="26">
                  <c:v>960000</c:v>
                </c:pt>
                <c:pt idx="27">
                  <c:v>1140000</c:v>
                </c:pt>
                <c:pt idx="28">
                  <c:v>880000</c:v>
                </c:pt>
                <c:pt idx="29">
                  <c:v>570000</c:v>
                </c:pt>
              </c:numCache>
            </c:numRef>
          </c:yVal>
          <c:smooth val="1"/>
        </c:ser>
        <c:axId val="76400512"/>
        <c:axId val="76419072"/>
      </c:scatterChart>
      <c:valAx>
        <c:axId val="76400512"/>
        <c:scaling>
          <c:logBase val="10"/>
          <c:orientation val="minMax"/>
          <c:max val="1000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Energy (MeV)</a:t>
                </a:r>
              </a:p>
            </c:rich>
          </c:tx>
          <c:layout>
            <c:manualLayout>
              <c:xMode val="edge"/>
              <c:yMode val="edge"/>
              <c:x val="0.38858814076811832"/>
              <c:y val="0.960943978561"/>
            </c:manualLayout>
          </c:layout>
        </c:title>
        <c:numFmt formatCode="General" sourceLinked="1"/>
        <c:majorTickMark val="in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6419072"/>
        <c:crossesAt val="0"/>
        <c:crossBetween val="midCat"/>
      </c:valAx>
      <c:valAx>
        <c:axId val="76419072"/>
        <c:scaling>
          <c:orientation val="minMax"/>
          <c:max val="15500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Cross section (barn)</a:t>
                </a:r>
              </a:p>
            </c:rich>
          </c:tx>
          <c:layout>
            <c:manualLayout>
              <c:xMode val="edge"/>
              <c:yMode val="edge"/>
              <c:x val="1.6419733247629829E-3"/>
              <c:y val="0.40417101476773226"/>
            </c:manualLayout>
          </c:layout>
        </c:title>
        <c:numFmt formatCode="0.E+00" sourceLinked="0"/>
        <c:majorTickMark val="in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6400512"/>
        <c:crossesAt val="1.0000000000000145E-9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t"/>
      <c:layout/>
      <c:txPr>
        <a:bodyPr/>
        <a:lstStyle/>
        <a:p>
          <a:pPr>
            <a:defRPr sz="105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0.23292</cdr:x>
      <cdr:y>0.23497</cdr:y>
    </cdr:from>
    <cdr:to>
      <cdr:x>0.52989</cdr:x>
      <cdr:y>0.36311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850605" y="733647"/>
          <a:ext cx="108452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ctr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0070C0"/>
              </a:solidFill>
            </a:rPr>
            <a:t>KN</a:t>
          </a:r>
          <a:r>
            <a:rPr lang="en-US" b="1" baseline="-25000" dirty="0" smtClean="0">
              <a:solidFill>
                <a:srgbClr val="0070C0"/>
              </a:solidFill>
            </a:rPr>
            <a:t>2,3</a:t>
          </a:r>
          <a:endParaRPr lang="en-US" b="1" baseline="-25000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16238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-1588"/>
            <a:ext cx="2916237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9300"/>
            <a:ext cx="4913313" cy="3684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7888"/>
            <a:ext cx="493871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29" tIns="48744" rIns="99229" bIns="48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75775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5775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pitchFamily="18" charset="0"/>
              </a:defRPr>
            </a:lvl1pPr>
          </a:lstStyle>
          <a:p>
            <a:fld id="{DB3C3B02-A81B-4779-8D2A-0CB32251B86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0850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96938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096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181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6477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98463" y="6505575"/>
            <a:ext cx="25558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l" eaLnBrk="0" hangingPunct="0"/>
            <a:r>
              <a:rPr lang="en-US" sz="1200"/>
              <a:t>Maria Grazia Pia,</a:t>
            </a:r>
            <a:r>
              <a:rPr lang="en-US" sz="1200" i="1"/>
              <a:t> INFN Genova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8169275" y="6424613"/>
            <a:ext cx="1666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it-IT" sz="1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Times New Roman" pitchFamily="18" charset="0"/>
        <a:buChar char=""/>
        <a:defRPr sz="20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18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l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1387" y="1509012"/>
            <a:ext cx="8686800" cy="1074653"/>
          </a:xfrm>
          <a:noFill/>
        </p:spPr>
        <p:txBody>
          <a:bodyPr wrap="square">
            <a:spAutoFit/>
          </a:bodyPr>
          <a:lstStyle/>
          <a:p>
            <a:r>
              <a:rPr lang="en-US" sz="3200" b="1" dirty="0" smtClean="0"/>
              <a:t>Conceptual challenges and computational progress in X-ray simulation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1638929" y="2595672"/>
            <a:ext cx="5895975" cy="7694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</a:rPr>
              <a:t>Maria </a:t>
            </a:r>
            <a:r>
              <a:rPr lang="en-US" dirty="0" err="1">
                <a:latin typeface="Times New Roman" pitchFamily="18" charset="0"/>
              </a:rPr>
              <a:t>Grazia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Pia</a:t>
            </a:r>
            <a:r>
              <a:rPr lang="en-US" dirty="0">
                <a:latin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</a:endParaRPr>
          </a:p>
          <a:p>
            <a:r>
              <a:rPr lang="en-US" sz="1600" i="1" dirty="0" smtClean="0">
                <a:latin typeface="Times New Roman" pitchFamily="18" charset="0"/>
              </a:rPr>
              <a:t>INFN </a:t>
            </a:r>
            <a:r>
              <a:rPr lang="en-US" sz="1600" i="1" dirty="0" err="1" smtClean="0">
                <a:latin typeface="Times New Roman" pitchFamily="18" charset="0"/>
              </a:rPr>
              <a:t>Genova</a:t>
            </a:r>
            <a:r>
              <a:rPr lang="en-US" sz="1600" i="1" dirty="0" smtClean="0">
                <a:latin typeface="Times New Roman" pitchFamily="18" charset="0"/>
              </a:rPr>
              <a:t>, Italy</a:t>
            </a:r>
            <a:endParaRPr lang="en-US" sz="1600" i="1" dirty="0">
              <a:latin typeface="Times New Roman" pitchFamily="18" charset="0"/>
            </a:endParaRPr>
          </a:p>
          <a:p>
            <a:endParaRPr lang="en-US" sz="800" dirty="0">
              <a:latin typeface="Times New Roman" pitchFamily="18" charset="0"/>
            </a:endParaRPr>
          </a:p>
        </p:txBody>
      </p:sp>
      <p:sp>
        <p:nvSpPr>
          <p:cNvPr id="201751" name="Rectangle 23"/>
          <p:cNvSpPr>
            <a:spLocks noChangeArrowheads="1"/>
          </p:cNvSpPr>
          <p:nvPr/>
        </p:nvSpPr>
        <p:spPr bwMode="auto">
          <a:xfrm>
            <a:off x="701748" y="3338934"/>
            <a:ext cx="7861928" cy="20697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Maria Grazia Pia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Mauro Augelli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Marcia Begalli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Chan-Hyeung Kim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Lina Quintieri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Paolo Saracco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Hee Seo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Manju Sudhakar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Georg Weidenspointner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Andreas Zoglauer</a:t>
            </a:r>
            <a:r>
              <a:rPr lang="it-IT" sz="18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i="1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INFN Sezione di Genova, Italy 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CNES, France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600" i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State University Rio de Janeiro, Brazil 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Hanyang University, Korea 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1600" i="1" baseline="30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INFN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Laboratori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Nazionali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Frascati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Italy 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i="1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MPE and MPI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Halbleiterlabor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 of California at Berkeley, USA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84249" y="5465133"/>
            <a:ext cx="6400800" cy="1084539"/>
          </a:xfrm>
        </p:spPr>
        <p:txBody>
          <a:bodyPr/>
          <a:lstStyle/>
          <a:p>
            <a:r>
              <a:rPr lang="en-US" sz="2000" dirty="0" smtClean="0"/>
              <a:t>SNA + MC 2010</a:t>
            </a:r>
          </a:p>
          <a:p>
            <a:r>
              <a:rPr lang="en-US" sz="1800" dirty="0" smtClean="0"/>
              <a:t>Joint International Conference on </a:t>
            </a:r>
          </a:p>
          <a:p>
            <a:r>
              <a:rPr lang="en-US" sz="1800" dirty="0" smtClean="0"/>
              <a:t>Supercomputing in Nuclear Applications + Monte Carlo 2010</a:t>
            </a:r>
            <a:endParaRPr lang="en-US" sz="1800" dirty="0"/>
          </a:p>
        </p:txBody>
      </p:sp>
      <p:pic>
        <p:nvPicPr>
          <p:cNvPr id="201757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428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" name="Picture 6" descr="C:\Documents and Settings\Administrator\바탕 화면\NANO5\NANO5_그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475" y="5765172"/>
            <a:ext cx="11525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13" y="1073888"/>
            <a:ext cx="7979735" cy="5380075"/>
          </a:xfrm>
        </p:spPr>
        <p:txBody>
          <a:bodyPr/>
          <a:lstStyle/>
          <a:p>
            <a:r>
              <a:rPr lang="en-US" b="1" dirty="0" err="1" smtClean="0"/>
              <a:t>GoF</a:t>
            </a:r>
            <a:r>
              <a:rPr lang="en-US" b="1" dirty="0" smtClean="0"/>
              <a:t> tests </a:t>
            </a:r>
            <a:r>
              <a:rPr lang="en-US" dirty="0" smtClean="0"/>
              <a:t>of individual transition data 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, when experimental errors are known</a:t>
            </a:r>
          </a:p>
          <a:p>
            <a:pPr lvl="1"/>
            <a:r>
              <a:rPr lang="en-US" dirty="0" err="1" smtClean="0"/>
              <a:t>Kolmogorov</a:t>
            </a:r>
            <a:r>
              <a:rPr lang="en-US" dirty="0" smtClean="0"/>
              <a:t>-Smirnov, Anderson-Darling, Cramer- von </a:t>
            </a:r>
            <a:r>
              <a:rPr lang="en-US" dirty="0" err="1" smtClean="0"/>
              <a:t>Mises</a:t>
            </a:r>
            <a:r>
              <a:rPr lang="en-US" dirty="0" smtClean="0"/>
              <a:t> tests</a:t>
            </a:r>
          </a:p>
          <a:p>
            <a:pPr lvl="1"/>
            <a:endParaRPr lang="en-US" sz="700" dirty="0" smtClean="0"/>
          </a:p>
          <a:p>
            <a:r>
              <a:rPr lang="en-US" b="1" dirty="0" smtClean="0"/>
              <a:t>Contingency table </a:t>
            </a:r>
            <a:r>
              <a:rPr lang="en-US" dirty="0" smtClean="0"/>
              <a:t>to evaluate the significance of </a:t>
            </a:r>
            <a:r>
              <a:rPr lang="en-US" dirty="0" err="1" smtClean="0"/>
              <a:t>Hartree</a:t>
            </a:r>
            <a:r>
              <a:rPr lang="en-US" dirty="0" smtClean="0"/>
              <a:t>-Slater/</a:t>
            </a:r>
            <a:r>
              <a:rPr lang="en-US" dirty="0" err="1" smtClean="0"/>
              <a:t>Hartree-Fock</a:t>
            </a:r>
            <a:r>
              <a:rPr lang="en-US" dirty="0" smtClean="0"/>
              <a:t> different accuracy</a:t>
            </a:r>
          </a:p>
          <a:p>
            <a:pPr lvl="1"/>
            <a:r>
              <a:rPr lang="en-US" dirty="0" smtClean="0"/>
              <a:t>Fisher’s exact test,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/>
              <a:t>2 </a:t>
            </a:r>
            <a:r>
              <a:rPr lang="en-US" dirty="0" smtClean="0"/>
              <a:t>test with Yates continuity correction</a:t>
            </a:r>
          </a:p>
          <a:p>
            <a:pPr lvl="1"/>
            <a:r>
              <a:rPr lang="en-US" dirty="0" smtClean="0"/>
              <a:t>Distinct analyses to evaluate systematic</a:t>
            </a:r>
          </a:p>
          <a:p>
            <a:pPr lvl="2"/>
            <a:r>
              <a:rPr lang="en-US" dirty="0" smtClean="0"/>
              <a:t>Excluding/including reference transitions</a:t>
            </a:r>
          </a:p>
          <a:p>
            <a:pPr lvl="2"/>
            <a:r>
              <a:rPr lang="en-US" dirty="0" smtClean="0"/>
              <a:t>Data with/without experimental errors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Subject to comparison with experimental data</a:t>
            </a:r>
          </a:p>
          <a:p>
            <a:pPr lvl="1"/>
            <a:r>
              <a:rPr lang="en-US" sz="2400" b="1" dirty="0" err="1" smtClean="0">
                <a:latin typeface="+mn-lt"/>
              </a:rPr>
              <a:t>Hartree</a:t>
            </a:r>
            <a:r>
              <a:rPr lang="en-US" sz="2400" b="1" dirty="0" smtClean="0">
                <a:latin typeface="+mn-lt"/>
              </a:rPr>
              <a:t>-Slater </a:t>
            </a:r>
            <a:r>
              <a:rPr lang="en-US" sz="2400" dirty="0" smtClean="0">
                <a:latin typeface="+mn-lt"/>
              </a:rPr>
              <a:t>calculations</a:t>
            </a:r>
          </a:p>
          <a:p>
            <a:pPr lvl="1"/>
            <a:r>
              <a:rPr lang="en-US" sz="2400" b="1" dirty="0" err="1" smtClean="0">
                <a:latin typeface="+mn-lt"/>
              </a:rPr>
              <a:t>Hartree-Fock</a:t>
            </a:r>
            <a:r>
              <a:rPr lang="en-US" sz="2400" dirty="0" smtClean="0">
                <a:latin typeface="+mn-lt"/>
              </a:rPr>
              <a:t> calculations</a:t>
            </a:r>
          </a:p>
          <a:p>
            <a:pPr lvl="1"/>
            <a:r>
              <a:rPr lang="en-US" sz="2400" b="1" dirty="0" smtClean="0">
                <a:latin typeface="+mn-lt"/>
              </a:rPr>
              <a:t>EADL</a:t>
            </a:r>
            <a:r>
              <a:rPr lang="en-US" sz="2400" dirty="0" smtClean="0">
                <a:latin typeface="+mn-lt"/>
              </a:rPr>
              <a:t> </a:t>
            </a:r>
            <a:r>
              <a:rPr lang="en-US" dirty="0" smtClean="0">
                <a:cs typeface="Times New Roman" pitchFamily="18" charset="0"/>
              </a:rPr>
              <a:t>(nominally the same as </a:t>
            </a:r>
            <a:r>
              <a:rPr lang="en-US" dirty="0" err="1" smtClean="0">
                <a:cs typeface="Times New Roman" pitchFamily="18" charset="0"/>
              </a:rPr>
              <a:t>Hartree</a:t>
            </a:r>
            <a:r>
              <a:rPr lang="en-US" dirty="0" smtClean="0">
                <a:cs typeface="Times New Roman" pitchFamily="18" charset="0"/>
              </a:rPr>
              <a:t>-Slater calculations)</a:t>
            </a:r>
            <a:endParaRPr 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sz="3200" dirty="0" err="1" smtClean="0"/>
              <a:t>radiative</a:t>
            </a:r>
            <a:r>
              <a:rPr lang="en-US" sz="3200" dirty="0" smtClean="0"/>
              <a:t> transition probabilities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47" y="1451695"/>
            <a:ext cx="3915771" cy="47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333" y="1796911"/>
            <a:ext cx="4062682" cy="430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0223" y="1318444"/>
            <a:ext cx="4072270" cy="46166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Contingency tables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83848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Hartree-Fock</a:t>
            </a:r>
            <a:r>
              <a:rPr lang="en-US" sz="2400" dirty="0" smtClean="0">
                <a:solidFill>
                  <a:schemeClr val="bg1"/>
                </a:solidFill>
              </a:rPr>
              <a:t> method produces significantly more accurate results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74957" y="2594344"/>
            <a:ext cx="818707" cy="4359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042297" y="4681869"/>
            <a:ext cx="818707" cy="4359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13943" y="5621079"/>
            <a:ext cx="818707" cy="43593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42296" y="3554818"/>
            <a:ext cx="818707" cy="43593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Foreseen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1148316"/>
            <a:ext cx="8442251" cy="5326912"/>
          </a:xfrm>
        </p:spPr>
        <p:txBody>
          <a:bodyPr/>
          <a:lstStyle/>
          <a:p>
            <a:r>
              <a:rPr lang="en-US" dirty="0" smtClean="0"/>
              <a:t>What is the experimental impact of EADL’s inaccuracy?</a:t>
            </a:r>
          </a:p>
          <a:p>
            <a:pPr lvl="1"/>
            <a:r>
              <a:rPr lang="en-US" sz="2400" dirty="0" smtClean="0"/>
              <a:t>Evaluations in concrete experimental use cases</a:t>
            </a:r>
          </a:p>
          <a:p>
            <a:pPr lvl="1"/>
            <a:endParaRPr lang="en-US" sz="1200" dirty="0" smtClean="0"/>
          </a:p>
          <a:p>
            <a:r>
              <a:rPr lang="en-US" sz="2800" b="1" dirty="0" smtClean="0"/>
              <a:t>Can we do better?</a:t>
            </a:r>
          </a:p>
          <a:p>
            <a:endParaRPr lang="en-US" sz="1200" dirty="0" smtClean="0"/>
          </a:p>
          <a:p>
            <a:r>
              <a:rPr lang="en-US" dirty="0" smtClean="0"/>
              <a:t>Improving EADL is far from trivial</a:t>
            </a:r>
          </a:p>
          <a:p>
            <a:pPr lvl="1"/>
            <a:r>
              <a:rPr lang="en-US" dirty="0" smtClean="0"/>
              <a:t>Are </a:t>
            </a:r>
            <a:r>
              <a:rPr lang="en-US" dirty="0" err="1" smtClean="0"/>
              <a:t>Hartree-Fock</a:t>
            </a:r>
            <a:r>
              <a:rPr lang="en-US" dirty="0" smtClean="0"/>
              <a:t> transition probabilities available for all transitions?</a:t>
            </a:r>
          </a:p>
          <a:p>
            <a:pPr lvl="1"/>
            <a:r>
              <a:rPr lang="en-US" dirty="0" smtClean="0"/>
              <a:t>Does it make any sense to mix </a:t>
            </a:r>
            <a:r>
              <a:rPr lang="en-US" dirty="0" err="1" smtClean="0"/>
              <a:t>Hartree</a:t>
            </a:r>
            <a:r>
              <a:rPr lang="en-US" dirty="0" smtClean="0"/>
              <a:t>-Slater and </a:t>
            </a:r>
            <a:r>
              <a:rPr lang="en-US" dirty="0" err="1" smtClean="0"/>
              <a:t>Hartree-Fock</a:t>
            </a:r>
            <a:r>
              <a:rPr lang="en-US" dirty="0" smtClean="0"/>
              <a:t> values?</a:t>
            </a:r>
          </a:p>
          <a:p>
            <a:pPr lvl="1"/>
            <a:r>
              <a:rPr lang="en-US" dirty="0" smtClean="0"/>
              <a:t>How do non-</a:t>
            </a:r>
            <a:r>
              <a:rPr lang="en-US" dirty="0" err="1" smtClean="0"/>
              <a:t>radiative</a:t>
            </a:r>
            <a:r>
              <a:rPr lang="en-US" dirty="0" smtClean="0"/>
              <a:t> transition probabilities affect the overall accuracy?</a:t>
            </a:r>
          </a:p>
          <a:p>
            <a:pPr lvl="1"/>
            <a:r>
              <a:rPr lang="en-US" dirty="0" smtClean="0"/>
              <a:t>Are alternative binding energy compilations adequate?</a:t>
            </a:r>
          </a:p>
          <a:p>
            <a:pPr lvl="2"/>
            <a:r>
              <a:rPr lang="en-US" dirty="0" smtClean="0"/>
              <a:t>Unresolved lines</a:t>
            </a:r>
          </a:p>
          <a:p>
            <a:r>
              <a:rPr lang="en-US" dirty="0" smtClean="0"/>
              <a:t>Collaborative common effort in the Monte Carlo and experimental  community would contribute to better X-ray simulation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PIXE </a:t>
            </a:r>
            <a:r>
              <a:rPr lang="en-US" sz="3200" dirty="0" smtClean="0"/>
              <a:t>(Particle Induced X-ray Emission)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05" y="1127051"/>
            <a:ext cx="8192386" cy="5369441"/>
          </a:xfrm>
        </p:spPr>
        <p:txBody>
          <a:bodyPr/>
          <a:lstStyle/>
          <a:p>
            <a:r>
              <a:rPr lang="en-US" dirty="0" smtClean="0"/>
              <a:t>Long-standing effort dating back to ~10 years ago to introduce PIXE simulation capabilities in a general purpose Monte Carlo system (Geant4)</a:t>
            </a:r>
          </a:p>
          <a:p>
            <a:r>
              <a:rPr lang="en-US" b="1" dirty="0" smtClean="0"/>
              <a:t>PIXE</a:t>
            </a:r>
            <a:r>
              <a:rPr lang="en-US" dirty="0" smtClean="0"/>
              <a:t>: protons,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particles</a:t>
            </a:r>
          </a:p>
          <a:p>
            <a:pPr lvl="1"/>
            <a:r>
              <a:rPr lang="en-US" dirty="0" smtClean="0"/>
              <a:t>Experimental applications of IBA for elemental composition analysis</a:t>
            </a:r>
          </a:p>
          <a:p>
            <a:r>
              <a:rPr lang="en-US" dirty="0" smtClean="0"/>
              <a:t>Similar process: </a:t>
            </a:r>
            <a:r>
              <a:rPr lang="en-US" b="1" dirty="0" smtClean="0"/>
              <a:t>electron impact </a:t>
            </a:r>
            <a:r>
              <a:rPr lang="en-US" b="1" dirty="0" err="1" smtClean="0"/>
              <a:t>ionisation</a:t>
            </a:r>
            <a:endParaRPr lang="en-US" b="1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similarities</a:t>
            </a:r>
          </a:p>
          <a:p>
            <a:pPr lvl="1"/>
            <a:r>
              <a:rPr lang="en-US" dirty="0" smtClean="0"/>
              <a:t>Coupling processes subject to different transport schemes in “conventional” Monte Carlo systems</a:t>
            </a:r>
          </a:p>
          <a:p>
            <a:pPr lvl="2"/>
            <a:r>
              <a:rPr lang="en-US" dirty="0" err="1" smtClean="0"/>
              <a:t>Ionisation</a:t>
            </a:r>
            <a:r>
              <a:rPr lang="en-US" dirty="0" smtClean="0"/>
              <a:t>: condensed(+discrete) transport scheme</a:t>
            </a:r>
          </a:p>
          <a:p>
            <a:pPr lvl="2"/>
            <a:r>
              <a:rPr lang="en-US" dirty="0" smtClean="0"/>
              <a:t>Atomic relaxation: discrete process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practical constraints</a:t>
            </a:r>
          </a:p>
          <a:p>
            <a:pPr lvl="1"/>
            <a:r>
              <a:rPr lang="en-US" dirty="0" smtClean="0"/>
              <a:t>Status of </a:t>
            </a:r>
            <a:r>
              <a:rPr lang="en-US" dirty="0" err="1" smtClean="0"/>
              <a:t>ionisation</a:t>
            </a:r>
            <a:r>
              <a:rPr lang="en-US" dirty="0" smtClean="0"/>
              <a:t> cross sections calculation is more advanced for electrons than for heavier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7331"/>
            <a:ext cx="7772400" cy="647700"/>
          </a:xfrm>
        </p:spPr>
        <p:txBody>
          <a:bodyPr/>
          <a:lstStyle/>
          <a:p>
            <a:r>
              <a:rPr lang="en-US" dirty="0" smtClean="0"/>
              <a:t>Part is bigger than whole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908" y="1323753"/>
            <a:ext cx="37433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5302" y="5263116"/>
            <a:ext cx="8346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-ray production cross section in Geant4</a:t>
            </a:r>
          </a:p>
          <a:p>
            <a:r>
              <a:rPr lang="en-US" sz="2800" dirty="0" smtClean="0"/>
              <a:t>Cross section for ionizing inner shells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38083" y="3795823"/>
            <a:ext cx="956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Si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868" y="321630"/>
            <a:ext cx="6554972" cy="647700"/>
          </a:xfrm>
        </p:spPr>
        <p:txBody>
          <a:bodyPr/>
          <a:lstStyle/>
          <a:p>
            <a:pPr algn="r"/>
            <a:r>
              <a:rPr lang="en-US" sz="3200" b="1" dirty="0" smtClean="0"/>
              <a:t>Mishaps of Geant4 PIXE…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60" y="731543"/>
            <a:ext cx="36957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1190846"/>
            <a:ext cx="229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Gryzinski</a:t>
            </a:r>
            <a:r>
              <a:rPr lang="en-US" dirty="0" smtClean="0">
                <a:solidFill>
                  <a:srgbClr val="00B050"/>
                </a:solidFill>
              </a:rPr>
              <a:t> implementations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236" y="2402959"/>
            <a:ext cx="2519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Paul &amp; </a:t>
            </a:r>
            <a:r>
              <a:rPr lang="en-US" dirty="0" err="1" smtClean="0">
                <a:solidFill>
                  <a:srgbClr val="0070C0"/>
                </a:solidFill>
              </a:rPr>
              <a:t>Sacher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00671" y="1031358"/>
            <a:ext cx="404037" cy="308344"/>
          </a:xfrm>
          <a:prstGeom prst="straightConnector1">
            <a:avLst/>
          </a:prstGeom>
          <a:solidFill>
            <a:srgbClr val="0066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7200" y="1871330"/>
            <a:ext cx="348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shell </a:t>
            </a:r>
            <a:r>
              <a:rPr lang="en-US" dirty="0" err="1" smtClean="0"/>
              <a:t>ionisation</a:t>
            </a:r>
            <a:r>
              <a:rPr lang="en-US" dirty="0" smtClean="0"/>
              <a:t>, Au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84" y="3170938"/>
            <a:ext cx="3733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04487" y="251829"/>
            <a:ext cx="2844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development cycle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2056" y="3413052"/>
            <a:ext cx="60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708" y="3583171"/>
            <a:ext cx="76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7293" y="4359349"/>
            <a:ext cx="62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Cd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0157" y="4455042"/>
            <a:ext cx="669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1" y="4997304"/>
            <a:ext cx="2987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Correctly implemented empirical (</a:t>
            </a:r>
            <a:r>
              <a:rPr lang="en-US" sz="1600" dirty="0" err="1" smtClean="0"/>
              <a:t>Paul&amp;Bolik</a:t>
            </a:r>
            <a:r>
              <a:rPr lang="en-US" sz="1600" dirty="0" smtClean="0"/>
              <a:t>) cross sections for </a:t>
            </a:r>
            <a:r>
              <a:rPr lang="en-US" sz="1600" dirty="0" smtClean="0">
                <a:latin typeface="Symbol" pitchFamily="18" charset="2"/>
              </a:rPr>
              <a:t>a </a:t>
            </a:r>
            <a:r>
              <a:rPr lang="en-US" sz="1600" dirty="0" smtClean="0"/>
              <a:t>incorrectly documented as </a:t>
            </a:r>
            <a:r>
              <a:rPr lang="en-US" sz="1600" dirty="0" err="1" smtClean="0"/>
              <a:t>Paul&amp;Sacher</a:t>
            </a:r>
            <a:r>
              <a:rPr lang="en-US" sz="1600" dirty="0" smtClean="0"/>
              <a:t> cross sections for p</a:t>
            </a: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3340" y="1775654"/>
            <a:ext cx="5132433" cy="1715941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231758" y="3732045"/>
            <a:ext cx="4603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Several drawbacks</a:t>
            </a:r>
          </a:p>
          <a:p>
            <a:r>
              <a:rPr lang="en-US" dirty="0" smtClean="0"/>
              <a:t>several </a:t>
            </a:r>
            <a:r>
              <a:rPr lang="en-US" dirty="0" smtClean="0"/>
              <a:t>flaws documented in </a:t>
            </a:r>
          </a:p>
          <a:p>
            <a:r>
              <a:rPr lang="en-US" i="1" dirty="0" err="1" smtClean="0"/>
              <a:t>Pia</a:t>
            </a:r>
            <a:r>
              <a:rPr lang="en-US" i="1" dirty="0" smtClean="0"/>
              <a:t> et al., TNS 56(6), 3614-3649, 2003</a:t>
            </a:r>
          </a:p>
          <a:p>
            <a:r>
              <a:rPr lang="en-US" dirty="0" smtClean="0"/>
              <a:t>(and more…)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08885" y="2424218"/>
            <a:ext cx="188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Released in Geant4 9.2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3311646">
            <a:off x="7549117" y="3189769"/>
            <a:ext cx="786809" cy="350874"/>
          </a:xfrm>
          <a:prstGeom prst="rightArrow">
            <a:avLst/>
          </a:prstGeom>
          <a:solidFill>
            <a:srgbClr val="00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4288" y="5252484"/>
            <a:ext cx="4295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 simulation is a challenge indeed!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0119" y="1318437"/>
            <a:ext cx="4775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low energy group’s development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development cycle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84" y="1713171"/>
            <a:ext cx="74485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4790" y="1041990"/>
            <a:ext cx="748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Triggered by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en-US" sz="2400" b="1" dirty="0" smtClean="0"/>
              <a:t> experimental requirements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“beast”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711302"/>
            <a:ext cx="8001000" cy="3613298"/>
          </a:xfrm>
        </p:spPr>
        <p:txBody>
          <a:bodyPr/>
          <a:lstStyle/>
          <a:p>
            <a:r>
              <a:rPr lang="en-US" dirty="0" smtClean="0"/>
              <a:t>Critical evaluation of </a:t>
            </a:r>
            <a:r>
              <a:rPr lang="en-US" b="1" dirty="0" smtClean="0"/>
              <a:t>conceptual challenges </a:t>
            </a:r>
            <a:r>
              <a:rPr lang="en-US" dirty="0" smtClean="0"/>
              <a:t>of PIXE simulation </a:t>
            </a:r>
          </a:p>
          <a:p>
            <a:r>
              <a:rPr lang="en-US" dirty="0" smtClean="0"/>
              <a:t>Wide collection of </a:t>
            </a:r>
            <a:r>
              <a:rPr lang="en-US" dirty="0" err="1" smtClean="0"/>
              <a:t>ionisation</a:t>
            </a:r>
            <a:r>
              <a:rPr lang="en-US" dirty="0" smtClean="0"/>
              <a:t> </a:t>
            </a:r>
            <a:r>
              <a:rPr lang="en-US" b="1" dirty="0" smtClean="0"/>
              <a:t>cross section </a:t>
            </a:r>
            <a:r>
              <a:rPr lang="en-US" dirty="0" smtClean="0"/>
              <a:t>models</a:t>
            </a:r>
          </a:p>
          <a:p>
            <a:r>
              <a:rPr lang="en-US" b="1" dirty="0" smtClean="0"/>
              <a:t>Validation</a:t>
            </a:r>
            <a:r>
              <a:rPr lang="en-US" dirty="0" smtClean="0"/>
              <a:t> and </a:t>
            </a:r>
            <a:r>
              <a:rPr lang="en-US" b="1" dirty="0" smtClean="0"/>
              <a:t>comparative evaluation </a:t>
            </a:r>
            <a:r>
              <a:rPr lang="en-US" dirty="0" smtClean="0"/>
              <a:t>of theoretical and empirical cross sections</a:t>
            </a:r>
          </a:p>
          <a:p>
            <a:r>
              <a:rPr lang="en-US" b="1" dirty="0" smtClean="0"/>
              <a:t>Final state </a:t>
            </a:r>
            <a:r>
              <a:rPr lang="en-US" dirty="0" smtClean="0"/>
              <a:t>generator (using Geant4 atomic relaxation)</a:t>
            </a:r>
          </a:p>
          <a:p>
            <a:r>
              <a:rPr lang="en-US" b="1" dirty="0" smtClean="0"/>
              <a:t>Verificatio</a:t>
            </a:r>
            <a:r>
              <a:rPr lang="en-US" dirty="0" smtClean="0"/>
              <a:t>n tests</a:t>
            </a:r>
          </a:p>
          <a:p>
            <a:r>
              <a:rPr lang="en-US" sz="2800" b="1" dirty="0" smtClean="0"/>
              <a:t>Concrete experimental application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12855"/>
          <a:stretch>
            <a:fillRect/>
          </a:stretch>
        </p:blipFill>
        <p:spPr bwMode="auto">
          <a:xfrm>
            <a:off x="542261" y="1164144"/>
            <a:ext cx="8064000" cy="136640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396" y="757570"/>
            <a:ext cx="5013251" cy="647700"/>
          </a:xfrm>
        </p:spPr>
        <p:txBody>
          <a:bodyPr/>
          <a:lstStyle/>
          <a:p>
            <a:r>
              <a:rPr lang="en-US" dirty="0" smtClean="0"/>
              <a:t>Implemented models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6053"/>
          <a:stretch>
            <a:fillRect/>
          </a:stretch>
        </p:blipFill>
        <p:spPr bwMode="auto">
          <a:xfrm>
            <a:off x="127596" y="130287"/>
            <a:ext cx="3242820" cy="65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3322"/>
          <a:stretch>
            <a:fillRect/>
          </a:stretch>
        </p:blipFill>
        <p:spPr bwMode="auto">
          <a:xfrm>
            <a:off x="4160984" y="1967023"/>
            <a:ext cx="3706674" cy="430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13860" y="1988288"/>
            <a:ext cx="40403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 – ionization cross sections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34827" y="1403498"/>
          <a:ext cx="4692354" cy="419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6429" y="1158931"/>
            <a:ext cx="4263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Experimental collections </a:t>
            </a:r>
            <a:r>
              <a:rPr lang="en-US" sz="2400" b="1" dirty="0" smtClean="0"/>
              <a:t>for</a:t>
            </a:r>
            <a:r>
              <a:rPr lang="en-US" sz="2800" b="1" dirty="0" smtClean="0"/>
              <a:t> validation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1971" y="2673819"/>
            <a:ext cx="3083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Paul &amp; </a:t>
            </a:r>
            <a:r>
              <a:rPr lang="en-US" sz="2400" dirty="0" err="1" smtClean="0"/>
              <a:t>Sacher</a:t>
            </a:r>
            <a:endParaRPr lang="en-US" sz="2400" dirty="0" smtClean="0"/>
          </a:p>
          <a:p>
            <a:r>
              <a:rPr lang="en-US" sz="2400" dirty="0" err="1" smtClean="0"/>
              <a:t>Orlic</a:t>
            </a:r>
            <a:r>
              <a:rPr lang="en-US" sz="2400" dirty="0" smtClean="0"/>
              <a:t> et al.</a:t>
            </a:r>
          </a:p>
          <a:p>
            <a:r>
              <a:rPr lang="en-US" sz="2400" dirty="0" err="1" smtClean="0"/>
              <a:t>Sokhi</a:t>
            </a:r>
            <a:r>
              <a:rPr lang="en-US" sz="2400" dirty="0" smtClean="0"/>
              <a:t> and </a:t>
            </a:r>
            <a:r>
              <a:rPr lang="en-US" sz="2400" dirty="0" err="1" smtClean="0"/>
              <a:t>Crumpton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635" y="4146698"/>
            <a:ext cx="4007735" cy="25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30950" y="5199321"/>
            <a:ext cx="87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</a:t>
            </a:r>
            <a:r>
              <a:rPr lang="en-US" b="1" baseline="-25000" dirty="0" smtClean="0">
                <a:solidFill>
                  <a:schemeClr val="tx2"/>
                </a:solidFill>
              </a:rPr>
              <a:t>1</a:t>
            </a:r>
            <a:endParaRPr lang="en-US" b="1" baseline="-25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3814" y="4274289"/>
            <a:ext cx="104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0782" y="2459665"/>
            <a:ext cx="104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8381" y="3732028"/>
            <a:ext cx="107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731" y="5816010"/>
            <a:ext cx="394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set of experimental data for high energy PIXE validation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4521"/>
            <a:ext cx="7772400" cy="5240079"/>
          </a:xfrm>
        </p:spPr>
        <p:txBody>
          <a:bodyPr/>
          <a:lstStyle/>
          <a:p>
            <a:r>
              <a:rPr lang="en-US" dirty="0" smtClean="0"/>
              <a:t>Relevant to various experimental domains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Material analysis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Astrophysics and planetary science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Precision </a:t>
            </a:r>
            <a:r>
              <a:rPr lang="en-US" dirty="0" err="1" smtClean="0"/>
              <a:t>dosimetry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etc.</a:t>
            </a:r>
          </a:p>
          <a:p>
            <a:r>
              <a:rPr lang="en-US" dirty="0" smtClean="0"/>
              <a:t>General purpose Monte Carlo codes regard this domain with different priorities</a:t>
            </a:r>
          </a:p>
          <a:p>
            <a:r>
              <a:rPr lang="en-US" dirty="0" smtClean="0"/>
              <a:t>Significant effort invested by Geant4 into this domain since the late ‘90s</a:t>
            </a:r>
          </a:p>
          <a:p>
            <a:r>
              <a:rPr lang="en-US" dirty="0" smtClean="0"/>
              <a:t>Ongoing activity by the original group that “created” Geant4 low energy electromagnetic physics</a:t>
            </a:r>
          </a:p>
          <a:p>
            <a:pPr lvl="1"/>
            <a:r>
              <a:rPr lang="en-US" dirty="0" smtClean="0"/>
              <a:t>Motivated by concrete experimental requirements</a:t>
            </a:r>
          </a:p>
          <a:p>
            <a:pPr lvl="1"/>
            <a:r>
              <a:rPr lang="en-US" dirty="0" smtClean="0"/>
              <a:t>Collaborative common effort with the experimental community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+ assessment of validity and accuracy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342900"/>
            <a:ext cx="5082363" cy="647700"/>
          </a:xfrm>
        </p:spPr>
        <p:txBody>
          <a:bodyPr/>
          <a:lstStyle/>
          <a:p>
            <a:r>
              <a:rPr lang="en-US" sz="3600" dirty="0" smtClean="0"/>
              <a:t>Cross section analysis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9136"/>
          <a:stretch>
            <a:fillRect/>
          </a:stretch>
        </p:blipFill>
        <p:spPr bwMode="auto">
          <a:xfrm>
            <a:off x="5381625" y="138229"/>
            <a:ext cx="3762375" cy="21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33625"/>
            <a:ext cx="7467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260" y="1020726"/>
            <a:ext cx="478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Goodness of fit </a:t>
            </a:r>
            <a:r>
              <a:rPr lang="en-US" sz="2400" dirty="0" smtClean="0"/>
              <a:t>tests to estimate compatibility with experimental data </a:t>
            </a:r>
            <a:r>
              <a:rPr lang="en-US" sz="2400" b="1" dirty="0" smtClean="0"/>
              <a:t>quantitatively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622" y="2692694"/>
            <a:ext cx="5396023" cy="1188189"/>
          </a:xfrm>
        </p:spPr>
        <p:txBody>
          <a:bodyPr/>
          <a:lstStyle/>
          <a:p>
            <a:pPr algn="ctr"/>
            <a:r>
              <a:rPr lang="en-US" dirty="0" smtClean="0"/>
              <a:t>Individual model evaluation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48" y="138223"/>
            <a:ext cx="8761110" cy="231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169"/>
            <a:ext cx="3349256" cy="438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8744" y="4189228"/>
            <a:ext cx="468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Fraction of test cases where compatibility with experimental data has been established at a given confidence level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8001000" cy="647700"/>
          </a:xfrm>
        </p:spPr>
        <p:txBody>
          <a:bodyPr/>
          <a:lstStyle/>
          <a:p>
            <a:r>
              <a:rPr lang="en-US" dirty="0" smtClean="0"/>
              <a:t>Comparative evaluation of models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1897027"/>
            <a:ext cx="31337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26" y="1817341"/>
            <a:ext cx="2752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436" y="1861756"/>
            <a:ext cx="2962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0565" y="2850584"/>
            <a:ext cx="2952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62324"/>
            <a:ext cx="3000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4043" y="1169581"/>
            <a:ext cx="830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Categorical analysis based on </a:t>
            </a:r>
            <a:r>
              <a:rPr lang="en-US" sz="2800" b="1" dirty="0" smtClean="0"/>
              <a:t>contingency tables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23285" y="4894930"/>
            <a:ext cx="5741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at higher energies </a:t>
            </a:r>
          </a:p>
          <a:p>
            <a:r>
              <a:rPr lang="en-GB" dirty="0" smtClean="0"/>
              <a:t>“plain” ECPSSR model, Paul and </a:t>
            </a:r>
            <a:r>
              <a:rPr lang="en-GB" dirty="0" err="1" smtClean="0"/>
              <a:t>Sacher</a:t>
            </a:r>
            <a:r>
              <a:rPr lang="en-GB" dirty="0" smtClean="0"/>
              <a:t>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9439" y="4136066"/>
            <a:ext cx="5415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up to ~10 </a:t>
            </a:r>
            <a:r>
              <a:rPr lang="en-GB" b="1" dirty="0" err="1" smtClean="0">
                <a:solidFill>
                  <a:srgbClr val="0070C0"/>
                </a:solidFill>
              </a:rPr>
              <a:t>MeV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dirty="0" smtClean="0"/>
              <a:t>ECPSSR model with </a:t>
            </a:r>
            <a:r>
              <a:rPr lang="en-GB" dirty="0" err="1" smtClean="0"/>
              <a:t>Hartree</a:t>
            </a:r>
            <a:r>
              <a:rPr lang="en-GB" dirty="0" smtClean="0"/>
              <a:t>-Slater correction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916" y="4008475"/>
            <a:ext cx="1371600" cy="461665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 shell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99" y="6179764"/>
            <a:ext cx="5975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ECPSSR model with “united atom” approximation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192" y="5681331"/>
            <a:ext cx="1371600" cy="461665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 shell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02019" y="3997842"/>
            <a:ext cx="5720316" cy="1626781"/>
          </a:xfrm>
          <a:prstGeom prst="rect">
            <a:avLst/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2019" y="5688419"/>
            <a:ext cx="5677786" cy="893134"/>
          </a:xfrm>
          <a:prstGeom prst="rect">
            <a:avLst/>
          </a:prstGeom>
          <a:noFill/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generator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2530"/>
          <a:stretch>
            <a:fillRect/>
          </a:stretch>
        </p:blipFill>
        <p:spPr bwMode="auto">
          <a:xfrm>
            <a:off x="693664" y="1297061"/>
            <a:ext cx="3609975" cy="41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80613" y="1275907"/>
            <a:ext cx="4263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Once a vacancy has been generated, Geant4 atomic relaxation is responsible for the generation of secondary X-rays (and Auger electrons)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12578" y="173310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322" y="321103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9299" y="442314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544" y="5635256"/>
            <a:ext cx="346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generation from Cu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9469" y="3338623"/>
            <a:ext cx="4029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Atomic relaxation is independent from the process which generated the vacancy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35796" y="5220586"/>
            <a:ext cx="3923414" cy="1384995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Results: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as </a:t>
            </a:r>
            <a:r>
              <a:rPr lang="en-US" sz="2800" b="1" dirty="0" smtClean="0">
                <a:solidFill>
                  <a:srgbClr val="FF0000"/>
                </a:solidFill>
              </a:rPr>
              <a:t>good </a:t>
            </a:r>
            <a:r>
              <a:rPr lang="en-US" sz="2800" dirty="0" smtClean="0">
                <a:solidFill>
                  <a:srgbClr val="FF0000"/>
                </a:solidFill>
              </a:rPr>
              <a:t>as</a:t>
            </a:r>
            <a:r>
              <a:rPr lang="en-US" sz="2800" b="1" dirty="0" smtClean="0">
                <a:solidFill>
                  <a:srgbClr val="FF0000"/>
                </a:solidFill>
              </a:rPr>
              <a:t> EADL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(as </a:t>
            </a:r>
            <a:r>
              <a:rPr lang="en-US" sz="2800" b="1" i="1" dirty="0" smtClean="0">
                <a:solidFill>
                  <a:srgbClr val="FF0000"/>
                </a:solidFill>
              </a:rPr>
              <a:t>bad </a:t>
            </a:r>
            <a:r>
              <a:rPr lang="en-US" sz="2800" i="1" dirty="0" smtClean="0">
                <a:solidFill>
                  <a:srgbClr val="FF0000"/>
                </a:solidFill>
              </a:rPr>
              <a:t>as</a:t>
            </a:r>
            <a:r>
              <a:rPr lang="en-US" sz="2800" b="1" i="1" dirty="0" smtClean="0">
                <a:solidFill>
                  <a:srgbClr val="FF0000"/>
                </a:solidFill>
              </a:rPr>
              <a:t> EADL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eROSITA PIXE application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79450" y="1260475"/>
            <a:ext cx="453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Software applied to a real-life problem</a:t>
            </a: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800" y="1403350"/>
            <a:ext cx="2474913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eROSITA_wafer_2120.JPG"/>
          <p:cNvPicPr>
            <a:picLocks noChangeAspect="1"/>
          </p:cNvPicPr>
          <p:nvPr/>
        </p:nvPicPr>
        <p:blipFill>
          <a:blip r:embed="rId3" cstate="print"/>
          <a:srcRect l="16415" r="14156"/>
          <a:stretch>
            <a:fillRect/>
          </a:stretch>
        </p:blipFill>
        <p:spPr bwMode="auto">
          <a:xfrm>
            <a:off x="1879600" y="2428875"/>
            <a:ext cx="2303463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724025" y="4586288"/>
            <a:ext cx="2716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Wafer including 4 eROSITA PNCCDs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8029575" y="16510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Cu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7826375" y="3233738"/>
            <a:ext cx="685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Cu + Al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7412038" y="4732338"/>
            <a:ext cx="1158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Cu + Al + B</a:t>
            </a:r>
            <a:r>
              <a:rPr lang="en-US" sz="1200" baseline="-25000"/>
              <a:t>4</a:t>
            </a:r>
            <a:r>
              <a:rPr lang="en-US" sz="120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588" y="4902200"/>
            <a:ext cx="3924300" cy="1601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1400"/>
              <a:t>Detectors sensitive to 0.1-15 keV</a:t>
            </a:r>
          </a:p>
          <a:p>
            <a:pPr algn="l"/>
            <a:r>
              <a:rPr lang="en-US" sz="1400"/>
              <a:t>Is a graded shield Cu-Al-B</a:t>
            </a:r>
            <a:r>
              <a:rPr lang="en-US" sz="1400" baseline="-25000"/>
              <a:t>4</a:t>
            </a:r>
            <a:r>
              <a:rPr lang="en-US" sz="1400"/>
              <a:t>C really necessary?</a:t>
            </a:r>
          </a:p>
          <a:p>
            <a:pPr algn="l"/>
            <a:r>
              <a:rPr lang="en-US" sz="1400"/>
              <a:t>Constraints for a satellite: </a:t>
            </a:r>
          </a:p>
          <a:p>
            <a:pPr algn="l">
              <a:buFont typeface="Arial" charset="0"/>
              <a:buChar char="•"/>
            </a:pPr>
            <a:r>
              <a:rPr lang="en-US" sz="1400"/>
              <a:t>background noise</a:t>
            </a:r>
          </a:p>
          <a:p>
            <a:pPr algn="l">
              <a:buFont typeface="Arial" charset="0"/>
              <a:buChar char="•"/>
            </a:pPr>
            <a:r>
              <a:rPr lang="en-US" sz="1400"/>
              <a:t>very limited telemetry</a:t>
            </a:r>
          </a:p>
          <a:p>
            <a:pPr algn="l">
              <a:buFont typeface="Arial" charset="0"/>
              <a:buChar char="•"/>
            </a:pPr>
            <a:r>
              <a:rPr lang="en-US" sz="1400"/>
              <a:t>manufacturing effort</a:t>
            </a:r>
          </a:p>
          <a:p>
            <a:pPr algn="l">
              <a:buFont typeface="Arial" charset="0"/>
              <a:buChar char="•"/>
            </a:pPr>
            <a:r>
              <a:rPr lang="en-US" sz="1400"/>
              <a:t>mass limits</a:t>
            </a: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733425" y="1595438"/>
            <a:ext cx="4941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Astronomical X-ray full-sky survey mission eROSITA</a:t>
            </a:r>
          </a:p>
          <a:p>
            <a:pPr algn="l"/>
            <a:r>
              <a:rPr lang="en-US" sz="1600"/>
              <a:t>on-board the Spectrum-X-Gamma space mission </a:t>
            </a:r>
          </a:p>
          <a:p>
            <a:pPr algn="l"/>
            <a:r>
              <a:rPr lang="en-US" sz="1600"/>
              <a:t>launch planned for end of 2012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5461" y="4029740"/>
            <a:ext cx="245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Courtesy R. </a:t>
            </a:r>
            <a:r>
              <a:rPr lang="en-US" sz="1600" dirty="0" err="1" smtClean="0"/>
              <a:t>Andritschke</a:t>
            </a:r>
            <a:r>
              <a:rPr lang="en-US" sz="1600" dirty="0" smtClean="0"/>
              <a:t>, MPI-MPE </a:t>
            </a:r>
            <a:r>
              <a:rPr lang="en-US" sz="1600" dirty="0" err="1" smtClean="0"/>
              <a:t>Halbleiterlabor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7172"/>
            <a:ext cx="7926572" cy="5027428"/>
          </a:xfrm>
        </p:spPr>
        <p:txBody>
          <a:bodyPr/>
          <a:lstStyle/>
          <a:p>
            <a:r>
              <a:rPr lang="en-US" dirty="0" smtClean="0"/>
              <a:t>Significant effort devoted to X-ray simulation in Geant4</a:t>
            </a:r>
          </a:p>
          <a:p>
            <a:endParaRPr lang="en-US" sz="1000" dirty="0" smtClean="0"/>
          </a:p>
          <a:p>
            <a:r>
              <a:rPr lang="en-US" b="1" dirty="0" smtClean="0"/>
              <a:t>Developments</a:t>
            </a:r>
          </a:p>
          <a:p>
            <a:pPr lvl="1"/>
            <a:r>
              <a:rPr lang="en-US" dirty="0" smtClean="0"/>
              <a:t>Atomic relaxation </a:t>
            </a:r>
          </a:p>
          <a:p>
            <a:pPr lvl="1"/>
            <a:r>
              <a:rPr lang="en-US" dirty="0" smtClean="0"/>
              <a:t>PIXE</a:t>
            </a:r>
          </a:p>
          <a:p>
            <a:pPr lvl="1"/>
            <a:r>
              <a:rPr lang="en-US" dirty="0" smtClean="0"/>
              <a:t>Electron impact </a:t>
            </a:r>
            <a:r>
              <a:rPr lang="en-US" dirty="0" err="1" smtClean="0"/>
              <a:t>ionisation</a:t>
            </a:r>
            <a:endParaRPr lang="en-US" dirty="0" smtClean="0"/>
          </a:p>
          <a:p>
            <a:r>
              <a:rPr lang="en-US" b="1" dirty="0" smtClean="0"/>
              <a:t>Validation</a:t>
            </a:r>
            <a:r>
              <a:rPr lang="en-US" dirty="0" smtClean="0"/>
              <a:t> </a:t>
            </a:r>
            <a:r>
              <a:rPr lang="en-US" dirty="0" err="1" smtClean="0"/>
              <a:t>w.r.t</a:t>
            </a:r>
            <a:r>
              <a:rPr lang="en-US" dirty="0" smtClean="0"/>
              <a:t>. experimental data</a:t>
            </a:r>
          </a:p>
          <a:p>
            <a:pPr lvl="1"/>
            <a:r>
              <a:rPr lang="en-US" dirty="0" smtClean="0"/>
              <a:t>EADL</a:t>
            </a:r>
          </a:p>
          <a:p>
            <a:pPr lvl="1"/>
            <a:r>
              <a:rPr lang="en-US" dirty="0" smtClean="0"/>
              <a:t>Cross sections</a:t>
            </a:r>
          </a:p>
          <a:p>
            <a:r>
              <a:rPr lang="en-US" b="1" dirty="0" smtClean="0"/>
              <a:t>Experimental applications</a:t>
            </a:r>
          </a:p>
          <a:p>
            <a:pPr lvl="1"/>
            <a:r>
              <a:rPr lang="en-US" dirty="0" smtClean="0"/>
              <a:t>Fruitful collaboration with experimental community</a:t>
            </a:r>
          </a:p>
          <a:p>
            <a:pPr lvl="1"/>
            <a:r>
              <a:rPr lang="en-US" dirty="0" smtClean="0"/>
              <a:t>Motivation and feedback</a:t>
            </a:r>
          </a:p>
          <a:p>
            <a:r>
              <a:rPr lang="en-US" dirty="0" smtClean="0"/>
              <a:t>Ongoing activities… </a:t>
            </a:r>
            <a:r>
              <a:rPr lang="en-US" sz="2800" b="1" dirty="0" smtClean="0"/>
              <a:t>Monte Carlo 2015!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2855"/>
          <a:stretch>
            <a:fillRect/>
          </a:stretch>
        </p:blipFill>
        <p:spPr bwMode="auto">
          <a:xfrm>
            <a:off x="595424" y="3184330"/>
            <a:ext cx="8064000" cy="136640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94" y="38089"/>
            <a:ext cx="8064000" cy="1321331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5" y="1441366"/>
            <a:ext cx="8064000" cy="1680403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159" y="4640649"/>
            <a:ext cx="8064000" cy="164668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11164" y="3625692"/>
            <a:ext cx="147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36 pages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2811" y="5585618"/>
            <a:ext cx="147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 pages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2181" y="450101"/>
            <a:ext cx="147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 pages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7871" y="2406492"/>
            <a:ext cx="147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pages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7629" y="6294463"/>
            <a:ext cx="582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further ongoing activity and results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27" y="353532"/>
            <a:ext cx="7772400" cy="647700"/>
          </a:xfrm>
        </p:spPr>
        <p:txBody>
          <a:bodyPr/>
          <a:lstStyle/>
          <a:p>
            <a:r>
              <a:rPr lang="en-US" sz="3600" dirty="0" smtClean="0"/>
              <a:t>Geant4 X-ray fluorescence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83" y="934256"/>
            <a:ext cx="865663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6689" y="4848417"/>
            <a:ext cx="158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Data-driven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30280" y="4837783"/>
            <a:ext cx="589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b="1" dirty="0" smtClean="0"/>
              <a:t>EADL</a:t>
            </a:r>
            <a:r>
              <a:rPr lang="en-US" dirty="0" smtClean="0"/>
              <a:t> (Evaluated Atomic Data Library)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2216" y="170121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Producing processes: </a:t>
            </a:r>
            <a:r>
              <a:rPr lang="en-US" dirty="0" err="1" smtClean="0"/>
              <a:t>photoionisation</a:t>
            </a:r>
            <a:endParaRPr lang="en-US" dirty="0" smtClean="0"/>
          </a:p>
          <a:p>
            <a:r>
              <a:rPr lang="en-US" dirty="0" smtClean="0"/>
              <a:t>electron impact </a:t>
            </a:r>
            <a:r>
              <a:rPr lang="en-US" dirty="0" err="1" smtClean="0"/>
              <a:t>ionisation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317" y="5284351"/>
            <a:ext cx="8112642" cy="769441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Geant4 X-ray fluorescence simulation is as good as EADL</a:t>
            </a:r>
          </a:p>
          <a:p>
            <a:r>
              <a:rPr lang="en-US" i="1" dirty="0" smtClean="0"/>
              <a:t>(it can be worse…)</a:t>
            </a:r>
            <a:endParaRPr lang="en-US" i="1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2392326" y="4922867"/>
            <a:ext cx="499730" cy="233916"/>
          </a:xfrm>
          <a:prstGeom prst="rightArrow">
            <a:avLst/>
          </a:prstGeom>
          <a:solidFill>
            <a:srgbClr val="0066FF"/>
          </a:solidFill>
          <a:ln w="127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107" y="6103084"/>
            <a:ext cx="4731492" cy="646331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good is EADL?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is EADL?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37" y="3732028"/>
            <a:ext cx="7772400" cy="2475614"/>
          </a:xfrm>
        </p:spPr>
        <p:txBody>
          <a:bodyPr/>
          <a:lstStyle/>
          <a:p>
            <a:r>
              <a:rPr lang="en-US" dirty="0" smtClean="0"/>
              <a:t>Limited evidence of EADL validation in the literature</a:t>
            </a:r>
          </a:p>
          <a:p>
            <a:endParaRPr lang="en-US" sz="1400" dirty="0" smtClean="0"/>
          </a:p>
          <a:p>
            <a:r>
              <a:rPr lang="en-US" dirty="0" smtClean="0"/>
              <a:t>Ongoing effort </a:t>
            </a:r>
          </a:p>
          <a:p>
            <a:pPr lvl="1"/>
            <a:r>
              <a:rPr lang="en-US" sz="2400" dirty="0" smtClean="0">
                <a:latin typeface="+mn-lt"/>
              </a:rPr>
              <a:t>to evaluate </a:t>
            </a:r>
            <a:r>
              <a:rPr lang="en-US" sz="2400" b="1" dirty="0" smtClean="0">
                <a:latin typeface="+mn-lt"/>
              </a:rPr>
              <a:t>EADL accuracy quantitatively</a:t>
            </a:r>
          </a:p>
          <a:p>
            <a:pPr lvl="1"/>
            <a:r>
              <a:rPr lang="en-US" sz="2400" dirty="0" smtClean="0">
                <a:latin typeface="+mn-lt"/>
              </a:rPr>
              <a:t>to evaluate </a:t>
            </a:r>
            <a:r>
              <a:rPr lang="en-US" sz="2400" b="1" dirty="0" smtClean="0">
                <a:latin typeface="+mn-lt"/>
              </a:rPr>
              <a:t>alternative data sources</a:t>
            </a:r>
          </a:p>
          <a:p>
            <a:pPr lvl="1"/>
            <a:r>
              <a:rPr lang="en-US" sz="2400" dirty="0" smtClean="0">
                <a:latin typeface="+mn-lt"/>
              </a:rPr>
              <a:t>to identify </a:t>
            </a:r>
            <a:r>
              <a:rPr lang="en-US" sz="2400" b="1" dirty="0" smtClean="0">
                <a:latin typeface="+mn-lt"/>
              </a:rPr>
              <a:t>more accurate calculation methods</a:t>
            </a:r>
            <a:endParaRPr lang="en-US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24" y="1775130"/>
            <a:ext cx="8091376" cy="1631216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“By comparing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subshell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parameters from a number of different sources, it can be seen that there is still a disagreement of about 1%. […]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K and L shell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rates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Scofield’s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calculations are accurate to about 10%. For outer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subshells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transitions under 100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inaccuracies of 30% would not be surprising.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261" y="1158462"/>
            <a:ext cx="8080744" cy="584775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S. T. Perkin, et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al.,Tables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and Graphs of Atomic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Subshell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and Relaxation Data Derived from the LLNL Evaluated Atomic Data Library (EADL), Z = 1-100, UCRL-50400, Vol. 30, LLNL 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12" y="172780"/>
            <a:ext cx="8256182" cy="647700"/>
          </a:xfrm>
        </p:spPr>
        <p:txBody>
          <a:bodyPr/>
          <a:lstStyle/>
          <a:p>
            <a:r>
              <a:rPr lang="en-US" sz="3200" b="1" dirty="0" smtClean="0"/>
              <a:t>First evaluation of EADL binding energies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5035" y="808073"/>
            <a:ext cx="5555389" cy="130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34176" y="1648044"/>
            <a:ext cx="1286539" cy="5232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DesLattes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 (2003)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6725"/>
            <a:ext cx="32575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0121" y="1212114"/>
            <a:ext cx="3009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Goodness-of-fit test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854" y="871869"/>
            <a:ext cx="3019647" cy="400110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K, L transition energies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858" y="2224582"/>
            <a:ext cx="4321470" cy="23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6593" y="4465672"/>
            <a:ext cx="4338297" cy="233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26372" y="3402419"/>
            <a:ext cx="132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shell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30679" y="6124353"/>
            <a:ext cx="179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subshell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28331" y="4327451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4881" y="6361814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-1%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4" y="194044"/>
            <a:ext cx="7772400" cy="647700"/>
          </a:xfrm>
        </p:spPr>
        <p:txBody>
          <a:bodyPr/>
          <a:lstStyle/>
          <a:p>
            <a:r>
              <a:rPr lang="en-US" dirty="0" smtClean="0"/>
              <a:t>All what glitters is not gold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06540" y="3870251"/>
          <a:ext cx="4463171" cy="283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848446" y="3987209"/>
          <a:ext cx="3892773" cy="270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594345" y="680483"/>
          <a:ext cx="6390166" cy="341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5814" y="1371601"/>
            <a:ext cx="2158409" cy="954107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KL</a:t>
            </a:r>
            <a:r>
              <a:rPr lang="en-US" sz="2800" b="1" baseline="-25000" dirty="0" smtClean="0">
                <a:solidFill>
                  <a:schemeClr val="accent3"/>
                </a:solidFill>
              </a:rPr>
              <a:t>2</a:t>
            </a:r>
            <a:r>
              <a:rPr lang="en-US" sz="2800" b="1" dirty="0" smtClean="0">
                <a:solidFill>
                  <a:schemeClr val="accent3"/>
                </a:solidFill>
              </a:rPr>
              <a:t> transition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V="1">
            <a:off x="6858000" y="2285999"/>
            <a:ext cx="489099" cy="340243"/>
          </a:xfrm>
          <a:prstGeom prst="straightConnector1">
            <a:avLst/>
          </a:prstGeom>
          <a:solidFill>
            <a:srgbClr val="0066FF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5814" y="2445488"/>
            <a:ext cx="2147777" cy="1015663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Full set of results in a forthcoming publication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EADL </a:t>
            </a:r>
            <a:r>
              <a:rPr lang="en-US" sz="3200" dirty="0" err="1" smtClean="0"/>
              <a:t>radiative</a:t>
            </a:r>
            <a:r>
              <a:rPr lang="en-US" sz="3200" dirty="0" smtClean="0"/>
              <a:t> transition probabilities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380" y="1100469"/>
            <a:ext cx="8846289" cy="554488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>
                <a:latin typeface="+mn-lt"/>
                <a:ea typeface="+mn-ea"/>
                <a:cs typeface="+mn-cs"/>
              </a:rPr>
              <a:t>alculations based on </a:t>
            </a:r>
            <a:r>
              <a:rPr lang="en-US" b="1" dirty="0" err="1" smtClean="0">
                <a:latin typeface="+mn-lt"/>
                <a:ea typeface="+mn-ea"/>
                <a:cs typeface="+mn-cs"/>
              </a:rPr>
              <a:t>Hartree</a:t>
            </a:r>
            <a:r>
              <a:rPr lang="en-US" b="1" dirty="0" smtClean="0">
                <a:latin typeface="+mn-lt"/>
                <a:ea typeface="+mn-ea"/>
                <a:cs typeface="+mn-cs"/>
              </a:rPr>
              <a:t>-Slater</a:t>
            </a:r>
            <a:r>
              <a:rPr lang="en-US" dirty="0" smtClean="0">
                <a:latin typeface="+mn-lt"/>
                <a:ea typeface="+mn-ea"/>
                <a:cs typeface="+mn-cs"/>
              </a:rPr>
              <a:t> method by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Scofield</a:t>
            </a:r>
            <a:endParaRPr lang="en-US" dirty="0" smtClean="0"/>
          </a:p>
          <a:p>
            <a:r>
              <a:rPr lang="en-US" dirty="0" smtClean="0"/>
              <a:t>Calculations based on </a:t>
            </a:r>
            <a:r>
              <a:rPr lang="en-US" b="1" dirty="0" err="1" smtClean="0"/>
              <a:t>Hartree-Fock</a:t>
            </a:r>
            <a:r>
              <a:rPr lang="en-US" dirty="0" smtClean="0"/>
              <a:t> method </a:t>
            </a:r>
          </a:p>
          <a:p>
            <a:pPr lvl="1"/>
            <a:r>
              <a:rPr lang="en-US" dirty="0" smtClean="0"/>
              <a:t>Stronger theoretical background</a:t>
            </a:r>
          </a:p>
          <a:p>
            <a:pPr lvl="1"/>
            <a:r>
              <a:rPr lang="en-US" dirty="0" smtClean="0"/>
              <a:t>Some tabulations by </a:t>
            </a:r>
            <a:r>
              <a:rPr lang="en-US" dirty="0" err="1" smtClean="0"/>
              <a:t>Scofield</a:t>
            </a:r>
            <a:r>
              <a:rPr lang="en-US" dirty="0" smtClean="0"/>
              <a:t> are available in the literature</a:t>
            </a:r>
          </a:p>
          <a:p>
            <a:r>
              <a:rPr lang="en-US" dirty="0" smtClean="0"/>
              <a:t>Limited and controversial documentation of their accuracy</a:t>
            </a:r>
          </a:p>
          <a:p>
            <a:pPr lvl="1"/>
            <a:r>
              <a:rPr lang="en-US" dirty="0" smtClean="0"/>
              <a:t>Rests on indirect measurements in most cases (X-ray yields)</a:t>
            </a:r>
          </a:p>
          <a:p>
            <a:pPr lvl="1"/>
            <a:r>
              <a:rPr lang="en-US" dirty="0" smtClean="0"/>
              <a:t>Mainly qualitative appraisal</a:t>
            </a:r>
          </a:p>
          <a:p>
            <a:pPr lvl="1"/>
            <a:endParaRPr lang="en-US" sz="1200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r>
              <a:rPr lang="en-US" dirty="0" smtClean="0"/>
              <a:t> of both calculations </a:t>
            </a:r>
            <a:r>
              <a:rPr lang="en-US" dirty="0" err="1" smtClean="0"/>
              <a:t>w.r.t</a:t>
            </a:r>
            <a:r>
              <a:rPr lang="en-US" dirty="0" smtClean="0"/>
              <a:t>. experimental data </a:t>
            </a:r>
          </a:p>
          <a:p>
            <a:r>
              <a:rPr lang="en-US" dirty="0" smtClean="0"/>
              <a:t>Salem’s bibliographical collection of experimental data</a:t>
            </a:r>
          </a:p>
          <a:p>
            <a:pPr lvl="1"/>
            <a:r>
              <a:rPr lang="en-US" dirty="0" smtClean="0"/>
              <a:t>K and L transitions</a:t>
            </a:r>
          </a:p>
          <a:p>
            <a:pPr lvl="1"/>
            <a:r>
              <a:rPr lang="en-US" dirty="0" smtClean="0"/>
              <a:t>Experimental data span several decades</a:t>
            </a:r>
          </a:p>
          <a:p>
            <a:pPr lvl="1"/>
            <a:r>
              <a:rPr lang="en-US" dirty="0" smtClean="0"/>
              <a:t>Data quality is largely variable</a:t>
            </a:r>
          </a:p>
          <a:p>
            <a:pPr lvl="1"/>
            <a:r>
              <a:rPr lang="en-US" dirty="0" smtClean="0"/>
              <a:t>Original experimental data retrieved from the literature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036" y="4912241"/>
            <a:ext cx="3493710" cy="80752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transition probabilities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917889" y="1020726"/>
          <a:ext cx="3651952" cy="312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64" y="1103017"/>
            <a:ext cx="3838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33377" y="1531088"/>
            <a:ext cx="108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KL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420" y="3850980"/>
            <a:ext cx="3829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0419" y="5458046"/>
            <a:ext cx="108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n-US" b="1" dirty="0" smtClean="0">
                <a:solidFill>
                  <a:srgbClr val="0070C0"/>
                </a:solidFill>
              </a:rPr>
              <a:t>N</a:t>
            </a:r>
            <a:r>
              <a:rPr lang="en-US" b="1" baseline="-25000" dirty="0" smtClean="0">
                <a:solidFill>
                  <a:srgbClr val="0070C0"/>
                </a:solidFill>
              </a:rPr>
              <a:t>4,5</a:t>
            </a:r>
          </a:p>
        </p:txBody>
      </p:sp>
      <p:sp>
        <p:nvSpPr>
          <p:cNvPr id="8" name="Rectangle 7"/>
          <p:cNvSpPr/>
          <p:nvPr/>
        </p:nvSpPr>
        <p:spPr>
          <a:xfrm>
            <a:off x="4242392" y="5441085"/>
            <a:ext cx="4572000" cy="1200329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One can draw sound conclusions only based on </a:t>
            </a:r>
            <a:r>
              <a:rPr lang="en-US" sz="2400" b="1" dirty="0" smtClean="0">
                <a:solidFill>
                  <a:schemeClr val="bg1"/>
                </a:solidFill>
              </a:rPr>
              <a:t>rigorous statistical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1758" y="4167963"/>
            <a:ext cx="4571999" cy="1138773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Prior (</a:t>
            </a:r>
            <a:r>
              <a:rPr lang="en-US" sz="2400" b="1" dirty="0" smtClean="0"/>
              <a:t>blind</a:t>
            </a:r>
            <a:r>
              <a:rPr lang="en-US" sz="2400" dirty="0" smtClean="0"/>
              <a:t>) evaluation of experimental data</a:t>
            </a:r>
          </a:p>
          <a:p>
            <a:r>
              <a:rPr lang="en-US" dirty="0" smtClean="0"/>
              <a:t>Outliers, inconsistent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Template-shaded">
  <a:themeElements>
    <a:clrScheme name="BlueTemplate-shaded 9">
      <a:dk1>
        <a:srgbClr val="000000"/>
      </a:dk1>
      <a:lt1>
        <a:srgbClr val="FFFFFF"/>
      </a:lt1>
      <a:dk2>
        <a:srgbClr val="FF0066"/>
      </a:dk2>
      <a:lt2>
        <a:srgbClr val="808080"/>
      </a:lt2>
      <a:accent1>
        <a:srgbClr val="CC0099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AACA"/>
      </a:accent5>
      <a:accent6>
        <a:srgbClr val="008A8A"/>
      </a:accent6>
      <a:hlink>
        <a:srgbClr val="0000FF"/>
      </a:hlink>
      <a:folHlink>
        <a:srgbClr val="9900CC"/>
      </a:folHlink>
    </a:clrScheme>
    <a:fontScheme name="BlueTemplate-shaded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Template-shad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8">
        <a:dk1>
          <a:srgbClr val="C0C0C0"/>
        </a:dk1>
        <a:lt1>
          <a:srgbClr val="FFFFFF"/>
        </a:lt1>
        <a:dk2>
          <a:srgbClr val="336699"/>
        </a:dk2>
        <a:lt2>
          <a:srgbClr val="006B61"/>
        </a:lt2>
        <a:accent1>
          <a:srgbClr val="FFCC66"/>
        </a:accent1>
        <a:accent2>
          <a:srgbClr val="66FFFF"/>
        </a:accent2>
        <a:accent3>
          <a:srgbClr val="ADB8CA"/>
        </a:accent3>
        <a:accent4>
          <a:srgbClr val="DADADA"/>
        </a:accent4>
        <a:accent5>
          <a:srgbClr val="FFE2B8"/>
        </a:accent5>
        <a:accent6>
          <a:srgbClr val="5CE7E7"/>
        </a:accent6>
        <a:hlink>
          <a:srgbClr val="CCFF33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9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CC0099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AACA"/>
        </a:accent5>
        <a:accent6>
          <a:srgbClr val="008A8A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30515</TotalTime>
  <Words>1199</Words>
  <Application>Microsoft Office PowerPoint</Application>
  <PresentationFormat>On-screen Show (4:3)</PresentationFormat>
  <Paragraphs>226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BlueTemplate-shaded</vt:lpstr>
      <vt:lpstr>Conceptual challenges and computational progress in X-ray simulation</vt:lpstr>
      <vt:lpstr>X-ray simulation</vt:lpstr>
      <vt:lpstr>Slide 3</vt:lpstr>
      <vt:lpstr>Geant4 X-ray fluorescence</vt:lpstr>
      <vt:lpstr>How good is EADL?</vt:lpstr>
      <vt:lpstr>First evaluation of EADL binding energies</vt:lpstr>
      <vt:lpstr>All what glitters is not gold</vt:lpstr>
      <vt:lpstr>EADL radiative transition probabilities</vt:lpstr>
      <vt:lpstr>Radiative transition probabilities</vt:lpstr>
      <vt:lpstr>Data analysis</vt:lpstr>
      <vt:lpstr>Results: radiative transition probabilities</vt:lpstr>
      <vt:lpstr>Foreseen activities</vt:lpstr>
      <vt:lpstr>PIXE (Particle Induced X-ray Emission)</vt:lpstr>
      <vt:lpstr>Part is bigger than whole</vt:lpstr>
      <vt:lpstr>Mishaps of Geant4 PIXE…</vt:lpstr>
      <vt:lpstr>2nd development cycle</vt:lpstr>
      <vt:lpstr>The “beast”</vt:lpstr>
      <vt:lpstr>Implemented models</vt:lpstr>
      <vt:lpstr>PIXE – ionization cross sections</vt:lpstr>
      <vt:lpstr>Cross section analysis</vt:lpstr>
      <vt:lpstr>Individual model evaluation</vt:lpstr>
      <vt:lpstr>Comparative evaluation of models</vt:lpstr>
      <vt:lpstr>X-ray generator</vt:lpstr>
      <vt:lpstr>eROSITA PIXE application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Space Workshop - DNA</dc:title>
  <dc:creator>MG Pia</dc:creator>
  <cp:lastModifiedBy>pia</cp:lastModifiedBy>
  <cp:revision>1114</cp:revision>
  <cp:lastPrinted>2000-11-15T17:33:07Z</cp:lastPrinted>
  <dcterms:created xsi:type="dcterms:W3CDTF">1995-05-28T16:20:00Z</dcterms:created>
  <dcterms:modified xsi:type="dcterms:W3CDTF">2010-10-20T07:41:05Z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Maria.Grazia.Pia@cern.ch</vt:lpwstr>
  </property>
  <property fmtid="{D5CDD505-2E9C-101B-9397-08002B2CF9AE}" pid="8" name="HomePage">
    <vt:lpwstr>http://www.ge.infn.it/geant4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12385276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P:\infn.it\ge\user\geant4\www\talks\</vt:lpwstr>
  </property>
</Properties>
</file>