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26"/>
  </p:notesMasterIdLst>
  <p:handoutMasterIdLst>
    <p:handoutMasterId r:id="rId27"/>
  </p:handoutMasterIdLst>
  <p:sldIdLst>
    <p:sldId id="363" r:id="rId2"/>
    <p:sldId id="383" r:id="rId3"/>
    <p:sldId id="364" r:id="rId4"/>
    <p:sldId id="387" r:id="rId5"/>
    <p:sldId id="393" r:id="rId6"/>
    <p:sldId id="394" r:id="rId7"/>
    <p:sldId id="395" r:id="rId8"/>
    <p:sldId id="388" r:id="rId9"/>
    <p:sldId id="396" r:id="rId10"/>
    <p:sldId id="397" r:id="rId11"/>
    <p:sldId id="389" r:id="rId12"/>
    <p:sldId id="390" r:id="rId13"/>
    <p:sldId id="391" r:id="rId14"/>
    <p:sldId id="392" r:id="rId15"/>
    <p:sldId id="380" r:id="rId16"/>
    <p:sldId id="399" r:id="rId17"/>
    <p:sldId id="400" r:id="rId18"/>
    <p:sldId id="379" r:id="rId19"/>
    <p:sldId id="398" r:id="rId20"/>
    <p:sldId id="378" r:id="rId21"/>
    <p:sldId id="365" r:id="rId22"/>
    <p:sldId id="386" r:id="rId23"/>
    <p:sldId id="381" r:id="rId24"/>
    <p:sldId id="382" r:id="rId25"/>
  </p:sldIdLst>
  <p:sldSz cx="9144000" cy="6858000" type="screen4x3"/>
  <p:notesSz cx="6729413" cy="9866313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000066"/>
    <a:srgbClr val="FF0000"/>
    <a:srgbClr val="0033CC"/>
    <a:srgbClr val="9900CC"/>
    <a:srgbClr val="336699"/>
    <a:srgbClr val="FF3399"/>
    <a:srgbClr val="33CC33"/>
    <a:srgbClr val="FFCC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5620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192" y="280"/>
      </p:cViewPr>
      <p:guideLst>
        <p:guide orient="horz" pos="1561"/>
        <p:guide pos="9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128"/>
    </p:cViewPr>
  </p:sorterViewPr>
  <p:notesViewPr>
    <p:cSldViewPr snapToGrid="0">
      <p:cViewPr varScale="1">
        <p:scale>
          <a:sx n="54" d="100"/>
          <a:sy n="54" d="100"/>
        </p:scale>
        <p:origin x="-1776" y="-96"/>
      </p:cViewPr>
      <p:guideLst>
        <p:guide orient="horz" pos="3107"/>
        <p:guide pos="212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pia\My%20Documents\pia\reference\publications\proceedings\mc2010\auxiliary_material\pixeflu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pia\My%20Documents\pia\reference\publications\proceedings\mc2010\pixeflu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pia\My%20Documents\pia\reference\g4\beb\data\penelope\penelope_klm.xlsx" TargetMode="External"/><Relationship Id="rId2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ia\reference\g4\beb\beb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Sheet2!$B$2</c:f>
              <c:strCache>
                <c:ptCount val="1"/>
                <c:pt idx="0">
                  <c:v>ECPSSR</c:v>
                </c:pt>
              </c:strCache>
            </c:strRef>
          </c:tx>
          <c:marker>
            <c:symbol val="none"/>
          </c:marker>
          <c:xVal>
            <c:numRef>
              <c:f>Sheet2!$A$4:$A$111</c:f>
              <c:numCache>
                <c:formatCode>General</c:formatCode>
                <c:ptCount val="108"/>
                <c:pt idx="0">
                  <c:v>0.011</c:v>
                </c:pt>
                <c:pt idx="1">
                  <c:v>0.012</c:v>
                </c:pt>
                <c:pt idx="2">
                  <c:v>0.014</c:v>
                </c:pt>
                <c:pt idx="3">
                  <c:v>0.0160000000000001</c:v>
                </c:pt>
                <c:pt idx="4">
                  <c:v>0.0180000000000001</c:v>
                </c:pt>
                <c:pt idx="5">
                  <c:v>0.02</c:v>
                </c:pt>
                <c:pt idx="6">
                  <c:v>0.023</c:v>
                </c:pt>
                <c:pt idx="7">
                  <c:v>0.0260000000000001</c:v>
                </c:pt>
                <c:pt idx="8">
                  <c:v>0.03</c:v>
                </c:pt>
                <c:pt idx="9">
                  <c:v>0.0350000000000001</c:v>
                </c:pt>
                <c:pt idx="10">
                  <c:v>0.0400000000000001</c:v>
                </c:pt>
                <c:pt idx="11">
                  <c:v>0.045</c:v>
                </c:pt>
                <c:pt idx="12">
                  <c:v>0.0500000000000001</c:v>
                </c:pt>
                <c:pt idx="13">
                  <c:v>0.0550000000000001</c:v>
                </c:pt>
                <c:pt idx="14">
                  <c:v>0.0600000000000001</c:v>
                </c:pt>
                <c:pt idx="15">
                  <c:v>0.07</c:v>
                </c:pt>
                <c:pt idx="16">
                  <c:v>0.0800000000000002</c:v>
                </c:pt>
                <c:pt idx="17">
                  <c:v>0.09</c:v>
                </c:pt>
                <c:pt idx="18">
                  <c:v>0.1</c:v>
                </c:pt>
                <c:pt idx="19">
                  <c:v>0.11</c:v>
                </c:pt>
                <c:pt idx="20">
                  <c:v>0.12</c:v>
                </c:pt>
                <c:pt idx="21">
                  <c:v>0.14</c:v>
                </c:pt>
                <c:pt idx="22">
                  <c:v>0.16</c:v>
                </c:pt>
                <c:pt idx="23">
                  <c:v>0.18</c:v>
                </c:pt>
                <c:pt idx="24">
                  <c:v>0.2</c:v>
                </c:pt>
                <c:pt idx="25">
                  <c:v>0.23</c:v>
                </c:pt>
                <c:pt idx="26">
                  <c:v>0.231</c:v>
                </c:pt>
                <c:pt idx="27">
                  <c:v>0.26</c:v>
                </c:pt>
                <c:pt idx="28">
                  <c:v>0.3</c:v>
                </c:pt>
                <c:pt idx="29">
                  <c:v>0.35</c:v>
                </c:pt>
                <c:pt idx="30">
                  <c:v>0.4</c:v>
                </c:pt>
                <c:pt idx="31">
                  <c:v>0.45</c:v>
                </c:pt>
                <c:pt idx="32">
                  <c:v>0.451</c:v>
                </c:pt>
                <c:pt idx="33">
                  <c:v>0.5</c:v>
                </c:pt>
                <c:pt idx="34">
                  <c:v>0.55</c:v>
                </c:pt>
                <c:pt idx="35">
                  <c:v>0.600000000000001</c:v>
                </c:pt>
                <c:pt idx="36">
                  <c:v>0.700000000000001</c:v>
                </c:pt>
                <c:pt idx="37">
                  <c:v>0.8</c:v>
                </c:pt>
                <c:pt idx="38">
                  <c:v>0.9</c:v>
                </c:pt>
                <c:pt idx="39">
                  <c:v>0.901</c:v>
                </c:pt>
                <c:pt idx="40">
                  <c:v>1.0</c:v>
                </c:pt>
                <c:pt idx="41">
                  <c:v>1.1</c:v>
                </c:pt>
                <c:pt idx="42">
                  <c:v>1.2</c:v>
                </c:pt>
                <c:pt idx="43">
                  <c:v>1.4</c:v>
                </c:pt>
                <c:pt idx="44">
                  <c:v>1.6</c:v>
                </c:pt>
                <c:pt idx="45">
                  <c:v>1.8</c:v>
                </c:pt>
                <c:pt idx="46">
                  <c:v>1.8</c:v>
                </c:pt>
                <c:pt idx="47">
                  <c:v>2.0</c:v>
                </c:pt>
                <c:pt idx="48">
                  <c:v>2.3</c:v>
                </c:pt>
                <c:pt idx="49">
                  <c:v>2.6</c:v>
                </c:pt>
                <c:pt idx="50">
                  <c:v>3.0</c:v>
                </c:pt>
                <c:pt idx="51">
                  <c:v>3.5</c:v>
                </c:pt>
                <c:pt idx="52">
                  <c:v>4.0</c:v>
                </c:pt>
                <c:pt idx="53">
                  <c:v>4.5</c:v>
                </c:pt>
                <c:pt idx="54">
                  <c:v>5.0</c:v>
                </c:pt>
                <c:pt idx="55">
                  <c:v>5.5</c:v>
                </c:pt>
                <c:pt idx="56">
                  <c:v>6.0</c:v>
                </c:pt>
                <c:pt idx="57">
                  <c:v>7.0</c:v>
                </c:pt>
                <c:pt idx="58">
                  <c:v>8.0</c:v>
                </c:pt>
                <c:pt idx="59">
                  <c:v>9.0</c:v>
                </c:pt>
                <c:pt idx="60">
                  <c:v>10.0</c:v>
                </c:pt>
                <c:pt idx="61">
                  <c:v>11.0</c:v>
                </c:pt>
                <c:pt idx="62">
                  <c:v>12.0</c:v>
                </c:pt>
                <c:pt idx="63">
                  <c:v>14.0</c:v>
                </c:pt>
                <c:pt idx="64">
                  <c:v>16.0</c:v>
                </c:pt>
                <c:pt idx="65">
                  <c:v>18.0</c:v>
                </c:pt>
                <c:pt idx="66">
                  <c:v>20.0</c:v>
                </c:pt>
                <c:pt idx="67">
                  <c:v>23.0</c:v>
                </c:pt>
                <c:pt idx="68">
                  <c:v>26.0</c:v>
                </c:pt>
                <c:pt idx="69">
                  <c:v>30.0</c:v>
                </c:pt>
                <c:pt idx="70">
                  <c:v>35.0</c:v>
                </c:pt>
                <c:pt idx="71">
                  <c:v>40.0</c:v>
                </c:pt>
                <c:pt idx="72">
                  <c:v>45.0</c:v>
                </c:pt>
                <c:pt idx="73">
                  <c:v>50.0</c:v>
                </c:pt>
                <c:pt idx="74">
                  <c:v>55.0</c:v>
                </c:pt>
                <c:pt idx="75">
                  <c:v>60.0</c:v>
                </c:pt>
                <c:pt idx="76">
                  <c:v>70.0</c:v>
                </c:pt>
                <c:pt idx="77">
                  <c:v>80.0</c:v>
                </c:pt>
                <c:pt idx="78">
                  <c:v>90.0</c:v>
                </c:pt>
                <c:pt idx="79">
                  <c:v>100.0</c:v>
                </c:pt>
                <c:pt idx="80">
                  <c:v>110.0</c:v>
                </c:pt>
                <c:pt idx="81">
                  <c:v>120.0</c:v>
                </c:pt>
                <c:pt idx="82">
                  <c:v>140.0</c:v>
                </c:pt>
                <c:pt idx="83">
                  <c:v>160.0</c:v>
                </c:pt>
                <c:pt idx="84">
                  <c:v>180.0</c:v>
                </c:pt>
                <c:pt idx="85">
                  <c:v>200.0</c:v>
                </c:pt>
                <c:pt idx="86">
                  <c:v>230.0</c:v>
                </c:pt>
                <c:pt idx="87">
                  <c:v>260.0</c:v>
                </c:pt>
                <c:pt idx="88">
                  <c:v>300.0</c:v>
                </c:pt>
                <c:pt idx="89">
                  <c:v>350.0</c:v>
                </c:pt>
                <c:pt idx="90">
                  <c:v>400.0</c:v>
                </c:pt>
                <c:pt idx="91">
                  <c:v>450.0</c:v>
                </c:pt>
                <c:pt idx="92">
                  <c:v>500.0</c:v>
                </c:pt>
                <c:pt idx="93">
                  <c:v>550.0</c:v>
                </c:pt>
                <c:pt idx="94">
                  <c:v>600.0</c:v>
                </c:pt>
                <c:pt idx="95">
                  <c:v>700.0</c:v>
                </c:pt>
                <c:pt idx="96">
                  <c:v>800.0</c:v>
                </c:pt>
                <c:pt idx="97">
                  <c:v>900.0</c:v>
                </c:pt>
                <c:pt idx="98">
                  <c:v>1000.0</c:v>
                </c:pt>
                <c:pt idx="99">
                  <c:v>2000.0</c:v>
                </c:pt>
                <c:pt idx="100">
                  <c:v>3000.0</c:v>
                </c:pt>
                <c:pt idx="101">
                  <c:v>4000.0</c:v>
                </c:pt>
                <c:pt idx="102">
                  <c:v>5000.0</c:v>
                </c:pt>
                <c:pt idx="103">
                  <c:v>6000.0</c:v>
                </c:pt>
                <c:pt idx="104">
                  <c:v>7000.0</c:v>
                </c:pt>
                <c:pt idx="105">
                  <c:v>8000.0</c:v>
                </c:pt>
                <c:pt idx="106">
                  <c:v>9000.0</c:v>
                </c:pt>
                <c:pt idx="107">
                  <c:v>10000.0</c:v>
                </c:pt>
              </c:numCache>
            </c:numRef>
          </c:xVal>
          <c:yVal>
            <c:numRef>
              <c:f>Sheet2!$B$4:$B$111</c:f>
              <c:numCache>
                <c:formatCode>0.00E+00</c:formatCode>
                <c:ptCount val="108"/>
                <c:pt idx="0">
                  <c:v>1.55960000000031E-138</c:v>
                </c:pt>
                <c:pt idx="1">
                  <c:v>4.23620000000056E-88</c:v>
                </c:pt>
                <c:pt idx="2">
                  <c:v>9.89110000000071E-53</c:v>
                </c:pt>
                <c:pt idx="3">
                  <c:v>4.89830000000026E-38</c:v>
                </c:pt>
                <c:pt idx="4">
                  <c:v>6.94800000000031E-30</c:v>
                </c:pt>
                <c:pt idx="5">
                  <c:v>1.07920000000003E-24</c:v>
                </c:pt>
                <c:pt idx="6">
                  <c:v>1.08810000000003E-19</c:v>
                </c:pt>
                <c:pt idx="7">
                  <c:v>1.85020000000004E-16</c:v>
                </c:pt>
                <c:pt idx="8">
                  <c:v>1.34730000000002E-13</c:v>
                </c:pt>
                <c:pt idx="9">
                  <c:v>2.88780000000004E-11</c:v>
                </c:pt>
                <c:pt idx="10">
                  <c:v>1.08860000000001E-9</c:v>
                </c:pt>
                <c:pt idx="11">
                  <c:v>1.50100000000002E-8</c:v>
                </c:pt>
                <c:pt idx="12">
                  <c:v>1.09930000000001E-7</c:v>
                </c:pt>
                <c:pt idx="13">
                  <c:v>5.27150000000006E-7</c:v>
                </c:pt>
                <c:pt idx="14">
                  <c:v>1.87810000000002E-6</c:v>
                </c:pt>
                <c:pt idx="15">
                  <c:v>1.31370000000001E-5</c:v>
                </c:pt>
                <c:pt idx="16">
                  <c:v>5.50440000000003E-5</c:v>
                </c:pt>
                <c:pt idx="17" formatCode="General">
                  <c:v>0.000167090000000001</c:v>
                </c:pt>
                <c:pt idx="18" formatCode="General">
                  <c:v>0.000408470000000001</c:v>
                </c:pt>
                <c:pt idx="19" formatCode="General">
                  <c:v>0.000856780000000005</c:v>
                </c:pt>
                <c:pt idx="20" formatCode="General">
                  <c:v>0.0016056</c:v>
                </c:pt>
                <c:pt idx="21" formatCode="General">
                  <c:v>0.00444370000000003</c:v>
                </c:pt>
                <c:pt idx="22" formatCode="General">
                  <c:v>0.0098983</c:v>
                </c:pt>
                <c:pt idx="23" formatCode="General">
                  <c:v>0.0190640000000001</c:v>
                </c:pt>
                <c:pt idx="24" formatCode="General">
                  <c:v>0.033114</c:v>
                </c:pt>
                <c:pt idx="25" formatCode="General">
                  <c:v>0.0660330000000001</c:v>
                </c:pt>
                <c:pt idx="26" formatCode="General">
                  <c:v>0.0674160000000004</c:v>
                </c:pt>
                <c:pt idx="27" formatCode="General">
                  <c:v>0.11695</c:v>
                </c:pt>
                <c:pt idx="28" formatCode="General">
                  <c:v>0.22025</c:v>
                </c:pt>
                <c:pt idx="29" formatCode="General">
                  <c:v>0.420420000000002</c:v>
                </c:pt>
                <c:pt idx="30" formatCode="General">
                  <c:v>0.71718</c:v>
                </c:pt>
                <c:pt idx="31" formatCode="General">
                  <c:v>1.1282</c:v>
                </c:pt>
                <c:pt idx="32" formatCode="General">
                  <c:v>1.137699999999995</c:v>
                </c:pt>
                <c:pt idx="33" formatCode="General">
                  <c:v>1.6696</c:v>
                </c:pt>
                <c:pt idx="34" formatCode="General">
                  <c:v>2.355699999999984</c:v>
                </c:pt>
                <c:pt idx="35" formatCode="General">
                  <c:v>3.199</c:v>
                </c:pt>
                <c:pt idx="36" formatCode="General">
                  <c:v>5.398099999999998</c:v>
                </c:pt>
                <c:pt idx="37" formatCode="General">
                  <c:v>8.3308</c:v>
                </c:pt>
                <c:pt idx="38" formatCode="General">
                  <c:v>12.033</c:v>
                </c:pt>
                <c:pt idx="39" formatCode="General">
                  <c:v>12.074</c:v>
                </c:pt>
                <c:pt idx="40" formatCode="General">
                  <c:v>16.525</c:v>
                </c:pt>
                <c:pt idx="41" formatCode="General">
                  <c:v>21.8</c:v>
                </c:pt>
                <c:pt idx="42" formatCode="General">
                  <c:v>27.843</c:v>
                </c:pt>
                <c:pt idx="43" formatCode="General">
                  <c:v>42.103</c:v>
                </c:pt>
                <c:pt idx="44" formatCode="General">
                  <c:v>58.987</c:v>
                </c:pt>
                <c:pt idx="45" formatCode="General">
                  <c:v>78.115</c:v>
                </c:pt>
                <c:pt idx="46" formatCode="General">
                  <c:v>78.216</c:v>
                </c:pt>
                <c:pt idx="47" formatCode="General">
                  <c:v>99.094</c:v>
                </c:pt>
                <c:pt idx="48" formatCode="General">
                  <c:v>133.21</c:v>
                </c:pt>
                <c:pt idx="49" formatCode="General">
                  <c:v>169.5</c:v>
                </c:pt>
                <c:pt idx="50" formatCode="General">
                  <c:v>219.66</c:v>
                </c:pt>
                <c:pt idx="51" formatCode="General">
                  <c:v>282.89</c:v>
                </c:pt>
                <c:pt idx="52" formatCode="General">
                  <c:v>344.6500000000003</c:v>
                </c:pt>
                <c:pt idx="53" formatCode="General">
                  <c:v>403.58</c:v>
                </c:pt>
                <c:pt idx="54" formatCode="General">
                  <c:v>458.9099999999996</c:v>
                </c:pt>
                <c:pt idx="55" formatCode="General">
                  <c:v>510.3</c:v>
                </c:pt>
                <c:pt idx="56" formatCode="General">
                  <c:v>557.63</c:v>
                </c:pt>
                <c:pt idx="57" formatCode="General">
                  <c:v>640.48</c:v>
                </c:pt>
                <c:pt idx="58" formatCode="General">
                  <c:v>708.8</c:v>
                </c:pt>
                <c:pt idx="59" formatCode="General">
                  <c:v>764.4399999999994</c:v>
                </c:pt>
                <c:pt idx="60" formatCode="General">
                  <c:v>809.2800000000005</c:v>
                </c:pt>
                <c:pt idx="61" formatCode="General">
                  <c:v>845.02</c:v>
                </c:pt>
                <c:pt idx="62" formatCode="General">
                  <c:v>873.14</c:v>
                </c:pt>
                <c:pt idx="63" formatCode="General">
                  <c:v>911.37</c:v>
                </c:pt>
                <c:pt idx="64" formatCode="General">
                  <c:v>931.7700000000005</c:v>
                </c:pt>
                <c:pt idx="65" formatCode="General">
                  <c:v>939.7900000000005</c:v>
                </c:pt>
                <c:pt idx="66" formatCode="General">
                  <c:v>939.23</c:v>
                </c:pt>
                <c:pt idx="67" formatCode="General">
                  <c:v>927.8599999999979</c:v>
                </c:pt>
                <c:pt idx="68" formatCode="General">
                  <c:v>908.8399999999992</c:v>
                </c:pt>
                <c:pt idx="69" formatCode="General">
                  <c:v>877.42</c:v>
                </c:pt>
                <c:pt idx="70" formatCode="General">
                  <c:v>834.62</c:v>
                </c:pt>
                <c:pt idx="71" formatCode="General">
                  <c:v>791.91</c:v>
                </c:pt>
                <c:pt idx="72" formatCode="General">
                  <c:v>751.25</c:v>
                </c:pt>
                <c:pt idx="73" formatCode="General">
                  <c:v>713.37</c:v>
                </c:pt>
                <c:pt idx="74" formatCode="General">
                  <c:v>678.4299999999997</c:v>
                </c:pt>
                <c:pt idx="75" formatCode="General">
                  <c:v>646.3599999999979</c:v>
                </c:pt>
                <c:pt idx="76" formatCode="General">
                  <c:v>590.0</c:v>
                </c:pt>
                <c:pt idx="77" formatCode="General">
                  <c:v>542.48</c:v>
                </c:pt>
                <c:pt idx="78" formatCode="General">
                  <c:v>502.08</c:v>
                </c:pt>
                <c:pt idx="79" formatCode="General">
                  <c:v>467.4099999999996</c:v>
                </c:pt>
                <c:pt idx="80" formatCode="General">
                  <c:v>437.38</c:v>
                </c:pt>
                <c:pt idx="81" formatCode="General">
                  <c:v>411.1400000000004</c:v>
                </c:pt>
                <c:pt idx="82" formatCode="General">
                  <c:v>367.5</c:v>
                </c:pt>
                <c:pt idx="83" formatCode="General">
                  <c:v>332.67</c:v>
                </c:pt>
                <c:pt idx="84" formatCode="General">
                  <c:v>304.22</c:v>
                </c:pt>
                <c:pt idx="85" formatCode="General">
                  <c:v>280.5299999999996</c:v>
                </c:pt>
                <c:pt idx="86" formatCode="General">
                  <c:v>251.59</c:v>
                </c:pt>
                <c:pt idx="87" formatCode="General">
                  <c:v>228.39</c:v>
                </c:pt>
                <c:pt idx="88" formatCode="General">
                  <c:v>203.72</c:v>
                </c:pt>
                <c:pt idx="89" formatCode="General">
                  <c:v>179.92</c:v>
                </c:pt>
                <c:pt idx="90" formatCode="General">
                  <c:v>161.41</c:v>
                </c:pt>
                <c:pt idx="91" formatCode="General">
                  <c:v>146.54</c:v>
                </c:pt>
                <c:pt idx="92" formatCode="General">
                  <c:v>134.34</c:v>
                </c:pt>
                <c:pt idx="93" formatCode="General">
                  <c:v>124.15</c:v>
                </c:pt>
                <c:pt idx="94" formatCode="General">
                  <c:v>115.5</c:v>
                </c:pt>
                <c:pt idx="95" formatCode="General">
                  <c:v>101.53</c:v>
                </c:pt>
                <c:pt idx="96" formatCode="General">
                  <c:v>90.73200000000001</c:v>
                </c:pt>
                <c:pt idx="97" formatCode="General">
                  <c:v>82.168</c:v>
                </c:pt>
                <c:pt idx="98" formatCode="General">
                  <c:v>75.16999999999998</c:v>
                </c:pt>
                <c:pt idx="99" formatCode="General">
                  <c:v>41.501</c:v>
                </c:pt>
                <c:pt idx="100" formatCode="General">
                  <c:v>29.178</c:v>
                </c:pt>
                <c:pt idx="101" formatCode="General">
                  <c:v>22.684</c:v>
                </c:pt>
                <c:pt idx="102" formatCode="General">
                  <c:v>18.629</c:v>
                </c:pt>
                <c:pt idx="103" formatCode="General">
                  <c:v>15.88500000000003</c:v>
                </c:pt>
                <c:pt idx="104" formatCode="General">
                  <c:v>13.89</c:v>
                </c:pt>
                <c:pt idx="105" formatCode="General">
                  <c:v>12.33</c:v>
                </c:pt>
                <c:pt idx="106" formatCode="General">
                  <c:v>11.099</c:v>
                </c:pt>
                <c:pt idx="107" formatCode="General">
                  <c:v>10.104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Sheet2!$C$2</c:f>
              <c:strCache>
                <c:ptCount val="1"/>
                <c:pt idx="0">
                  <c:v>ECPSSR-HS</c:v>
                </c:pt>
              </c:strCache>
            </c:strRef>
          </c:tx>
          <c:marker>
            <c:symbol val="none"/>
          </c:marker>
          <c:xVal>
            <c:numRef>
              <c:f>Sheet2!$A$4:$A$111</c:f>
              <c:numCache>
                <c:formatCode>General</c:formatCode>
                <c:ptCount val="108"/>
                <c:pt idx="0">
                  <c:v>0.011</c:v>
                </c:pt>
                <c:pt idx="1">
                  <c:v>0.012</c:v>
                </c:pt>
                <c:pt idx="2">
                  <c:v>0.014</c:v>
                </c:pt>
                <c:pt idx="3">
                  <c:v>0.0160000000000001</c:v>
                </c:pt>
                <c:pt idx="4">
                  <c:v>0.0180000000000001</c:v>
                </c:pt>
                <c:pt idx="5">
                  <c:v>0.02</c:v>
                </c:pt>
                <c:pt idx="6">
                  <c:v>0.023</c:v>
                </c:pt>
                <c:pt idx="7">
                  <c:v>0.0260000000000001</c:v>
                </c:pt>
                <c:pt idx="8">
                  <c:v>0.03</c:v>
                </c:pt>
                <c:pt idx="9">
                  <c:v>0.0350000000000001</c:v>
                </c:pt>
                <c:pt idx="10">
                  <c:v>0.0400000000000001</c:v>
                </c:pt>
                <c:pt idx="11">
                  <c:v>0.045</c:v>
                </c:pt>
                <c:pt idx="12">
                  <c:v>0.0500000000000001</c:v>
                </c:pt>
                <c:pt idx="13">
                  <c:v>0.0550000000000001</c:v>
                </c:pt>
                <c:pt idx="14">
                  <c:v>0.0600000000000001</c:v>
                </c:pt>
                <c:pt idx="15">
                  <c:v>0.07</c:v>
                </c:pt>
                <c:pt idx="16">
                  <c:v>0.0800000000000002</c:v>
                </c:pt>
                <c:pt idx="17">
                  <c:v>0.09</c:v>
                </c:pt>
                <c:pt idx="18">
                  <c:v>0.1</c:v>
                </c:pt>
                <c:pt idx="19">
                  <c:v>0.11</c:v>
                </c:pt>
                <c:pt idx="20">
                  <c:v>0.12</c:v>
                </c:pt>
                <c:pt idx="21">
                  <c:v>0.14</c:v>
                </c:pt>
                <c:pt idx="22">
                  <c:v>0.16</c:v>
                </c:pt>
                <c:pt idx="23">
                  <c:v>0.18</c:v>
                </c:pt>
                <c:pt idx="24">
                  <c:v>0.2</c:v>
                </c:pt>
                <c:pt idx="25">
                  <c:v>0.23</c:v>
                </c:pt>
                <c:pt idx="26">
                  <c:v>0.231</c:v>
                </c:pt>
                <c:pt idx="27">
                  <c:v>0.26</c:v>
                </c:pt>
                <c:pt idx="28">
                  <c:v>0.3</c:v>
                </c:pt>
                <c:pt idx="29">
                  <c:v>0.35</c:v>
                </c:pt>
                <c:pt idx="30">
                  <c:v>0.4</c:v>
                </c:pt>
                <c:pt idx="31">
                  <c:v>0.45</c:v>
                </c:pt>
                <c:pt idx="32">
                  <c:v>0.451</c:v>
                </c:pt>
                <c:pt idx="33">
                  <c:v>0.5</c:v>
                </c:pt>
                <c:pt idx="34">
                  <c:v>0.55</c:v>
                </c:pt>
                <c:pt idx="35">
                  <c:v>0.600000000000001</c:v>
                </c:pt>
                <c:pt idx="36">
                  <c:v>0.700000000000001</c:v>
                </c:pt>
                <c:pt idx="37">
                  <c:v>0.8</c:v>
                </c:pt>
                <c:pt idx="38">
                  <c:v>0.9</c:v>
                </c:pt>
                <c:pt idx="39">
                  <c:v>0.901</c:v>
                </c:pt>
                <c:pt idx="40">
                  <c:v>1.0</c:v>
                </c:pt>
                <c:pt idx="41">
                  <c:v>1.1</c:v>
                </c:pt>
                <c:pt idx="42">
                  <c:v>1.2</c:v>
                </c:pt>
                <c:pt idx="43">
                  <c:v>1.4</c:v>
                </c:pt>
                <c:pt idx="44">
                  <c:v>1.6</c:v>
                </c:pt>
                <c:pt idx="45">
                  <c:v>1.8</c:v>
                </c:pt>
                <c:pt idx="46">
                  <c:v>1.8</c:v>
                </c:pt>
                <c:pt idx="47">
                  <c:v>2.0</c:v>
                </c:pt>
                <c:pt idx="48">
                  <c:v>2.3</c:v>
                </c:pt>
                <c:pt idx="49">
                  <c:v>2.6</c:v>
                </c:pt>
                <c:pt idx="50">
                  <c:v>3.0</c:v>
                </c:pt>
                <c:pt idx="51">
                  <c:v>3.5</c:v>
                </c:pt>
                <c:pt idx="52">
                  <c:v>4.0</c:v>
                </c:pt>
                <c:pt idx="53">
                  <c:v>4.5</c:v>
                </c:pt>
                <c:pt idx="54">
                  <c:v>5.0</c:v>
                </c:pt>
                <c:pt idx="55">
                  <c:v>5.5</c:v>
                </c:pt>
                <c:pt idx="56">
                  <c:v>6.0</c:v>
                </c:pt>
                <c:pt idx="57">
                  <c:v>7.0</c:v>
                </c:pt>
                <c:pt idx="58">
                  <c:v>8.0</c:v>
                </c:pt>
                <c:pt idx="59">
                  <c:v>9.0</c:v>
                </c:pt>
                <c:pt idx="60">
                  <c:v>10.0</c:v>
                </c:pt>
                <c:pt idx="61">
                  <c:v>11.0</c:v>
                </c:pt>
                <c:pt idx="62">
                  <c:v>12.0</c:v>
                </c:pt>
                <c:pt idx="63">
                  <c:v>14.0</c:v>
                </c:pt>
                <c:pt idx="64">
                  <c:v>16.0</c:v>
                </c:pt>
                <c:pt idx="65">
                  <c:v>18.0</c:v>
                </c:pt>
                <c:pt idx="66">
                  <c:v>20.0</c:v>
                </c:pt>
                <c:pt idx="67">
                  <c:v>23.0</c:v>
                </c:pt>
                <c:pt idx="68">
                  <c:v>26.0</c:v>
                </c:pt>
                <c:pt idx="69">
                  <c:v>30.0</c:v>
                </c:pt>
                <c:pt idx="70">
                  <c:v>35.0</c:v>
                </c:pt>
                <c:pt idx="71">
                  <c:v>40.0</c:v>
                </c:pt>
                <c:pt idx="72">
                  <c:v>45.0</c:v>
                </c:pt>
                <c:pt idx="73">
                  <c:v>50.0</c:v>
                </c:pt>
                <c:pt idx="74">
                  <c:v>55.0</c:v>
                </c:pt>
                <c:pt idx="75">
                  <c:v>60.0</c:v>
                </c:pt>
                <c:pt idx="76">
                  <c:v>70.0</c:v>
                </c:pt>
                <c:pt idx="77">
                  <c:v>80.0</c:v>
                </c:pt>
                <c:pt idx="78">
                  <c:v>90.0</c:v>
                </c:pt>
                <c:pt idx="79">
                  <c:v>100.0</c:v>
                </c:pt>
                <c:pt idx="80">
                  <c:v>110.0</c:v>
                </c:pt>
                <c:pt idx="81">
                  <c:v>120.0</c:v>
                </c:pt>
                <c:pt idx="82">
                  <c:v>140.0</c:v>
                </c:pt>
                <c:pt idx="83">
                  <c:v>160.0</c:v>
                </c:pt>
                <c:pt idx="84">
                  <c:v>180.0</c:v>
                </c:pt>
                <c:pt idx="85">
                  <c:v>200.0</c:v>
                </c:pt>
                <c:pt idx="86">
                  <c:v>230.0</c:v>
                </c:pt>
                <c:pt idx="87">
                  <c:v>260.0</c:v>
                </c:pt>
                <c:pt idx="88">
                  <c:v>300.0</c:v>
                </c:pt>
                <c:pt idx="89">
                  <c:v>350.0</c:v>
                </c:pt>
                <c:pt idx="90">
                  <c:v>400.0</c:v>
                </c:pt>
                <c:pt idx="91">
                  <c:v>450.0</c:v>
                </c:pt>
                <c:pt idx="92">
                  <c:v>500.0</c:v>
                </c:pt>
                <c:pt idx="93">
                  <c:v>550.0</c:v>
                </c:pt>
                <c:pt idx="94">
                  <c:v>600.0</c:v>
                </c:pt>
                <c:pt idx="95">
                  <c:v>700.0</c:v>
                </c:pt>
                <c:pt idx="96">
                  <c:v>800.0</c:v>
                </c:pt>
                <c:pt idx="97">
                  <c:v>900.0</c:v>
                </c:pt>
                <c:pt idx="98">
                  <c:v>1000.0</c:v>
                </c:pt>
                <c:pt idx="99">
                  <c:v>2000.0</c:v>
                </c:pt>
                <c:pt idx="100">
                  <c:v>3000.0</c:v>
                </c:pt>
                <c:pt idx="101">
                  <c:v>4000.0</c:v>
                </c:pt>
                <c:pt idx="102">
                  <c:v>5000.0</c:v>
                </c:pt>
                <c:pt idx="103">
                  <c:v>6000.0</c:v>
                </c:pt>
                <c:pt idx="104">
                  <c:v>7000.0</c:v>
                </c:pt>
                <c:pt idx="105">
                  <c:v>8000.0</c:v>
                </c:pt>
                <c:pt idx="106">
                  <c:v>9000.0</c:v>
                </c:pt>
                <c:pt idx="107">
                  <c:v>10000.0</c:v>
                </c:pt>
              </c:numCache>
            </c:numRef>
          </c:xVal>
          <c:yVal>
            <c:numRef>
              <c:f>Sheet2!$C$4:$C$111</c:f>
              <c:numCache>
                <c:formatCode>0.00E+00</c:formatCode>
                <c:ptCount val="108"/>
                <c:pt idx="0">
                  <c:v>4.83360000000091E-128</c:v>
                </c:pt>
                <c:pt idx="1">
                  <c:v>1.31620000000016E-79</c:v>
                </c:pt>
                <c:pt idx="2">
                  <c:v>4.83830000000033E-47</c:v>
                </c:pt>
                <c:pt idx="3">
                  <c:v>4.44590000000022E-34</c:v>
                </c:pt>
                <c:pt idx="4">
                  <c:v>4.8381000000002E-27</c:v>
                </c:pt>
                <c:pt idx="5">
                  <c:v>1.34510000000004E-22</c:v>
                </c:pt>
                <c:pt idx="6">
                  <c:v>2.60200000000006E-18</c:v>
                </c:pt>
                <c:pt idx="7">
                  <c:v>1.61300000000003E-15</c:v>
                </c:pt>
                <c:pt idx="8">
                  <c:v>5.2308000000001E-13</c:v>
                </c:pt>
                <c:pt idx="9">
                  <c:v>6.39090000000007E-11</c:v>
                </c:pt>
                <c:pt idx="10">
                  <c:v>1.76510000000002E-9</c:v>
                </c:pt>
                <c:pt idx="11">
                  <c:v>2.02930000000003E-8</c:v>
                </c:pt>
                <c:pt idx="12">
                  <c:v>1.33040000000001E-7</c:v>
                </c:pt>
                <c:pt idx="13">
                  <c:v>5.95100000000007E-7</c:v>
                </c:pt>
                <c:pt idx="14">
                  <c:v>2.02730000000003E-6</c:v>
                </c:pt>
                <c:pt idx="15">
                  <c:v>1.35040000000001E-5</c:v>
                </c:pt>
                <c:pt idx="16">
                  <c:v>5.53520000000005E-5</c:v>
                </c:pt>
                <c:pt idx="17" formatCode="General">
                  <c:v>0.000166350000000001</c:v>
                </c:pt>
                <c:pt idx="18" formatCode="General">
                  <c:v>0.000404800000000001</c:v>
                </c:pt>
                <c:pt idx="19" formatCode="General">
                  <c:v>0.000847400000000005</c:v>
                </c:pt>
                <c:pt idx="20" formatCode="General">
                  <c:v>0.00158670000000001</c:v>
                </c:pt>
                <c:pt idx="21" formatCode="General">
                  <c:v>0.00438950000000001</c:v>
                </c:pt>
                <c:pt idx="22" formatCode="General">
                  <c:v>0.00977440000000002</c:v>
                </c:pt>
                <c:pt idx="23" formatCode="General">
                  <c:v>0.018814</c:v>
                </c:pt>
                <c:pt idx="24" formatCode="General">
                  <c:v>0.0326490000000002</c:v>
                </c:pt>
                <c:pt idx="25" formatCode="General">
                  <c:v>0.0649900000000003</c:v>
                </c:pt>
                <c:pt idx="26" formatCode="General">
                  <c:v>0.066347</c:v>
                </c:pt>
                <c:pt idx="27" formatCode="General">
                  <c:v>0.11487</c:v>
                </c:pt>
                <c:pt idx="28" formatCode="General">
                  <c:v>0.21578</c:v>
                </c:pt>
                <c:pt idx="29" formatCode="General">
                  <c:v>0.41067</c:v>
                </c:pt>
                <c:pt idx="30" formatCode="General">
                  <c:v>0.698770000000003</c:v>
                </c:pt>
                <c:pt idx="31" formatCode="General">
                  <c:v>1.0969</c:v>
                </c:pt>
                <c:pt idx="32" formatCode="General">
                  <c:v>1.1061</c:v>
                </c:pt>
                <c:pt idx="33" formatCode="General">
                  <c:v>1.6206</c:v>
                </c:pt>
                <c:pt idx="34" formatCode="General">
                  <c:v>2.283600000000001</c:v>
                </c:pt>
                <c:pt idx="35" formatCode="General">
                  <c:v>3.0978</c:v>
                </c:pt>
                <c:pt idx="36" formatCode="General">
                  <c:v>5.22</c:v>
                </c:pt>
                <c:pt idx="37" formatCode="General">
                  <c:v>8.049800000000001</c:v>
                </c:pt>
                <c:pt idx="38" formatCode="General">
                  <c:v>11.623</c:v>
                </c:pt>
                <c:pt idx="39" formatCode="General">
                  <c:v>11.663</c:v>
                </c:pt>
                <c:pt idx="40" formatCode="General">
                  <c:v>15.96200000000003</c:v>
                </c:pt>
                <c:pt idx="41" formatCode="General">
                  <c:v>21.061</c:v>
                </c:pt>
                <c:pt idx="42" formatCode="General">
                  <c:v>26.907</c:v>
                </c:pt>
                <c:pt idx="43" formatCode="General">
                  <c:v>40.72200000000018</c:v>
                </c:pt>
                <c:pt idx="44" formatCode="General">
                  <c:v>57.11</c:v>
                </c:pt>
                <c:pt idx="45" formatCode="General">
                  <c:v>75.70800000000001</c:v>
                </c:pt>
                <c:pt idx="46" formatCode="General">
                  <c:v>75.80599999999998</c:v>
                </c:pt>
                <c:pt idx="47" formatCode="General">
                  <c:v>96.138</c:v>
                </c:pt>
                <c:pt idx="48" formatCode="General">
                  <c:v>129.42</c:v>
                </c:pt>
                <c:pt idx="49" formatCode="General">
                  <c:v>164.9</c:v>
                </c:pt>
                <c:pt idx="50" formatCode="General">
                  <c:v>214.05</c:v>
                </c:pt>
                <c:pt idx="51" formatCode="General">
                  <c:v>276.1400000000004</c:v>
                </c:pt>
                <c:pt idx="52" formatCode="General">
                  <c:v>336.9299999999989</c:v>
                </c:pt>
                <c:pt idx="53" formatCode="General">
                  <c:v>395.03</c:v>
                </c:pt>
                <c:pt idx="54" formatCode="General">
                  <c:v>449.69</c:v>
                </c:pt>
                <c:pt idx="55" formatCode="General">
                  <c:v>500.53</c:v>
                </c:pt>
                <c:pt idx="56" formatCode="General">
                  <c:v>547.4299999999994</c:v>
                </c:pt>
                <c:pt idx="57" formatCode="General">
                  <c:v>629.68</c:v>
                </c:pt>
                <c:pt idx="58" formatCode="General">
                  <c:v>697.6800000000005</c:v>
                </c:pt>
                <c:pt idx="59" formatCode="General">
                  <c:v>753.21</c:v>
                </c:pt>
                <c:pt idx="60" formatCode="General">
                  <c:v>798.08</c:v>
                </c:pt>
                <c:pt idx="61" formatCode="General">
                  <c:v>833.9399999999994</c:v>
                </c:pt>
                <c:pt idx="62" formatCode="General">
                  <c:v>862.26</c:v>
                </c:pt>
                <c:pt idx="63" formatCode="General">
                  <c:v>900.97</c:v>
                </c:pt>
                <c:pt idx="64" formatCode="General">
                  <c:v>921.9399999999994</c:v>
                </c:pt>
                <c:pt idx="65" formatCode="General">
                  <c:v>930.53</c:v>
                </c:pt>
                <c:pt idx="66" formatCode="General">
                  <c:v>930.53</c:v>
                </c:pt>
                <c:pt idx="67" formatCode="General">
                  <c:v>919.9299999999997</c:v>
                </c:pt>
                <c:pt idx="68" formatCode="General">
                  <c:v>901.59</c:v>
                </c:pt>
                <c:pt idx="69" formatCode="General">
                  <c:v>870.9599999999994</c:v>
                </c:pt>
                <c:pt idx="70" formatCode="General">
                  <c:v>828.9599999999994</c:v>
                </c:pt>
                <c:pt idx="71" formatCode="General">
                  <c:v>786.91</c:v>
                </c:pt>
                <c:pt idx="72" formatCode="General">
                  <c:v>746.7800000000005</c:v>
                </c:pt>
                <c:pt idx="73" formatCode="General">
                  <c:v>709.3299999999994</c:v>
                </c:pt>
                <c:pt idx="74" formatCode="General">
                  <c:v>674.7700000000005</c:v>
                </c:pt>
                <c:pt idx="75" formatCode="General">
                  <c:v>643.01</c:v>
                </c:pt>
                <c:pt idx="76" formatCode="General">
                  <c:v>587.15</c:v>
                </c:pt>
                <c:pt idx="77" formatCode="General">
                  <c:v>540.01</c:v>
                </c:pt>
                <c:pt idx="78" formatCode="General">
                  <c:v>499.9099999999996</c:v>
                </c:pt>
                <c:pt idx="79" formatCode="General">
                  <c:v>465.4799999999989</c:v>
                </c:pt>
                <c:pt idx="80" formatCode="General">
                  <c:v>435.6500000000003</c:v>
                </c:pt>
                <c:pt idx="81" formatCode="General">
                  <c:v>409.57</c:v>
                </c:pt>
                <c:pt idx="82" formatCode="General">
                  <c:v>366.19</c:v>
                </c:pt>
                <c:pt idx="83" formatCode="General">
                  <c:v>331.55</c:v>
                </c:pt>
                <c:pt idx="84" formatCode="General">
                  <c:v>303.24</c:v>
                </c:pt>
                <c:pt idx="85" formatCode="General">
                  <c:v>279.67</c:v>
                </c:pt>
                <c:pt idx="86" formatCode="General">
                  <c:v>250.86</c:v>
                </c:pt>
                <c:pt idx="87" formatCode="General">
                  <c:v>227.76</c:v>
                </c:pt>
                <c:pt idx="88" formatCode="General">
                  <c:v>203.2</c:v>
                </c:pt>
                <c:pt idx="89" formatCode="General">
                  <c:v>179.4800000000003</c:v>
                </c:pt>
                <c:pt idx="90" formatCode="General">
                  <c:v>161.04</c:v>
                </c:pt>
                <c:pt idx="91" formatCode="General">
                  <c:v>146.22</c:v>
                </c:pt>
                <c:pt idx="92" formatCode="General">
                  <c:v>134.06</c:v>
                </c:pt>
                <c:pt idx="93" formatCode="General">
                  <c:v>123.9</c:v>
                </c:pt>
                <c:pt idx="94" formatCode="General">
                  <c:v>115.28</c:v>
                </c:pt>
                <c:pt idx="95" formatCode="General">
                  <c:v>101.35</c:v>
                </c:pt>
                <c:pt idx="96" formatCode="General">
                  <c:v>90.57899999999998</c:v>
                </c:pt>
                <c:pt idx="97" formatCode="General">
                  <c:v>82.036</c:v>
                </c:pt>
                <c:pt idx="98" formatCode="General">
                  <c:v>75.05599999999998</c:v>
                </c:pt>
                <c:pt idx="99" formatCode="General">
                  <c:v>41.456</c:v>
                </c:pt>
                <c:pt idx="100" formatCode="General">
                  <c:v>29.152</c:v>
                </c:pt>
                <c:pt idx="101" formatCode="General">
                  <c:v>22.666</c:v>
                </c:pt>
                <c:pt idx="102" formatCode="General">
                  <c:v>18.61600000000004</c:v>
                </c:pt>
                <c:pt idx="103" formatCode="General">
                  <c:v>15.87500000000005</c:v>
                </c:pt>
                <c:pt idx="104" formatCode="General">
                  <c:v>13.881</c:v>
                </c:pt>
                <c:pt idx="105" formatCode="General">
                  <c:v>12.323</c:v>
                </c:pt>
                <c:pt idx="106" formatCode="General">
                  <c:v>11.093</c:v>
                </c:pt>
                <c:pt idx="107" formatCode="General">
                  <c:v>10.099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Sheet2!$D$2</c:f>
              <c:strCache>
                <c:ptCount val="1"/>
                <c:pt idx="0">
                  <c:v>ECPSSR-UA</c:v>
                </c:pt>
              </c:strCache>
            </c:strRef>
          </c:tx>
          <c:marker>
            <c:symbol val="none"/>
          </c:marker>
          <c:xVal>
            <c:numRef>
              <c:f>Sheet2!$A$4:$A$111</c:f>
              <c:numCache>
                <c:formatCode>General</c:formatCode>
                <c:ptCount val="108"/>
                <c:pt idx="0">
                  <c:v>0.011</c:v>
                </c:pt>
                <c:pt idx="1">
                  <c:v>0.012</c:v>
                </c:pt>
                <c:pt idx="2">
                  <c:v>0.014</c:v>
                </c:pt>
                <c:pt idx="3">
                  <c:v>0.0160000000000001</c:v>
                </c:pt>
                <c:pt idx="4">
                  <c:v>0.0180000000000001</c:v>
                </c:pt>
                <c:pt idx="5">
                  <c:v>0.02</c:v>
                </c:pt>
                <c:pt idx="6">
                  <c:v>0.023</c:v>
                </c:pt>
                <c:pt idx="7">
                  <c:v>0.0260000000000001</c:v>
                </c:pt>
                <c:pt idx="8">
                  <c:v>0.03</c:v>
                </c:pt>
                <c:pt idx="9">
                  <c:v>0.0350000000000001</c:v>
                </c:pt>
                <c:pt idx="10">
                  <c:v>0.0400000000000001</c:v>
                </c:pt>
                <c:pt idx="11">
                  <c:v>0.045</c:v>
                </c:pt>
                <c:pt idx="12">
                  <c:v>0.0500000000000001</c:v>
                </c:pt>
                <c:pt idx="13">
                  <c:v>0.0550000000000001</c:v>
                </c:pt>
                <c:pt idx="14">
                  <c:v>0.0600000000000001</c:v>
                </c:pt>
                <c:pt idx="15">
                  <c:v>0.07</c:v>
                </c:pt>
                <c:pt idx="16">
                  <c:v>0.0800000000000002</c:v>
                </c:pt>
                <c:pt idx="17">
                  <c:v>0.09</c:v>
                </c:pt>
                <c:pt idx="18">
                  <c:v>0.1</c:v>
                </c:pt>
                <c:pt idx="19">
                  <c:v>0.11</c:v>
                </c:pt>
                <c:pt idx="20">
                  <c:v>0.12</c:v>
                </c:pt>
                <c:pt idx="21">
                  <c:v>0.14</c:v>
                </c:pt>
                <c:pt idx="22">
                  <c:v>0.16</c:v>
                </c:pt>
                <c:pt idx="23">
                  <c:v>0.18</c:v>
                </c:pt>
                <c:pt idx="24">
                  <c:v>0.2</c:v>
                </c:pt>
                <c:pt idx="25">
                  <c:v>0.23</c:v>
                </c:pt>
                <c:pt idx="26">
                  <c:v>0.231</c:v>
                </c:pt>
                <c:pt idx="27">
                  <c:v>0.26</c:v>
                </c:pt>
                <c:pt idx="28">
                  <c:v>0.3</c:v>
                </c:pt>
                <c:pt idx="29">
                  <c:v>0.35</c:v>
                </c:pt>
                <c:pt idx="30">
                  <c:v>0.4</c:v>
                </c:pt>
                <c:pt idx="31">
                  <c:v>0.45</c:v>
                </c:pt>
                <c:pt idx="32">
                  <c:v>0.451</c:v>
                </c:pt>
                <c:pt idx="33">
                  <c:v>0.5</c:v>
                </c:pt>
                <c:pt idx="34">
                  <c:v>0.55</c:v>
                </c:pt>
                <c:pt idx="35">
                  <c:v>0.600000000000001</c:v>
                </c:pt>
                <c:pt idx="36">
                  <c:v>0.700000000000001</c:v>
                </c:pt>
                <c:pt idx="37">
                  <c:v>0.8</c:v>
                </c:pt>
                <c:pt idx="38">
                  <c:v>0.9</c:v>
                </c:pt>
                <c:pt idx="39">
                  <c:v>0.901</c:v>
                </c:pt>
                <c:pt idx="40">
                  <c:v>1.0</c:v>
                </c:pt>
                <c:pt idx="41">
                  <c:v>1.1</c:v>
                </c:pt>
                <c:pt idx="42">
                  <c:v>1.2</c:v>
                </c:pt>
                <c:pt idx="43">
                  <c:v>1.4</c:v>
                </c:pt>
                <c:pt idx="44">
                  <c:v>1.6</c:v>
                </c:pt>
                <c:pt idx="45">
                  <c:v>1.8</c:v>
                </c:pt>
                <c:pt idx="46">
                  <c:v>1.8</c:v>
                </c:pt>
                <c:pt idx="47">
                  <c:v>2.0</c:v>
                </c:pt>
                <c:pt idx="48">
                  <c:v>2.3</c:v>
                </c:pt>
                <c:pt idx="49">
                  <c:v>2.6</c:v>
                </c:pt>
                <c:pt idx="50">
                  <c:v>3.0</c:v>
                </c:pt>
                <c:pt idx="51">
                  <c:v>3.5</c:v>
                </c:pt>
                <c:pt idx="52">
                  <c:v>4.0</c:v>
                </c:pt>
                <c:pt idx="53">
                  <c:v>4.5</c:v>
                </c:pt>
                <c:pt idx="54">
                  <c:v>5.0</c:v>
                </c:pt>
                <c:pt idx="55">
                  <c:v>5.5</c:v>
                </c:pt>
                <c:pt idx="56">
                  <c:v>6.0</c:v>
                </c:pt>
                <c:pt idx="57">
                  <c:v>7.0</c:v>
                </c:pt>
                <c:pt idx="58">
                  <c:v>8.0</c:v>
                </c:pt>
                <c:pt idx="59">
                  <c:v>9.0</c:v>
                </c:pt>
                <c:pt idx="60">
                  <c:v>10.0</c:v>
                </c:pt>
                <c:pt idx="61">
                  <c:v>11.0</c:v>
                </c:pt>
                <c:pt idx="62">
                  <c:v>12.0</c:v>
                </c:pt>
                <c:pt idx="63">
                  <c:v>14.0</c:v>
                </c:pt>
                <c:pt idx="64">
                  <c:v>16.0</c:v>
                </c:pt>
                <c:pt idx="65">
                  <c:v>18.0</c:v>
                </c:pt>
                <c:pt idx="66">
                  <c:v>20.0</c:v>
                </c:pt>
                <c:pt idx="67">
                  <c:v>23.0</c:v>
                </c:pt>
                <c:pt idx="68">
                  <c:v>26.0</c:v>
                </c:pt>
                <c:pt idx="69">
                  <c:v>30.0</c:v>
                </c:pt>
                <c:pt idx="70">
                  <c:v>35.0</c:v>
                </c:pt>
                <c:pt idx="71">
                  <c:v>40.0</c:v>
                </c:pt>
                <c:pt idx="72">
                  <c:v>45.0</c:v>
                </c:pt>
                <c:pt idx="73">
                  <c:v>50.0</c:v>
                </c:pt>
                <c:pt idx="74">
                  <c:v>55.0</c:v>
                </c:pt>
                <c:pt idx="75">
                  <c:v>60.0</c:v>
                </c:pt>
                <c:pt idx="76">
                  <c:v>70.0</c:v>
                </c:pt>
                <c:pt idx="77">
                  <c:v>80.0</c:v>
                </c:pt>
                <c:pt idx="78">
                  <c:v>90.0</c:v>
                </c:pt>
                <c:pt idx="79">
                  <c:v>100.0</c:v>
                </c:pt>
                <c:pt idx="80">
                  <c:v>110.0</c:v>
                </c:pt>
                <c:pt idx="81">
                  <c:v>120.0</c:v>
                </c:pt>
                <c:pt idx="82">
                  <c:v>140.0</c:v>
                </c:pt>
                <c:pt idx="83">
                  <c:v>160.0</c:v>
                </c:pt>
                <c:pt idx="84">
                  <c:v>180.0</c:v>
                </c:pt>
                <c:pt idx="85">
                  <c:v>200.0</c:v>
                </c:pt>
                <c:pt idx="86">
                  <c:v>230.0</c:v>
                </c:pt>
                <c:pt idx="87">
                  <c:v>260.0</c:v>
                </c:pt>
                <c:pt idx="88">
                  <c:v>300.0</c:v>
                </c:pt>
                <c:pt idx="89">
                  <c:v>350.0</c:v>
                </c:pt>
                <c:pt idx="90">
                  <c:v>400.0</c:v>
                </c:pt>
                <c:pt idx="91">
                  <c:v>450.0</c:v>
                </c:pt>
                <c:pt idx="92">
                  <c:v>500.0</c:v>
                </c:pt>
                <c:pt idx="93">
                  <c:v>550.0</c:v>
                </c:pt>
                <c:pt idx="94">
                  <c:v>600.0</c:v>
                </c:pt>
                <c:pt idx="95">
                  <c:v>700.0</c:v>
                </c:pt>
                <c:pt idx="96">
                  <c:v>800.0</c:v>
                </c:pt>
                <c:pt idx="97">
                  <c:v>900.0</c:v>
                </c:pt>
                <c:pt idx="98">
                  <c:v>1000.0</c:v>
                </c:pt>
                <c:pt idx="99">
                  <c:v>2000.0</c:v>
                </c:pt>
                <c:pt idx="100">
                  <c:v>3000.0</c:v>
                </c:pt>
                <c:pt idx="101">
                  <c:v>4000.0</c:v>
                </c:pt>
                <c:pt idx="102">
                  <c:v>5000.0</c:v>
                </c:pt>
                <c:pt idx="103">
                  <c:v>6000.0</c:v>
                </c:pt>
                <c:pt idx="104">
                  <c:v>7000.0</c:v>
                </c:pt>
                <c:pt idx="105">
                  <c:v>8000.0</c:v>
                </c:pt>
                <c:pt idx="106">
                  <c:v>9000.0</c:v>
                </c:pt>
                <c:pt idx="107">
                  <c:v>10000.0</c:v>
                </c:pt>
              </c:numCache>
            </c:numRef>
          </c:xVal>
          <c:yVal>
            <c:numRef>
              <c:f>Sheet2!$D$4:$D$111</c:f>
              <c:numCache>
                <c:formatCode>0.00E+00</c:formatCode>
                <c:ptCount val="108"/>
                <c:pt idx="0">
                  <c:v>1.08040000000021E-130</c:v>
                </c:pt>
                <c:pt idx="1">
                  <c:v>4.8837000000006E-85</c:v>
                </c:pt>
                <c:pt idx="2">
                  <c:v>1.41330000000009E-51</c:v>
                </c:pt>
                <c:pt idx="3">
                  <c:v>2.1994000000001E-37</c:v>
                </c:pt>
                <c:pt idx="4">
                  <c:v>1.90180000000007E-29</c:v>
                </c:pt>
                <c:pt idx="5">
                  <c:v>2.26870000000009E-24</c:v>
                </c:pt>
                <c:pt idx="6">
                  <c:v>1.83960000000005E-19</c:v>
                </c:pt>
                <c:pt idx="7">
                  <c:v>2.76910000000007E-16</c:v>
                </c:pt>
                <c:pt idx="8">
                  <c:v>1.83240000000003E-13</c:v>
                </c:pt>
                <c:pt idx="9">
                  <c:v>3.66480000000006E-11</c:v>
                </c:pt>
                <c:pt idx="10">
                  <c:v>1.32430000000002E-9</c:v>
                </c:pt>
                <c:pt idx="11">
                  <c:v>1.77510000000002E-8</c:v>
                </c:pt>
                <c:pt idx="12">
                  <c:v>1.27400000000001E-7</c:v>
                </c:pt>
                <c:pt idx="13">
                  <c:v>6.01810000000005E-7</c:v>
                </c:pt>
                <c:pt idx="14">
                  <c:v>2.11900000000001E-6</c:v>
                </c:pt>
                <c:pt idx="15">
                  <c:v>1.45700000000001E-5</c:v>
                </c:pt>
                <c:pt idx="16">
                  <c:v>6.03030000000005E-5</c:v>
                </c:pt>
                <c:pt idx="17" formatCode="General">
                  <c:v>0.000181360000000001</c:v>
                </c:pt>
                <c:pt idx="18" formatCode="General">
                  <c:v>0.000440010000000002</c:v>
                </c:pt>
                <c:pt idx="19" formatCode="General">
                  <c:v>0.000917100000000002</c:v>
                </c:pt>
                <c:pt idx="20" formatCode="General">
                  <c:v>0.0017092</c:v>
                </c:pt>
                <c:pt idx="21" formatCode="General">
                  <c:v>0.0046861</c:v>
                </c:pt>
                <c:pt idx="22" formatCode="General">
                  <c:v>0.010355</c:v>
                </c:pt>
                <c:pt idx="23" formatCode="General">
                  <c:v>0.0198010000000001</c:v>
                </c:pt>
                <c:pt idx="24" formatCode="General">
                  <c:v>0.034168</c:v>
                </c:pt>
                <c:pt idx="25" formatCode="General">
                  <c:v>0.0675150000000001</c:v>
                </c:pt>
                <c:pt idx="26" formatCode="General">
                  <c:v>0.068909</c:v>
                </c:pt>
                <c:pt idx="27" formatCode="General">
                  <c:v>0.11856</c:v>
                </c:pt>
                <c:pt idx="28" formatCode="General">
                  <c:v>0.22093</c:v>
                </c:pt>
                <c:pt idx="29" formatCode="General">
                  <c:v>0.420420000000002</c:v>
                </c:pt>
                <c:pt idx="30" formatCode="General">
                  <c:v>0.71718</c:v>
                </c:pt>
                <c:pt idx="31" formatCode="General">
                  <c:v>1.1282</c:v>
                </c:pt>
                <c:pt idx="32" formatCode="General">
                  <c:v>1.137699999999995</c:v>
                </c:pt>
                <c:pt idx="33" formatCode="General">
                  <c:v>1.6696</c:v>
                </c:pt>
                <c:pt idx="34" formatCode="General">
                  <c:v>2.355699999999984</c:v>
                </c:pt>
                <c:pt idx="35" formatCode="General">
                  <c:v>3.199</c:v>
                </c:pt>
                <c:pt idx="36" formatCode="General">
                  <c:v>5.398099999999998</c:v>
                </c:pt>
                <c:pt idx="37" formatCode="General">
                  <c:v>8.3308</c:v>
                </c:pt>
                <c:pt idx="38" formatCode="General">
                  <c:v>12.033</c:v>
                </c:pt>
                <c:pt idx="39" formatCode="General">
                  <c:v>12.074</c:v>
                </c:pt>
                <c:pt idx="40" formatCode="General">
                  <c:v>16.525</c:v>
                </c:pt>
                <c:pt idx="41" formatCode="General">
                  <c:v>21.8</c:v>
                </c:pt>
                <c:pt idx="42" formatCode="General">
                  <c:v>27.843</c:v>
                </c:pt>
                <c:pt idx="43" formatCode="General">
                  <c:v>42.103</c:v>
                </c:pt>
                <c:pt idx="44" formatCode="General">
                  <c:v>58.987</c:v>
                </c:pt>
                <c:pt idx="45" formatCode="General">
                  <c:v>78.115</c:v>
                </c:pt>
                <c:pt idx="46" formatCode="General">
                  <c:v>78.216</c:v>
                </c:pt>
                <c:pt idx="47" formatCode="General">
                  <c:v>99.094</c:v>
                </c:pt>
                <c:pt idx="48" formatCode="General">
                  <c:v>133.21</c:v>
                </c:pt>
                <c:pt idx="49" formatCode="General">
                  <c:v>169.5</c:v>
                </c:pt>
                <c:pt idx="50" formatCode="General">
                  <c:v>219.66</c:v>
                </c:pt>
                <c:pt idx="51" formatCode="General">
                  <c:v>282.89</c:v>
                </c:pt>
                <c:pt idx="52" formatCode="General">
                  <c:v>344.6500000000003</c:v>
                </c:pt>
                <c:pt idx="53" formatCode="General">
                  <c:v>403.58</c:v>
                </c:pt>
                <c:pt idx="54" formatCode="General">
                  <c:v>458.9099999999996</c:v>
                </c:pt>
                <c:pt idx="55" formatCode="General">
                  <c:v>510.3</c:v>
                </c:pt>
                <c:pt idx="56" formatCode="General">
                  <c:v>557.63</c:v>
                </c:pt>
                <c:pt idx="57" formatCode="General">
                  <c:v>640.48</c:v>
                </c:pt>
                <c:pt idx="58" formatCode="General">
                  <c:v>708.8</c:v>
                </c:pt>
                <c:pt idx="59" formatCode="General">
                  <c:v>764.4399999999994</c:v>
                </c:pt>
                <c:pt idx="60" formatCode="General">
                  <c:v>809.2800000000005</c:v>
                </c:pt>
                <c:pt idx="61" formatCode="General">
                  <c:v>845.02</c:v>
                </c:pt>
                <c:pt idx="62" formatCode="General">
                  <c:v>873.14</c:v>
                </c:pt>
                <c:pt idx="63" formatCode="General">
                  <c:v>911.37</c:v>
                </c:pt>
                <c:pt idx="64" formatCode="General">
                  <c:v>931.7700000000005</c:v>
                </c:pt>
                <c:pt idx="65" formatCode="General">
                  <c:v>939.7900000000005</c:v>
                </c:pt>
                <c:pt idx="66" formatCode="General">
                  <c:v>939.23</c:v>
                </c:pt>
                <c:pt idx="67" formatCode="General">
                  <c:v>927.8599999999979</c:v>
                </c:pt>
                <c:pt idx="68" formatCode="General">
                  <c:v>908.8399999999992</c:v>
                </c:pt>
                <c:pt idx="69" formatCode="General">
                  <c:v>877.42</c:v>
                </c:pt>
                <c:pt idx="70" formatCode="General">
                  <c:v>834.62</c:v>
                </c:pt>
                <c:pt idx="71" formatCode="General">
                  <c:v>791.91</c:v>
                </c:pt>
                <c:pt idx="72" formatCode="General">
                  <c:v>751.25</c:v>
                </c:pt>
                <c:pt idx="73" formatCode="General">
                  <c:v>713.37</c:v>
                </c:pt>
                <c:pt idx="74" formatCode="General">
                  <c:v>678.4299999999997</c:v>
                </c:pt>
                <c:pt idx="75" formatCode="General">
                  <c:v>646.3599999999979</c:v>
                </c:pt>
                <c:pt idx="76" formatCode="General">
                  <c:v>590.0</c:v>
                </c:pt>
                <c:pt idx="77" formatCode="General">
                  <c:v>542.48</c:v>
                </c:pt>
                <c:pt idx="78" formatCode="General">
                  <c:v>502.08</c:v>
                </c:pt>
                <c:pt idx="79" formatCode="General">
                  <c:v>467.4099999999996</c:v>
                </c:pt>
                <c:pt idx="80" formatCode="General">
                  <c:v>437.38</c:v>
                </c:pt>
                <c:pt idx="81" formatCode="General">
                  <c:v>411.1400000000004</c:v>
                </c:pt>
                <c:pt idx="82" formatCode="General">
                  <c:v>367.5</c:v>
                </c:pt>
                <c:pt idx="83" formatCode="General">
                  <c:v>332.67</c:v>
                </c:pt>
                <c:pt idx="84" formatCode="General">
                  <c:v>304.22</c:v>
                </c:pt>
                <c:pt idx="85" formatCode="General">
                  <c:v>280.5299999999996</c:v>
                </c:pt>
                <c:pt idx="86" formatCode="General">
                  <c:v>251.59</c:v>
                </c:pt>
                <c:pt idx="87" formatCode="General">
                  <c:v>228.39</c:v>
                </c:pt>
                <c:pt idx="88" formatCode="General">
                  <c:v>203.72</c:v>
                </c:pt>
                <c:pt idx="89" formatCode="General">
                  <c:v>179.92</c:v>
                </c:pt>
                <c:pt idx="90" formatCode="General">
                  <c:v>161.41</c:v>
                </c:pt>
                <c:pt idx="91" formatCode="General">
                  <c:v>146.54</c:v>
                </c:pt>
                <c:pt idx="92" formatCode="General">
                  <c:v>134.34</c:v>
                </c:pt>
                <c:pt idx="93" formatCode="General">
                  <c:v>124.15</c:v>
                </c:pt>
                <c:pt idx="94" formatCode="General">
                  <c:v>115.5</c:v>
                </c:pt>
                <c:pt idx="95" formatCode="General">
                  <c:v>101.53</c:v>
                </c:pt>
                <c:pt idx="96" formatCode="General">
                  <c:v>90.73200000000001</c:v>
                </c:pt>
                <c:pt idx="97" formatCode="General">
                  <c:v>82.168</c:v>
                </c:pt>
                <c:pt idx="98" formatCode="General">
                  <c:v>75.16999999999998</c:v>
                </c:pt>
                <c:pt idx="99" formatCode="General">
                  <c:v>41.501</c:v>
                </c:pt>
                <c:pt idx="100" formatCode="General">
                  <c:v>29.178</c:v>
                </c:pt>
                <c:pt idx="101" formatCode="General">
                  <c:v>22.684</c:v>
                </c:pt>
                <c:pt idx="102" formatCode="General">
                  <c:v>18.629</c:v>
                </c:pt>
                <c:pt idx="103" formatCode="General">
                  <c:v>15.88500000000003</c:v>
                </c:pt>
                <c:pt idx="104" formatCode="General">
                  <c:v>13.89</c:v>
                </c:pt>
                <c:pt idx="105" formatCode="General">
                  <c:v>12.33</c:v>
                </c:pt>
                <c:pt idx="106" formatCode="General">
                  <c:v>11.099</c:v>
                </c:pt>
                <c:pt idx="107" formatCode="General">
                  <c:v>10.104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Sheet2!$E$2</c:f>
              <c:strCache>
                <c:ptCount val="1"/>
                <c:pt idx="0">
                  <c:v>ECPSSR-HE</c:v>
                </c:pt>
              </c:strCache>
            </c:strRef>
          </c:tx>
          <c:marker>
            <c:symbol val="none"/>
          </c:marker>
          <c:xVal>
            <c:numRef>
              <c:f>Sheet2!$A$4:$A$111</c:f>
              <c:numCache>
                <c:formatCode>General</c:formatCode>
                <c:ptCount val="108"/>
                <c:pt idx="0">
                  <c:v>0.011</c:v>
                </c:pt>
                <c:pt idx="1">
                  <c:v>0.012</c:v>
                </c:pt>
                <c:pt idx="2">
                  <c:v>0.014</c:v>
                </c:pt>
                <c:pt idx="3">
                  <c:v>0.0160000000000001</c:v>
                </c:pt>
                <c:pt idx="4">
                  <c:v>0.0180000000000001</c:v>
                </c:pt>
                <c:pt idx="5">
                  <c:v>0.02</c:v>
                </c:pt>
                <c:pt idx="6">
                  <c:v>0.023</c:v>
                </c:pt>
                <c:pt idx="7">
                  <c:v>0.0260000000000001</c:v>
                </c:pt>
                <c:pt idx="8">
                  <c:v>0.03</c:v>
                </c:pt>
                <c:pt idx="9">
                  <c:v>0.0350000000000001</c:v>
                </c:pt>
                <c:pt idx="10">
                  <c:v>0.0400000000000001</c:v>
                </c:pt>
                <c:pt idx="11">
                  <c:v>0.045</c:v>
                </c:pt>
                <c:pt idx="12">
                  <c:v>0.0500000000000001</c:v>
                </c:pt>
                <c:pt idx="13">
                  <c:v>0.0550000000000001</c:v>
                </c:pt>
                <c:pt idx="14">
                  <c:v>0.0600000000000001</c:v>
                </c:pt>
                <c:pt idx="15">
                  <c:v>0.07</c:v>
                </c:pt>
                <c:pt idx="16">
                  <c:v>0.0800000000000002</c:v>
                </c:pt>
                <c:pt idx="17">
                  <c:v>0.09</c:v>
                </c:pt>
                <c:pt idx="18">
                  <c:v>0.1</c:v>
                </c:pt>
                <c:pt idx="19">
                  <c:v>0.11</c:v>
                </c:pt>
                <c:pt idx="20">
                  <c:v>0.12</c:v>
                </c:pt>
                <c:pt idx="21">
                  <c:v>0.14</c:v>
                </c:pt>
                <c:pt idx="22">
                  <c:v>0.16</c:v>
                </c:pt>
                <c:pt idx="23">
                  <c:v>0.18</c:v>
                </c:pt>
                <c:pt idx="24">
                  <c:v>0.2</c:v>
                </c:pt>
                <c:pt idx="25">
                  <c:v>0.23</c:v>
                </c:pt>
                <c:pt idx="26">
                  <c:v>0.231</c:v>
                </c:pt>
                <c:pt idx="27">
                  <c:v>0.26</c:v>
                </c:pt>
                <c:pt idx="28">
                  <c:v>0.3</c:v>
                </c:pt>
                <c:pt idx="29">
                  <c:v>0.35</c:v>
                </c:pt>
                <c:pt idx="30">
                  <c:v>0.4</c:v>
                </c:pt>
                <c:pt idx="31">
                  <c:v>0.45</c:v>
                </c:pt>
                <c:pt idx="32">
                  <c:v>0.451</c:v>
                </c:pt>
                <c:pt idx="33">
                  <c:v>0.5</c:v>
                </c:pt>
                <c:pt idx="34">
                  <c:v>0.55</c:v>
                </c:pt>
                <c:pt idx="35">
                  <c:v>0.600000000000001</c:v>
                </c:pt>
                <c:pt idx="36">
                  <c:v>0.700000000000001</c:v>
                </c:pt>
                <c:pt idx="37">
                  <c:v>0.8</c:v>
                </c:pt>
                <c:pt idx="38">
                  <c:v>0.9</c:v>
                </c:pt>
                <c:pt idx="39">
                  <c:v>0.901</c:v>
                </c:pt>
                <c:pt idx="40">
                  <c:v>1.0</c:v>
                </c:pt>
                <c:pt idx="41">
                  <c:v>1.1</c:v>
                </c:pt>
                <c:pt idx="42">
                  <c:v>1.2</c:v>
                </c:pt>
                <c:pt idx="43">
                  <c:v>1.4</c:v>
                </c:pt>
                <c:pt idx="44">
                  <c:v>1.6</c:v>
                </c:pt>
                <c:pt idx="45">
                  <c:v>1.8</c:v>
                </c:pt>
                <c:pt idx="46">
                  <c:v>1.8</c:v>
                </c:pt>
                <c:pt idx="47">
                  <c:v>2.0</c:v>
                </c:pt>
                <c:pt idx="48">
                  <c:v>2.3</c:v>
                </c:pt>
                <c:pt idx="49">
                  <c:v>2.6</c:v>
                </c:pt>
                <c:pt idx="50">
                  <c:v>3.0</c:v>
                </c:pt>
                <c:pt idx="51">
                  <c:v>3.5</c:v>
                </c:pt>
                <c:pt idx="52">
                  <c:v>4.0</c:v>
                </c:pt>
                <c:pt idx="53">
                  <c:v>4.5</c:v>
                </c:pt>
                <c:pt idx="54">
                  <c:v>5.0</c:v>
                </c:pt>
                <c:pt idx="55">
                  <c:v>5.5</c:v>
                </c:pt>
                <c:pt idx="56">
                  <c:v>6.0</c:v>
                </c:pt>
                <c:pt idx="57">
                  <c:v>7.0</c:v>
                </c:pt>
                <c:pt idx="58">
                  <c:v>8.0</c:v>
                </c:pt>
                <c:pt idx="59">
                  <c:v>9.0</c:v>
                </c:pt>
                <c:pt idx="60">
                  <c:v>10.0</c:v>
                </c:pt>
                <c:pt idx="61">
                  <c:v>11.0</c:v>
                </c:pt>
                <c:pt idx="62">
                  <c:v>12.0</c:v>
                </c:pt>
                <c:pt idx="63">
                  <c:v>14.0</c:v>
                </c:pt>
                <c:pt idx="64">
                  <c:v>16.0</c:v>
                </c:pt>
                <c:pt idx="65">
                  <c:v>18.0</c:v>
                </c:pt>
                <c:pt idx="66">
                  <c:v>20.0</c:v>
                </c:pt>
                <c:pt idx="67">
                  <c:v>23.0</c:v>
                </c:pt>
                <c:pt idx="68">
                  <c:v>26.0</c:v>
                </c:pt>
                <c:pt idx="69">
                  <c:v>30.0</c:v>
                </c:pt>
                <c:pt idx="70">
                  <c:v>35.0</c:v>
                </c:pt>
                <c:pt idx="71">
                  <c:v>40.0</c:v>
                </c:pt>
                <c:pt idx="72">
                  <c:v>45.0</c:v>
                </c:pt>
                <c:pt idx="73">
                  <c:v>50.0</c:v>
                </c:pt>
                <c:pt idx="74">
                  <c:v>55.0</c:v>
                </c:pt>
                <c:pt idx="75">
                  <c:v>60.0</c:v>
                </c:pt>
                <c:pt idx="76">
                  <c:v>70.0</c:v>
                </c:pt>
                <c:pt idx="77">
                  <c:v>80.0</c:v>
                </c:pt>
                <c:pt idx="78">
                  <c:v>90.0</c:v>
                </c:pt>
                <c:pt idx="79">
                  <c:v>100.0</c:v>
                </c:pt>
                <c:pt idx="80">
                  <c:v>110.0</c:v>
                </c:pt>
                <c:pt idx="81">
                  <c:v>120.0</c:v>
                </c:pt>
                <c:pt idx="82">
                  <c:v>140.0</c:v>
                </c:pt>
                <c:pt idx="83">
                  <c:v>160.0</c:v>
                </c:pt>
                <c:pt idx="84">
                  <c:v>180.0</c:v>
                </c:pt>
                <c:pt idx="85">
                  <c:v>200.0</c:v>
                </c:pt>
                <c:pt idx="86">
                  <c:v>230.0</c:v>
                </c:pt>
                <c:pt idx="87">
                  <c:v>260.0</c:v>
                </c:pt>
                <c:pt idx="88">
                  <c:v>300.0</c:v>
                </c:pt>
                <c:pt idx="89">
                  <c:v>350.0</c:v>
                </c:pt>
                <c:pt idx="90">
                  <c:v>400.0</c:v>
                </c:pt>
                <c:pt idx="91">
                  <c:v>450.0</c:v>
                </c:pt>
                <c:pt idx="92">
                  <c:v>500.0</c:v>
                </c:pt>
                <c:pt idx="93">
                  <c:v>550.0</c:v>
                </c:pt>
                <c:pt idx="94">
                  <c:v>600.0</c:v>
                </c:pt>
                <c:pt idx="95">
                  <c:v>700.0</c:v>
                </c:pt>
                <c:pt idx="96">
                  <c:v>800.0</c:v>
                </c:pt>
                <c:pt idx="97">
                  <c:v>900.0</c:v>
                </c:pt>
                <c:pt idx="98">
                  <c:v>1000.0</c:v>
                </c:pt>
                <c:pt idx="99">
                  <c:v>2000.0</c:v>
                </c:pt>
                <c:pt idx="100">
                  <c:v>3000.0</c:v>
                </c:pt>
                <c:pt idx="101">
                  <c:v>4000.0</c:v>
                </c:pt>
                <c:pt idx="102">
                  <c:v>5000.0</c:v>
                </c:pt>
                <c:pt idx="103">
                  <c:v>6000.0</c:v>
                </c:pt>
                <c:pt idx="104">
                  <c:v>7000.0</c:v>
                </c:pt>
                <c:pt idx="105">
                  <c:v>8000.0</c:v>
                </c:pt>
                <c:pt idx="106">
                  <c:v>9000.0</c:v>
                </c:pt>
                <c:pt idx="107">
                  <c:v>10000.0</c:v>
                </c:pt>
              </c:numCache>
            </c:numRef>
          </c:xVal>
          <c:yVal>
            <c:numRef>
              <c:f>Sheet2!$E$4:$E$111</c:f>
              <c:numCache>
                <c:formatCode>0.00E+00</c:formatCode>
                <c:ptCount val="108"/>
                <c:pt idx="0">
                  <c:v>1.5114000000003E-138</c:v>
                </c:pt>
                <c:pt idx="1">
                  <c:v>4.17810000000053E-88</c:v>
                </c:pt>
                <c:pt idx="2">
                  <c:v>9.82730000000071E-53</c:v>
                </c:pt>
                <c:pt idx="3">
                  <c:v>4.87700000000026E-38</c:v>
                </c:pt>
                <c:pt idx="4">
                  <c:v>6.92450000000028E-30</c:v>
                </c:pt>
                <c:pt idx="5">
                  <c:v>1.07610000000004E-24</c:v>
                </c:pt>
                <c:pt idx="6">
                  <c:v>1.08550000000003E-19</c:v>
                </c:pt>
                <c:pt idx="7">
                  <c:v>1.84650000000004E-16</c:v>
                </c:pt>
                <c:pt idx="8">
                  <c:v>1.34490000000002E-13</c:v>
                </c:pt>
                <c:pt idx="9">
                  <c:v>2.88330000000005E-11</c:v>
                </c:pt>
                <c:pt idx="10">
                  <c:v>1.08700000000001E-9</c:v>
                </c:pt>
                <c:pt idx="11">
                  <c:v>1.49900000000002E-8</c:v>
                </c:pt>
                <c:pt idx="12">
                  <c:v>1.09790000000001E-7</c:v>
                </c:pt>
                <c:pt idx="13">
                  <c:v>5.26490000000003E-7</c:v>
                </c:pt>
                <c:pt idx="14">
                  <c:v>1.87580000000001E-6</c:v>
                </c:pt>
                <c:pt idx="15">
                  <c:v>1.31220000000001E-5</c:v>
                </c:pt>
                <c:pt idx="16">
                  <c:v>5.49810000000004E-5</c:v>
                </c:pt>
                <c:pt idx="17" formatCode="General">
                  <c:v>0.000166900000000001</c:v>
                </c:pt>
                <c:pt idx="18" formatCode="General">
                  <c:v>0.000408000000000002</c:v>
                </c:pt>
                <c:pt idx="19" formatCode="General">
                  <c:v>0.000855780000000006</c:v>
                </c:pt>
                <c:pt idx="20" formatCode="General">
                  <c:v>0.0016037</c:v>
                </c:pt>
                <c:pt idx="21" formatCode="General">
                  <c:v>0.00443830000000004</c:v>
                </c:pt>
                <c:pt idx="22" formatCode="General">
                  <c:v>0.00988580000000007</c:v>
                </c:pt>
                <c:pt idx="23" formatCode="General">
                  <c:v>0.019039</c:v>
                </c:pt>
                <c:pt idx="24" formatCode="General">
                  <c:v>0.033068</c:v>
                </c:pt>
                <c:pt idx="25" formatCode="General">
                  <c:v>0.065935</c:v>
                </c:pt>
                <c:pt idx="26" formatCode="General">
                  <c:v>0.0673160000000005</c:v>
                </c:pt>
                <c:pt idx="27" formatCode="General">
                  <c:v>0.11676</c:v>
                </c:pt>
                <c:pt idx="28" formatCode="General">
                  <c:v>0.21987</c:v>
                </c:pt>
                <c:pt idx="29" formatCode="General">
                  <c:v>0.41963</c:v>
                </c:pt>
                <c:pt idx="30" formatCode="General">
                  <c:v>0.715700000000003</c:v>
                </c:pt>
                <c:pt idx="31" formatCode="General">
                  <c:v>1.125699999999994</c:v>
                </c:pt>
                <c:pt idx="32" formatCode="General">
                  <c:v>1.1352</c:v>
                </c:pt>
                <c:pt idx="33" formatCode="General">
                  <c:v>1.6656</c:v>
                </c:pt>
                <c:pt idx="34" formatCode="General">
                  <c:v>2.349699999999998</c:v>
                </c:pt>
                <c:pt idx="35" formatCode="General">
                  <c:v>3.1903</c:v>
                </c:pt>
                <c:pt idx="36" formatCode="General">
                  <c:v>5.3819</c:v>
                </c:pt>
                <c:pt idx="37" formatCode="General">
                  <c:v>8.303400000000024</c:v>
                </c:pt>
                <c:pt idx="38" formatCode="General">
                  <c:v>11.99</c:v>
                </c:pt>
                <c:pt idx="39" formatCode="General">
                  <c:v>12.031</c:v>
                </c:pt>
                <c:pt idx="40" formatCode="General">
                  <c:v>16.46199999999999</c:v>
                </c:pt>
                <c:pt idx="41" formatCode="General">
                  <c:v>21.713</c:v>
                </c:pt>
                <c:pt idx="42" formatCode="General">
                  <c:v>27.72499999999999</c:v>
                </c:pt>
                <c:pt idx="43" formatCode="General">
                  <c:v>41.90900000000001</c:v>
                </c:pt>
                <c:pt idx="44" formatCode="General">
                  <c:v>58.69600000000001</c:v>
                </c:pt>
                <c:pt idx="45" formatCode="General">
                  <c:v>77.70800000000001</c:v>
                </c:pt>
                <c:pt idx="46" formatCode="General">
                  <c:v>77.808</c:v>
                </c:pt>
                <c:pt idx="47" formatCode="General">
                  <c:v>98.554</c:v>
                </c:pt>
                <c:pt idx="48" formatCode="General">
                  <c:v>132.44</c:v>
                </c:pt>
                <c:pt idx="49" formatCode="General">
                  <c:v>168.49</c:v>
                </c:pt>
                <c:pt idx="50" formatCode="General">
                  <c:v>218.3</c:v>
                </c:pt>
                <c:pt idx="51" formatCode="General">
                  <c:v>281.1</c:v>
                </c:pt>
                <c:pt idx="52" formatCode="General">
                  <c:v>342.46</c:v>
                </c:pt>
                <c:pt idx="53" formatCode="General">
                  <c:v>401.03</c:v>
                </c:pt>
                <c:pt idx="54" formatCode="General">
                  <c:v>456.07</c:v>
                </c:pt>
                <c:pt idx="55" formatCode="General">
                  <c:v>507.2299999999989</c:v>
                </c:pt>
                <c:pt idx="56" formatCode="General">
                  <c:v>554.41</c:v>
                </c:pt>
                <c:pt idx="57" formatCode="General">
                  <c:v>637.17</c:v>
                </c:pt>
                <c:pt idx="58" formatCode="General">
                  <c:v>705.69</c:v>
                </c:pt>
                <c:pt idx="59" formatCode="General">
                  <c:v>761.7800000000005</c:v>
                </c:pt>
                <c:pt idx="60" formatCode="General">
                  <c:v>807.3</c:v>
                </c:pt>
                <c:pt idx="61" formatCode="General">
                  <c:v>843.9</c:v>
                </c:pt>
                <c:pt idx="62" formatCode="General">
                  <c:v>873.03</c:v>
                </c:pt>
                <c:pt idx="63" formatCode="General">
                  <c:v>913.64</c:v>
                </c:pt>
                <c:pt idx="64" formatCode="General">
                  <c:v>936.74</c:v>
                </c:pt>
                <c:pt idx="65" formatCode="General">
                  <c:v>947.65</c:v>
                </c:pt>
                <c:pt idx="66" formatCode="General">
                  <c:v>950.0599999999997</c:v>
                </c:pt>
                <c:pt idx="67" formatCode="General">
                  <c:v>943.16</c:v>
                </c:pt>
                <c:pt idx="68" formatCode="General">
                  <c:v>928.5</c:v>
                </c:pt>
                <c:pt idx="69" formatCode="General">
                  <c:v>902.61</c:v>
                </c:pt>
                <c:pt idx="70" formatCode="General">
                  <c:v>866.15</c:v>
                </c:pt>
                <c:pt idx="71" formatCode="General">
                  <c:v>829.14</c:v>
                </c:pt>
                <c:pt idx="72" formatCode="General">
                  <c:v>793.58</c:v>
                </c:pt>
                <c:pt idx="73" formatCode="General">
                  <c:v>760.2700000000005</c:v>
                </c:pt>
                <c:pt idx="74" formatCode="General">
                  <c:v>729.4299999999997</c:v>
                </c:pt>
                <c:pt idx="75" formatCode="General">
                  <c:v>701.0599999999997</c:v>
                </c:pt>
                <c:pt idx="76" formatCode="General">
                  <c:v>651.12</c:v>
                </c:pt>
                <c:pt idx="77" formatCode="General">
                  <c:v>608.9499999999994</c:v>
                </c:pt>
                <c:pt idx="78" formatCode="General">
                  <c:v>573.1</c:v>
                </c:pt>
                <c:pt idx="79" formatCode="General">
                  <c:v>542.37</c:v>
                </c:pt>
                <c:pt idx="80" formatCode="General">
                  <c:v>515.7800000000005</c:v>
                </c:pt>
                <c:pt idx="81" formatCode="General">
                  <c:v>492.59</c:v>
                </c:pt>
                <c:pt idx="82" formatCode="General">
                  <c:v>454.13</c:v>
                </c:pt>
                <c:pt idx="83" formatCode="General">
                  <c:v>423.6</c:v>
                </c:pt>
                <c:pt idx="84" formatCode="General">
                  <c:v>398.7899999999989</c:v>
                </c:pt>
                <c:pt idx="85" formatCode="General">
                  <c:v>378.25</c:v>
                </c:pt>
                <c:pt idx="86" formatCode="General">
                  <c:v>353.31</c:v>
                </c:pt>
                <c:pt idx="87" formatCode="General">
                  <c:v>333.52</c:v>
                </c:pt>
                <c:pt idx="88" formatCode="General">
                  <c:v>312.7299999999989</c:v>
                </c:pt>
                <c:pt idx="89" formatCode="General">
                  <c:v>292.94</c:v>
                </c:pt>
                <c:pt idx="90" formatCode="General">
                  <c:v>277.7899999999989</c:v>
                </c:pt>
                <c:pt idx="91" formatCode="General">
                  <c:v>265.8399999999996</c:v>
                </c:pt>
                <c:pt idx="92" formatCode="General">
                  <c:v>256.18</c:v>
                </c:pt>
                <c:pt idx="93" formatCode="General">
                  <c:v>248.22</c:v>
                </c:pt>
                <c:pt idx="94" formatCode="General">
                  <c:v>241.57</c:v>
                </c:pt>
                <c:pt idx="95" formatCode="General">
                  <c:v>231.1</c:v>
                </c:pt>
                <c:pt idx="96" formatCode="General">
                  <c:v>223.28</c:v>
                </c:pt>
                <c:pt idx="97" formatCode="General">
                  <c:v>217.24</c:v>
                </c:pt>
                <c:pt idx="98" formatCode="General">
                  <c:v>212.4500000000001</c:v>
                </c:pt>
                <c:pt idx="99" formatCode="General">
                  <c:v>192.09</c:v>
                </c:pt>
                <c:pt idx="100" formatCode="General">
                  <c:v>186.31</c:v>
                </c:pt>
                <c:pt idx="101" formatCode="General">
                  <c:v>183.84</c:v>
                </c:pt>
                <c:pt idx="102" formatCode="General">
                  <c:v>182.54</c:v>
                </c:pt>
                <c:pt idx="103" formatCode="General">
                  <c:v>181.78</c:v>
                </c:pt>
                <c:pt idx="104" formatCode="General">
                  <c:v>181.29</c:v>
                </c:pt>
                <c:pt idx="105" formatCode="General">
                  <c:v>180.96</c:v>
                </c:pt>
                <c:pt idx="106" formatCode="General">
                  <c:v>180.72</c:v>
                </c:pt>
                <c:pt idx="107" formatCode="General">
                  <c:v>180.55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Sheet2!$F$2</c:f>
              <c:strCache>
                <c:ptCount val="1"/>
                <c:pt idx="0">
                  <c:v>PWBA</c:v>
                </c:pt>
              </c:strCache>
            </c:strRef>
          </c:tx>
          <c:spPr>
            <a:ln>
              <a:solidFill>
                <a:srgbClr val="F79646">
                  <a:lumMod val="75000"/>
                </a:srgbClr>
              </a:solidFill>
              <a:prstDash val="sysDash"/>
            </a:ln>
          </c:spPr>
          <c:marker>
            <c:symbol val="none"/>
          </c:marker>
          <c:xVal>
            <c:numRef>
              <c:f>Sheet2!$A$4:$A$111</c:f>
              <c:numCache>
                <c:formatCode>General</c:formatCode>
                <c:ptCount val="108"/>
                <c:pt idx="0">
                  <c:v>0.011</c:v>
                </c:pt>
                <c:pt idx="1">
                  <c:v>0.012</c:v>
                </c:pt>
                <c:pt idx="2">
                  <c:v>0.014</c:v>
                </c:pt>
                <c:pt idx="3">
                  <c:v>0.0160000000000001</c:v>
                </c:pt>
                <c:pt idx="4">
                  <c:v>0.0180000000000001</c:v>
                </c:pt>
                <c:pt idx="5">
                  <c:v>0.02</c:v>
                </c:pt>
                <c:pt idx="6">
                  <c:v>0.023</c:v>
                </c:pt>
                <c:pt idx="7">
                  <c:v>0.0260000000000001</c:v>
                </c:pt>
                <c:pt idx="8">
                  <c:v>0.03</c:v>
                </c:pt>
                <c:pt idx="9">
                  <c:v>0.0350000000000001</c:v>
                </c:pt>
                <c:pt idx="10">
                  <c:v>0.0400000000000001</c:v>
                </c:pt>
                <c:pt idx="11">
                  <c:v>0.045</c:v>
                </c:pt>
                <c:pt idx="12">
                  <c:v>0.0500000000000001</c:v>
                </c:pt>
                <c:pt idx="13">
                  <c:v>0.0550000000000001</c:v>
                </c:pt>
                <c:pt idx="14">
                  <c:v>0.0600000000000001</c:v>
                </c:pt>
                <c:pt idx="15">
                  <c:v>0.07</c:v>
                </c:pt>
                <c:pt idx="16">
                  <c:v>0.0800000000000002</c:v>
                </c:pt>
                <c:pt idx="17">
                  <c:v>0.09</c:v>
                </c:pt>
                <c:pt idx="18">
                  <c:v>0.1</c:v>
                </c:pt>
                <c:pt idx="19">
                  <c:v>0.11</c:v>
                </c:pt>
                <c:pt idx="20">
                  <c:v>0.12</c:v>
                </c:pt>
                <c:pt idx="21">
                  <c:v>0.14</c:v>
                </c:pt>
                <c:pt idx="22">
                  <c:v>0.16</c:v>
                </c:pt>
                <c:pt idx="23">
                  <c:v>0.18</c:v>
                </c:pt>
                <c:pt idx="24">
                  <c:v>0.2</c:v>
                </c:pt>
                <c:pt idx="25">
                  <c:v>0.23</c:v>
                </c:pt>
                <c:pt idx="26">
                  <c:v>0.231</c:v>
                </c:pt>
                <c:pt idx="27">
                  <c:v>0.26</c:v>
                </c:pt>
                <c:pt idx="28">
                  <c:v>0.3</c:v>
                </c:pt>
                <c:pt idx="29">
                  <c:v>0.35</c:v>
                </c:pt>
                <c:pt idx="30">
                  <c:v>0.4</c:v>
                </c:pt>
                <c:pt idx="31">
                  <c:v>0.45</c:v>
                </c:pt>
                <c:pt idx="32">
                  <c:v>0.451</c:v>
                </c:pt>
                <c:pt idx="33">
                  <c:v>0.5</c:v>
                </c:pt>
                <c:pt idx="34">
                  <c:v>0.55</c:v>
                </c:pt>
                <c:pt idx="35">
                  <c:v>0.600000000000001</c:v>
                </c:pt>
                <c:pt idx="36">
                  <c:v>0.700000000000001</c:v>
                </c:pt>
                <c:pt idx="37">
                  <c:v>0.8</c:v>
                </c:pt>
                <c:pt idx="38">
                  <c:v>0.9</c:v>
                </c:pt>
                <c:pt idx="39">
                  <c:v>0.901</c:v>
                </c:pt>
                <c:pt idx="40">
                  <c:v>1.0</c:v>
                </c:pt>
                <c:pt idx="41">
                  <c:v>1.1</c:v>
                </c:pt>
                <c:pt idx="42">
                  <c:v>1.2</c:v>
                </c:pt>
                <c:pt idx="43">
                  <c:v>1.4</c:v>
                </c:pt>
                <c:pt idx="44">
                  <c:v>1.6</c:v>
                </c:pt>
                <c:pt idx="45">
                  <c:v>1.8</c:v>
                </c:pt>
                <c:pt idx="46">
                  <c:v>1.8</c:v>
                </c:pt>
                <c:pt idx="47">
                  <c:v>2.0</c:v>
                </c:pt>
                <c:pt idx="48">
                  <c:v>2.3</c:v>
                </c:pt>
                <c:pt idx="49">
                  <c:v>2.6</c:v>
                </c:pt>
                <c:pt idx="50">
                  <c:v>3.0</c:v>
                </c:pt>
                <c:pt idx="51">
                  <c:v>3.5</c:v>
                </c:pt>
                <c:pt idx="52">
                  <c:v>4.0</c:v>
                </c:pt>
                <c:pt idx="53">
                  <c:v>4.5</c:v>
                </c:pt>
                <c:pt idx="54">
                  <c:v>5.0</c:v>
                </c:pt>
                <c:pt idx="55">
                  <c:v>5.5</c:v>
                </c:pt>
                <c:pt idx="56">
                  <c:v>6.0</c:v>
                </c:pt>
                <c:pt idx="57">
                  <c:v>7.0</c:v>
                </c:pt>
                <c:pt idx="58">
                  <c:v>8.0</c:v>
                </c:pt>
                <c:pt idx="59">
                  <c:v>9.0</c:v>
                </c:pt>
                <c:pt idx="60">
                  <c:v>10.0</c:v>
                </c:pt>
                <c:pt idx="61">
                  <c:v>11.0</c:v>
                </c:pt>
                <c:pt idx="62">
                  <c:v>12.0</c:v>
                </c:pt>
                <c:pt idx="63">
                  <c:v>14.0</c:v>
                </c:pt>
                <c:pt idx="64">
                  <c:v>16.0</c:v>
                </c:pt>
                <c:pt idx="65">
                  <c:v>18.0</c:v>
                </c:pt>
                <c:pt idx="66">
                  <c:v>20.0</c:v>
                </c:pt>
                <c:pt idx="67">
                  <c:v>23.0</c:v>
                </c:pt>
                <c:pt idx="68">
                  <c:v>26.0</c:v>
                </c:pt>
                <c:pt idx="69">
                  <c:v>30.0</c:v>
                </c:pt>
                <c:pt idx="70">
                  <c:v>35.0</c:v>
                </c:pt>
                <c:pt idx="71">
                  <c:v>40.0</c:v>
                </c:pt>
                <c:pt idx="72">
                  <c:v>45.0</c:v>
                </c:pt>
                <c:pt idx="73">
                  <c:v>50.0</c:v>
                </c:pt>
                <c:pt idx="74">
                  <c:v>55.0</c:v>
                </c:pt>
                <c:pt idx="75">
                  <c:v>60.0</c:v>
                </c:pt>
                <c:pt idx="76">
                  <c:v>70.0</c:v>
                </c:pt>
                <c:pt idx="77">
                  <c:v>80.0</c:v>
                </c:pt>
                <c:pt idx="78">
                  <c:v>90.0</c:v>
                </c:pt>
                <c:pt idx="79">
                  <c:v>100.0</c:v>
                </c:pt>
                <c:pt idx="80">
                  <c:v>110.0</c:v>
                </c:pt>
                <c:pt idx="81">
                  <c:v>120.0</c:v>
                </c:pt>
                <c:pt idx="82">
                  <c:v>140.0</c:v>
                </c:pt>
                <c:pt idx="83">
                  <c:v>160.0</c:v>
                </c:pt>
                <c:pt idx="84">
                  <c:v>180.0</c:v>
                </c:pt>
                <c:pt idx="85">
                  <c:v>200.0</c:v>
                </c:pt>
                <c:pt idx="86">
                  <c:v>230.0</c:v>
                </c:pt>
                <c:pt idx="87">
                  <c:v>260.0</c:v>
                </c:pt>
                <c:pt idx="88">
                  <c:v>300.0</c:v>
                </c:pt>
                <c:pt idx="89">
                  <c:v>350.0</c:v>
                </c:pt>
                <c:pt idx="90">
                  <c:v>400.0</c:v>
                </c:pt>
                <c:pt idx="91">
                  <c:v>450.0</c:v>
                </c:pt>
                <c:pt idx="92">
                  <c:v>500.0</c:v>
                </c:pt>
                <c:pt idx="93">
                  <c:v>550.0</c:v>
                </c:pt>
                <c:pt idx="94">
                  <c:v>600.0</c:v>
                </c:pt>
                <c:pt idx="95">
                  <c:v>700.0</c:v>
                </c:pt>
                <c:pt idx="96">
                  <c:v>800.0</c:v>
                </c:pt>
                <c:pt idx="97">
                  <c:v>900.0</c:v>
                </c:pt>
                <c:pt idx="98">
                  <c:v>1000.0</c:v>
                </c:pt>
                <c:pt idx="99">
                  <c:v>2000.0</c:v>
                </c:pt>
                <c:pt idx="100">
                  <c:v>3000.0</c:v>
                </c:pt>
                <c:pt idx="101">
                  <c:v>4000.0</c:v>
                </c:pt>
                <c:pt idx="102">
                  <c:v>5000.0</c:v>
                </c:pt>
                <c:pt idx="103">
                  <c:v>6000.0</c:v>
                </c:pt>
                <c:pt idx="104">
                  <c:v>7000.0</c:v>
                </c:pt>
                <c:pt idx="105">
                  <c:v>8000.0</c:v>
                </c:pt>
                <c:pt idx="106">
                  <c:v>9000.0</c:v>
                </c:pt>
                <c:pt idx="107">
                  <c:v>10000.0</c:v>
                </c:pt>
              </c:numCache>
            </c:numRef>
          </c:xVal>
          <c:yVal>
            <c:numRef>
              <c:f>Sheet2!$F$4:$F$111</c:f>
              <c:numCache>
                <c:formatCode>0.00E+00</c:formatCode>
                <c:ptCount val="108"/>
                <c:pt idx="0">
                  <c:v>5.19790000000003E-9</c:v>
                </c:pt>
                <c:pt idx="1">
                  <c:v>2.66860000000003E-8</c:v>
                </c:pt>
                <c:pt idx="2">
                  <c:v>7.59100000000009E-8</c:v>
                </c:pt>
                <c:pt idx="3">
                  <c:v>3.18820000000004E-7</c:v>
                </c:pt>
                <c:pt idx="4">
                  <c:v>8.84130000000005E-7</c:v>
                </c:pt>
                <c:pt idx="5">
                  <c:v>1.96560000000001E-6</c:v>
                </c:pt>
                <c:pt idx="6">
                  <c:v>3.79950000000004E-6</c:v>
                </c:pt>
                <c:pt idx="7">
                  <c:v>8.58020000000006E-6</c:v>
                </c:pt>
                <c:pt idx="8">
                  <c:v>1.67970000000001E-5</c:v>
                </c:pt>
                <c:pt idx="9">
                  <c:v>3.53870000000003E-5</c:v>
                </c:pt>
                <c:pt idx="10">
                  <c:v>7.61030000000005E-5</c:v>
                </c:pt>
                <c:pt idx="11" formatCode="General">
                  <c:v>0.00014411</c:v>
                </c:pt>
                <c:pt idx="12" formatCode="General">
                  <c:v>0.0002491</c:v>
                </c:pt>
                <c:pt idx="13" formatCode="General">
                  <c:v>0.000402060000000001</c:v>
                </c:pt>
                <c:pt idx="14" formatCode="General">
                  <c:v>0.000615130000000003</c:v>
                </c:pt>
                <c:pt idx="15" formatCode="General">
                  <c:v>0.000901590000000006</c:v>
                </c:pt>
                <c:pt idx="16" formatCode="General">
                  <c:v>0.00175300000000001</c:v>
                </c:pt>
                <c:pt idx="17" formatCode="General">
                  <c:v>0.0030824</c:v>
                </c:pt>
                <c:pt idx="18" formatCode="General">
                  <c:v>0.0050299</c:v>
                </c:pt>
                <c:pt idx="19" formatCode="General">
                  <c:v>0.00774760000000004</c:v>
                </c:pt>
                <c:pt idx="20" formatCode="General">
                  <c:v>0.011398</c:v>
                </c:pt>
                <c:pt idx="21" formatCode="General">
                  <c:v>0.016153</c:v>
                </c:pt>
                <c:pt idx="22" formatCode="General">
                  <c:v>0.029698</c:v>
                </c:pt>
                <c:pt idx="23" formatCode="General">
                  <c:v>0.0498860000000004</c:v>
                </c:pt>
                <c:pt idx="24" formatCode="General">
                  <c:v>0.078285</c:v>
                </c:pt>
                <c:pt idx="25" formatCode="General">
                  <c:v>0.1165</c:v>
                </c:pt>
                <c:pt idx="26" formatCode="General">
                  <c:v>0.19577</c:v>
                </c:pt>
                <c:pt idx="27" formatCode="General">
                  <c:v>0.19892</c:v>
                </c:pt>
                <c:pt idx="28" formatCode="General">
                  <c:v>0.306180000000001</c:v>
                </c:pt>
                <c:pt idx="29" formatCode="General">
                  <c:v>0.5109</c:v>
                </c:pt>
                <c:pt idx="30" formatCode="General">
                  <c:v>0.87562</c:v>
                </c:pt>
                <c:pt idx="31" formatCode="General">
                  <c:v>1.3805</c:v>
                </c:pt>
                <c:pt idx="32" formatCode="General">
                  <c:v>2.0436</c:v>
                </c:pt>
                <c:pt idx="33" formatCode="General">
                  <c:v>2.0586</c:v>
                </c:pt>
                <c:pt idx="34" formatCode="General">
                  <c:v>2.8801</c:v>
                </c:pt>
                <c:pt idx="35" formatCode="General">
                  <c:v>3.902</c:v>
                </c:pt>
                <c:pt idx="36" formatCode="General">
                  <c:v>5.1191</c:v>
                </c:pt>
                <c:pt idx="37" formatCode="General">
                  <c:v>8.164700000000001</c:v>
                </c:pt>
                <c:pt idx="38" formatCode="General">
                  <c:v>12.048</c:v>
                </c:pt>
                <c:pt idx="39" formatCode="General">
                  <c:v>16.771</c:v>
                </c:pt>
                <c:pt idx="40" formatCode="General">
                  <c:v>16.822</c:v>
                </c:pt>
                <c:pt idx="41" formatCode="General">
                  <c:v>22.316</c:v>
                </c:pt>
                <c:pt idx="42" formatCode="General">
                  <c:v>28.649</c:v>
                </c:pt>
                <c:pt idx="43" formatCode="General">
                  <c:v>35.72600000000001</c:v>
                </c:pt>
                <c:pt idx="44" formatCode="General">
                  <c:v>51.90900000000001</c:v>
                </c:pt>
                <c:pt idx="45" formatCode="General">
                  <c:v>70.43</c:v>
                </c:pt>
                <c:pt idx="46" formatCode="General">
                  <c:v>90.85299999999998</c:v>
                </c:pt>
                <c:pt idx="47" formatCode="General">
                  <c:v>90.959</c:v>
                </c:pt>
                <c:pt idx="48" formatCode="General">
                  <c:v>112.77</c:v>
                </c:pt>
                <c:pt idx="49" formatCode="General">
                  <c:v>147.66</c:v>
                </c:pt>
                <c:pt idx="50" formatCode="General">
                  <c:v>184.06</c:v>
                </c:pt>
                <c:pt idx="51" formatCode="General">
                  <c:v>233.57</c:v>
                </c:pt>
                <c:pt idx="52" formatCode="General">
                  <c:v>295.11</c:v>
                </c:pt>
                <c:pt idx="53" formatCode="General">
                  <c:v>354.63</c:v>
                </c:pt>
                <c:pt idx="54" formatCode="General">
                  <c:v>411.1</c:v>
                </c:pt>
                <c:pt idx="55" formatCode="General">
                  <c:v>463.96</c:v>
                </c:pt>
                <c:pt idx="56" formatCode="General">
                  <c:v>512.98</c:v>
                </c:pt>
                <c:pt idx="57" formatCode="General">
                  <c:v>558.13</c:v>
                </c:pt>
                <c:pt idx="58" formatCode="General">
                  <c:v>637.23</c:v>
                </c:pt>
                <c:pt idx="59" formatCode="General">
                  <c:v>702.63</c:v>
                </c:pt>
                <c:pt idx="60" formatCode="General">
                  <c:v>756.09</c:v>
                </c:pt>
                <c:pt idx="61" formatCode="General">
                  <c:v>799.3499999999979</c:v>
                </c:pt>
                <c:pt idx="62" formatCode="General">
                  <c:v>833.98</c:v>
                </c:pt>
                <c:pt idx="63" formatCode="General">
                  <c:v>861.3599999999979</c:v>
                </c:pt>
                <c:pt idx="64" formatCode="General">
                  <c:v>898.88</c:v>
                </c:pt>
                <c:pt idx="65" formatCode="General">
                  <c:v>919.24</c:v>
                </c:pt>
                <c:pt idx="66" formatCode="General">
                  <c:v>927.59</c:v>
                </c:pt>
                <c:pt idx="67" formatCode="General">
                  <c:v>927.54</c:v>
                </c:pt>
                <c:pt idx="68" formatCode="General">
                  <c:v>917.1</c:v>
                </c:pt>
                <c:pt idx="69" formatCode="General">
                  <c:v>899.03</c:v>
                </c:pt>
                <c:pt idx="70" formatCode="General">
                  <c:v>868.8199999999994</c:v>
                </c:pt>
                <c:pt idx="71" formatCode="General">
                  <c:v>827.3199999999994</c:v>
                </c:pt>
                <c:pt idx="72" formatCode="General">
                  <c:v>785.7</c:v>
                </c:pt>
                <c:pt idx="73" formatCode="General">
                  <c:v>745.9299999999997</c:v>
                </c:pt>
                <c:pt idx="74" formatCode="General">
                  <c:v>708.7700000000005</c:v>
                </c:pt>
                <c:pt idx="75" formatCode="General">
                  <c:v>674.4399999999994</c:v>
                </c:pt>
                <c:pt idx="76" formatCode="General">
                  <c:v>642.87</c:v>
                </c:pt>
                <c:pt idx="77" formatCode="General">
                  <c:v>587.3</c:v>
                </c:pt>
                <c:pt idx="78" formatCode="General">
                  <c:v>540.3399999999992</c:v>
                </c:pt>
                <c:pt idx="79" formatCode="General">
                  <c:v>500.36</c:v>
                </c:pt>
                <c:pt idx="80" formatCode="General">
                  <c:v>466.01</c:v>
                </c:pt>
                <c:pt idx="81" formatCode="General">
                  <c:v>436.2299999999989</c:v>
                </c:pt>
                <c:pt idx="82" formatCode="General">
                  <c:v>410.18</c:v>
                </c:pt>
                <c:pt idx="83" formatCode="General">
                  <c:v>366.82</c:v>
                </c:pt>
                <c:pt idx="84" formatCode="General">
                  <c:v>332.19</c:v>
                </c:pt>
                <c:pt idx="85" formatCode="General">
                  <c:v>303.86</c:v>
                </c:pt>
                <c:pt idx="86" formatCode="General">
                  <c:v>280.27</c:v>
                </c:pt>
                <c:pt idx="87" formatCode="General">
                  <c:v>251.42</c:v>
                </c:pt>
                <c:pt idx="88" formatCode="General">
                  <c:v>228.28</c:v>
                </c:pt>
                <c:pt idx="89" formatCode="General">
                  <c:v>203.68</c:v>
                </c:pt>
                <c:pt idx="90" formatCode="General">
                  <c:v>179.91</c:v>
                </c:pt>
                <c:pt idx="91" formatCode="General">
                  <c:v>161.43</c:v>
                </c:pt>
                <c:pt idx="92" formatCode="General">
                  <c:v>146.57</c:v>
                </c:pt>
                <c:pt idx="93" formatCode="General">
                  <c:v>134.3800000000007</c:v>
                </c:pt>
                <c:pt idx="94" formatCode="General">
                  <c:v>124.19</c:v>
                </c:pt>
                <c:pt idx="95" formatCode="General">
                  <c:v>115.54</c:v>
                </c:pt>
                <c:pt idx="96" formatCode="General">
                  <c:v>101.58</c:v>
                </c:pt>
                <c:pt idx="97" formatCode="General">
                  <c:v>90.77599999999998</c:v>
                </c:pt>
                <c:pt idx="98" formatCode="General">
                  <c:v>82.21000000000002</c:v>
                </c:pt>
                <c:pt idx="99" formatCode="General">
                  <c:v>75.21100000000002</c:v>
                </c:pt>
                <c:pt idx="100" formatCode="General">
                  <c:v>41.524</c:v>
                </c:pt>
                <c:pt idx="101" formatCode="General">
                  <c:v>29.193</c:v>
                </c:pt>
                <c:pt idx="102" formatCode="General">
                  <c:v>22.695</c:v>
                </c:pt>
                <c:pt idx="103" formatCode="General">
                  <c:v>18.6370000000001</c:v>
                </c:pt>
                <c:pt idx="104" formatCode="General">
                  <c:v>15.89200000000002</c:v>
                </c:pt>
                <c:pt idx="105" formatCode="General">
                  <c:v>13.868</c:v>
                </c:pt>
                <c:pt idx="106" formatCode="General">
                  <c:v>12.313</c:v>
                </c:pt>
                <c:pt idx="107" formatCode="General">
                  <c:v>11.084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Sheet2!$H$2</c:f>
              <c:strCache>
                <c:ptCount val="1"/>
                <c:pt idx="0">
                  <c:v>Paul and Sacher</c:v>
                </c:pt>
              </c:strCache>
            </c:strRef>
          </c:tx>
          <c:spPr>
            <a:ln>
              <a:solidFill>
                <a:srgbClr val="FF0000"/>
              </a:solidFill>
              <a:prstDash val="sysDot"/>
            </a:ln>
          </c:spPr>
          <c:marker>
            <c:symbol val="none"/>
          </c:marker>
          <c:xVal>
            <c:numRef>
              <c:f>Sheet2!$H$4:$H$57</c:f>
              <c:numCache>
                <c:formatCode>General</c:formatCode>
                <c:ptCount val="54"/>
                <c:pt idx="0">
                  <c:v>0.1</c:v>
                </c:pt>
                <c:pt idx="1">
                  <c:v>0.11</c:v>
                </c:pt>
                <c:pt idx="2">
                  <c:v>0.12</c:v>
                </c:pt>
                <c:pt idx="3">
                  <c:v>0.14</c:v>
                </c:pt>
                <c:pt idx="4">
                  <c:v>0.16</c:v>
                </c:pt>
                <c:pt idx="5">
                  <c:v>0.18</c:v>
                </c:pt>
                <c:pt idx="6">
                  <c:v>0.2</c:v>
                </c:pt>
                <c:pt idx="7">
                  <c:v>0.23</c:v>
                </c:pt>
                <c:pt idx="8">
                  <c:v>0.26</c:v>
                </c:pt>
                <c:pt idx="9">
                  <c:v>0.3</c:v>
                </c:pt>
                <c:pt idx="10">
                  <c:v>0.35</c:v>
                </c:pt>
                <c:pt idx="11">
                  <c:v>0.4</c:v>
                </c:pt>
                <c:pt idx="12">
                  <c:v>0.45</c:v>
                </c:pt>
                <c:pt idx="13">
                  <c:v>0.5</c:v>
                </c:pt>
                <c:pt idx="14">
                  <c:v>0.55</c:v>
                </c:pt>
                <c:pt idx="15">
                  <c:v>0.600000000000001</c:v>
                </c:pt>
                <c:pt idx="16">
                  <c:v>0.700000000000001</c:v>
                </c:pt>
                <c:pt idx="17">
                  <c:v>0.8</c:v>
                </c:pt>
                <c:pt idx="18">
                  <c:v>0.9</c:v>
                </c:pt>
                <c:pt idx="19">
                  <c:v>1.0</c:v>
                </c:pt>
                <c:pt idx="20">
                  <c:v>1.1</c:v>
                </c:pt>
                <c:pt idx="21">
                  <c:v>1.2</c:v>
                </c:pt>
                <c:pt idx="22">
                  <c:v>1.4</c:v>
                </c:pt>
                <c:pt idx="23">
                  <c:v>1.6</c:v>
                </c:pt>
                <c:pt idx="24">
                  <c:v>1.8</c:v>
                </c:pt>
                <c:pt idx="25">
                  <c:v>2.0</c:v>
                </c:pt>
                <c:pt idx="26">
                  <c:v>2.3</c:v>
                </c:pt>
                <c:pt idx="27">
                  <c:v>2.6</c:v>
                </c:pt>
                <c:pt idx="28">
                  <c:v>3.0</c:v>
                </c:pt>
                <c:pt idx="29">
                  <c:v>3.5</c:v>
                </c:pt>
                <c:pt idx="30">
                  <c:v>4.0</c:v>
                </c:pt>
                <c:pt idx="31">
                  <c:v>4.5</c:v>
                </c:pt>
                <c:pt idx="32">
                  <c:v>5.0</c:v>
                </c:pt>
                <c:pt idx="33">
                  <c:v>5.5</c:v>
                </c:pt>
                <c:pt idx="34">
                  <c:v>6.0</c:v>
                </c:pt>
                <c:pt idx="35">
                  <c:v>7.0</c:v>
                </c:pt>
                <c:pt idx="36">
                  <c:v>8.0</c:v>
                </c:pt>
                <c:pt idx="37">
                  <c:v>9.0</c:v>
                </c:pt>
                <c:pt idx="38">
                  <c:v>10.0</c:v>
                </c:pt>
                <c:pt idx="39">
                  <c:v>11.0</c:v>
                </c:pt>
                <c:pt idx="40">
                  <c:v>12.0</c:v>
                </c:pt>
                <c:pt idx="41">
                  <c:v>14.0</c:v>
                </c:pt>
                <c:pt idx="42">
                  <c:v>16.0</c:v>
                </c:pt>
                <c:pt idx="43">
                  <c:v>18.0</c:v>
                </c:pt>
                <c:pt idx="44">
                  <c:v>20.0</c:v>
                </c:pt>
                <c:pt idx="45">
                  <c:v>23.0</c:v>
                </c:pt>
                <c:pt idx="46">
                  <c:v>26.0</c:v>
                </c:pt>
                <c:pt idx="47">
                  <c:v>30.0</c:v>
                </c:pt>
                <c:pt idx="48">
                  <c:v>35.0</c:v>
                </c:pt>
                <c:pt idx="49">
                  <c:v>40.0</c:v>
                </c:pt>
                <c:pt idx="50">
                  <c:v>45.0</c:v>
                </c:pt>
                <c:pt idx="51">
                  <c:v>50.0</c:v>
                </c:pt>
                <c:pt idx="52">
                  <c:v>55.0</c:v>
                </c:pt>
                <c:pt idx="53">
                  <c:v>60.0</c:v>
                </c:pt>
              </c:numCache>
            </c:numRef>
          </c:xVal>
          <c:yVal>
            <c:numRef>
              <c:f>Sheet2!$I$4:$I$57</c:f>
              <c:numCache>
                <c:formatCode>General</c:formatCode>
                <c:ptCount val="54"/>
                <c:pt idx="0">
                  <c:v>0.00029064</c:v>
                </c:pt>
                <c:pt idx="1">
                  <c:v>0.00066945</c:v>
                </c:pt>
                <c:pt idx="2">
                  <c:v>0.0013535</c:v>
                </c:pt>
                <c:pt idx="3">
                  <c:v>0.00410660000000001</c:v>
                </c:pt>
                <c:pt idx="4">
                  <c:v>0.00959540000000007</c:v>
                </c:pt>
                <c:pt idx="5">
                  <c:v>0.018937</c:v>
                </c:pt>
                <c:pt idx="6">
                  <c:v>0.033262</c:v>
                </c:pt>
                <c:pt idx="7">
                  <c:v>0.06682</c:v>
                </c:pt>
                <c:pt idx="8">
                  <c:v>0.1181</c:v>
                </c:pt>
                <c:pt idx="9">
                  <c:v>0.22111</c:v>
                </c:pt>
                <c:pt idx="10">
                  <c:v>0.41324</c:v>
                </c:pt>
                <c:pt idx="11">
                  <c:v>0.697660000000001</c:v>
                </c:pt>
                <c:pt idx="12">
                  <c:v>1.093</c:v>
                </c:pt>
                <c:pt idx="13">
                  <c:v>1.617799999999994</c:v>
                </c:pt>
                <c:pt idx="14">
                  <c:v>2.2791</c:v>
                </c:pt>
                <c:pt idx="15">
                  <c:v>3.091499999999998</c:v>
                </c:pt>
                <c:pt idx="16">
                  <c:v>5.1994</c:v>
                </c:pt>
                <c:pt idx="17">
                  <c:v>8.029300000000001</c:v>
                </c:pt>
                <c:pt idx="18">
                  <c:v>11.549</c:v>
                </c:pt>
                <c:pt idx="19">
                  <c:v>15.836</c:v>
                </c:pt>
                <c:pt idx="20">
                  <c:v>20.876</c:v>
                </c:pt>
                <c:pt idx="21">
                  <c:v>26.662</c:v>
                </c:pt>
                <c:pt idx="22">
                  <c:v>40.402</c:v>
                </c:pt>
                <c:pt idx="23">
                  <c:v>57.10100000000001</c:v>
                </c:pt>
                <c:pt idx="24">
                  <c:v>75.88899999999998</c:v>
                </c:pt>
                <c:pt idx="25">
                  <c:v>96.662</c:v>
                </c:pt>
                <c:pt idx="26">
                  <c:v>131.09</c:v>
                </c:pt>
                <c:pt idx="27">
                  <c:v>167.08</c:v>
                </c:pt>
                <c:pt idx="28">
                  <c:v>217.04</c:v>
                </c:pt>
                <c:pt idx="29">
                  <c:v>281.02</c:v>
                </c:pt>
                <c:pt idx="30">
                  <c:v>343.36</c:v>
                </c:pt>
                <c:pt idx="31">
                  <c:v>404.56</c:v>
                </c:pt>
                <c:pt idx="32">
                  <c:v>463.53</c:v>
                </c:pt>
                <c:pt idx="33">
                  <c:v>517.0499999999994</c:v>
                </c:pt>
                <c:pt idx="34">
                  <c:v>566.67</c:v>
                </c:pt>
                <c:pt idx="35">
                  <c:v>656.11</c:v>
                </c:pt>
                <c:pt idx="36">
                  <c:v>731.99</c:v>
                </c:pt>
                <c:pt idx="37">
                  <c:v>794.73</c:v>
                </c:pt>
                <c:pt idx="38">
                  <c:v>845.92</c:v>
                </c:pt>
                <c:pt idx="39">
                  <c:v>886.58</c:v>
                </c:pt>
                <c:pt idx="40">
                  <c:v>918.16</c:v>
                </c:pt>
                <c:pt idx="41">
                  <c:v>961.04</c:v>
                </c:pt>
                <c:pt idx="42">
                  <c:v>983.24</c:v>
                </c:pt>
                <c:pt idx="43">
                  <c:v>993.88</c:v>
                </c:pt>
                <c:pt idx="44">
                  <c:v>991.4</c:v>
                </c:pt>
                <c:pt idx="45">
                  <c:v>974.6700000000005</c:v>
                </c:pt>
                <c:pt idx="46">
                  <c:v>947.8499999999979</c:v>
                </c:pt>
                <c:pt idx="47">
                  <c:v>896.25</c:v>
                </c:pt>
                <c:pt idx="48">
                  <c:v>830.9</c:v>
                </c:pt>
                <c:pt idx="49">
                  <c:v>765.6800000000005</c:v>
                </c:pt>
                <c:pt idx="50">
                  <c:v>703.63</c:v>
                </c:pt>
                <c:pt idx="51">
                  <c:v>646.0</c:v>
                </c:pt>
                <c:pt idx="52">
                  <c:v>593.0599999999994</c:v>
                </c:pt>
                <c:pt idx="53">
                  <c:v>544.64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Sheet2!$K$2</c:f>
              <c:strCache>
                <c:ptCount val="1"/>
                <c:pt idx="0">
                  <c:v>Kahoul et al.</c:v>
                </c:pt>
              </c:strCache>
            </c:strRef>
          </c:tx>
          <c:spPr>
            <a:ln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c:spPr>
          <c:marker>
            <c:symbol val="none"/>
          </c:marker>
          <c:xVal>
            <c:numRef>
              <c:f>Sheet2!$K$4:$K$57</c:f>
              <c:numCache>
                <c:formatCode>General</c:formatCode>
                <c:ptCount val="54"/>
                <c:pt idx="0">
                  <c:v>0.1</c:v>
                </c:pt>
                <c:pt idx="1">
                  <c:v>0.11</c:v>
                </c:pt>
                <c:pt idx="2">
                  <c:v>0.12</c:v>
                </c:pt>
                <c:pt idx="3">
                  <c:v>0.14</c:v>
                </c:pt>
                <c:pt idx="4">
                  <c:v>0.16</c:v>
                </c:pt>
                <c:pt idx="5">
                  <c:v>0.18</c:v>
                </c:pt>
                <c:pt idx="6">
                  <c:v>0.2</c:v>
                </c:pt>
                <c:pt idx="7">
                  <c:v>0.23</c:v>
                </c:pt>
                <c:pt idx="8">
                  <c:v>0.26</c:v>
                </c:pt>
                <c:pt idx="9">
                  <c:v>0.3</c:v>
                </c:pt>
                <c:pt idx="10">
                  <c:v>0.35</c:v>
                </c:pt>
                <c:pt idx="11">
                  <c:v>0.4</c:v>
                </c:pt>
                <c:pt idx="12">
                  <c:v>0.45</c:v>
                </c:pt>
                <c:pt idx="13">
                  <c:v>0.5</c:v>
                </c:pt>
                <c:pt idx="14">
                  <c:v>0.55</c:v>
                </c:pt>
                <c:pt idx="15">
                  <c:v>0.600000000000001</c:v>
                </c:pt>
                <c:pt idx="16">
                  <c:v>0.700000000000001</c:v>
                </c:pt>
                <c:pt idx="17">
                  <c:v>0.8</c:v>
                </c:pt>
                <c:pt idx="18">
                  <c:v>0.9</c:v>
                </c:pt>
                <c:pt idx="19">
                  <c:v>1.0</c:v>
                </c:pt>
                <c:pt idx="20">
                  <c:v>1.1</c:v>
                </c:pt>
                <c:pt idx="21">
                  <c:v>1.2</c:v>
                </c:pt>
                <c:pt idx="22">
                  <c:v>1.4</c:v>
                </c:pt>
                <c:pt idx="23">
                  <c:v>1.6</c:v>
                </c:pt>
                <c:pt idx="24">
                  <c:v>1.8</c:v>
                </c:pt>
                <c:pt idx="25">
                  <c:v>2.0</c:v>
                </c:pt>
                <c:pt idx="26">
                  <c:v>2.3</c:v>
                </c:pt>
                <c:pt idx="27">
                  <c:v>2.6</c:v>
                </c:pt>
                <c:pt idx="28">
                  <c:v>3.0</c:v>
                </c:pt>
                <c:pt idx="29">
                  <c:v>3.5</c:v>
                </c:pt>
                <c:pt idx="30">
                  <c:v>4.0</c:v>
                </c:pt>
                <c:pt idx="31">
                  <c:v>4.5</c:v>
                </c:pt>
                <c:pt idx="32">
                  <c:v>5.0</c:v>
                </c:pt>
                <c:pt idx="33">
                  <c:v>5.5</c:v>
                </c:pt>
                <c:pt idx="34">
                  <c:v>6.0</c:v>
                </c:pt>
                <c:pt idx="35">
                  <c:v>7.0</c:v>
                </c:pt>
                <c:pt idx="36">
                  <c:v>8.0</c:v>
                </c:pt>
                <c:pt idx="37">
                  <c:v>9.0</c:v>
                </c:pt>
                <c:pt idx="38">
                  <c:v>10.0</c:v>
                </c:pt>
                <c:pt idx="39">
                  <c:v>11.0</c:v>
                </c:pt>
                <c:pt idx="40">
                  <c:v>12.0</c:v>
                </c:pt>
                <c:pt idx="41">
                  <c:v>14.0</c:v>
                </c:pt>
                <c:pt idx="42">
                  <c:v>16.0</c:v>
                </c:pt>
                <c:pt idx="43">
                  <c:v>18.0</c:v>
                </c:pt>
                <c:pt idx="44">
                  <c:v>20.0</c:v>
                </c:pt>
                <c:pt idx="45">
                  <c:v>23.0</c:v>
                </c:pt>
                <c:pt idx="46">
                  <c:v>26.0</c:v>
                </c:pt>
                <c:pt idx="47">
                  <c:v>30.0</c:v>
                </c:pt>
                <c:pt idx="48">
                  <c:v>35.0</c:v>
                </c:pt>
                <c:pt idx="49">
                  <c:v>40.0</c:v>
                </c:pt>
                <c:pt idx="50">
                  <c:v>45.0</c:v>
                </c:pt>
                <c:pt idx="51">
                  <c:v>50.0</c:v>
                </c:pt>
                <c:pt idx="52">
                  <c:v>55.0</c:v>
                </c:pt>
                <c:pt idx="53">
                  <c:v>60.0</c:v>
                </c:pt>
              </c:numCache>
            </c:numRef>
          </c:xVal>
          <c:yVal>
            <c:numRef>
              <c:f>Sheet2!$L$4:$L$57</c:f>
              <c:numCache>
                <c:formatCode>General</c:formatCode>
                <c:ptCount val="54"/>
                <c:pt idx="0">
                  <c:v>0.000364901000000002</c:v>
                </c:pt>
                <c:pt idx="1">
                  <c:v>0.000673681000000004</c:v>
                </c:pt>
                <c:pt idx="2">
                  <c:v>0.00116259</c:v>
                </c:pt>
                <c:pt idx="3">
                  <c:v>0.0029588</c:v>
                </c:pt>
                <c:pt idx="4">
                  <c:v>0.00642935000000003</c:v>
                </c:pt>
                <c:pt idx="5">
                  <c:v>0.0124333</c:v>
                </c:pt>
                <c:pt idx="6">
                  <c:v>0.0219936</c:v>
                </c:pt>
                <c:pt idx="7">
                  <c:v>0.0455719</c:v>
                </c:pt>
                <c:pt idx="8">
                  <c:v>0.0841398000000002</c:v>
                </c:pt>
                <c:pt idx="9">
                  <c:v>0.167026</c:v>
                </c:pt>
                <c:pt idx="10">
                  <c:v>0.337409000000002</c:v>
                </c:pt>
                <c:pt idx="11">
                  <c:v>0.602609</c:v>
                </c:pt>
                <c:pt idx="12">
                  <c:v>0.983242999999997</c:v>
                </c:pt>
                <c:pt idx="13">
                  <c:v>1.49766</c:v>
                </c:pt>
                <c:pt idx="14">
                  <c:v>2.16161</c:v>
                </c:pt>
                <c:pt idx="15">
                  <c:v>2.98812</c:v>
                </c:pt>
                <c:pt idx="16">
                  <c:v>5.16797999999997</c:v>
                </c:pt>
                <c:pt idx="17">
                  <c:v>8.092480000000026</c:v>
                </c:pt>
                <c:pt idx="18">
                  <c:v>11.7851</c:v>
                </c:pt>
                <c:pt idx="19">
                  <c:v>16.2449</c:v>
                </c:pt>
                <c:pt idx="20">
                  <c:v>21.4536</c:v>
                </c:pt>
                <c:pt idx="21">
                  <c:v>27.3802999999999</c:v>
                </c:pt>
                <c:pt idx="22">
                  <c:v>41.22730000000011</c:v>
                </c:pt>
                <c:pt idx="23">
                  <c:v>57.42810000000017</c:v>
                </c:pt>
                <c:pt idx="24">
                  <c:v>75.60559999999998</c:v>
                </c:pt>
                <c:pt idx="25">
                  <c:v>95.39839999999998</c:v>
                </c:pt>
                <c:pt idx="26">
                  <c:v>127.405</c:v>
                </c:pt>
                <c:pt idx="27">
                  <c:v>161.3570000000007</c:v>
                </c:pt>
                <c:pt idx="28">
                  <c:v>208.353</c:v>
                </c:pt>
                <c:pt idx="29">
                  <c:v>268.0109999999996</c:v>
                </c:pt>
                <c:pt idx="30">
                  <c:v>327.02</c:v>
                </c:pt>
                <c:pt idx="31">
                  <c:v>384.2389999999978</c:v>
                </c:pt>
                <c:pt idx="32">
                  <c:v>438.9889999999978</c:v>
                </c:pt>
                <c:pt idx="33">
                  <c:v>490.8969999999986</c:v>
                </c:pt>
                <c:pt idx="34">
                  <c:v>539.7930000000035</c:v>
                </c:pt>
                <c:pt idx="35">
                  <c:v>628.4679999999972</c:v>
                </c:pt>
                <c:pt idx="36">
                  <c:v>705.515</c:v>
                </c:pt>
                <c:pt idx="37">
                  <c:v>771.9880000000005</c:v>
                </c:pt>
                <c:pt idx="38">
                  <c:v>829.09</c:v>
                </c:pt>
                <c:pt idx="39">
                  <c:v>877.991</c:v>
                </c:pt>
                <c:pt idx="40">
                  <c:v>919.765</c:v>
                </c:pt>
                <c:pt idx="41">
                  <c:v>985.612</c:v>
                </c:pt>
                <c:pt idx="42">
                  <c:v>1032.83</c:v>
                </c:pt>
                <c:pt idx="43">
                  <c:v>1066.02</c:v>
                </c:pt>
                <c:pt idx="44">
                  <c:v>1088.58</c:v>
                </c:pt>
                <c:pt idx="45">
                  <c:v>1107.86</c:v>
                </c:pt>
                <c:pt idx="46">
                  <c:v>1114.79</c:v>
                </c:pt>
                <c:pt idx="47">
                  <c:v>1111.49</c:v>
                </c:pt>
                <c:pt idx="48">
                  <c:v>1095.13</c:v>
                </c:pt>
                <c:pt idx="49">
                  <c:v>1071.33</c:v>
                </c:pt>
                <c:pt idx="50">
                  <c:v>1043.88</c:v>
                </c:pt>
                <c:pt idx="51">
                  <c:v>1014.92</c:v>
                </c:pt>
                <c:pt idx="52">
                  <c:v>985.706</c:v>
                </c:pt>
                <c:pt idx="53">
                  <c:v>956.939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3076552"/>
        <c:axId val="513112824"/>
      </c:scatterChart>
      <c:valAx>
        <c:axId val="513076552"/>
        <c:scaling>
          <c:logBase val="10.0"/>
          <c:orientation val="minMax"/>
          <c:max val="10000.0"/>
          <c:min val="0.1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Energy (MeV)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513112824"/>
        <c:crossesAt val="0.0"/>
        <c:crossBetween val="midCat"/>
      </c:valAx>
      <c:valAx>
        <c:axId val="513112824"/>
        <c:scaling>
          <c:orientation val="minMax"/>
          <c:max val="1200.0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Cross section (barn)</a:t>
                </a:r>
              </a:p>
            </c:rich>
          </c:tx>
          <c:layout/>
          <c:overlay val="0"/>
        </c:title>
        <c:numFmt formatCode="0" sourceLinked="0"/>
        <c:majorTickMark val="in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513076552"/>
        <c:crossesAt val="0.01"/>
        <c:crossBetween val="midCat"/>
      </c:valAx>
      <c:spPr>
        <a:ln>
          <a:solidFill>
            <a:schemeClr val="tx1"/>
          </a:solidFill>
        </a:ln>
      </c:spPr>
    </c:plotArea>
    <c:legend>
      <c:legendPos val="t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968673718991"/>
          <c:y val="0.193779954434971"/>
          <c:w val="0.786163908082914"/>
          <c:h val="0.68373586666868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ECPSSR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Sheet1!$A$3:$A$111</c:f>
              <c:numCache>
                <c:formatCode>General</c:formatCode>
                <c:ptCount val="109"/>
                <c:pt idx="0">
                  <c:v>0.01</c:v>
                </c:pt>
                <c:pt idx="1">
                  <c:v>0.011</c:v>
                </c:pt>
                <c:pt idx="2">
                  <c:v>0.012</c:v>
                </c:pt>
                <c:pt idx="3">
                  <c:v>0.014</c:v>
                </c:pt>
                <c:pt idx="4">
                  <c:v>0.016</c:v>
                </c:pt>
                <c:pt idx="5">
                  <c:v>0.0180000000000001</c:v>
                </c:pt>
                <c:pt idx="6">
                  <c:v>0.02</c:v>
                </c:pt>
                <c:pt idx="7">
                  <c:v>0.023</c:v>
                </c:pt>
                <c:pt idx="8">
                  <c:v>0.0260000000000001</c:v>
                </c:pt>
                <c:pt idx="9">
                  <c:v>0.0300000000000001</c:v>
                </c:pt>
                <c:pt idx="10">
                  <c:v>0.0350000000000001</c:v>
                </c:pt>
                <c:pt idx="11">
                  <c:v>0.0400000000000001</c:v>
                </c:pt>
                <c:pt idx="12">
                  <c:v>0.045</c:v>
                </c:pt>
                <c:pt idx="13">
                  <c:v>0.0500000000000001</c:v>
                </c:pt>
                <c:pt idx="14">
                  <c:v>0.0550000000000001</c:v>
                </c:pt>
                <c:pt idx="15">
                  <c:v>0.0600000000000001</c:v>
                </c:pt>
                <c:pt idx="16">
                  <c:v>0.07</c:v>
                </c:pt>
                <c:pt idx="17">
                  <c:v>0.0800000000000001</c:v>
                </c:pt>
                <c:pt idx="18">
                  <c:v>0.09</c:v>
                </c:pt>
                <c:pt idx="19">
                  <c:v>0.1</c:v>
                </c:pt>
                <c:pt idx="20">
                  <c:v>0.11</c:v>
                </c:pt>
                <c:pt idx="21">
                  <c:v>0.12</c:v>
                </c:pt>
                <c:pt idx="22">
                  <c:v>0.14</c:v>
                </c:pt>
                <c:pt idx="23">
                  <c:v>0.16</c:v>
                </c:pt>
                <c:pt idx="24">
                  <c:v>0.18</c:v>
                </c:pt>
                <c:pt idx="25">
                  <c:v>0.2</c:v>
                </c:pt>
                <c:pt idx="26">
                  <c:v>0.23</c:v>
                </c:pt>
                <c:pt idx="27">
                  <c:v>0.231</c:v>
                </c:pt>
                <c:pt idx="28">
                  <c:v>0.26</c:v>
                </c:pt>
                <c:pt idx="29">
                  <c:v>0.3</c:v>
                </c:pt>
                <c:pt idx="30">
                  <c:v>0.35</c:v>
                </c:pt>
                <c:pt idx="31">
                  <c:v>0.4</c:v>
                </c:pt>
                <c:pt idx="32">
                  <c:v>0.45</c:v>
                </c:pt>
                <c:pt idx="33">
                  <c:v>0.451</c:v>
                </c:pt>
                <c:pt idx="34">
                  <c:v>0.5</c:v>
                </c:pt>
                <c:pt idx="35">
                  <c:v>0.55</c:v>
                </c:pt>
                <c:pt idx="36">
                  <c:v>0.600000000000001</c:v>
                </c:pt>
                <c:pt idx="37">
                  <c:v>0.700000000000001</c:v>
                </c:pt>
                <c:pt idx="38">
                  <c:v>0.8</c:v>
                </c:pt>
                <c:pt idx="39">
                  <c:v>0.9</c:v>
                </c:pt>
                <c:pt idx="40">
                  <c:v>0.901</c:v>
                </c:pt>
                <c:pt idx="41">
                  <c:v>1.0</c:v>
                </c:pt>
                <c:pt idx="42">
                  <c:v>1.1</c:v>
                </c:pt>
                <c:pt idx="43">
                  <c:v>1.2</c:v>
                </c:pt>
                <c:pt idx="44">
                  <c:v>1.4</c:v>
                </c:pt>
                <c:pt idx="45">
                  <c:v>1.6</c:v>
                </c:pt>
                <c:pt idx="46">
                  <c:v>1.8</c:v>
                </c:pt>
                <c:pt idx="47">
                  <c:v>1.8</c:v>
                </c:pt>
                <c:pt idx="48">
                  <c:v>2.0</c:v>
                </c:pt>
                <c:pt idx="49">
                  <c:v>2.3</c:v>
                </c:pt>
                <c:pt idx="50">
                  <c:v>2.6</c:v>
                </c:pt>
                <c:pt idx="51">
                  <c:v>3.0</c:v>
                </c:pt>
                <c:pt idx="52">
                  <c:v>3.5</c:v>
                </c:pt>
                <c:pt idx="53">
                  <c:v>4.0</c:v>
                </c:pt>
                <c:pt idx="54">
                  <c:v>4.5</c:v>
                </c:pt>
                <c:pt idx="55">
                  <c:v>5.0</c:v>
                </c:pt>
                <c:pt idx="56">
                  <c:v>5.5</c:v>
                </c:pt>
                <c:pt idx="57">
                  <c:v>6.0</c:v>
                </c:pt>
                <c:pt idx="58">
                  <c:v>7.0</c:v>
                </c:pt>
                <c:pt idx="59">
                  <c:v>8.0</c:v>
                </c:pt>
                <c:pt idx="60">
                  <c:v>9.0</c:v>
                </c:pt>
                <c:pt idx="61">
                  <c:v>10.0</c:v>
                </c:pt>
                <c:pt idx="62">
                  <c:v>11.0</c:v>
                </c:pt>
                <c:pt idx="63">
                  <c:v>12.0</c:v>
                </c:pt>
                <c:pt idx="64">
                  <c:v>14.0</c:v>
                </c:pt>
                <c:pt idx="65">
                  <c:v>16.0</c:v>
                </c:pt>
                <c:pt idx="66">
                  <c:v>18.0</c:v>
                </c:pt>
                <c:pt idx="67">
                  <c:v>20.0</c:v>
                </c:pt>
                <c:pt idx="68">
                  <c:v>23.0</c:v>
                </c:pt>
                <c:pt idx="69">
                  <c:v>26.0</c:v>
                </c:pt>
                <c:pt idx="70">
                  <c:v>30.0</c:v>
                </c:pt>
                <c:pt idx="71">
                  <c:v>35.0</c:v>
                </c:pt>
                <c:pt idx="72">
                  <c:v>40.0</c:v>
                </c:pt>
                <c:pt idx="73">
                  <c:v>45.0</c:v>
                </c:pt>
                <c:pt idx="74">
                  <c:v>50.0</c:v>
                </c:pt>
                <c:pt idx="75">
                  <c:v>55.0</c:v>
                </c:pt>
                <c:pt idx="76">
                  <c:v>60.0</c:v>
                </c:pt>
                <c:pt idx="77">
                  <c:v>70.0</c:v>
                </c:pt>
                <c:pt idx="78">
                  <c:v>80.0</c:v>
                </c:pt>
                <c:pt idx="79">
                  <c:v>90.0</c:v>
                </c:pt>
                <c:pt idx="80">
                  <c:v>100.0</c:v>
                </c:pt>
                <c:pt idx="81">
                  <c:v>110.0</c:v>
                </c:pt>
                <c:pt idx="82">
                  <c:v>120.0</c:v>
                </c:pt>
                <c:pt idx="83">
                  <c:v>140.0</c:v>
                </c:pt>
                <c:pt idx="84">
                  <c:v>160.0</c:v>
                </c:pt>
                <c:pt idx="85">
                  <c:v>180.0</c:v>
                </c:pt>
                <c:pt idx="86">
                  <c:v>200.0</c:v>
                </c:pt>
                <c:pt idx="87">
                  <c:v>230.0</c:v>
                </c:pt>
                <c:pt idx="88">
                  <c:v>260.0</c:v>
                </c:pt>
                <c:pt idx="89">
                  <c:v>300.0</c:v>
                </c:pt>
                <c:pt idx="90">
                  <c:v>350.0</c:v>
                </c:pt>
                <c:pt idx="91">
                  <c:v>400.0</c:v>
                </c:pt>
                <c:pt idx="92">
                  <c:v>450.0</c:v>
                </c:pt>
                <c:pt idx="93">
                  <c:v>500.0</c:v>
                </c:pt>
                <c:pt idx="94">
                  <c:v>550.0</c:v>
                </c:pt>
                <c:pt idx="95">
                  <c:v>600.0</c:v>
                </c:pt>
                <c:pt idx="96">
                  <c:v>700.0</c:v>
                </c:pt>
                <c:pt idx="97">
                  <c:v>800.0</c:v>
                </c:pt>
                <c:pt idx="98">
                  <c:v>900.0</c:v>
                </c:pt>
                <c:pt idx="99">
                  <c:v>1000.0</c:v>
                </c:pt>
                <c:pt idx="100">
                  <c:v>2000.0</c:v>
                </c:pt>
                <c:pt idx="101">
                  <c:v>3000.0</c:v>
                </c:pt>
                <c:pt idx="102">
                  <c:v>4000.0</c:v>
                </c:pt>
                <c:pt idx="103">
                  <c:v>5000.0</c:v>
                </c:pt>
                <c:pt idx="104">
                  <c:v>6000.0</c:v>
                </c:pt>
                <c:pt idx="105">
                  <c:v>7000.0</c:v>
                </c:pt>
                <c:pt idx="106">
                  <c:v>8000.0</c:v>
                </c:pt>
                <c:pt idx="107">
                  <c:v>9000.0</c:v>
                </c:pt>
                <c:pt idx="108">
                  <c:v>10000.0</c:v>
                </c:pt>
              </c:numCache>
            </c:numRef>
          </c:xVal>
          <c:yVal>
            <c:numRef>
              <c:f>Sheet1!$B$3:$B$111</c:f>
              <c:numCache>
                <c:formatCode>General</c:formatCode>
                <c:ptCount val="109"/>
                <c:pt idx="0">
                  <c:v>23.56799999999999</c:v>
                </c:pt>
                <c:pt idx="1">
                  <c:v>39.402</c:v>
                </c:pt>
                <c:pt idx="2">
                  <c:v>62.114</c:v>
                </c:pt>
                <c:pt idx="3">
                  <c:v>135.25</c:v>
                </c:pt>
                <c:pt idx="4">
                  <c:v>258.82</c:v>
                </c:pt>
                <c:pt idx="5">
                  <c:v>451.06</c:v>
                </c:pt>
                <c:pt idx="6">
                  <c:v>732.1700000000005</c:v>
                </c:pt>
                <c:pt idx="7">
                  <c:v>1366.6</c:v>
                </c:pt>
                <c:pt idx="8">
                  <c:v>2328.0</c:v>
                </c:pt>
                <c:pt idx="9">
                  <c:v>4248.2</c:v>
                </c:pt>
                <c:pt idx="10">
                  <c:v>7906.3</c:v>
                </c:pt>
                <c:pt idx="11">
                  <c:v>13206.0</c:v>
                </c:pt>
                <c:pt idx="12">
                  <c:v>20323.0</c:v>
                </c:pt>
                <c:pt idx="13">
                  <c:v>29336.0</c:v>
                </c:pt>
                <c:pt idx="14">
                  <c:v>40236.0</c:v>
                </c:pt>
                <c:pt idx="15">
                  <c:v>52943.0</c:v>
                </c:pt>
                <c:pt idx="16">
                  <c:v>83211.0</c:v>
                </c:pt>
                <c:pt idx="17">
                  <c:v>118750.0</c:v>
                </c:pt>
                <c:pt idx="18">
                  <c:v>158020.0</c:v>
                </c:pt>
                <c:pt idx="19">
                  <c:v>199620.0</c:v>
                </c:pt>
                <c:pt idx="20">
                  <c:v>242360.0</c:v>
                </c:pt>
                <c:pt idx="21">
                  <c:v>285310.0</c:v>
                </c:pt>
                <c:pt idx="22">
                  <c:v>369170.0</c:v>
                </c:pt>
                <c:pt idx="23">
                  <c:v>447640.0</c:v>
                </c:pt>
                <c:pt idx="24">
                  <c:v>519130.0</c:v>
                </c:pt>
                <c:pt idx="25">
                  <c:v>583200.0</c:v>
                </c:pt>
                <c:pt idx="26">
                  <c:v>665830.0</c:v>
                </c:pt>
                <c:pt idx="27">
                  <c:v>668320.0</c:v>
                </c:pt>
                <c:pt idx="28">
                  <c:v>733810.0</c:v>
                </c:pt>
                <c:pt idx="29">
                  <c:v>805220.0</c:v>
                </c:pt>
                <c:pt idx="30">
                  <c:v>869900.0</c:v>
                </c:pt>
                <c:pt idx="31">
                  <c:v>914030.0</c:v>
                </c:pt>
                <c:pt idx="32">
                  <c:v>943040.0</c:v>
                </c:pt>
                <c:pt idx="33">
                  <c:v>943500.0</c:v>
                </c:pt>
                <c:pt idx="34">
                  <c:v>960900.0</c:v>
                </c:pt>
                <c:pt idx="35">
                  <c:v>970510.0</c:v>
                </c:pt>
                <c:pt idx="36">
                  <c:v>973970.0</c:v>
                </c:pt>
                <c:pt idx="37">
                  <c:v>968290.0</c:v>
                </c:pt>
                <c:pt idx="38">
                  <c:v>952190.0</c:v>
                </c:pt>
                <c:pt idx="39">
                  <c:v>930440.0</c:v>
                </c:pt>
                <c:pt idx="40">
                  <c:v>930200.0</c:v>
                </c:pt>
                <c:pt idx="41">
                  <c:v>905810.0</c:v>
                </c:pt>
                <c:pt idx="42">
                  <c:v>879970.0</c:v>
                </c:pt>
                <c:pt idx="43">
                  <c:v>853910.0</c:v>
                </c:pt>
                <c:pt idx="44">
                  <c:v>803280.0</c:v>
                </c:pt>
                <c:pt idx="45">
                  <c:v>756230.0</c:v>
                </c:pt>
                <c:pt idx="46">
                  <c:v>713370.0</c:v>
                </c:pt>
                <c:pt idx="47">
                  <c:v>713160.0</c:v>
                </c:pt>
                <c:pt idx="48">
                  <c:v>674610.0</c:v>
                </c:pt>
                <c:pt idx="49">
                  <c:v>623430.0</c:v>
                </c:pt>
                <c:pt idx="50">
                  <c:v>579420.0</c:v>
                </c:pt>
                <c:pt idx="51">
                  <c:v>529780.0</c:v>
                </c:pt>
                <c:pt idx="52">
                  <c:v>478970.0</c:v>
                </c:pt>
                <c:pt idx="53">
                  <c:v>437560.0</c:v>
                </c:pt>
                <c:pt idx="54">
                  <c:v>403170.0</c:v>
                </c:pt>
                <c:pt idx="55">
                  <c:v>374160.0</c:v>
                </c:pt>
                <c:pt idx="56">
                  <c:v>349340.0</c:v>
                </c:pt>
                <c:pt idx="57">
                  <c:v>327870.0</c:v>
                </c:pt>
                <c:pt idx="58">
                  <c:v>292530.0</c:v>
                </c:pt>
                <c:pt idx="59">
                  <c:v>264600.0</c:v>
                </c:pt>
                <c:pt idx="60">
                  <c:v>241920.0</c:v>
                </c:pt>
                <c:pt idx="61">
                  <c:v>223120.0</c:v>
                </c:pt>
                <c:pt idx="62">
                  <c:v>207260.0</c:v>
                </c:pt>
                <c:pt idx="63">
                  <c:v>193690.0</c:v>
                </c:pt>
                <c:pt idx="64">
                  <c:v>171610.0</c:v>
                </c:pt>
                <c:pt idx="65">
                  <c:v>154380.0</c:v>
                </c:pt>
                <c:pt idx="66">
                  <c:v>140550.0</c:v>
                </c:pt>
                <c:pt idx="67">
                  <c:v>129170.0</c:v>
                </c:pt>
                <c:pt idx="68">
                  <c:v>115390.0</c:v>
                </c:pt>
                <c:pt idx="69">
                  <c:v>104460.0</c:v>
                </c:pt>
                <c:pt idx="70">
                  <c:v>92963.0</c:v>
                </c:pt>
                <c:pt idx="71">
                  <c:v>81902.0</c:v>
                </c:pt>
                <c:pt idx="72">
                  <c:v>73337.0</c:v>
                </c:pt>
                <c:pt idx="73">
                  <c:v>66524.0</c:v>
                </c:pt>
                <c:pt idx="74">
                  <c:v>60965.0</c:v>
                </c:pt>
                <c:pt idx="75">
                  <c:v>56308.0</c:v>
                </c:pt>
                <c:pt idx="76">
                  <c:v>52337.0</c:v>
                </c:pt>
                <c:pt idx="77">
                  <c:v>45953.0</c:v>
                </c:pt>
                <c:pt idx="78">
                  <c:v>41058.0</c:v>
                </c:pt>
                <c:pt idx="79">
                  <c:v>37180.0</c:v>
                </c:pt>
                <c:pt idx="80">
                  <c:v>34012.0</c:v>
                </c:pt>
                <c:pt idx="81">
                  <c:v>31353.0</c:v>
                </c:pt>
                <c:pt idx="82">
                  <c:v>29094.0</c:v>
                </c:pt>
                <c:pt idx="83">
                  <c:v>25483.0</c:v>
                </c:pt>
                <c:pt idx="84">
                  <c:v>23125.0</c:v>
                </c:pt>
                <c:pt idx="85">
                  <c:v>20880.0</c:v>
                </c:pt>
                <c:pt idx="86">
                  <c:v>19047.0</c:v>
                </c:pt>
                <c:pt idx="87">
                  <c:v>16848.0</c:v>
                </c:pt>
                <c:pt idx="88">
                  <c:v>15125.0</c:v>
                </c:pt>
                <c:pt idx="89">
                  <c:v>13338.0</c:v>
                </c:pt>
                <c:pt idx="90">
                  <c:v>11653.0</c:v>
                </c:pt>
                <c:pt idx="91">
                  <c:v>10363.0</c:v>
                </c:pt>
                <c:pt idx="92">
                  <c:v>9336.799999999981</c:v>
                </c:pt>
                <c:pt idx="93">
                  <c:v>8504.0</c:v>
                </c:pt>
                <c:pt idx="94">
                  <c:v>7816.1</c:v>
                </c:pt>
                <c:pt idx="95">
                  <c:v>7235.2</c:v>
                </c:pt>
                <c:pt idx="96">
                  <c:v>6306.5</c:v>
                </c:pt>
                <c:pt idx="97">
                  <c:v>5604.2</c:v>
                </c:pt>
                <c:pt idx="98">
                  <c:v>5049.6</c:v>
                </c:pt>
                <c:pt idx="99">
                  <c:v>4595.0</c:v>
                </c:pt>
                <c:pt idx="100">
                  <c:v>2470.5</c:v>
                </c:pt>
                <c:pt idx="101">
                  <c:v>1713.1</c:v>
                </c:pt>
                <c:pt idx="102">
                  <c:v>1321.7</c:v>
                </c:pt>
                <c:pt idx="103">
                  <c:v>1078.9</c:v>
                </c:pt>
                <c:pt idx="104">
                  <c:v>914.25</c:v>
                </c:pt>
                <c:pt idx="105">
                  <c:v>795.13</c:v>
                </c:pt>
                <c:pt idx="106">
                  <c:v>704.4</c:v>
                </c:pt>
                <c:pt idx="107">
                  <c:v>632.8399999999992</c:v>
                </c:pt>
                <c:pt idx="108">
                  <c:v>574.72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Sheet1!$E$2</c:f>
              <c:strCache>
                <c:ptCount val="1"/>
                <c:pt idx="0">
                  <c:v>ECPSSR-HS</c:v>
                </c:pt>
              </c:strCache>
            </c:strRef>
          </c:tx>
          <c:spPr>
            <a:ln w="19050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Sheet1!$D$3:$D$111</c:f>
              <c:numCache>
                <c:formatCode>General</c:formatCode>
                <c:ptCount val="109"/>
                <c:pt idx="0">
                  <c:v>0.01</c:v>
                </c:pt>
                <c:pt idx="1">
                  <c:v>0.011</c:v>
                </c:pt>
                <c:pt idx="2">
                  <c:v>0.012</c:v>
                </c:pt>
                <c:pt idx="3">
                  <c:v>0.014</c:v>
                </c:pt>
                <c:pt idx="4">
                  <c:v>0.016</c:v>
                </c:pt>
                <c:pt idx="5">
                  <c:v>0.0180000000000001</c:v>
                </c:pt>
                <c:pt idx="6">
                  <c:v>0.02</c:v>
                </c:pt>
                <c:pt idx="7">
                  <c:v>0.023</c:v>
                </c:pt>
                <c:pt idx="8">
                  <c:v>0.0260000000000001</c:v>
                </c:pt>
                <c:pt idx="9">
                  <c:v>0.0300000000000001</c:v>
                </c:pt>
                <c:pt idx="10">
                  <c:v>0.0350000000000001</c:v>
                </c:pt>
                <c:pt idx="11">
                  <c:v>0.0400000000000001</c:v>
                </c:pt>
                <c:pt idx="12">
                  <c:v>0.045</c:v>
                </c:pt>
                <c:pt idx="13">
                  <c:v>0.0500000000000001</c:v>
                </c:pt>
                <c:pt idx="14">
                  <c:v>0.0550000000000001</c:v>
                </c:pt>
                <c:pt idx="15">
                  <c:v>0.0600000000000001</c:v>
                </c:pt>
                <c:pt idx="16">
                  <c:v>0.07</c:v>
                </c:pt>
                <c:pt idx="17">
                  <c:v>0.0800000000000001</c:v>
                </c:pt>
                <c:pt idx="18">
                  <c:v>0.09</c:v>
                </c:pt>
                <c:pt idx="19">
                  <c:v>0.1</c:v>
                </c:pt>
                <c:pt idx="20">
                  <c:v>0.11</c:v>
                </c:pt>
                <c:pt idx="21">
                  <c:v>0.12</c:v>
                </c:pt>
                <c:pt idx="22">
                  <c:v>0.14</c:v>
                </c:pt>
                <c:pt idx="23">
                  <c:v>0.16</c:v>
                </c:pt>
                <c:pt idx="24">
                  <c:v>0.18</c:v>
                </c:pt>
                <c:pt idx="25">
                  <c:v>0.2</c:v>
                </c:pt>
                <c:pt idx="26">
                  <c:v>0.23</c:v>
                </c:pt>
                <c:pt idx="27">
                  <c:v>0.231</c:v>
                </c:pt>
                <c:pt idx="28">
                  <c:v>0.26</c:v>
                </c:pt>
                <c:pt idx="29">
                  <c:v>0.3</c:v>
                </c:pt>
                <c:pt idx="30">
                  <c:v>0.35</c:v>
                </c:pt>
                <c:pt idx="31">
                  <c:v>0.4</c:v>
                </c:pt>
                <c:pt idx="32">
                  <c:v>0.45</c:v>
                </c:pt>
                <c:pt idx="33">
                  <c:v>0.451</c:v>
                </c:pt>
                <c:pt idx="34">
                  <c:v>0.5</c:v>
                </c:pt>
                <c:pt idx="35">
                  <c:v>0.55</c:v>
                </c:pt>
                <c:pt idx="36">
                  <c:v>0.600000000000001</c:v>
                </c:pt>
                <c:pt idx="37">
                  <c:v>0.700000000000001</c:v>
                </c:pt>
                <c:pt idx="38">
                  <c:v>0.8</c:v>
                </c:pt>
                <c:pt idx="39">
                  <c:v>0.9</c:v>
                </c:pt>
                <c:pt idx="40">
                  <c:v>0.901</c:v>
                </c:pt>
                <c:pt idx="41">
                  <c:v>1.0</c:v>
                </c:pt>
                <c:pt idx="42">
                  <c:v>1.1</c:v>
                </c:pt>
                <c:pt idx="43">
                  <c:v>1.2</c:v>
                </c:pt>
                <c:pt idx="44">
                  <c:v>1.4</c:v>
                </c:pt>
                <c:pt idx="45">
                  <c:v>1.6</c:v>
                </c:pt>
                <c:pt idx="46">
                  <c:v>1.8</c:v>
                </c:pt>
                <c:pt idx="47">
                  <c:v>1.8</c:v>
                </c:pt>
                <c:pt idx="48">
                  <c:v>2.0</c:v>
                </c:pt>
                <c:pt idx="49">
                  <c:v>2.3</c:v>
                </c:pt>
                <c:pt idx="50">
                  <c:v>2.6</c:v>
                </c:pt>
                <c:pt idx="51">
                  <c:v>3.0</c:v>
                </c:pt>
                <c:pt idx="52">
                  <c:v>3.5</c:v>
                </c:pt>
                <c:pt idx="53">
                  <c:v>4.0</c:v>
                </c:pt>
                <c:pt idx="54">
                  <c:v>4.5</c:v>
                </c:pt>
                <c:pt idx="55">
                  <c:v>5.0</c:v>
                </c:pt>
                <c:pt idx="56">
                  <c:v>5.5</c:v>
                </c:pt>
                <c:pt idx="57">
                  <c:v>6.0</c:v>
                </c:pt>
                <c:pt idx="58">
                  <c:v>7.0</c:v>
                </c:pt>
                <c:pt idx="59">
                  <c:v>8.0</c:v>
                </c:pt>
                <c:pt idx="60">
                  <c:v>9.0</c:v>
                </c:pt>
                <c:pt idx="61">
                  <c:v>10.0</c:v>
                </c:pt>
                <c:pt idx="62">
                  <c:v>11.0</c:v>
                </c:pt>
                <c:pt idx="63">
                  <c:v>12.0</c:v>
                </c:pt>
                <c:pt idx="64">
                  <c:v>14.0</c:v>
                </c:pt>
                <c:pt idx="65">
                  <c:v>16.0</c:v>
                </c:pt>
                <c:pt idx="66">
                  <c:v>18.0</c:v>
                </c:pt>
                <c:pt idx="67">
                  <c:v>20.0</c:v>
                </c:pt>
                <c:pt idx="68">
                  <c:v>23.0</c:v>
                </c:pt>
                <c:pt idx="69">
                  <c:v>26.0</c:v>
                </c:pt>
                <c:pt idx="70">
                  <c:v>30.0</c:v>
                </c:pt>
                <c:pt idx="71">
                  <c:v>35.0</c:v>
                </c:pt>
                <c:pt idx="72">
                  <c:v>40.0</c:v>
                </c:pt>
                <c:pt idx="73">
                  <c:v>45.0</c:v>
                </c:pt>
                <c:pt idx="74">
                  <c:v>50.0</c:v>
                </c:pt>
                <c:pt idx="75">
                  <c:v>55.0</c:v>
                </c:pt>
                <c:pt idx="76">
                  <c:v>60.0</c:v>
                </c:pt>
                <c:pt idx="77">
                  <c:v>70.0</c:v>
                </c:pt>
                <c:pt idx="78">
                  <c:v>80.0</c:v>
                </c:pt>
                <c:pt idx="79">
                  <c:v>90.0</c:v>
                </c:pt>
                <c:pt idx="80">
                  <c:v>100.0</c:v>
                </c:pt>
                <c:pt idx="81">
                  <c:v>110.0</c:v>
                </c:pt>
                <c:pt idx="82">
                  <c:v>120.0</c:v>
                </c:pt>
                <c:pt idx="83">
                  <c:v>140.0</c:v>
                </c:pt>
                <c:pt idx="84">
                  <c:v>160.0</c:v>
                </c:pt>
                <c:pt idx="85">
                  <c:v>180.0</c:v>
                </c:pt>
                <c:pt idx="86">
                  <c:v>200.0</c:v>
                </c:pt>
                <c:pt idx="87">
                  <c:v>230.0</c:v>
                </c:pt>
                <c:pt idx="88">
                  <c:v>260.0</c:v>
                </c:pt>
                <c:pt idx="89">
                  <c:v>300.0</c:v>
                </c:pt>
                <c:pt idx="90">
                  <c:v>350.0</c:v>
                </c:pt>
                <c:pt idx="91">
                  <c:v>400.0</c:v>
                </c:pt>
                <c:pt idx="92">
                  <c:v>450.0</c:v>
                </c:pt>
                <c:pt idx="93">
                  <c:v>500.0</c:v>
                </c:pt>
                <c:pt idx="94">
                  <c:v>550.0</c:v>
                </c:pt>
                <c:pt idx="95">
                  <c:v>600.0</c:v>
                </c:pt>
                <c:pt idx="96">
                  <c:v>700.0</c:v>
                </c:pt>
                <c:pt idx="97">
                  <c:v>800.0</c:v>
                </c:pt>
                <c:pt idx="98">
                  <c:v>900.0</c:v>
                </c:pt>
                <c:pt idx="99">
                  <c:v>1000.0</c:v>
                </c:pt>
                <c:pt idx="100">
                  <c:v>2000.0</c:v>
                </c:pt>
                <c:pt idx="101">
                  <c:v>3000.0</c:v>
                </c:pt>
                <c:pt idx="102">
                  <c:v>4000.0</c:v>
                </c:pt>
                <c:pt idx="103">
                  <c:v>5000.0</c:v>
                </c:pt>
                <c:pt idx="104">
                  <c:v>6000.0</c:v>
                </c:pt>
                <c:pt idx="105">
                  <c:v>7000.0</c:v>
                </c:pt>
                <c:pt idx="106">
                  <c:v>8000.0</c:v>
                </c:pt>
                <c:pt idx="107">
                  <c:v>9000.0</c:v>
                </c:pt>
                <c:pt idx="108">
                  <c:v>10000.0</c:v>
                </c:pt>
              </c:numCache>
            </c:numRef>
          </c:xVal>
          <c:yVal>
            <c:numRef>
              <c:f>Sheet1!$E$3:$E$111</c:f>
              <c:numCache>
                <c:formatCode>General</c:formatCode>
                <c:ptCount val="109"/>
                <c:pt idx="0">
                  <c:v>21.274</c:v>
                </c:pt>
                <c:pt idx="1">
                  <c:v>34.325</c:v>
                </c:pt>
                <c:pt idx="2">
                  <c:v>52.801</c:v>
                </c:pt>
                <c:pt idx="3">
                  <c:v>111.85</c:v>
                </c:pt>
                <c:pt idx="4">
                  <c:v>211.83</c:v>
                </c:pt>
                <c:pt idx="5">
                  <c:v>368.83</c:v>
                </c:pt>
                <c:pt idx="6">
                  <c:v>601.26</c:v>
                </c:pt>
                <c:pt idx="7">
                  <c:v>1135.0</c:v>
                </c:pt>
                <c:pt idx="8">
                  <c:v>1960.2</c:v>
                </c:pt>
                <c:pt idx="9">
                  <c:v>3644.7</c:v>
                </c:pt>
                <c:pt idx="10">
                  <c:v>6933.2</c:v>
                </c:pt>
                <c:pt idx="11">
                  <c:v>11805.0</c:v>
                </c:pt>
                <c:pt idx="12">
                  <c:v>18466.0</c:v>
                </c:pt>
                <c:pt idx="13">
                  <c:v>27029.0</c:v>
                </c:pt>
                <c:pt idx="14">
                  <c:v>37512.0</c:v>
                </c:pt>
                <c:pt idx="15">
                  <c:v>49858.0</c:v>
                </c:pt>
                <c:pt idx="16">
                  <c:v>79624.0</c:v>
                </c:pt>
                <c:pt idx="17">
                  <c:v>114980.0</c:v>
                </c:pt>
                <c:pt idx="18">
                  <c:v>154390.0</c:v>
                </c:pt>
                <c:pt idx="19">
                  <c:v>196390.0</c:v>
                </c:pt>
                <c:pt idx="20">
                  <c:v>239730.0</c:v>
                </c:pt>
                <c:pt idx="21">
                  <c:v>283420.0</c:v>
                </c:pt>
                <c:pt idx="22">
                  <c:v>369030.0</c:v>
                </c:pt>
                <c:pt idx="23">
                  <c:v>449360.0</c:v>
                </c:pt>
                <c:pt idx="24">
                  <c:v>522660.0</c:v>
                </c:pt>
                <c:pt idx="25">
                  <c:v>588400.0</c:v>
                </c:pt>
                <c:pt idx="26">
                  <c:v>673220.0</c:v>
                </c:pt>
                <c:pt idx="27">
                  <c:v>675780.0</c:v>
                </c:pt>
                <c:pt idx="28">
                  <c:v>743010.0</c:v>
                </c:pt>
                <c:pt idx="29">
                  <c:v>816290.0</c:v>
                </c:pt>
                <c:pt idx="30">
                  <c:v>882630.0</c:v>
                </c:pt>
                <c:pt idx="31">
                  <c:v>927840.0</c:v>
                </c:pt>
                <c:pt idx="32">
                  <c:v>957530.0</c:v>
                </c:pt>
                <c:pt idx="33">
                  <c:v>958000.0</c:v>
                </c:pt>
                <c:pt idx="34">
                  <c:v>975780.0</c:v>
                </c:pt>
                <c:pt idx="35">
                  <c:v>985560.0</c:v>
                </c:pt>
                <c:pt idx="36">
                  <c:v>989050.0</c:v>
                </c:pt>
                <c:pt idx="37">
                  <c:v>983140.0</c:v>
                </c:pt>
                <c:pt idx="38">
                  <c:v>966600.0</c:v>
                </c:pt>
                <c:pt idx="39">
                  <c:v>944300.0</c:v>
                </c:pt>
                <c:pt idx="40">
                  <c:v>944060.0</c:v>
                </c:pt>
                <c:pt idx="41">
                  <c:v>919080.0</c:v>
                </c:pt>
                <c:pt idx="42">
                  <c:v>892640.0</c:v>
                </c:pt>
                <c:pt idx="43">
                  <c:v>866000.0</c:v>
                </c:pt>
                <c:pt idx="44">
                  <c:v>814270.0</c:v>
                </c:pt>
                <c:pt idx="45">
                  <c:v>766260.0</c:v>
                </c:pt>
                <c:pt idx="46">
                  <c:v>722540.0</c:v>
                </c:pt>
                <c:pt idx="47">
                  <c:v>722330.0</c:v>
                </c:pt>
                <c:pt idx="48">
                  <c:v>683040.0</c:v>
                </c:pt>
                <c:pt idx="49">
                  <c:v>630910.0</c:v>
                </c:pt>
                <c:pt idx="50">
                  <c:v>586120.0</c:v>
                </c:pt>
                <c:pt idx="51">
                  <c:v>535630.0</c:v>
                </c:pt>
                <c:pt idx="52">
                  <c:v>484000.0</c:v>
                </c:pt>
                <c:pt idx="53">
                  <c:v>441940.0</c:v>
                </c:pt>
                <c:pt idx="54">
                  <c:v>407040.0</c:v>
                </c:pt>
                <c:pt idx="55">
                  <c:v>377610.0</c:v>
                </c:pt>
                <c:pt idx="56">
                  <c:v>352460.0</c:v>
                </c:pt>
                <c:pt idx="57">
                  <c:v>330700.0</c:v>
                </c:pt>
                <c:pt idx="58">
                  <c:v>294910.0</c:v>
                </c:pt>
                <c:pt idx="59">
                  <c:v>266630.0</c:v>
                </c:pt>
                <c:pt idx="60">
                  <c:v>243690.0</c:v>
                </c:pt>
                <c:pt idx="61">
                  <c:v>224690.0</c:v>
                </c:pt>
                <c:pt idx="62">
                  <c:v>208660.0</c:v>
                </c:pt>
                <c:pt idx="63">
                  <c:v>194950.0</c:v>
                </c:pt>
                <c:pt idx="64">
                  <c:v>172650.0</c:v>
                </c:pt>
                <c:pt idx="65">
                  <c:v>155270.0</c:v>
                </c:pt>
                <c:pt idx="66">
                  <c:v>141320.0</c:v>
                </c:pt>
                <c:pt idx="67">
                  <c:v>129840.0</c:v>
                </c:pt>
                <c:pt idx="68">
                  <c:v>115950.0</c:v>
                </c:pt>
                <c:pt idx="69">
                  <c:v>104950.0</c:v>
                </c:pt>
                <c:pt idx="70">
                  <c:v>93368.0</c:v>
                </c:pt>
                <c:pt idx="71">
                  <c:v>82234.0</c:v>
                </c:pt>
                <c:pt idx="72">
                  <c:v>73617.0</c:v>
                </c:pt>
                <c:pt idx="73">
                  <c:v>66764.0</c:v>
                </c:pt>
                <c:pt idx="74">
                  <c:v>61174.0</c:v>
                </c:pt>
                <c:pt idx="75">
                  <c:v>56493.0</c:v>
                </c:pt>
                <c:pt idx="76">
                  <c:v>52502.0</c:v>
                </c:pt>
                <c:pt idx="77">
                  <c:v>46088.0</c:v>
                </c:pt>
                <c:pt idx="78">
                  <c:v>41171.0</c:v>
                </c:pt>
                <c:pt idx="79">
                  <c:v>37277.0</c:v>
                </c:pt>
                <c:pt idx="80">
                  <c:v>34096.0</c:v>
                </c:pt>
                <c:pt idx="81">
                  <c:v>31428.0</c:v>
                </c:pt>
                <c:pt idx="82">
                  <c:v>29160.0</c:v>
                </c:pt>
                <c:pt idx="83">
                  <c:v>25536.0</c:v>
                </c:pt>
                <c:pt idx="84">
                  <c:v>23171.0</c:v>
                </c:pt>
                <c:pt idx="85">
                  <c:v>20919.0</c:v>
                </c:pt>
                <c:pt idx="86">
                  <c:v>19081.0</c:v>
                </c:pt>
                <c:pt idx="87">
                  <c:v>16876.0</c:v>
                </c:pt>
                <c:pt idx="88">
                  <c:v>15148.0</c:v>
                </c:pt>
                <c:pt idx="89">
                  <c:v>13357.0</c:v>
                </c:pt>
                <c:pt idx="90">
                  <c:v>11669.0</c:v>
                </c:pt>
                <c:pt idx="91">
                  <c:v>10376.0</c:v>
                </c:pt>
                <c:pt idx="92">
                  <c:v>9348.0</c:v>
                </c:pt>
                <c:pt idx="93">
                  <c:v>8513.6</c:v>
                </c:pt>
                <c:pt idx="94">
                  <c:v>7824.6</c:v>
                </c:pt>
                <c:pt idx="95">
                  <c:v>7242.7</c:v>
                </c:pt>
                <c:pt idx="96">
                  <c:v>6312.5</c:v>
                </c:pt>
                <c:pt idx="97">
                  <c:v>5609.2</c:v>
                </c:pt>
                <c:pt idx="98">
                  <c:v>5053.900000000001</c:v>
                </c:pt>
                <c:pt idx="99">
                  <c:v>4598.7</c:v>
                </c:pt>
                <c:pt idx="100">
                  <c:v>2471.9</c:v>
                </c:pt>
                <c:pt idx="101">
                  <c:v>1713.9</c:v>
                </c:pt>
                <c:pt idx="102">
                  <c:v>1322.3</c:v>
                </c:pt>
                <c:pt idx="103">
                  <c:v>1079.3</c:v>
                </c:pt>
                <c:pt idx="104">
                  <c:v>914.55</c:v>
                </c:pt>
                <c:pt idx="105">
                  <c:v>795.37</c:v>
                </c:pt>
                <c:pt idx="106">
                  <c:v>704.61</c:v>
                </c:pt>
                <c:pt idx="107">
                  <c:v>633.01</c:v>
                </c:pt>
                <c:pt idx="108">
                  <c:v>574.87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Sheet1!$H$2</c:f>
              <c:strCache>
                <c:ptCount val="1"/>
                <c:pt idx="0">
                  <c:v>ECPSSR-UA</c:v>
                </c:pt>
              </c:strCache>
            </c:strRef>
          </c:tx>
          <c:spPr>
            <a:ln>
              <a:solidFill>
                <a:srgbClr val="FF0000"/>
              </a:solidFill>
              <a:prstDash val="sysDot"/>
            </a:ln>
          </c:spPr>
          <c:marker>
            <c:symbol val="none"/>
          </c:marker>
          <c:xVal>
            <c:numRef>
              <c:f>Sheet1!$G$3:$G$111</c:f>
              <c:numCache>
                <c:formatCode>General</c:formatCode>
                <c:ptCount val="109"/>
                <c:pt idx="0">
                  <c:v>0.01</c:v>
                </c:pt>
                <c:pt idx="1">
                  <c:v>0.011</c:v>
                </c:pt>
                <c:pt idx="2">
                  <c:v>0.012</c:v>
                </c:pt>
                <c:pt idx="3">
                  <c:v>0.014</c:v>
                </c:pt>
                <c:pt idx="4">
                  <c:v>0.016</c:v>
                </c:pt>
                <c:pt idx="5">
                  <c:v>0.0180000000000001</c:v>
                </c:pt>
                <c:pt idx="6">
                  <c:v>0.02</c:v>
                </c:pt>
                <c:pt idx="7">
                  <c:v>0.023</c:v>
                </c:pt>
                <c:pt idx="8">
                  <c:v>0.0260000000000001</c:v>
                </c:pt>
                <c:pt idx="9">
                  <c:v>0.0300000000000001</c:v>
                </c:pt>
                <c:pt idx="10">
                  <c:v>0.0350000000000001</c:v>
                </c:pt>
                <c:pt idx="11">
                  <c:v>0.0400000000000001</c:v>
                </c:pt>
                <c:pt idx="12">
                  <c:v>0.045</c:v>
                </c:pt>
                <c:pt idx="13">
                  <c:v>0.0500000000000001</c:v>
                </c:pt>
                <c:pt idx="14">
                  <c:v>0.0550000000000001</c:v>
                </c:pt>
                <c:pt idx="15">
                  <c:v>0.0600000000000001</c:v>
                </c:pt>
                <c:pt idx="16">
                  <c:v>0.07</c:v>
                </c:pt>
                <c:pt idx="17">
                  <c:v>0.0800000000000001</c:v>
                </c:pt>
                <c:pt idx="18">
                  <c:v>0.09</c:v>
                </c:pt>
                <c:pt idx="19">
                  <c:v>0.1</c:v>
                </c:pt>
                <c:pt idx="20">
                  <c:v>0.11</c:v>
                </c:pt>
                <c:pt idx="21">
                  <c:v>0.12</c:v>
                </c:pt>
                <c:pt idx="22">
                  <c:v>0.14</c:v>
                </c:pt>
                <c:pt idx="23">
                  <c:v>0.16</c:v>
                </c:pt>
                <c:pt idx="24">
                  <c:v>0.18</c:v>
                </c:pt>
                <c:pt idx="25">
                  <c:v>0.2</c:v>
                </c:pt>
                <c:pt idx="26">
                  <c:v>0.23</c:v>
                </c:pt>
                <c:pt idx="27">
                  <c:v>0.231</c:v>
                </c:pt>
                <c:pt idx="28">
                  <c:v>0.26</c:v>
                </c:pt>
                <c:pt idx="29">
                  <c:v>0.3</c:v>
                </c:pt>
                <c:pt idx="30">
                  <c:v>0.35</c:v>
                </c:pt>
                <c:pt idx="31">
                  <c:v>0.4</c:v>
                </c:pt>
                <c:pt idx="32">
                  <c:v>0.45</c:v>
                </c:pt>
                <c:pt idx="33">
                  <c:v>0.451</c:v>
                </c:pt>
                <c:pt idx="34">
                  <c:v>0.5</c:v>
                </c:pt>
                <c:pt idx="35">
                  <c:v>0.55</c:v>
                </c:pt>
                <c:pt idx="36">
                  <c:v>0.600000000000001</c:v>
                </c:pt>
                <c:pt idx="37">
                  <c:v>0.700000000000001</c:v>
                </c:pt>
                <c:pt idx="38">
                  <c:v>0.8</c:v>
                </c:pt>
                <c:pt idx="39">
                  <c:v>0.9</c:v>
                </c:pt>
                <c:pt idx="40">
                  <c:v>0.901</c:v>
                </c:pt>
                <c:pt idx="41">
                  <c:v>1.0</c:v>
                </c:pt>
                <c:pt idx="42">
                  <c:v>1.1</c:v>
                </c:pt>
                <c:pt idx="43">
                  <c:v>1.2</c:v>
                </c:pt>
                <c:pt idx="44">
                  <c:v>1.4</c:v>
                </c:pt>
                <c:pt idx="45">
                  <c:v>1.6</c:v>
                </c:pt>
                <c:pt idx="46">
                  <c:v>1.8</c:v>
                </c:pt>
                <c:pt idx="47">
                  <c:v>1.8</c:v>
                </c:pt>
                <c:pt idx="48">
                  <c:v>2.0</c:v>
                </c:pt>
                <c:pt idx="49">
                  <c:v>2.3</c:v>
                </c:pt>
                <c:pt idx="50">
                  <c:v>2.6</c:v>
                </c:pt>
                <c:pt idx="51">
                  <c:v>3.0</c:v>
                </c:pt>
                <c:pt idx="52">
                  <c:v>3.5</c:v>
                </c:pt>
                <c:pt idx="53">
                  <c:v>4.0</c:v>
                </c:pt>
                <c:pt idx="54">
                  <c:v>4.5</c:v>
                </c:pt>
                <c:pt idx="55">
                  <c:v>5.0</c:v>
                </c:pt>
                <c:pt idx="56">
                  <c:v>5.5</c:v>
                </c:pt>
                <c:pt idx="57">
                  <c:v>6.0</c:v>
                </c:pt>
                <c:pt idx="58">
                  <c:v>7.0</c:v>
                </c:pt>
                <c:pt idx="59">
                  <c:v>8.0</c:v>
                </c:pt>
                <c:pt idx="60">
                  <c:v>9.0</c:v>
                </c:pt>
                <c:pt idx="61">
                  <c:v>10.0</c:v>
                </c:pt>
                <c:pt idx="62">
                  <c:v>11.0</c:v>
                </c:pt>
                <c:pt idx="63">
                  <c:v>12.0</c:v>
                </c:pt>
                <c:pt idx="64">
                  <c:v>14.0</c:v>
                </c:pt>
                <c:pt idx="65">
                  <c:v>16.0</c:v>
                </c:pt>
                <c:pt idx="66">
                  <c:v>18.0</c:v>
                </c:pt>
                <c:pt idx="67">
                  <c:v>20.0</c:v>
                </c:pt>
                <c:pt idx="68">
                  <c:v>23.0</c:v>
                </c:pt>
                <c:pt idx="69">
                  <c:v>26.0</c:v>
                </c:pt>
                <c:pt idx="70">
                  <c:v>30.0</c:v>
                </c:pt>
                <c:pt idx="71">
                  <c:v>35.0</c:v>
                </c:pt>
                <c:pt idx="72">
                  <c:v>40.0</c:v>
                </c:pt>
                <c:pt idx="73">
                  <c:v>45.0</c:v>
                </c:pt>
                <c:pt idx="74">
                  <c:v>50.0</c:v>
                </c:pt>
                <c:pt idx="75">
                  <c:v>55.0</c:v>
                </c:pt>
                <c:pt idx="76">
                  <c:v>60.0</c:v>
                </c:pt>
                <c:pt idx="77">
                  <c:v>70.0</c:v>
                </c:pt>
                <c:pt idx="78">
                  <c:v>80.0</c:v>
                </c:pt>
                <c:pt idx="79">
                  <c:v>90.0</c:v>
                </c:pt>
                <c:pt idx="80">
                  <c:v>100.0</c:v>
                </c:pt>
                <c:pt idx="81">
                  <c:v>110.0</c:v>
                </c:pt>
                <c:pt idx="82">
                  <c:v>120.0</c:v>
                </c:pt>
                <c:pt idx="83">
                  <c:v>140.0</c:v>
                </c:pt>
                <c:pt idx="84">
                  <c:v>160.0</c:v>
                </c:pt>
                <c:pt idx="85">
                  <c:v>180.0</c:v>
                </c:pt>
                <c:pt idx="86">
                  <c:v>200.0</c:v>
                </c:pt>
                <c:pt idx="87">
                  <c:v>230.0</c:v>
                </c:pt>
                <c:pt idx="88">
                  <c:v>260.0</c:v>
                </c:pt>
                <c:pt idx="89">
                  <c:v>300.0</c:v>
                </c:pt>
                <c:pt idx="90">
                  <c:v>350.0</c:v>
                </c:pt>
                <c:pt idx="91">
                  <c:v>400.0</c:v>
                </c:pt>
                <c:pt idx="92">
                  <c:v>450.0</c:v>
                </c:pt>
                <c:pt idx="93">
                  <c:v>500.0</c:v>
                </c:pt>
                <c:pt idx="94">
                  <c:v>550.0</c:v>
                </c:pt>
                <c:pt idx="95">
                  <c:v>600.0</c:v>
                </c:pt>
                <c:pt idx="96">
                  <c:v>700.0</c:v>
                </c:pt>
                <c:pt idx="97">
                  <c:v>800.0</c:v>
                </c:pt>
                <c:pt idx="98">
                  <c:v>900.0</c:v>
                </c:pt>
                <c:pt idx="99">
                  <c:v>1000.0</c:v>
                </c:pt>
                <c:pt idx="100">
                  <c:v>2000.0</c:v>
                </c:pt>
                <c:pt idx="101">
                  <c:v>3000.0</c:v>
                </c:pt>
                <c:pt idx="102">
                  <c:v>4000.0</c:v>
                </c:pt>
                <c:pt idx="103">
                  <c:v>5000.0</c:v>
                </c:pt>
                <c:pt idx="104">
                  <c:v>6000.0</c:v>
                </c:pt>
                <c:pt idx="105">
                  <c:v>7000.0</c:v>
                </c:pt>
                <c:pt idx="106">
                  <c:v>8000.0</c:v>
                </c:pt>
                <c:pt idx="107">
                  <c:v>9000.0</c:v>
                </c:pt>
                <c:pt idx="108">
                  <c:v>10000.0</c:v>
                </c:pt>
              </c:numCache>
            </c:numRef>
          </c:xVal>
          <c:yVal>
            <c:numRef>
              <c:f>Sheet1!$H$3:$H$111</c:f>
              <c:numCache>
                <c:formatCode>General</c:formatCode>
                <c:ptCount val="109"/>
                <c:pt idx="0">
                  <c:v>30.873</c:v>
                </c:pt>
                <c:pt idx="1">
                  <c:v>48.805</c:v>
                </c:pt>
                <c:pt idx="2">
                  <c:v>72.971</c:v>
                </c:pt>
                <c:pt idx="3">
                  <c:v>143.98</c:v>
                </c:pt>
                <c:pt idx="4">
                  <c:v>258.82</c:v>
                </c:pt>
                <c:pt idx="5">
                  <c:v>451.06</c:v>
                </c:pt>
                <c:pt idx="6">
                  <c:v>732.1700000000005</c:v>
                </c:pt>
                <c:pt idx="7">
                  <c:v>1366.6</c:v>
                </c:pt>
                <c:pt idx="8">
                  <c:v>2328.0</c:v>
                </c:pt>
                <c:pt idx="9">
                  <c:v>4248.2</c:v>
                </c:pt>
                <c:pt idx="10">
                  <c:v>7906.3</c:v>
                </c:pt>
                <c:pt idx="11">
                  <c:v>13206.0</c:v>
                </c:pt>
                <c:pt idx="12">
                  <c:v>20323.0</c:v>
                </c:pt>
                <c:pt idx="13">
                  <c:v>29336.0</c:v>
                </c:pt>
                <c:pt idx="14">
                  <c:v>40236.0</c:v>
                </c:pt>
                <c:pt idx="15">
                  <c:v>52943.0</c:v>
                </c:pt>
                <c:pt idx="16">
                  <c:v>83211.0</c:v>
                </c:pt>
                <c:pt idx="17">
                  <c:v>118750.0</c:v>
                </c:pt>
                <c:pt idx="18">
                  <c:v>158020.0</c:v>
                </c:pt>
                <c:pt idx="19">
                  <c:v>199620.0</c:v>
                </c:pt>
                <c:pt idx="20">
                  <c:v>242360.0</c:v>
                </c:pt>
                <c:pt idx="21">
                  <c:v>285310.0</c:v>
                </c:pt>
                <c:pt idx="22">
                  <c:v>369170.0</c:v>
                </c:pt>
                <c:pt idx="23">
                  <c:v>447640.0</c:v>
                </c:pt>
                <c:pt idx="24">
                  <c:v>519130.0</c:v>
                </c:pt>
                <c:pt idx="25">
                  <c:v>583200.0</c:v>
                </c:pt>
                <c:pt idx="26">
                  <c:v>665830.0</c:v>
                </c:pt>
                <c:pt idx="27">
                  <c:v>668320.0</c:v>
                </c:pt>
                <c:pt idx="28">
                  <c:v>733810.0</c:v>
                </c:pt>
                <c:pt idx="29">
                  <c:v>805220.0</c:v>
                </c:pt>
                <c:pt idx="30">
                  <c:v>869900.0</c:v>
                </c:pt>
                <c:pt idx="31">
                  <c:v>914030.0</c:v>
                </c:pt>
                <c:pt idx="32">
                  <c:v>943040.0</c:v>
                </c:pt>
                <c:pt idx="33">
                  <c:v>943500.0</c:v>
                </c:pt>
                <c:pt idx="34">
                  <c:v>960900.0</c:v>
                </c:pt>
                <c:pt idx="35">
                  <c:v>970510.0</c:v>
                </c:pt>
                <c:pt idx="36">
                  <c:v>973970.0</c:v>
                </c:pt>
                <c:pt idx="37">
                  <c:v>968290.0</c:v>
                </c:pt>
                <c:pt idx="38">
                  <c:v>952190.0</c:v>
                </c:pt>
                <c:pt idx="39">
                  <c:v>930440.0</c:v>
                </c:pt>
                <c:pt idx="40">
                  <c:v>930200.0</c:v>
                </c:pt>
                <c:pt idx="41">
                  <c:v>905810.0</c:v>
                </c:pt>
                <c:pt idx="42">
                  <c:v>879970.0</c:v>
                </c:pt>
                <c:pt idx="43">
                  <c:v>853910.0</c:v>
                </c:pt>
                <c:pt idx="44">
                  <c:v>803280.0</c:v>
                </c:pt>
                <c:pt idx="45">
                  <c:v>756230.0</c:v>
                </c:pt>
                <c:pt idx="46">
                  <c:v>713370.0</c:v>
                </c:pt>
                <c:pt idx="47">
                  <c:v>713160.0</c:v>
                </c:pt>
                <c:pt idx="48">
                  <c:v>674610.0</c:v>
                </c:pt>
                <c:pt idx="49">
                  <c:v>623430.0</c:v>
                </c:pt>
                <c:pt idx="50">
                  <c:v>579420.0</c:v>
                </c:pt>
                <c:pt idx="51">
                  <c:v>529780.0</c:v>
                </c:pt>
                <c:pt idx="52">
                  <c:v>478970.0</c:v>
                </c:pt>
                <c:pt idx="53">
                  <c:v>437560.0</c:v>
                </c:pt>
                <c:pt idx="54">
                  <c:v>403170.0</c:v>
                </c:pt>
                <c:pt idx="55">
                  <c:v>374160.0</c:v>
                </c:pt>
                <c:pt idx="56">
                  <c:v>349340.0</c:v>
                </c:pt>
                <c:pt idx="57">
                  <c:v>327870.0</c:v>
                </c:pt>
                <c:pt idx="58">
                  <c:v>292530.0</c:v>
                </c:pt>
                <c:pt idx="59">
                  <c:v>264600.0</c:v>
                </c:pt>
                <c:pt idx="60">
                  <c:v>241920.0</c:v>
                </c:pt>
                <c:pt idx="61">
                  <c:v>223120.0</c:v>
                </c:pt>
                <c:pt idx="62">
                  <c:v>207260.0</c:v>
                </c:pt>
                <c:pt idx="63">
                  <c:v>193690.0</c:v>
                </c:pt>
                <c:pt idx="64">
                  <c:v>171610.0</c:v>
                </c:pt>
                <c:pt idx="65">
                  <c:v>154380.0</c:v>
                </c:pt>
                <c:pt idx="66">
                  <c:v>140550.0</c:v>
                </c:pt>
                <c:pt idx="67">
                  <c:v>129170.0</c:v>
                </c:pt>
                <c:pt idx="68">
                  <c:v>115390.0</c:v>
                </c:pt>
                <c:pt idx="69">
                  <c:v>104460.0</c:v>
                </c:pt>
                <c:pt idx="70">
                  <c:v>92963.0</c:v>
                </c:pt>
                <c:pt idx="71">
                  <c:v>81902.0</c:v>
                </c:pt>
                <c:pt idx="72">
                  <c:v>73337.0</c:v>
                </c:pt>
                <c:pt idx="73">
                  <c:v>66524.0</c:v>
                </c:pt>
                <c:pt idx="74">
                  <c:v>60965.0</c:v>
                </c:pt>
                <c:pt idx="75">
                  <c:v>56308.0</c:v>
                </c:pt>
                <c:pt idx="76">
                  <c:v>52337.0</c:v>
                </c:pt>
                <c:pt idx="77">
                  <c:v>45953.0</c:v>
                </c:pt>
                <c:pt idx="78">
                  <c:v>41058.0</c:v>
                </c:pt>
                <c:pt idx="79">
                  <c:v>37180.0</c:v>
                </c:pt>
                <c:pt idx="80">
                  <c:v>34012.0</c:v>
                </c:pt>
                <c:pt idx="81">
                  <c:v>31353.0</c:v>
                </c:pt>
                <c:pt idx="82">
                  <c:v>29094.0</c:v>
                </c:pt>
                <c:pt idx="83">
                  <c:v>25483.0</c:v>
                </c:pt>
                <c:pt idx="84">
                  <c:v>23125.0</c:v>
                </c:pt>
                <c:pt idx="85">
                  <c:v>20880.0</c:v>
                </c:pt>
                <c:pt idx="86">
                  <c:v>19047.0</c:v>
                </c:pt>
                <c:pt idx="87">
                  <c:v>16848.0</c:v>
                </c:pt>
                <c:pt idx="88">
                  <c:v>15125.0</c:v>
                </c:pt>
                <c:pt idx="89">
                  <c:v>13338.0</c:v>
                </c:pt>
                <c:pt idx="90">
                  <c:v>11653.0</c:v>
                </c:pt>
                <c:pt idx="91">
                  <c:v>10363.0</c:v>
                </c:pt>
                <c:pt idx="92">
                  <c:v>9336.799999999981</c:v>
                </c:pt>
                <c:pt idx="93">
                  <c:v>8504.0</c:v>
                </c:pt>
                <c:pt idx="94">
                  <c:v>7816.1</c:v>
                </c:pt>
                <c:pt idx="95">
                  <c:v>7235.2</c:v>
                </c:pt>
                <c:pt idx="96">
                  <c:v>6306.5</c:v>
                </c:pt>
                <c:pt idx="97">
                  <c:v>5604.2</c:v>
                </c:pt>
                <c:pt idx="98">
                  <c:v>5049.6</c:v>
                </c:pt>
                <c:pt idx="99">
                  <c:v>4595.0</c:v>
                </c:pt>
                <c:pt idx="100">
                  <c:v>2470.5</c:v>
                </c:pt>
                <c:pt idx="101">
                  <c:v>1713.1</c:v>
                </c:pt>
                <c:pt idx="102">
                  <c:v>1321.7</c:v>
                </c:pt>
                <c:pt idx="103">
                  <c:v>1078.9</c:v>
                </c:pt>
                <c:pt idx="104">
                  <c:v>914.25</c:v>
                </c:pt>
                <c:pt idx="105">
                  <c:v>795.13</c:v>
                </c:pt>
                <c:pt idx="106">
                  <c:v>704.4</c:v>
                </c:pt>
                <c:pt idx="107">
                  <c:v>632.8399999999992</c:v>
                </c:pt>
                <c:pt idx="108">
                  <c:v>574.72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Sheet1!$K$2</c:f>
              <c:strCache>
                <c:ptCount val="1"/>
                <c:pt idx="0">
                  <c:v>ECPSSR-HE</c:v>
                </c:pt>
              </c:strCache>
            </c:strRef>
          </c:tx>
          <c:spPr>
            <a:ln>
              <a:solidFill>
                <a:srgbClr val="00B050"/>
              </a:solidFill>
              <a:prstDash val="sysDash"/>
            </a:ln>
          </c:spPr>
          <c:marker>
            <c:symbol val="none"/>
          </c:marker>
          <c:xVal>
            <c:numRef>
              <c:f>Sheet1!$J$3:$J$111</c:f>
              <c:numCache>
                <c:formatCode>General</c:formatCode>
                <c:ptCount val="109"/>
                <c:pt idx="0">
                  <c:v>0.01</c:v>
                </c:pt>
                <c:pt idx="1">
                  <c:v>0.011</c:v>
                </c:pt>
                <c:pt idx="2">
                  <c:v>0.012</c:v>
                </c:pt>
                <c:pt idx="3">
                  <c:v>0.014</c:v>
                </c:pt>
                <c:pt idx="4">
                  <c:v>0.016</c:v>
                </c:pt>
                <c:pt idx="5">
                  <c:v>0.0180000000000001</c:v>
                </c:pt>
                <c:pt idx="6">
                  <c:v>0.02</c:v>
                </c:pt>
                <c:pt idx="7">
                  <c:v>0.023</c:v>
                </c:pt>
                <c:pt idx="8">
                  <c:v>0.0260000000000001</c:v>
                </c:pt>
                <c:pt idx="9">
                  <c:v>0.0300000000000001</c:v>
                </c:pt>
                <c:pt idx="10">
                  <c:v>0.0350000000000001</c:v>
                </c:pt>
                <c:pt idx="11">
                  <c:v>0.0400000000000001</c:v>
                </c:pt>
                <c:pt idx="12">
                  <c:v>0.045</c:v>
                </c:pt>
                <c:pt idx="13">
                  <c:v>0.0500000000000001</c:v>
                </c:pt>
                <c:pt idx="14">
                  <c:v>0.0550000000000001</c:v>
                </c:pt>
                <c:pt idx="15">
                  <c:v>0.0600000000000001</c:v>
                </c:pt>
                <c:pt idx="16">
                  <c:v>0.07</c:v>
                </c:pt>
                <c:pt idx="17">
                  <c:v>0.0800000000000001</c:v>
                </c:pt>
                <c:pt idx="18">
                  <c:v>0.09</c:v>
                </c:pt>
                <c:pt idx="19">
                  <c:v>0.1</c:v>
                </c:pt>
                <c:pt idx="20">
                  <c:v>0.11</c:v>
                </c:pt>
                <c:pt idx="21">
                  <c:v>0.12</c:v>
                </c:pt>
                <c:pt idx="22">
                  <c:v>0.14</c:v>
                </c:pt>
                <c:pt idx="23">
                  <c:v>0.16</c:v>
                </c:pt>
                <c:pt idx="24">
                  <c:v>0.18</c:v>
                </c:pt>
                <c:pt idx="25">
                  <c:v>0.2</c:v>
                </c:pt>
                <c:pt idx="26">
                  <c:v>0.23</c:v>
                </c:pt>
                <c:pt idx="27">
                  <c:v>0.231</c:v>
                </c:pt>
                <c:pt idx="28">
                  <c:v>0.26</c:v>
                </c:pt>
                <c:pt idx="29">
                  <c:v>0.3</c:v>
                </c:pt>
                <c:pt idx="30">
                  <c:v>0.35</c:v>
                </c:pt>
                <c:pt idx="31">
                  <c:v>0.4</c:v>
                </c:pt>
                <c:pt idx="32">
                  <c:v>0.45</c:v>
                </c:pt>
                <c:pt idx="33">
                  <c:v>0.451</c:v>
                </c:pt>
                <c:pt idx="34">
                  <c:v>0.5</c:v>
                </c:pt>
                <c:pt idx="35">
                  <c:v>0.55</c:v>
                </c:pt>
                <c:pt idx="36">
                  <c:v>0.600000000000001</c:v>
                </c:pt>
                <c:pt idx="37">
                  <c:v>0.700000000000001</c:v>
                </c:pt>
                <c:pt idx="38">
                  <c:v>0.8</c:v>
                </c:pt>
                <c:pt idx="39">
                  <c:v>0.9</c:v>
                </c:pt>
                <c:pt idx="40">
                  <c:v>0.901</c:v>
                </c:pt>
                <c:pt idx="41">
                  <c:v>1.0</c:v>
                </c:pt>
                <c:pt idx="42">
                  <c:v>1.1</c:v>
                </c:pt>
                <c:pt idx="43">
                  <c:v>1.2</c:v>
                </c:pt>
                <c:pt idx="44">
                  <c:v>1.4</c:v>
                </c:pt>
                <c:pt idx="45">
                  <c:v>1.6</c:v>
                </c:pt>
                <c:pt idx="46">
                  <c:v>1.8</c:v>
                </c:pt>
                <c:pt idx="47">
                  <c:v>1.8</c:v>
                </c:pt>
                <c:pt idx="48">
                  <c:v>2.0</c:v>
                </c:pt>
                <c:pt idx="49">
                  <c:v>2.3</c:v>
                </c:pt>
                <c:pt idx="50">
                  <c:v>2.6</c:v>
                </c:pt>
                <c:pt idx="51">
                  <c:v>3.0</c:v>
                </c:pt>
                <c:pt idx="52">
                  <c:v>3.5</c:v>
                </c:pt>
                <c:pt idx="53">
                  <c:v>4.0</c:v>
                </c:pt>
                <c:pt idx="54">
                  <c:v>4.5</c:v>
                </c:pt>
                <c:pt idx="55">
                  <c:v>5.0</c:v>
                </c:pt>
                <c:pt idx="56">
                  <c:v>5.5</c:v>
                </c:pt>
                <c:pt idx="57">
                  <c:v>6.0</c:v>
                </c:pt>
                <c:pt idx="58">
                  <c:v>7.0</c:v>
                </c:pt>
                <c:pt idx="59">
                  <c:v>8.0</c:v>
                </c:pt>
                <c:pt idx="60">
                  <c:v>9.0</c:v>
                </c:pt>
                <c:pt idx="61">
                  <c:v>10.0</c:v>
                </c:pt>
                <c:pt idx="62">
                  <c:v>11.0</c:v>
                </c:pt>
                <c:pt idx="63">
                  <c:v>12.0</c:v>
                </c:pt>
                <c:pt idx="64">
                  <c:v>14.0</c:v>
                </c:pt>
                <c:pt idx="65">
                  <c:v>16.0</c:v>
                </c:pt>
                <c:pt idx="66">
                  <c:v>18.0</c:v>
                </c:pt>
                <c:pt idx="67">
                  <c:v>20.0</c:v>
                </c:pt>
                <c:pt idx="68">
                  <c:v>23.0</c:v>
                </c:pt>
                <c:pt idx="69">
                  <c:v>26.0</c:v>
                </c:pt>
                <c:pt idx="70">
                  <c:v>30.0</c:v>
                </c:pt>
                <c:pt idx="71">
                  <c:v>35.0</c:v>
                </c:pt>
                <c:pt idx="72">
                  <c:v>40.0</c:v>
                </c:pt>
                <c:pt idx="73">
                  <c:v>45.0</c:v>
                </c:pt>
                <c:pt idx="74">
                  <c:v>50.0</c:v>
                </c:pt>
                <c:pt idx="75">
                  <c:v>55.0</c:v>
                </c:pt>
                <c:pt idx="76">
                  <c:v>60.0</c:v>
                </c:pt>
                <c:pt idx="77">
                  <c:v>70.0</c:v>
                </c:pt>
                <c:pt idx="78">
                  <c:v>80.0</c:v>
                </c:pt>
                <c:pt idx="79">
                  <c:v>90.0</c:v>
                </c:pt>
                <c:pt idx="80">
                  <c:v>100.0</c:v>
                </c:pt>
                <c:pt idx="81">
                  <c:v>110.0</c:v>
                </c:pt>
                <c:pt idx="82">
                  <c:v>120.0</c:v>
                </c:pt>
                <c:pt idx="83">
                  <c:v>140.0</c:v>
                </c:pt>
                <c:pt idx="84">
                  <c:v>160.0</c:v>
                </c:pt>
                <c:pt idx="85">
                  <c:v>180.0</c:v>
                </c:pt>
                <c:pt idx="86">
                  <c:v>200.0</c:v>
                </c:pt>
                <c:pt idx="87">
                  <c:v>230.0</c:v>
                </c:pt>
                <c:pt idx="88">
                  <c:v>260.0</c:v>
                </c:pt>
                <c:pt idx="89">
                  <c:v>300.0</c:v>
                </c:pt>
                <c:pt idx="90">
                  <c:v>350.0</c:v>
                </c:pt>
                <c:pt idx="91">
                  <c:v>400.0</c:v>
                </c:pt>
                <c:pt idx="92">
                  <c:v>450.0</c:v>
                </c:pt>
                <c:pt idx="93">
                  <c:v>500.0</c:v>
                </c:pt>
                <c:pt idx="94">
                  <c:v>550.0</c:v>
                </c:pt>
                <c:pt idx="95">
                  <c:v>600.0</c:v>
                </c:pt>
                <c:pt idx="96">
                  <c:v>700.0</c:v>
                </c:pt>
                <c:pt idx="97">
                  <c:v>800.0</c:v>
                </c:pt>
                <c:pt idx="98">
                  <c:v>900.0</c:v>
                </c:pt>
                <c:pt idx="99">
                  <c:v>1000.0</c:v>
                </c:pt>
                <c:pt idx="100">
                  <c:v>2000.0</c:v>
                </c:pt>
                <c:pt idx="101">
                  <c:v>3000.0</c:v>
                </c:pt>
                <c:pt idx="102">
                  <c:v>4000.0</c:v>
                </c:pt>
                <c:pt idx="103">
                  <c:v>5000.0</c:v>
                </c:pt>
                <c:pt idx="104">
                  <c:v>6000.0</c:v>
                </c:pt>
                <c:pt idx="105">
                  <c:v>7000.0</c:v>
                </c:pt>
                <c:pt idx="106">
                  <c:v>8000.0</c:v>
                </c:pt>
                <c:pt idx="107">
                  <c:v>9000.0</c:v>
                </c:pt>
                <c:pt idx="108">
                  <c:v>10000.0</c:v>
                </c:pt>
              </c:numCache>
            </c:numRef>
          </c:xVal>
          <c:yVal>
            <c:numRef>
              <c:f>Sheet1!$K$3:$K$111</c:f>
              <c:numCache>
                <c:formatCode>General</c:formatCode>
                <c:ptCount val="109"/>
                <c:pt idx="0">
                  <c:v>23.578</c:v>
                </c:pt>
                <c:pt idx="1">
                  <c:v>39.42</c:v>
                </c:pt>
                <c:pt idx="2">
                  <c:v>62.143</c:v>
                </c:pt>
                <c:pt idx="3">
                  <c:v>135.3200000000006</c:v>
                </c:pt>
                <c:pt idx="4">
                  <c:v>258.95</c:v>
                </c:pt>
                <c:pt idx="5">
                  <c:v>451.3</c:v>
                </c:pt>
                <c:pt idx="6">
                  <c:v>732.5599999999997</c:v>
                </c:pt>
                <c:pt idx="7">
                  <c:v>1367.4</c:v>
                </c:pt>
                <c:pt idx="8">
                  <c:v>2329.2</c:v>
                </c:pt>
                <c:pt idx="9">
                  <c:v>4250.2</c:v>
                </c:pt>
                <c:pt idx="10">
                  <c:v>7909.8</c:v>
                </c:pt>
                <c:pt idx="11">
                  <c:v>13211.0</c:v>
                </c:pt>
                <c:pt idx="12">
                  <c:v>20330.0</c:v>
                </c:pt>
                <c:pt idx="13">
                  <c:v>29345.0</c:v>
                </c:pt>
                <c:pt idx="14">
                  <c:v>40247.0</c:v>
                </c:pt>
                <c:pt idx="15">
                  <c:v>52955.0</c:v>
                </c:pt>
                <c:pt idx="16">
                  <c:v>83226.0</c:v>
                </c:pt>
                <c:pt idx="17">
                  <c:v>118760.0</c:v>
                </c:pt>
                <c:pt idx="18">
                  <c:v>158040.0</c:v>
                </c:pt>
                <c:pt idx="19">
                  <c:v>199640.0</c:v>
                </c:pt>
                <c:pt idx="20">
                  <c:v>242370.0</c:v>
                </c:pt>
                <c:pt idx="21">
                  <c:v>285320.0</c:v>
                </c:pt>
                <c:pt idx="22">
                  <c:v>369170.0</c:v>
                </c:pt>
                <c:pt idx="23">
                  <c:v>447640.0</c:v>
                </c:pt>
                <c:pt idx="24">
                  <c:v>519140.0</c:v>
                </c:pt>
                <c:pt idx="25">
                  <c:v>583220.0</c:v>
                </c:pt>
                <c:pt idx="26">
                  <c:v>665870.0</c:v>
                </c:pt>
                <c:pt idx="27">
                  <c:v>668360.0</c:v>
                </c:pt>
                <c:pt idx="28">
                  <c:v>733880.0</c:v>
                </c:pt>
                <c:pt idx="29">
                  <c:v>805340.0</c:v>
                </c:pt>
                <c:pt idx="30">
                  <c:v>870110.0</c:v>
                </c:pt>
                <c:pt idx="31">
                  <c:v>914330.0</c:v>
                </c:pt>
                <c:pt idx="32">
                  <c:v>943450.0</c:v>
                </c:pt>
                <c:pt idx="33">
                  <c:v>943910.0</c:v>
                </c:pt>
                <c:pt idx="34">
                  <c:v>961430.0</c:v>
                </c:pt>
                <c:pt idx="35">
                  <c:v>971160.0</c:v>
                </c:pt>
                <c:pt idx="36">
                  <c:v>974750.0</c:v>
                </c:pt>
                <c:pt idx="37">
                  <c:v>969320.0</c:v>
                </c:pt>
                <c:pt idx="38">
                  <c:v>953490.0</c:v>
                </c:pt>
                <c:pt idx="39">
                  <c:v>931990.0</c:v>
                </c:pt>
                <c:pt idx="40">
                  <c:v>931750.0</c:v>
                </c:pt>
                <c:pt idx="41">
                  <c:v>907600.0</c:v>
                </c:pt>
                <c:pt idx="42">
                  <c:v>882000.0</c:v>
                </c:pt>
                <c:pt idx="43">
                  <c:v>856160.0</c:v>
                </c:pt>
                <c:pt idx="44">
                  <c:v>805940.0</c:v>
                </c:pt>
                <c:pt idx="45">
                  <c:v>759270.0</c:v>
                </c:pt>
                <c:pt idx="46">
                  <c:v>716740.0</c:v>
                </c:pt>
                <c:pt idx="47">
                  <c:v>716540.0</c:v>
                </c:pt>
                <c:pt idx="48">
                  <c:v>678290.0</c:v>
                </c:pt>
                <c:pt idx="49">
                  <c:v>627520.0</c:v>
                </c:pt>
                <c:pt idx="50">
                  <c:v>583870.0</c:v>
                </c:pt>
                <c:pt idx="51">
                  <c:v>534630.0</c:v>
                </c:pt>
                <c:pt idx="52">
                  <c:v>484270.0</c:v>
                </c:pt>
                <c:pt idx="53">
                  <c:v>443220.0</c:v>
                </c:pt>
                <c:pt idx="54">
                  <c:v>409150.0</c:v>
                </c:pt>
                <c:pt idx="55">
                  <c:v>380420.0</c:v>
                </c:pt>
                <c:pt idx="56">
                  <c:v>355860.0</c:v>
                </c:pt>
                <c:pt idx="57">
                  <c:v>334610.0</c:v>
                </c:pt>
                <c:pt idx="58">
                  <c:v>299660.0</c:v>
                </c:pt>
                <c:pt idx="59">
                  <c:v>272050.0</c:v>
                </c:pt>
                <c:pt idx="60">
                  <c:v>249660.0</c:v>
                </c:pt>
                <c:pt idx="61">
                  <c:v>231110.0</c:v>
                </c:pt>
                <c:pt idx="62">
                  <c:v>215480.0</c:v>
                </c:pt>
                <c:pt idx="63">
                  <c:v>202100.0</c:v>
                </c:pt>
                <c:pt idx="64">
                  <c:v>180380.0</c:v>
                </c:pt>
                <c:pt idx="65">
                  <c:v>163450.0</c:v>
                </c:pt>
                <c:pt idx="66">
                  <c:v>149880.0</c:v>
                </c:pt>
                <c:pt idx="67">
                  <c:v>138730.0</c:v>
                </c:pt>
                <c:pt idx="68">
                  <c:v>125250.0</c:v>
                </c:pt>
                <c:pt idx="69">
                  <c:v>114590.0</c:v>
                </c:pt>
                <c:pt idx="70">
                  <c:v>103390.0</c:v>
                </c:pt>
                <c:pt idx="71">
                  <c:v>92664.0</c:v>
                </c:pt>
                <c:pt idx="72">
                  <c:v>84376.0</c:v>
                </c:pt>
                <c:pt idx="73">
                  <c:v>77787.0</c:v>
                </c:pt>
                <c:pt idx="74">
                  <c:v>72438.0</c:v>
                </c:pt>
                <c:pt idx="75">
                  <c:v>67993.0</c:v>
                </c:pt>
                <c:pt idx="76">
                  <c:v>64219.0</c:v>
                </c:pt>
                <c:pt idx="77">
                  <c:v>58138.0</c:v>
                </c:pt>
                <c:pt idx="78">
                  <c:v>53487.0</c:v>
                </c:pt>
                <c:pt idx="79">
                  <c:v>49823.0</c:v>
                </c:pt>
                <c:pt idx="80">
                  <c:v>46862.0</c:v>
                </c:pt>
                <c:pt idx="81">
                  <c:v>44417.0</c:v>
                </c:pt>
                <c:pt idx="82">
                  <c:v>42351.0</c:v>
                </c:pt>
                <c:pt idx="83">
                  <c:v>39028.0</c:v>
                </c:pt>
                <c:pt idx="84">
                  <c:v>36492.0</c:v>
                </c:pt>
                <c:pt idx="85">
                  <c:v>34509.0</c:v>
                </c:pt>
                <c:pt idx="86">
                  <c:v>32923.0</c:v>
                </c:pt>
                <c:pt idx="87">
                  <c:v>31009.0</c:v>
                </c:pt>
                <c:pt idx="88">
                  <c:v>29533.0</c:v>
                </c:pt>
                <c:pt idx="89">
                  <c:v>28009.0</c:v>
                </c:pt>
                <c:pt idx="90">
                  <c:v>26584.0</c:v>
                </c:pt>
                <c:pt idx="91">
                  <c:v>25516.0</c:v>
                </c:pt>
                <c:pt idx="92">
                  <c:v>24686.0</c:v>
                </c:pt>
                <c:pt idx="93">
                  <c:v>24026.0</c:v>
                </c:pt>
                <c:pt idx="94">
                  <c:v>23491.0</c:v>
                </c:pt>
                <c:pt idx="95">
                  <c:v>23050.0</c:v>
                </c:pt>
                <c:pt idx="96">
                  <c:v>22367.0</c:v>
                </c:pt>
                <c:pt idx="97">
                  <c:v>21864.0</c:v>
                </c:pt>
                <c:pt idx="98">
                  <c:v>21481.0</c:v>
                </c:pt>
                <c:pt idx="99">
                  <c:v>21180.0</c:v>
                </c:pt>
                <c:pt idx="100">
                  <c:v>19913.0</c:v>
                </c:pt>
                <c:pt idx="101">
                  <c:v>19560.0</c:v>
                </c:pt>
                <c:pt idx="102">
                  <c:v>19409.0</c:v>
                </c:pt>
                <c:pt idx="103">
                  <c:v>19331.0</c:v>
                </c:pt>
                <c:pt idx="104">
                  <c:v>19284.0</c:v>
                </c:pt>
                <c:pt idx="105">
                  <c:v>19255.0</c:v>
                </c:pt>
                <c:pt idx="106">
                  <c:v>19235.0</c:v>
                </c:pt>
                <c:pt idx="107">
                  <c:v>19220.0</c:v>
                </c:pt>
                <c:pt idx="108">
                  <c:v>19210.0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Sheet1!$N$2</c:f>
              <c:strCache>
                <c:ptCount val="1"/>
                <c:pt idx="0">
                  <c:v>PWBA</c:v>
                </c:pt>
              </c:strCache>
            </c:strRef>
          </c:tx>
          <c:spPr>
            <a:ln w="12700">
              <a:solidFill>
                <a:srgbClr val="CC0099"/>
              </a:solidFill>
              <a:prstDash val="lgDashDot"/>
            </a:ln>
          </c:spPr>
          <c:marker>
            <c:symbol val="none"/>
          </c:marker>
          <c:xVal>
            <c:numRef>
              <c:f>Sheet1!$M$3:$M$111</c:f>
              <c:numCache>
                <c:formatCode>General</c:formatCode>
                <c:ptCount val="109"/>
                <c:pt idx="0">
                  <c:v>0.01</c:v>
                </c:pt>
                <c:pt idx="1">
                  <c:v>0.011</c:v>
                </c:pt>
                <c:pt idx="2">
                  <c:v>0.012</c:v>
                </c:pt>
                <c:pt idx="3">
                  <c:v>0.014</c:v>
                </c:pt>
                <c:pt idx="4">
                  <c:v>0.016</c:v>
                </c:pt>
                <c:pt idx="5">
                  <c:v>0.0180000000000001</c:v>
                </c:pt>
                <c:pt idx="6">
                  <c:v>0.02</c:v>
                </c:pt>
                <c:pt idx="7">
                  <c:v>0.023</c:v>
                </c:pt>
                <c:pt idx="8">
                  <c:v>0.0260000000000001</c:v>
                </c:pt>
                <c:pt idx="9">
                  <c:v>0.0300000000000001</c:v>
                </c:pt>
                <c:pt idx="10">
                  <c:v>0.0350000000000001</c:v>
                </c:pt>
                <c:pt idx="11">
                  <c:v>0.0400000000000001</c:v>
                </c:pt>
                <c:pt idx="12">
                  <c:v>0.045</c:v>
                </c:pt>
                <c:pt idx="13">
                  <c:v>0.0500000000000001</c:v>
                </c:pt>
                <c:pt idx="14">
                  <c:v>0.0550000000000001</c:v>
                </c:pt>
                <c:pt idx="15">
                  <c:v>0.0600000000000001</c:v>
                </c:pt>
                <c:pt idx="16">
                  <c:v>0.07</c:v>
                </c:pt>
                <c:pt idx="17">
                  <c:v>0.0800000000000001</c:v>
                </c:pt>
                <c:pt idx="18">
                  <c:v>0.09</c:v>
                </c:pt>
                <c:pt idx="19">
                  <c:v>0.1</c:v>
                </c:pt>
                <c:pt idx="20">
                  <c:v>0.11</c:v>
                </c:pt>
                <c:pt idx="21">
                  <c:v>0.12</c:v>
                </c:pt>
                <c:pt idx="22">
                  <c:v>0.14</c:v>
                </c:pt>
                <c:pt idx="23">
                  <c:v>0.16</c:v>
                </c:pt>
                <c:pt idx="24">
                  <c:v>0.18</c:v>
                </c:pt>
                <c:pt idx="25">
                  <c:v>0.2</c:v>
                </c:pt>
                <c:pt idx="26">
                  <c:v>0.23</c:v>
                </c:pt>
                <c:pt idx="27">
                  <c:v>0.231</c:v>
                </c:pt>
                <c:pt idx="28">
                  <c:v>0.26</c:v>
                </c:pt>
                <c:pt idx="29">
                  <c:v>0.3</c:v>
                </c:pt>
                <c:pt idx="30">
                  <c:v>0.35</c:v>
                </c:pt>
                <c:pt idx="31">
                  <c:v>0.4</c:v>
                </c:pt>
                <c:pt idx="32">
                  <c:v>0.45</c:v>
                </c:pt>
                <c:pt idx="33">
                  <c:v>0.451</c:v>
                </c:pt>
                <c:pt idx="34">
                  <c:v>0.5</c:v>
                </c:pt>
                <c:pt idx="35">
                  <c:v>0.55</c:v>
                </c:pt>
                <c:pt idx="36">
                  <c:v>0.600000000000001</c:v>
                </c:pt>
                <c:pt idx="37">
                  <c:v>0.700000000000001</c:v>
                </c:pt>
                <c:pt idx="38">
                  <c:v>0.8</c:v>
                </c:pt>
                <c:pt idx="39">
                  <c:v>0.9</c:v>
                </c:pt>
                <c:pt idx="40">
                  <c:v>0.901</c:v>
                </c:pt>
                <c:pt idx="41">
                  <c:v>1.0</c:v>
                </c:pt>
                <c:pt idx="42">
                  <c:v>1.1</c:v>
                </c:pt>
                <c:pt idx="43">
                  <c:v>1.2</c:v>
                </c:pt>
                <c:pt idx="44">
                  <c:v>1.4</c:v>
                </c:pt>
                <c:pt idx="45">
                  <c:v>1.6</c:v>
                </c:pt>
                <c:pt idx="46">
                  <c:v>1.8</c:v>
                </c:pt>
                <c:pt idx="47">
                  <c:v>1.8</c:v>
                </c:pt>
                <c:pt idx="48">
                  <c:v>2.0</c:v>
                </c:pt>
                <c:pt idx="49">
                  <c:v>2.3</c:v>
                </c:pt>
                <c:pt idx="50">
                  <c:v>2.6</c:v>
                </c:pt>
                <c:pt idx="51">
                  <c:v>3.0</c:v>
                </c:pt>
                <c:pt idx="52">
                  <c:v>3.5</c:v>
                </c:pt>
                <c:pt idx="53">
                  <c:v>4.0</c:v>
                </c:pt>
                <c:pt idx="54">
                  <c:v>4.5</c:v>
                </c:pt>
                <c:pt idx="55">
                  <c:v>5.0</c:v>
                </c:pt>
                <c:pt idx="56">
                  <c:v>5.5</c:v>
                </c:pt>
                <c:pt idx="57">
                  <c:v>6.0</c:v>
                </c:pt>
                <c:pt idx="58">
                  <c:v>7.0</c:v>
                </c:pt>
                <c:pt idx="59">
                  <c:v>8.0</c:v>
                </c:pt>
                <c:pt idx="60">
                  <c:v>9.0</c:v>
                </c:pt>
                <c:pt idx="61">
                  <c:v>10.0</c:v>
                </c:pt>
                <c:pt idx="62">
                  <c:v>11.0</c:v>
                </c:pt>
                <c:pt idx="63">
                  <c:v>12.0</c:v>
                </c:pt>
                <c:pt idx="64">
                  <c:v>14.0</c:v>
                </c:pt>
                <c:pt idx="65">
                  <c:v>16.0</c:v>
                </c:pt>
                <c:pt idx="66">
                  <c:v>18.0</c:v>
                </c:pt>
                <c:pt idx="67">
                  <c:v>20.0</c:v>
                </c:pt>
                <c:pt idx="68">
                  <c:v>23.0</c:v>
                </c:pt>
                <c:pt idx="69">
                  <c:v>26.0</c:v>
                </c:pt>
                <c:pt idx="70">
                  <c:v>30.0</c:v>
                </c:pt>
                <c:pt idx="71">
                  <c:v>35.0</c:v>
                </c:pt>
                <c:pt idx="72">
                  <c:v>40.0</c:v>
                </c:pt>
                <c:pt idx="73">
                  <c:v>45.0</c:v>
                </c:pt>
                <c:pt idx="74">
                  <c:v>50.0</c:v>
                </c:pt>
                <c:pt idx="75">
                  <c:v>55.0</c:v>
                </c:pt>
                <c:pt idx="76">
                  <c:v>60.0</c:v>
                </c:pt>
                <c:pt idx="77">
                  <c:v>70.0</c:v>
                </c:pt>
                <c:pt idx="78">
                  <c:v>80.0</c:v>
                </c:pt>
                <c:pt idx="79">
                  <c:v>90.0</c:v>
                </c:pt>
                <c:pt idx="80">
                  <c:v>100.0</c:v>
                </c:pt>
                <c:pt idx="81">
                  <c:v>110.0</c:v>
                </c:pt>
                <c:pt idx="82">
                  <c:v>120.0</c:v>
                </c:pt>
                <c:pt idx="83">
                  <c:v>140.0</c:v>
                </c:pt>
                <c:pt idx="84">
                  <c:v>160.0</c:v>
                </c:pt>
                <c:pt idx="85">
                  <c:v>180.0</c:v>
                </c:pt>
                <c:pt idx="86">
                  <c:v>200.0</c:v>
                </c:pt>
                <c:pt idx="87">
                  <c:v>230.0</c:v>
                </c:pt>
                <c:pt idx="88">
                  <c:v>260.0</c:v>
                </c:pt>
                <c:pt idx="89">
                  <c:v>300.0</c:v>
                </c:pt>
                <c:pt idx="90">
                  <c:v>350.0</c:v>
                </c:pt>
                <c:pt idx="91">
                  <c:v>400.0</c:v>
                </c:pt>
                <c:pt idx="92">
                  <c:v>450.0</c:v>
                </c:pt>
                <c:pt idx="93">
                  <c:v>500.0</c:v>
                </c:pt>
                <c:pt idx="94">
                  <c:v>550.0</c:v>
                </c:pt>
                <c:pt idx="95">
                  <c:v>600.0</c:v>
                </c:pt>
                <c:pt idx="96">
                  <c:v>700.0</c:v>
                </c:pt>
                <c:pt idx="97">
                  <c:v>800.0</c:v>
                </c:pt>
                <c:pt idx="98">
                  <c:v>900.0</c:v>
                </c:pt>
                <c:pt idx="99">
                  <c:v>1000.0</c:v>
                </c:pt>
                <c:pt idx="100">
                  <c:v>2000.0</c:v>
                </c:pt>
                <c:pt idx="101">
                  <c:v>3000.0</c:v>
                </c:pt>
                <c:pt idx="102">
                  <c:v>4000.0</c:v>
                </c:pt>
                <c:pt idx="103">
                  <c:v>5000.0</c:v>
                </c:pt>
                <c:pt idx="104">
                  <c:v>6000.0</c:v>
                </c:pt>
                <c:pt idx="105">
                  <c:v>7000.0</c:v>
                </c:pt>
                <c:pt idx="106">
                  <c:v>8000.0</c:v>
                </c:pt>
                <c:pt idx="107">
                  <c:v>9000.0</c:v>
                </c:pt>
                <c:pt idx="108">
                  <c:v>10000.0</c:v>
                </c:pt>
              </c:numCache>
            </c:numRef>
          </c:xVal>
          <c:yVal>
            <c:numRef>
              <c:f>Sheet1!$N$3:$N$111</c:f>
              <c:numCache>
                <c:formatCode>General</c:formatCode>
                <c:ptCount val="109"/>
                <c:pt idx="0">
                  <c:v>974.3099999999997</c:v>
                </c:pt>
                <c:pt idx="1">
                  <c:v>1336.9</c:v>
                </c:pt>
                <c:pt idx="2">
                  <c:v>1774.9</c:v>
                </c:pt>
                <c:pt idx="3">
                  <c:v>2893.3</c:v>
                </c:pt>
                <c:pt idx="4">
                  <c:v>4355.0</c:v>
                </c:pt>
                <c:pt idx="5">
                  <c:v>6174.3</c:v>
                </c:pt>
                <c:pt idx="6">
                  <c:v>8357.299999999981</c:v>
                </c:pt>
                <c:pt idx="7">
                  <c:v>12309.0</c:v>
                </c:pt>
                <c:pt idx="8">
                  <c:v>17051.0</c:v>
                </c:pt>
                <c:pt idx="9">
                  <c:v>24525.0</c:v>
                </c:pt>
                <c:pt idx="10">
                  <c:v>35538.0</c:v>
                </c:pt>
                <c:pt idx="11">
                  <c:v>48148.0</c:v>
                </c:pt>
                <c:pt idx="12">
                  <c:v>62084.0</c:v>
                </c:pt>
                <c:pt idx="13">
                  <c:v>77092.0</c:v>
                </c:pt>
                <c:pt idx="14">
                  <c:v>92948.0</c:v>
                </c:pt>
                <c:pt idx="15">
                  <c:v>109450.0</c:v>
                </c:pt>
                <c:pt idx="16">
                  <c:v>143760.0</c:v>
                </c:pt>
                <c:pt idx="17">
                  <c:v>178930.0</c:v>
                </c:pt>
                <c:pt idx="18">
                  <c:v>214200.0</c:v>
                </c:pt>
                <c:pt idx="19">
                  <c:v>249040.0</c:v>
                </c:pt>
                <c:pt idx="20">
                  <c:v>283090.0</c:v>
                </c:pt>
                <c:pt idx="21">
                  <c:v>316110.0</c:v>
                </c:pt>
                <c:pt idx="22">
                  <c:v>378460.0</c:v>
                </c:pt>
                <c:pt idx="23">
                  <c:v>435520.0</c:v>
                </c:pt>
                <c:pt idx="24">
                  <c:v>487220.0</c:v>
                </c:pt>
                <c:pt idx="25">
                  <c:v>533770.0</c:v>
                </c:pt>
                <c:pt idx="26">
                  <c:v>594670.0</c:v>
                </c:pt>
                <c:pt idx="27">
                  <c:v>596530.0</c:v>
                </c:pt>
                <c:pt idx="28">
                  <c:v>646020.0</c:v>
                </c:pt>
                <c:pt idx="29">
                  <c:v>701830.0</c:v>
                </c:pt>
                <c:pt idx="30">
                  <c:v>754970.0</c:v>
                </c:pt>
                <c:pt idx="31">
                  <c:v>793610.0</c:v>
                </c:pt>
                <c:pt idx="32">
                  <c:v>821080.0</c:v>
                </c:pt>
                <c:pt idx="33">
                  <c:v>821530.0</c:v>
                </c:pt>
                <c:pt idx="34">
                  <c:v>839910.0</c:v>
                </c:pt>
                <c:pt idx="35">
                  <c:v>852060.0</c:v>
                </c:pt>
                <c:pt idx="36">
                  <c:v>859000.0</c:v>
                </c:pt>
                <c:pt idx="37">
                  <c:v>861650.0</c:v>
                </c:pt>
                <c:pt idx="38">
                  <c:v>854310.0</c:v>
                </c:pt>
                <c:pt idx="39">
                  <c:v>840960.0</c:v>
                </c:pt>
                <c:pt idx="40">
                  <c:v>840810.0</c:v>
                </c:pt>
                <c:pt idx="41">
                  <c:v>824080.0</c:v>
                </c:pt>
                <c:pt idx="42">
                  <c:v>805250.0</c:v>
                </c:pt>
                <c:pt idx="43">
                  <c:v>785480.0</c:v>
                </c:pt>
                <c:pt idx="44">
                  <c:v>745460.0</c:v>
                </c:pt>
                <c:pt idx="45">
                  <c:v>706870.0</c:v>
                </c:pt>
                <c:pt idx="46">
                  <c:v>670810.0</c:v>
                </c:pt>
                <c:pt idx="47">
                  <c:v>670640.0</c:v>
                </c:pt>
                <c:pt idx="48">
                  <c:v>637570.0</c:v>
                </c:pt>
                <c:pt idx="49">
                  <c:v>592900.0</c:v>
                </c:pt>
                <c:pt idx="50">
                  <c:v>553850.0</c:v>
                </c:pt>
                <c:pt idx="51">
                  <c:v>509140.0</c:v>
                </c:pt>
                <c:pt idx="52">
                  <c:v>462750.0</c:v>
                </c:pt>
                <c:pt idx="53">
                  <c:v>424480.0</c:v>
                </c:pt>
                <c:pt idx="54">
                  <c:v>392420.0</c:v>
                </c:pt>
                <c:pt idx="55">
                  <c:v>365170.0</c:v>
                </c:pt>
                <c:pt idx="56">
                  <c:v>341720.0</c:v>
                </c:pt>
                <c:pt idx="57">
                  <c:v>321320.0</c:v>
                </c:pt>
                <c:pt idx="58">
                  <c:v>287570.0</c:v>
                </c:pt>
                <c:pt idx="59">
                  <c:v>260710.0</c:v>
                </c:pt>
                <c:pt idx="60">
                  <c:v>238790.0</c:v>
                </c:pt>
                <c:pt idx="61">
                  <c:v>220560.0</c:v>
                </c:pt>
                <c:pt idx="62">
                  <c:v>205130.0</c:v>
                </c:pt>
                <c:pt idx="63">
                  <c:v>191890.0</c:v>
                </c:pt>
                <c:pt idx="64">
                  <c:v>170280.0</c:v>
                </c:pt>
                <c:pt idx="65">
                  <c:v>153370.0</c:v>
                </c:pt>
                <c:pt idx="66">
                  <c:v>139750.0</c:v>
                </c:pt>
                <c:pt idx="67">
                  <c:v>128530.0</c:v>
                </c:pt>
                <c:pt idx="68">
                  <c:v>114910.0</c:v>
                </c:pt>
                <c:pt idx="69">
                  <c:v>104090.0</c:v>
                </c:pt>
                <c:pt idx="70">
                  <c:v>92692.0</c:v>
                </c:pt>
                <c:pt idx="71">
                  <c:v>81708.0</c:v>
                </c:pt>
                <c:pt idx="72">
                  <c:v>73194.0</c:v>
                </c:pt>
                <c:pt idx="73">
                  <c:v>66414.0</c:v>
                </c:pt>
                <c:pt idx="74">
                  <c:v>60879.0</c:v>
                </c:pt>
                <c:pt idx="75">
                  <c:v>56239.0</c:v>
                </c:pt>
                <c:pt idx="76">
                  <c:v>52281.0</c:v>
                </c:pt>
                <c:pt idx="77">
                  <c:v>45915.0</c:v>
                </c:pt>
                <c:pt idx="78">
                  <c:v>41030.0</c:v>
                </c:pt>
                <c:pt idx="79">
                  <c:v>37160.0</c:v>
                </c:pt>
                <c:pt idx="80">
                  <c:v>33997.0</c:v>
                </c:pt>
                <c:pt idx="81">
                  <c:v>31342.0</c:v>
                </c:pt>
                <c:pt idx="82">
                  <c:v>29085.0</c:v>
                </c:pt>
                <c:pt idx="83">
                  <c:v>25477.0</c:v>
                </c:pt>
                <c:pt idx="84">
                  <c:v>22729.0</c:v>
                </c:pt>
                <c:pt idx="85">
                  <c:v>20548.0</c:v>
                </c:pt>
                <c:pt idx="86">
                  <c:v>18764.0</c:v>
                </c:pt>
                <c:pt idx="87">
                  <c:v>16620.0</c:v>
                </c:pt>
                <c:pt idx="88">
                  <c:v>14935.0</c:v>
                </c:pt>
                <c:pt idx="89">
                  <c:v>13184.0</c:v>
                </c:pt>
                <c:pt idx="90">
                  <c:v>11532.0</c:v>
                </c:pt>
                <c:pt idx="91">
                  <c:v>10264.0</c:v>
                </c:pt>
                <c:pt idx="92">
                  <c:v>9254.7</c:v>
                </c:pt>
                <c:pt idx="93">
                  <c:v>8434.1</c:v>
                </c:pt>
                <c:pt idx="94">
                  <c:v>7755.7</c:v>
                </c:pt>
                <c:pt idx="95">
                  <c:v>7182.6</c:v>
                </c:pt>
                <c:pt idx="96">
                  <c:v>6264.9</c:v>
                </c:pt>
                <c:pt idx="97">
                  <c:v>5570.3</c:v>
                </c:pt>
                <c:pt idx="98">
                  <c:v>5021.5</c:v>
                </c:pt>
                <c:pt idx="99">
                  <c:v>4571.3</c:v>
                </c:pt>
                <c:pt idx="100">
                  <c:v>2462.5</c:v>
                </c:pt>
                <c:pt idx="101">
                  <c:v>1708.9</c:v>
                </c:pt>
                <c:pt idx="102">
                  <c:v>1319.1</c:v>
                </c:pt>
                <c:pt idx="103">
                  <c:v>1077.1</c:v>
                </c:pt>
                <c:pt idx="104">
                  <c:v>912.88</c:v>
                </c:pt>
                <c:pt idx="105">
                  <c:v>794.07</c:v>
                </c:pt>
                <c:pt idx="106">
                  <c:v>703.55</c:v>
                </c:pt>
                <c:pt idx="107">
                  <c:v>632.14</c:v>
                </c:pt>
                <c:pt idx="108">
                  <c:v>574.14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Sheet1!$Q$2</c:f>
              <c:strCache>
                <c:ptCount val="1"/>
                <c:pt idx="0">
                  <c:v>Paul and Sacher</c:v>
                </c:pt>
              </c:strCache>
            </c:strRef>
          </c:tx>
          <c:spPr>
            <a:ln w="12700"/>
          </c:spPr>
          <c:marker>
            <c:symbol val="none"/>
          </c:marker>
          <c:xVal>
            <c:numRef>
              <c:f>Sheet1!$P$3:$P$40</c:f>
              <c:numCache>
                <c:formatCode>General</c:formatCode>
                <c:ptCount val="38"/>
                <c:pt idx="0">
                  <c:v>0.0350000000000001</c:v>
                </c:pt>
                <c:pt idx="1">
                  <c:v>0.0400000000000001</c:v>
                </c:pt>
                <c:pt idx="2">
                  <c:v>0.045</c:v>
                </c:pt>
                <c:pt idx="3">
                  <c:v>0.0500000000000001</c:v>
                </c:pt>
                <c:pt idx="4">
                  <c:v>0.0550000000000001</c:v>
                </c:pt>
                <c:pt idx="5">
                  <c:v>0.0600000000000001</c:v>
                </c:pt>
                <c:pt idx="6">
                  <c:v>0.07</c:v>
                </c:pt>
                <c:pt idx="7">
                  <c:v>0.0800000000000001</c:v>
                </c:pt>
                <c:pt idx="8">
                  <c:v>0.09</c:v>
                </c:pt>
                <c:pt idx="9">
                  <c:v>0.1</c:v>
                </c:pt>
                <c:pt idx="10">
                  <c:v>0.11</c:v>
                </c:pt>
                <c:pt idx="11">
                  <c:v>0.12</c:v>
                </c:pt>
                <c:pt idx="12">
                  <c:v>0.14</c:v>
                </c:pt>
                <c:pt idx="13">
                  <c:v>0.16</c:v>
                </c:pt>
                <c:pt idx="14">
                  <c:v>0.18</c:v>
                </c:pt>
                <c:pt idx="15">
                  <c:v>0.2</c:v>
                </c:pt>
                <c:pt idx="16">
                  <c:v>0.23</c:v>
                </c:pt>
                <c:pt idx="17">
                  <c:v>0.26</c:v>
                </c:pt>
                <c:pt idx="18">
                  <c:v>0.3</c:v>
                </c:pt>
                <c:pt idx="19">
                  <c:v>0.35</c:v>
                </c:pt>
                <c:pt idx="20">
                  <c:v>0.4</c:v>
                </c:pt>
                <c:pt idx="21">
                  <c:v>0.45</c:v>
                </c:pt>
                <c:pt idx="22">
                  <c:v>0.5</c:v>
                </c:pt>
                <c:pt idx="23">
                  <c:v>0.55</c:v>
                </c:pt>
                <c:pt idx="24">
                  <c:v>0.600000000000001</c:v>
                </c:pt>
                <c:pt idx="25">
                  <c:v>0.700000000000001</c:v>
                </c:pt>
                <c:pt idx="26">
                  <c:v>0.8</c:v>
                </c:pt>
                <c:pt idx="27">
                  <c:v>0.9</c:v>
                </c:pt>
                <c:pt idx="28">
                  <c:v>1.0</c:v>
                </c:pt>
                <c:pt idx="29">
                  <c:v>1.1</c:v>
                </c:pt>
                <c:pt idx="30">
                  <c:v>1.2</c:v>
                </c:pt>
                <c:pt idx="31">
                  <c:v>1.4</c:v>
                </c:pt>
                <c:pt idx="32">
                  <c:v>1.6</c:v>
                </c:pt>
                <c:pt idx="33">
                  <c:v>1.8</c:v>
                </c:pt>
                <c:pt idx="34">
                  <c:v>2.0</c:v>
                </c:pt>
                <c:pt idx="35">
                  <c:v>2.3</c:v>
                </c:pt>
                <c:pt idx="36">
                  <c:v>2.6</c:v>
                </c:pt>
                <c:pt idx="37">
                  <c:v>3.0</c:v>
                </c:pt>
              </c:numCache>
            </c:numRef>
          </c:xVal>
          <c:yVal>
            <c:numRef>
              <c:f>Sheet1!$Q$3:$Q$40</c:f>
              <c:numCache>
                <c:formatCode>General</c:formatCode>
                <c:ptCount val="38"/>
                <c:pt idx="0">
                  <c:v>8139.4</c:v>
                </c:pt>
                <c:pt idx="1">
                  <c:v>13069.0</c:v>
                </c:pt>
                <c:pt idx="2">
                  <c:v>19232.0</c:v>
                </c:pt>
                <c:pt idx="3">
                  <c:v>27282.0</c:v>
                </c:pt>
                <c:pt idx="4">
                  <c:v>36933.0</c:v>
                </c:pt>
                <c:pt idx="5">
                  <c:v>48129.0</c:v>
                </c:pt>
                <c:pt idx="6">
                  <c:v>72954.0</c:v>
                </c:pt>
                <c:pt idx="7">
                  <c:v>103320.0</c:v>
                </c:pt>
                <c:pt idx="8">
                  <c:v>137500.0</c:v>
                </c:pt>
                <c:pt idx="9">
                  <c:v>174520.0</c:v>
                </c:pt>
                <c:pt idx="10">
                  <c:v>213490.0</c:v>
                </c:pt>
                <c:pt idx="11">
                  <c:v>253630.0</c:v>
                </c:pt>
                <c:pt idx="12">
                  <c:v>334920.0</c:v>
                </c:pt>
                <c:pt idx="13">
                  <c:v>411410.0</c:v>
                </c:pt>
                <c:pt idx="14">
                  <c:v>485570.0</c:v>
                </c:pt>
                <c:pt idx="15">
                  <c:v>554660.0</c:v>
                </c:pt>
                <c:pt idx="16">
                  <c:v>647770.0</c:v>
                </c:pt>
                <c:pt idx="17">
                  <c:v>716940.0</c:v>
                </c:pt>
                <c:pt idx="18">
                  <c:v>802380.0</c:v>
                </c:pt>
                <c:pt idx="19">
                  <c:v>885600.0</c:v>
                </c:pt>
                <c:pt idx="20">
                  <c:v>956240.0</c:v>
                </c:pt>
                <c:pt idx="21">
                  <c:v>996410.0</c:v>
                </c:pt>
                <c:pt idx="22" formatCode="0.00E+00">
                  <c:v>1.0238E6</c:v>
                </c:pt>
                <c:pt idx="23" formatCode="0.00E+00">
                  <c:v>1.0416E6</c:v>
                </c:pt>
                <c:pt idx="24" formatCode="0.00E+00">
                  <c:v>1.0672E6</c:v>
                </c:pt>
                <c:pt idx="25" formatCode="0.00E+00">
                  <c:v>1.0799E6</c:v>
                </c:pt>
                <c:pt idx="26" formatCode="0.00E+00">
                  <c:v>1.0757E6</c:v>
                </c:pt>
                <c:pt idx="27" formatCode="0.00E+00">
                  <c:v>1.0606E6</c:v>
                </c:pt>
                <c:pt idx="28" formatCode="0.00E+00">
                  <c:v>1.0387E6</c:v>
                </c:pt>
                <c:pt idx="29" formatCode="0.00E+00">
                  <c:v>1.0124E6</c:v>
                </c:pt>
                <c:pt idx="30">
                  <c:v>983630.0</c:v>
                </c:pt>
                <c:pt idx="31">
                  <c:v>922880.0</c:v>
                </c:pt>
                <c:pt idx="32">
                  <c:v>862110.0</c:v>
                </c:pt>
                <c:pt idx="33">
                  <c:v>803790.0</c:v>
                </c:pt>
                <c:pt idx="34">
                  <c:v>748890.0</c:v>
                </c:pt>
                <c:pt idx="35">
                  <c:v>672140.0</c:v>
                </c:pt>
                <c:pt idx="36">
                  <c:v>606520.0</c:v>
                </c:pt>
                <c:pt idx="37">
                  <c:v>530700.0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Sheet1!$U$2</c:f>
              <c:strCache>
                <c:ptCount val="1"/>
                <c:pt idx="0">
                  <c:v>Kahoul et al.</c:v>
                </c:pt>
              </c:strCache>
            </c:strRef>
          </c:tx>
          <c:spPr>
            <a:ln w="22225">
              <a:solidFill>
                <a:srgbClr val="FF9999"/>
              </a:solidFill>
              <a:prstDash val="sysDot"/>
            </a:ln>
          </c:spPr>
          <c:marker>
            <c:symbol val="none"/>
          </c:marker>
          <c:xVal>
            <c:numRef>
              <c:f>Sheet1!$T$3:$T$40</c:f>
              <c:numCache>
                <c:formatCode>General</c:formatCode>
                <c:ptCount val="38"/>
                <c:pt idx="0">
                  <c:v>0.0350000000000001</c:v>
                </c:pt>
                <c:pt idx="1">
                  <c:v>0.0400000000000001</c:v>
                </c:pt>
                <c:pt idx="2">
                  <c:v>0.045</c:v>
                </c:pt>
                <c:pt idx="3">
                  <c:v>0.0500000000000001</c:v>
                </c:pt>
                <c:pt idx="4">
                  <c:v>0.0550000000000001</c:v>
                </c:pt>
                <c:pt idx="5">
                  <c:v>0.0600000000000001</c:v>
                </c:pt>
                <c:pt idx="6">
                  <c:v>0.07</c:v>
                </c:pt>
                <c:pt idx="7">
                  <c:v>0.0800000000000001</c:v>
                </c:pt>
                <c:pt idx="8">
                  <c:v>0.09</c:v>
                </c:pt>
                <c:pt idx="9">
                  <c:v>0.1</c:v>
                </c:pt>
                <c:pt idx="10">
                  <c:v>0.11</c:v>
                </c:pt>
                <c:pt idx="11">
                  <c:v>0.12</c:v>
                </c:pt>
                <c:pt idx="12">
                  <c:v>0.14</c:v>
                </c:pt>
                <c:pt idx="13">
                  <c:v>0.16</c:v>
                </c:pt>
                <c:pt idx="14">
                  <c:v>0.18</c:v>
                </c:pt>
                <c:pt idx="15">
                  <c:v>0.2</c:v>
                </c:pt>
                <c:pt idx="16">
                  <c:v>0.23</c:v>
                </c:pt>
                <c:pt idx="17">
                  <c:v>0.26</c:v>
                </c:pt>
                <c:pt idx="18">
                  <c:v>0.3</c:v>
                </c:pt>
                <c:pt idx="19">
                  <c:v>0.35</c:v>
                </c:pt>
                <c:pt idx="20">
                  <c:v>0.4</c:v>
                </c:pt>
                <c:pt idx="21">
                  <c:v>0.45</c:v>
                </c:pt>
                <c:pt idx="22">
                  <c:v>0.5</c:v>
                </c:pt>
                <c:pt idx="23">
                  <c:v>0.55</c:v>
                </c:pt>
                <c:pt idx="24">
                  <c:v>0.600000000000001</c:v>
                </c:pt>
                <c:pt idx="25">
                  <c:v>0.700000000000001</c:v>
                </c:pt>
                <c:pt idx="26">
                  <c:v>0.8</c:v>
                </c:pt>
                <c:pt idx="27">
                  <c:v>0.9</c:v>
                </c:pt>
                <c:pt idx="28">
                  <c:v>1.0</c:v>
                </c:pt>
                <c:pt idx="29">
                  <c:v>1.1</c:v>
                </c:pt>
                <c:pt idx="30">
                  <c:v>1.2</c:v>
                </c:pt>
                <c:pt idx="31">
                  <c:v>1.4</c:v>
                </c:pt>
                <c:pt idx="32">
                  <c:v>1.6</c:v>
                </c:pt>
                <c:pt idx="33">
                  <c:v>1.8</c:v>
                </c:pt>
                <c:pt idx="34">
                  <c:v>2.0</c:v>
                </c:pt>
                <c:pt idx="35">
                  <c:v>2.3</c:v>
                </c:pt>
                <c:pt idx="36">
                  <c:v>2.6</c:v>
                </c:pt>
                <c:pt idx="37">
                  <c:v>3.0</c:v>
                </c:pt>
              </c:numCache>
            </c:numRef>
          </c:xVal>
          <c:yVal>
            <c:numRef>
              <c:f>Sheet1!$U$3:$U$40</c:f>
              <c:numCache>
                <c:formatCode>General</c:formatCode>
                <c:ptCount val="38"/>
                <c:pt idx="0">
                  <c:v>8478.559999999992</c:v>
                </c:pt>
                <c:pt idx="1">
                  <c:v>13286.7</c:v>
                </c:pt>
                <c:pt idx="2">
                  <c:v>19465.2</c:v>
                </c:pt>
                <c:pt idx="3">
                  <c:v>27050.8</c:v>
                </c:pt>
                <c:pt idx="4">
                  <c:v>36037.6</c:v>
                </c:pt>
                <c:pt idx="5">
                  <c:v>46385.5</c:v>
                </c:pt>
                <c:pt idx="6">
                  <c:v>70882.1</c:v>
                </c:pt>
                <c:pt idx="7">
                  <c:v>99825.1</c:v>
                </c:pt>
                <c:pt idx="8">
                  <c:v>132373.0</c:v>
                </c:pt>
                <c:pt idx="9">
                  <c:v>167673.0</c:v>
                </c:pt>
                <c:pt idx="10">
                  <c:v>204927.0</c:v>
                </c:pt>
                <c:pt idx="11">
                  <c:v>243426.0</c:v>
                </c:pt>
                <c:pt idx="12">
                  <c:v>321820.0</c:v>
                </c:pt>
                <c:pt idx="13">
                  <c:v>399126.0</c:v>
                </c:pt>
                <c:pt idx="14">
                  <c:v>472936.0</c:v>
                </c:pt>
                <c:pt idx="15">
                  <c:v>541830.0</c:v>
                </c:pt>
                <c:pt idx="16">
                  <c:v>634502.0</c:v>
                </c:pt>
                <c:pt idx="17">
                  <c:v>713938.0</c:v>
                </c:pt>
                <c:pt idx="18">
                  <c:v>800369.0</c:v>
                </c:pt>
                <c:pt idx="19">
                  <c:v>881162.0</c:v>
                </c:pt>
                <c:pt idx="20">
                  <c:v>937459.0</c:v>
                </c:pt>
                <c:pt idx="21">
                  <c:v>974846.0</c:v>
                </c:pt>
                <c:pt idx="22">
                  <c:v>997885.0</c:v>
                </c:pt>
                <c:pt idx="23" formatCode="0.00E+00">
                  <c:v>1.01014E6</c:v>
                </c:pt>
                <c:pt idx="24" formatCode="0.00E+00">
                  <c:v>1.01434E6</c:v>
                </c:pt>
                <c:pt idx="25" formatCode="0.00E+00">
                  <c:v>1.0064E6</c:v>
                </c:pt>
                <c:pt idx="26">
                  <c:v>985293.0</c:v>
                </c:pt>
                <c:pt idx="27">
                  <c:v>957489.0</c:v>
                </c:pt>
                <c:pt idx="28">
                  <c:v>926692.0</c:v>
                </c:pt>
                <c:pt idx="29">
                  <c:v>895035.0</c:v>
                </c:pt>
                <c:pt idx="30">
                  <c:v>863731.0</c:v>
                </c:pt>
                <c:pt idx="31">
                  <c:v>804555.0</c:v>
                </c:pt>
                <c:pt idx="32">
                  <c:v>751410.0</c:v>
                </c:pt>
                <c:pt idx="33">
                  <c:v>704464.0</c:v>
                </c:pt>
                <c:pt idx="34">
                  <c:v>663191.0</c:v>
                </c:pt>
                <c:pt idx="35">
                  <c:v>610376.0</c:v>
                </c:pt>
                <c:pt idx="36">
                  <c:v>566467.0</c:v>
                </c:pt>
                <c:pt idx="37">
                  <c:v>518592.0</c:v>
                </c:pt>
              </c:numCache>
            </c:numRef>
          </c:yVal>
          <c:smooth val="1"/>
        </c:ser>
        <c:ser>
          <c:idx val="7"/>
          <c:order val="7"/>
          <c:tx>
            <c:strRef>
              <c:f>Sheet1!$Y$2</c:f>
              <c:strCache>
                <c:ptCount val="1"/>
                <c:pt idx="0">
                  <c:v>experiment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3"/>
            <c:spPr>
              <a:solidFill>
                <a:schemeClr val="tx1"/>
              </a:solidFill>
              <a:ln>
                <a:noFill/>
              </a:ln>
            </c:spPr>
          </c:marker>
          <c:errBars>
            <c:errDir val="y"/>
            <c:errBarType val="both"/>
            <c:errValType val="cust"/>
            <c:noEndCap val="1"/>
            <c:plus>
              <c:numRef>
                <c:f>Sheet1!$Z$3:$Z$32</c:f>
                <c:numCache>
                  <c:formatCode>General</c:formatCode>
                  <c:ptCount val="30"/>
                  <c:pt idx="0">
                    <c:v>3600.0063</c:v>
                  </c:pt>
                  <c:pt idx="1">
                    <c:v>4800.0</c:v>
                  </c:pt>
                  <c:pt idx="2">
                    <c:v>5899.9965</c:v>
                  </c:pt>
                  <c:pt idx="3">
                    <c:v>6900.0</c:v>
                  </c:pt>
                  <c:pt idx="4">
                    <c:v>6999.993</c:v>
                  </c:pt>
                  <c:pt idx="5">
                    <c:v>13000.04099999999</c:v>
                  </c:pt>
                  <c:pt idx="6">
                    <c:v>14250.0</c:v>
                  </c:pt>
                  <c:pt idx="7">
                    <c:v>23999.94800000003</c:v>
                  </c:pt>
                  <c:pt idx="8">
                    <c:v>25350.0</c:v>
                  </c:pt>
                  <c:pt idx="9">
                    <c:v>36000.0</c:v>
                  </c:pt>
                  <c:pt idx="10">
                    <c:v>38850.0</c:v>
                  </c:pt>
                  <c:pt idx="11">
                    <c:v>49000.069</c:v>
                  </c:pt>
                  <c:pt idx="12">
                    <c:v>52650.0</c:v>
                  </c:pt>
                  <c:pt idx="13">
                    <c:v>75000.201</c:v>
                  </c:pt>
                  <c:pt idx="14">
                    <c:v>82200.0</c:v>
                  </c:pt>
                  <c:pt idx="15">
                    <c:v>94500.0</c:v>
                  </c:pt>
                  <c:pt idx="16">
                    <c:v>111999.964</c:v>
                  </c:pt>
                  <c:pt idx="17">
                    <c:v>117000.0</c:v>
                  </c:pt>
                  <c:pt idx="18">
                    <c:v>126000.248</c:v>
                  </c:pt>
                  <c:pt idx="19">
                    <c:v>138000.0</c:v>
                  </c:pt>
                  <c:pt idx="20">
                    <c:v>139000.092</c:v>
                  </c:pt>
                  <c:pt idx="21">
                    <c:v>151500.0</c:v>
                  </c:pt>
                  <c:pt idx="22">
                    <c:v>142999.8299999993</c:v>
                  </c:pt>
                  <c:pt idx="23">
                    <c:v>199999.72</c:v>
                  </c:pt>
                  <c:pt idx="24">
                    <c:v>153000.0</c:v>
                  </c:pt>
                  <c:pt idx="25">
                    <c:v>280000.0</c:v>
                  </c:pt>
                  <c:pt idx="26">
                    <c:v>199999.68</c:v>
                  </c:pt>
                  <c:pt idx="27">
                    <c:v>249999.72</c:v>
                  </c:pt>
                  <c:pt idx="28">
                    <c:v>189999.92</c:v>
                  </c:pt>
                  <c:pt idx="29">
                    <c:v>129999.9</c:v>
                  </c:pt>
                </c:numCache>
              </c:numRef>
            </c:plus>
            <c:minus>
              <c:numRef>
                <c:f>Sheet1!$Z$3:$Z$32</c:f>
                <c:numCache>
                  <c:formatCode>General</c:formatCode>
                  <c:ptCount val="30"/>
                  <c:pt idx="0">
                    <c:v>3600.0063</c:v>
                  </c:pt>
                  <c:pt idx="1">
                    <c:v>4800.0</c:v>
                  </c:pt>
                  <c:pt idx="2">
                    <c:v>5899.9965</c:v>
                  </c:pt>
                  <c:pt idx="3">
                    <c:v>6900.0</c:v>
                  </c:pt>
                  <c:pt idx="4">
                    <c:v>6999.993</c:v>
                  </c:pt>
                  <c:pt idx="5">
                    <c:v>13000.04099999999</c:v>
                  </c:pt>
                  <c:pt idx="6">
                    <c:v>14250.0</c:v>
                  </c:pt>
                  <c:pt idx="7">
                    <c:v>23999.94800000003</c:v>
                  </c:pt>
                  <c:pt idx="8">
                    <c:v>25350.0</c:v>
                  </c:pt>
                  <c:pt idx="9">
                    <c:v>36000.0</c:v>
                  </c:pt>
                  <c:pt idx="10">
                    <c:v>38850.0</c:v>
                  </c:pt>
                  <c:pt idx="11">
                    <c:v>49000.069</c:v>
                  </c:pt>
                  <c:pt idx="12">
                    <c:v>52650.0</c:v>
                  </c:pt>
                  <c:pt idx="13">
                    <c:v>75000.201</c:v>
                  </c:pt>
                  <c:pt idx="14">
                    <c:v>82200.0</c:v>
                  </c:pt>
                  <c:pt idx="15">
                    <c:v>94500.0</c:v>
                  </c:pt>
                  <c:pt idx="16">
                    <c:v>111999.964</c:v>
                  </c:pt>
                  <c:pt idx="17">
                    <c:v>117000.0</c:v>
                  </c:pt>
                  <c:pt idx="18">
                    <c:v>126000.248</c:v>
                  </c:pt>
                  <c:pt idx="19">
                    <c:v>138000.0</c:v>
                  </c:pt>
                  <c:pt idx="20">
                    <c:v>139000.092</c:v>
                  </c:pt>
                  <c:pt idx="21">
                    <c:v>151500.0</c:v>
                  </c:pt>
                  <c:pt idx="22">
                    <c:v>142999.8299999993</c:v>
                  </c:pt>
                  <c:pt idx="23">
                    <c:v>199999.72</c:v>
                  </c:pt>
                  <c:pt idx="24">
                    <c:v>153000.0</c:v>
                  </c:pt>
                  <c:pt idx="25">
                    <c:v>280000.0</c:v>
                  </c:pt>
                  <c:pt idx="26">
                    <c:v>199999.68</c:v>
                  </c:pt>
                  <c:pt idx="27">
                    <c:v>249999.72</c:v>
                  </c:pt>
                  <c:pt idx="28">
                    <c:v>189999.92</c:v>
                  </c:pt>
                  <c:pt idx="29">
                    <c:v>129999.9</c:v>
                  </c:pt>
                </c:numCache>
              </c:numRef>
            </c:minus>
            <c:spPr>
              <a:ln w="3175"/>
            </c:spPr>
          </c:errBars>
          <c:errBars>
            <c:errDir val="x"/>
            <c:errBarType val="both"/>
            <c:errValType val="cust"/>
            <c:noEndCap val="0"/>
            <c:plus>
              <c:numRef>
                <c:f>Sheet1!$Q$118</c:f>
                <c:numCache>
                  <c:formatCode>General</c:formatCode>
                  <c:ptCount val="1"/>
                </c:numCache>
              </c:numRef>
            </c:plus>
            <c:minus>
              <c:numRef>
                <c:f>Sheet1!$Q$120</c:f>
                <c:numCache>
                  <c:formatCode>General</c:formatCode>
                  <c:ptCount val="1"/>
                </c:numCache>
              </c:numRef>
            </c:minus>
          </c:errBars>
          <c:xVal>
            <c:numRef>
              <c:f>Sheet1!$X$3:$X$32</c:f>
              <c:numCache>
                <c:formatCode>General</c:formatCode>
                <c:ptCount val="30"/>
                <c:pt idx="0">
                  <c:v>0.0500000000000001</c:v>
                </c:pt>
                <c:pt idx="1">
                  <c:v>0.0500000000000001</c:v>
                </c:pt>
                <c:pt idx="2">
                  <c:v>0.0600000000000001</c:v>
                </c:pt>
                <c:pt idx="3">
                  <c:v>0.0600000000000001</c:v>
                </c:pt>
                <c:pt idx="4">
                  <c:v>0.063</c:v>
                </c:pt>
                <c:pt idx="5">
                  <c:v>0.0750000000000001</c:v>
                </c:pt>
                <c:pt idx="6">
                  <c:v>0.0750000000000001</c:v>
                </c:pt>
                <c:pt idx="7">
                  <c:v>0.1</c:v>
                </c:pt>
                <c:pt idx="8">
                  <c:v>0.1</c:v>
                </c:pt>
                <c:pt idx="9">
                  <c:v>0.125</c:v>
                </c:pt>
                <c:pt idx="10">
                  <c:v>0.125</c:v>
                </c:pt>
                <c:pt idx="11">
                  <c:v>0.15</c:v>
                </c:pt>
                <c:pt idx="12">
                  <c:v>0.15</c:v>
                </c:pt>
                <c:pt idx="13">
                  <c:v>0.2</c:v>
                </c:pt>
                <c:pt idx="14">
                  <c:v>0.2</c:v>
                </c:pt>
                <c:pt idx="15">
                  <c:v>0.25</c:v>
                </c:pt>
                <c:pt idx="16">
                  <c:v>0.3</c:v>
                </c:pt>
                <c:pt idx="17">
                  <c:v>0.3</c:v>
                </c:pt>
                <c:pt idx="18">
                  <c:v>0.4</c:v>
                </c:pt>
                <c:pt idx="19">
                  <c:v>0.4</c:v>
                </c:pt>
                <c:pt idx="20">
                  <c:v>0.5</c:v>
                </c:pt>
                <c:pt idx="21">
                  <c:v>0.5</c:v>
                </c:pt>
                <c:pt idx="22">
                  <c:v>0.600000000000001</c:v>
                </c:pt>
                <c:pt idx="23">
                  <c:v>0.600000000000001</c:v>
                </c:pt>
                <c:pt idx="24">
                  <c:v>0.600000000000001</c:v>
                </c:pt>
                <c:pt idx="25">
                  <c:v>1.01</c:v>
                </c:pt>
                <c:pt idx="26">
                  <c:v>1.4</c:v>
                </c:pt>
                <c:pt idx="27">
                  <c:v>1.8</c:v>
                </c:pt>
                <c:pt idx="28">
                  <c:v>2.21</c:v>
                </c:pt>
                <c:pt idx="29">
                  <c:v>2.6</c:v>
                </c:pt>
              </c:numCache>
            </c:numRef>
          </c:xVal>
          <c:yVal>
            <c:numRef>
              <c:f>Sheet1!$Y$3:$Y$32</c:f>
              <c:numCache>
                <c:formatCode>General</c:formatCode>
                <c:ptCount val="30"/>
                <c:pt idx="0">
                  <c:v>23700.0</c:v>
                </c:pt>
                <c:pt idx="1">
                  <c:v>32000.0</c:v>
                </c:pt>
                <c:pt idx="2">
                  <c:v>39500.0</c:v>
                </c:pt>
                <c:pt idx="3">
                  <c:v>46000.0</c:v>
                </c:pt>
                <c:pt idx="4">
                  <c:v>49000.0</c:v>
                </c:pt>
                <c:pt idx="5">
                  <c:v>83000.0</c:v>
                </c:pt>
                <c:pt idx="6">
                  <c:v>95000.0</c:v>
                </c:pt>
                <c:pt idx="7">
                  <c:v>161000.0</c:v>
                </c:pt>
                <c:pt idx="8">
                  <c:v>169000.0</c:v>
                </c:pt>
                <c:pt idx="9">
                  <c:v>240000.0</c:v>
                </c:pt>
                <c:pt idx="10">
                  <c:v>259000.0</c:v>
                </c:pt>
                <c:pt idx="11">
                  <c:v>323000.0</c:v>
                </c:pt>
                <c:pt idx="12">
                  <c:v>351000.0</c:v>
                </c:pt>
                <c:pt idx="13">
                  <c:v>501000.0</c:v>
                </c:pt>
                <c:pt idx="14">
                  <c:v>548000.0</c:v>
                </c:pt>
                <c:pt idx="15">
                  <c:v>630000.0</c:v>
                </c:pt>
                <c:pt idx="16">
                  <c:v>746000.0</c:v>
                </c:pt>
                <c:pt idx="17">
                  <c:v>780000.0</c:v>
                </c:pt>
                <c:pt idx="18">
                  <c:v>842000.0</c:v>
                </c:pt>
                <c:pt idx="19">
                  <c:v>920000.0</c:v>
                </c:pt>
                <c:pt idx="20">
                  <c:v>924000.0</c:v>
                </c:pt>
                <c:pt idx="21">
                  <c:v>1.01E6</c:v>
                </c:pt>
                <c:pt idx="22">
                  <c:v>954000.0</c:v>
                </c:pt>
                <c:pt idx="23">
                  <c:v>920000.0</c:v>
                </c:pt>
                <c:pt idx="24">
                  <c:v>1.02E6</c:v>
                </c:pt>
                <c:pt idx="25">
                  <c:v>1.25E6</c:v>
                </c:pt>
                <c:pt idx="26">
                  <c:v>960000.0</c:v>
                </c:pt>
                <c:pt idx="27">
                  <c:v>1.14E6</c:v>
                </c:pt>
                <c:pt idx="28">
                  <c:v>880000.0</c:v>
                </c:pt>
                <c:pt idx="29">
                  <c:v>570000.0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3290584"/>
        <c:axId val="512945432"/>
      </c:scatterChart>
      <c:valAx>
        <c:axId val="513290584"/>
        <c:scaling>
          <c:logBase val="10.0"/>
          <c:orientation val="minMax"/>
          <c:max val="10000.0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Energy (MeV)</a:t>
                </a:r>
              </a:p>
            </c:rich>
          </c:tx>
          <c:layout>
            <c:manualLayout>
              <c:xMode val="edge"/>
              <c:yMode val="edge"/>
              <c:x val="0.388588140768118"/>
              <c:y val="0.960943978561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512945432"/>
        <c:crossesAt val="0.0"/>
        <c:crossBetween val="midCat"/>
      </c:valAx>
      <c:valAx>
        <c:axId val="512945432"/>
        <c:scaling>
          <c:orientation val="minMax"/>
          <c:max val="1.55E6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/>
                  <a:t>Cross section (barn)</a:t>
                </a:r>
              </a:p>
            </c:rich>
          </c:tx>
          <c:layout>
            <c:manualLayout>
              <c:xMode val="edge"/>
              <c:yMode val="edge"/>
              <c:x val="0.00164197332476298"/>
              <c:y val="0.404171014767732"/>
            </c:manualLayout>
          </c:layout>
          <c:overlay val="0"/>
        </c:title>
        <c:numFmt formatCode="0.E+00" sourceLinked="0"/>
        <c:majorTickMark val="in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513290584"/>
        <c:crossesAt val="1.00000000000002E-9"/>
        <c:crossBetween val="midCat"/>
      </c:valAx>
      <c:spPr>
        <a:ln>
          <a:solidFill>
            <a:sysClr val="windowText" lastClr="000000"/>
          </a:solidFill>
        </a:ln>
      </c:spPr>
    </c:plotArea>
    <c:legend>
      <c:legendPos val="t"/>
      <c:layout/>
      <c:overlay val="0"/>
      <c:txPr>
        <a:bodyPr/>
        <a:lstStyle/>
        <a:p>
          <a:pPr>
            <a:defRPr sz="105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'Z=2'!$B$1</c:f>
              <c:strCache>
                <c:ptCount val="1"/>
                <c:pt idx="0">
                  <c:v>Penelope</c:v>
                </c:pt>
              </c:strCache>
            </c:strRef>
          </c:tx>
          <c:marker>
            <c:symbol val="none"/>
          </c:marker>
          <c:xVal>
            <c:numRef>
              <c:f>'Z=2'!$A$3:$A$119</c:f>
              <c:numCache>
                <c:formatCode>0.0</c:formatCode>
                <c:ptCount val="117"/>
                <c:pt idx="0">
                  <c:v>10.0</c:v>
                </c:pt>
                <c:pt idx="1">
                  <c:v>11.0</c:v>
                </c:pt>
                <c:pt idx="2">
                  <c:v>12.5</c:v>
                </c:pt>
                <c:pt idx="3">
                  <c:v>14.0</c:v>
                </c:pt>
                <c:pt idx="4">
                  <c:v>15.0</c:v>
                </c:pt>
                <c:pt idx="5">
                  <c:v>17.5</c:v>
                </c:pt>
                <c:pt idx="6">
                  <c:v>20.0</c:v>
                </c:pt>
                <c:pt idx="7">
                  <c:v>22.0</c:v>
                </c:pt>
                <c:pt idx="8">
                  <c:v>24.59</c:v>
                </c:pt>
                <c:pt idx="9">
                  <c:v>24.59</c:v>
                </c:pt>
                <c:pt idx="10">
                  <c:v>25.0</c:v>
                </c:pt>
                <c:pt idx="11">
                  <c:v>25.8195</c:v>
                </c:pt>
                <c:pt idx="12">
                  <c:v>26.139</c:v>
                </c:pt>
                <c:pt idx="13">
                  <c:v>26.46249999999991</c:v>
                </c:pt>
                <c:pt idx="14">
                  <c:v>26.79</c:v>
                </c:pt>
                <c:pt idx="15">
                  <c:v>27.1215</c:v>
                </c:pt>
                <c:pt idx="16">
                  <c:v>27.4571</c:v>
                </c:pt>
                <c:pt idx="17">
                  <c:v>27.7969</c:v>
                </c:pt>
                <c:pt idx="18">
                  <c:v>28.14089999999999</c:v>
                </c:pt>
                <c:pt idx="19">
                  <c:v>28.48909999999994</c:v>
                </c:pt>
                <c:pt idx="20">
                  <c:v>28.84169999999999</c:v>
                </c:pt>
                <c:pt idx="21">
                  <c:v>29.19859999999997</c:v>
                </c:pt>
                <c:pt idx="22">
                  <c:v>29.56</c:v>
                </c:pt>
                <c:pt idx="23">
                  <c:v>29.92579999999992</c:v>
                </c:pt>
                <c:pt idx="24">
                  <c:v>30.0</c:v>
                </c:pt>
                <c:pt idx="25">
                  <c:v>30.29609999999997</c:v>
                </c:pt>
                <c:pt idx="26">
                  <c:v>30.671</c:v>
                </c:pt>
                <c:pt idx="27">
                  <c:v>31.05059999999999</c:v>
                </c:pt>
                <c:pt idx="28">
                  <c:v>31.43479999999998</c:v>
                </c:pt>
                <c:pt idx="29">
                  <c:v>31.82379999999997</c:v>
                </c:pt>
                <c:pt idx="30">
                  <c:v>32.2177</c:v>
                </c:pt>
                <c:pt idx="31">
                  <c:v>32.6163</c:v>
                </c:pt>
                <c:pt idx="32">
                  <c:v>33.02</c:v>
                </c:pt>
                <c:pt idx="33">
                  <c:v>33.4286</c:v>
                </c:pt>
                <c:pt idx="34">
                  <c:v>33.8423</c:v>
                </c:pt>
                <c:pt idx="35">
                  <c:v>34.26110000000001</c:v>
                </c:pt>
                <c:pt idx="36">
                  <c:v>34.68510000000001</c:v>
                </c:pt>
                <c:pt idx="37">
                  <c:v>35.0</c:v>
                </c:pt>
                <c:pt idx="38">
                  <c:v>35.1143</c:v>
                </c:pt>
                <c:pt idx="39">
                  <c:v>35.5488</c:v>
                </c:pt>
                <c:pt idx="40">
                  <c:v>35.9888</c:v>
                </c:pt>
                <c:pt idx="41">
                  <c:v>36.4341</c:v>
                </c:pt>
                <c:pt idx="42">
                  <c:v>36.885</c:v>
                </c:pt>
                <c:pt idx="43">
                  <c:v>38.8973</c:v>
                </c:pt>
                <c:pt idx="44">
                  <c:v>40.0</c:v>
                </c:pt>
                <c:pt idx="45">
                  <c:v>41.0193</c:v>
                </c:pt>
                <c:pt idx="46">
                  <c:v>43.2571</c:v>
                </c:pt>
                <c:pt idx="47">
                  <c:v>45.0</c:v>
                </c:pt>
                <c:pt idx="48">
                  <c:v>45.617</c:v>
                </c:pt>
                <c:pt idx="49">
                  <c:v>48.1056</c:v>
                </c:pt>
                <c:pt idx="50">
                  <c:v>50.0</c:v>
                </c:pt>
                <c:pt idx="51">
                  <c:v>50.73000000000001</c:v>
                </c:pt>
                <c:pt idx="52">
                  <c:v>53.49760000000001</c:v>
                </c:pt>
                <c:pt idx="53">
                  <c:v>55.0</c:v>
                </c:pt>
                <c:pt idx="54">
                  <c:v>56.4161</c:v>
                </c:pt>
                <c:pt idx="55">
                  <c:v>59.49390000000001</c:v>
                </c:pt>
                <c:pt idx="56">
                  <c:v>60.0</c:v>
                </c:pt>
                <c:pt idx="57">
                  <c:v>62.7396</c:v>
                </c:pt>
                <c:pt idx="58">
                  <c:v>66.16239999999995</c:v>
                </c:pt>
                <c:pt idx="59">
                  <c:v>70.0</c:v>
                </c:pt>
                <c:pt idx="60">
                  <c:v>73.57819999999998</c:v>
                </c:pt>
                <c:pt idx="61">
                  <c:v>77.5923</c:v>
                </c:pt>
                <c:pt idx="62">
                  <c:v>80.0</c:v>
                </c:pt>
                <c:pt idx="63">
                  <c:v>81.82529999999998</c:v>
                </c:pt>
                <c:pt idx="64">
                  <c:v>86.2893</c:v>
                </c:pt>
                <c:pt idx="65">
                  <c:v>90.0</c:v>
                </c:pt>
                <c:pt idx="66">
                  <c:v>90.9968</c:v>
                </c:pt>
                <c:pt idx="67">
                  <c:v>95.96110000000012</c:v>
                </c:pt>
                <c:pt idx="68">
                  <c:v>100.0</c:v>
                </c:pt>
                <c:pt idx="69">
                  <c:v>101.196</c:v>
                </c:pt>
                <c:pt idx="70">
                  <c:v>106.7170000000001</c:v>
                </c:pt>
                <c:pt idx="71">
                  <c:v>110.0</c:v>
                </c:pt>
                <c:pt idx="72">
                  <c:v>112.539</c:v>
                </c:pt>
                <c:pt idx="73">
                  <c:v>118.6789999999999</c:v>
                </c:pt>
                <c:pt idx="74">
                  <c:v>125.0</c:v>
                </c:pt>
                <c:pt idx="75">
                  <c:v>131.9810000000002</c:v>
                </c:pt>
                <c:pt idx="76">
                  <c:v>140.0</c:v>
                </c:pt>
                <c:pt idx="77">
                  <c:v>146.7739999999999</c:v>
                </c:pt>
                <c:pt idx="78">
                  <c:v>150.0</c:v>
                </c:pt>
                <c:pt idx="79">
                  <c:v>154.781</c:v>
                </c:pt>
                <c:pt idx="80">
                  <c:v>163.225</c:v>
                </c:pt>
                <c:pt idx="81">
                  <c:v>172.13</c:v>
                </c:pt>
                <c:pt idx="82" formatCode="0">
                  <c:v>175.0</c:v>
                </c:pt>
                <c:pt idx="83" formatCode="0">
                  <c:v>200.0</c:v>
                </c:pt>
                <c:pt idx="84" formatCode="0">
                  <c:v>220.0</c:v>
                </c:pt>
                <c:pt idx="85" formatCode="0">
                  <c:v>250.0</c:v>
                </c:pt>
                <c:pt idx="86" formatCode="0">
                  <c:v>300.0</c:v>
                </c:pt>
                <c:pt idx="87" formatCode="0">
                  <c:v>350.0</c:v>
                </c:pt>
                <c:pt idx="88" formatCode="0">
                  <c:v>400.0</c:v>
                </c:pt>
                <c:pt idx="89" formatCode="0">
                  <c:v>450.0</c:v>
                </c:pt>
                <c:pt idx="90" formatCode="0">
                  <c:v>500.0</c:v>
                </c:pt>
                <c:pt idx="91" formatCode="0">
                  <c:v>550.0</c:v>
                </c:pt>
                <c:pt idx="92" formatCode="0">
                  <c:v>600.0</c:v>
                </c:pt>
                <c:pt idx="93" formatCode="0">
                  <c:v>700.0</c:v>
                </c:pt>
                <c:pt idx="94" formatCode="0">
                  <c:v>800.0</c:v>
                </c:pt>
                <c:pt idx="95" formatCode="0">
                  <c:v>900.0</c:v>
                </c:pt>
                <c:pt idx="96" formatCode="0">
                  <c:v>1000.0</c:v>
                </c:pt>
                <c:pt idx="97" formatCode="0">
                  <c:v>1100.0</c:v>
                </c:pt>
                <c:pt idx="98" formatCode="0">
                  <c:v>1250.0</c:v>
                </c:pt>
                <c:pt idx="99" formatCode="0">
                  <c:v>1400.0</c:v>
                </c:pt>
                <c:pt idx="100" formatCode="0">
                  <c:v>1500.0</c:v>
                </c:pt>
                <c:pt idx="101" formatCode="0">
                  <c:v>1750.0</c:v>
                </c:pt>
                <c:pt idx="102" formatCode="0">
                  <c:v>2000.0</c:v>
                </c:pt>
                <c:pt idx="103" formatCode="0">
                  <c:v>2200.0</c:v>
                </c:pt>
                <c:pt idx="104" formatCode="0">
                  <c:v>2500.0</c:v>
                </c:pt>
                <c:pt idx="105" formatCode="0">
                  <c:v>3000.0</c:v>
                </c:pt>
                <c:pt idx="106" formatCode="0">
                  <c:v>3500.0</c:v>
                </c:pt>
                <c:pt idx="107" formatCode="0">
                  <c:v>4000.0</c:v>
                </c:pt>
                <c:pt idx="108" formatCode="0">
                  <c:v>4500.0</c:v>
                </c:pt>
                <c:pt idx="109" formatCode="0">
                  <c:v>5000.0</c:v>
                </c:pt>
                <c:pt idx="110" formatCode="0">
                  <c:v>5500.0</c:v>
                </c:pt>
                <c:pt idx="111" formatCode="0">
                  <c:v>6000.0</c:v>
                </c:pt>
                <c:pt idx="112" formatCode="0">
                  <c:v>7000.0</c:v>
                </c:pt>
                <c:pt idx="113" formatCode="0">
                  <c:v>8000.0</c:v>
                </c:pt>
                <c:pt idx="114" formatCode="0">
                  <c:v>9000.0</c:v>
                </c:pt>
                <c:pt idx="115" formatCode="0">
                  <c:v>10000.0</c:v>
                </c:pt>
                <c:pt idx="116" formatCode="0.0E+00">
                  <c:v>11000.0</c:v>
                </c:pt>
              </c:numCache>
            </c:numRef>
          </c:xVal>
          <c:yVal>
            <c:numRef>
              <c:f>'Z=2'!$B$3:$B$119</c:f>
              <c:numCache>
                <c:formatCode>0.000</c:formatCode>
                <c:ptCount val="11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0.0141723</c:v>
                </c:pt>
                <c:pt idx="11">
                  <c:v>0.0411619</c:v>
                </c:pt>
                <c:pt idx="12">
                  <c:v>0.051222</c:v>
                </c:pt>
                <c:pt idx="13">
                  <c:v>0.0611527</c:v>
                </c:pt>
                <c:pt idx="14">
                  <c:v>0.0709531</c:v>
                </c:pt>
                <c:pt idx="15">
                  <c:v>0.0806224000000001</c:v>
                </c:pt>
                <c:pt idx="16">
                  <c:v>0.0901602</c:v>
                </c:pt>
                <c:pt idx="17">
                  <c:v>0.0995659000000003</c:v>
                </c:pt>
                <c:pt idx="18">
                  <c:v>0.108839</c:v>
                </c:pt>
                <c:pt idx="19">
                  <c:v>0.11798</c:v>
                </c:pt>
                <c:pt idx="20">
                  <c:v>0.126988</c:v>
                </c:pt>
                <c:pt idx="21">
                  <c:v>0.135863</c:v>
                </c:pt>
                <c:pt idx="22">
                  <c:v>0.144605</c:v>
                </c:pt>
                <c:pt idx="23">
                  <c:v>0.153214</c:v>
                </c:pt>
                <c:pt idx="24">
                  <c:v>0.154932</c:v>
                </c:pt>
                <c:pt idx="25">
                  <c:v>0.161691</c:v>
                </c:pt>
                <c:pt idx="26">
                  <c:v>0.170035</c:v>
                </c:pt>
                <c:pt idx="27">
                  <c:v>0.178247</c:v>
                </c:pt>
                <c:pt idx="28">
                  <c:v>0.186328</c:v>
                </c:pt>
                <c:pt idx="29">
                  <c:v>0.194277</c:v>
                </c:pt>
                <c:pt idx="30">
                  <c:v>0.202096</c:v>
                </c:pt>
                <c:pt idx="31">
                  <c:v>0.209784</c:v>
                </c:pt>
                <c:pt idx="32">
                  <c:v>0.217342</c:v>
                </c:pt>
                <c:pt idx="33">
                  <c:v>0.224771</c:v>
                </c:pt>
                <c:pt idx="34">
                  <c:v>0.232072</c:v>
                </c:pt>
                <c:pt idx="35">
                  <c:v>0.239245</c:v>
                </c:pt>
                <c:pt idx="36">
                  <c:v>0.246291</c:v>
                </c:pt>
                <c:pt idx="37">
                  <c:v>0.251388</c:v>
                </c:pt>
                <c:pt idx="38">
                  <c:v>0.25321</c:v>
                </c:pt>
                <c:pt idx="39">
                  <c:v>0.260004</c:v>
                </c:pt>
                <c:pt idx="40">
                  <c:v>0.266672</c:v>
                </c:pt>
                <c:pt idx="41">
                  <c:v>0.273217</c:v>
                </c:pt>
                <c:pt idx="42">
                  <c:v>0.279638</c:v>
                </c:pt>
                <c:pt idx="43">
                  <c:v>0.306068</c:v>
                </c:pt>
                <c:pt idx="44">
                  <c:v>0.319156</c:v>
                </c:pt>
                <c:pt idx="45">
                  <c:v>0.330448000000001</c:v>
                </c:pt>
                <c:pt idx="46">
                  <c:v>0.352759</c:v>
                </c:pt>
                <c:pt idx="47">
                  <c:v>0.368016</c:v>
                </c:pt>
                <c:pt idx="48">
                  <c:v>0.373016000000001</c:v>
                </c:pt>
                <c:pt idx="49">
                  <c:v>0.391266</c:v>
                </c:pt>
                <c:pt idx="50">
                  <c:v>0.403306</c:v>
                </c:pt>
                <c:pt idx="51">
                  <c:v>0.407561</c:v>
                </c:pt>
                <c:pt idx="52">
                  <c:v>0.421963</c:v>
                </c:pt>
                <c:pt idx="53">
                  <c:v>0.428747</c:v>
                </c:pt>
                <c:pt idx="54">
                  <c:v>0.434549</c:v>
                </c:pt>
                <c:pt idx="55">
                  <c:v>0.445396</c:v>
                </c:pt>
                <c:pt idx="56">
                  <c:v>0.446971</c:v>
                </c:pt>
                <c:pt idx="57">
                  <c:v>0.454578</c:v>
                </c:pt>
                <c:pt idx="58">
                  <c:v>0.462141</c:v>
                </c:pt>
                <c:pt idx="59">
                  <c:v>0.468443</c:v>
                </c:pt>
                <c:pt idx="60">
                  <c:v>0.472588</c:v>
                </c:pt>
                <c:pt idx="61">
                  <c:v>0.475623</c:v>
                </c:pt>
                <c:pt idx="62">
                  <c:v>0.476754</c:v>
                </c:pt>
                <c:pt idx="63">
                  <c:v>0.477311</c:v>
                </c:pt>
                <c:pt idx="64">
                  <c:v>0.477719</c:v>
                </c:pt>
                <c:pt idx="65">
                  <c:v>0.477185</c:v>
                </c:pt>
                <c:pt idx="66">
                  <c:v>0.476926000000001</c:v>
                </c:pt>
                <c:pt idx="67">
                  <c:v>0.475028</c:v>
                </c:pt>
                <c:pt idx="68">
                  <c:v>0.472827</c:v>
                </c:pt>
                <c:pt idx="69">
                  <c:v>0.472077</c:v>
                </c:pt>
                <c:pt idx="70">
                  <c:v>0.468156</c:v>
                </c:pt>
                <c:pt idx="71">
                  <c:v>0.465538</c:v>
                </c:pt>
                <c:pt idx="72">
                  <c:v>0.46339</c:v>
                </c:pt>
                <c:pt idx="73">
                  <c:v>0.457807</c:v>
                </c:pt>
                <c:pt idx="74">
                  <c:v>0.451645</c:v>
                </c:pt>
                <c:pt idx="75">
                  <c:v>0.444566</c:v>
                </c:pt>
                <c:pt idx="76">
                  <c:v>0.436197</c:v>
                </c:pt>
                <c:pt idx="77">
                  <c:v>0.429025</c:v>
                </c:pt>
                <c:pt idx="78">
                  <c:v>0.425606</c:v>
                </c:pt>
                <c:pt idx="79">
                  <c:v>0.420559</c:v>
                </c:pt>
                <c:pt idx="80">
                  <c:v>0.411737</c:v>
                </c:pt>
                <c:pt idx="81">
                  <c:v>0.40261</c:v>
                </c:pt>
                <c:pt idx="82">
                  <c:v>0.399714</c:v>
                </c:pt>
                <c:pt idx="83">
                  <c:v>0.375601</c:v>
                </c:pt>
                <c:pt idx="84">
                  <c:v>0.357864000000001</c:v>
                </c:pt>
                <c:pt idx="85">
                  <c:v>0.333934</c:v>
                </c:pt>
                <c:pt idx="86">
                  <c:v>0.300175</c:v>
                </c:pt>
                <c:pt idx="87">
                  <c:v>0.272604</c:v>
                </c:pt>
                <c:pt idx="88">
                  <c:v>0.249919</c:v>
                </c:pt>
                <c:pt idx="89">
                  <c:v>0.231298</c:v>
                </c:pt>
                <c:pt idx="90">
                  <c:v>0.21538</c:v>
                </c:pt>
                <c:pt idx="91">
                  <c:v>0.201565</c:v>
                </c:pt>
                <c:pt idx="92">
                  <c:v>0.189478</c:v>
                </c:pt>
                <c:pt idx="93">
                  <c:v>0.169433</c:v>
                </c:pt>
                <c:pt idx="94">
                  <c:v>0.153394</c:v>
                </c:pt>
                <c:pt idx="95">
                  <c:v>0.140309</c:v>
                </c:pt>
                <c:pt idx="96">
                  <c:v>0.129399</c:v>
                </c:pt>
                <c:pt idx="97">
                  <c:v>0.120165</c:v>
                </c:pt>
                <c:pt idx="98">
                  <c:v>0.108682</c:v>
                </c:pt>
                <c:pt idx="99">
                  <c:v>0.0993207</c:v>
                </c:pt>
                <c:pt idx="100">
                  <c:v>0.0939933000000001</c:v>
                </c:pt>
                <c:pt idx="101">
                  <c:v>0.0830062</c:v>
                </c:pt>
                <c:pt idx="102">
                  <c:v>0.0744459</c:v>
                </c:pt>
                <c:pt idx="103">
                  <c:v>0.0688627000000001</c:v>
                </c:pt>
                <c:pt idx="104">
                  <c:v>0.0619834</c:v>
                </c:pt>
                <c:pt idx="105">
                  <c:v>0.0532729</c:v>
                </c:pt>
                <c:pt idx="106">
                  <c:v>0.0468534</c:v>
                </c:pt>
                <c:pt idx="107">
                  <c:v>0.0418903</c:v>
                </c:pt>
                <c:pt idx="108">
                  <c:v>0.0379392000000001</c:v>
                </c:pt>
                <c:pt idx="109">
                  <c:v>0.0347143</c:v>
                </c:pt>
                <c:pt idx="110">
                  <c:v>0.0320291</c:v>
                </c:pt>
                <c:pt idx="111">
                  <c:v>0.0297566</c:v>
                </c:pt>
                <c:pt idx="112">
                  <c:v>0.0261146</c:v>
                </c:pt>
                <c:pt idx="113">
                  <c:v>0.0233197</c:v>
                </c:pt>
                <c:pt idx="114">
                  <c:v>0.0211032</c:v>
                </c:pt>
                <c:pt idx="115">
                  <c:v>0.0193002</c:v>
                </c:pt>
                <c:pt idx="116">
                  <c:v>0.0178032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'Z=2'!$E$1</c:f>
              <c:strCache>
                <c:ptCount val="1"/>
                <c:pt idx="0">
                  <c:v>DM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'Z=2'!$D$3:$D$102</c:f>
              <c:numCache>
                <c:formatCode>0.00E+00</c:formatCode>
                <c:ptCount val="100"/>
                <c:pt idx="0">
                  <c:v>1.0</c:v>
                </c:pt>
                <c:pt idx="1">
                  <c:v>1.123324</c:v>
                </c:pt>
                <c:pt idx="2">
                  <c:v>1.261857</c:v>
                </c:pt>
                <c:pt idx="3">
                  <c:v>1.417473999999998</c:v>
                </c:pt>
                <c:pt idx="4">
                  <c:v>1.592283</c:v>
                </c:pt>
                <c:pt idx="5">
                  <c:v>1.78865</c:v>
                </c:pt>
                <c:pt idx="6">
                  <c:v>2.009233</c:v>
                </c:pt>
                <c:pt idx="7">
                  <c:v>2.25702</c:v>
                </c:pt>
                <c:pt idx="8">
                  <c:v>2.535364</c:v>
                </c:pt>
                <c:pt idx="9">
                  <c:v>2.848036</c:v>
                </c:pt>
                <c:pt idx="10">
                  <c:v>3.199266999999997</c:v>
                </c:pt>
                <c:pt idx="11">
                  <c:v>3.593814</c:v>
                </c:pt>
                <c:pt idx="12">
                  <c:v>4.03701699999999</c:v>
                </c:pt>
                <c:pt idx="13">
                  <c:v>4.534879</c:v>
                </c:pt>
                <c:pt idx="14">
                  <c:v>5.094137999999986</c:v>
                </c:pt>
                <c:pt idx="15">
                  <c:v>5.722368</c:v>
                </c:pt>
                <c:pt idx="16">
                  <c:v>6.428073</c:v>
                </c:pt>
                <c:pt idx="17">
                  <c:v>7.220809</c:v>
                </c:pt>
                <c:pt idx="18">
                  <c:v>8.111307999999997</c:v>
                </c:pt>
                <c:pt idx="19">
                  <c:v>9.111627999999997</c:v>
                </c:pt>
                <c:pt idx="20">
                  <c:v>10.23531</c:v>
                </c:pt>
                <c:pt idx="21">
                  <c:v>11.49757</c:v>
                </c:pt>
                <c:pt idx="22">
                  <c:v>12.91550000000001</c:v>
                </c:pt>
                <c:pt idx="23">
                  <c:v>14.50829</c:v>
                </c:pt>
                <c:pt idx="24">
                  <c:v>16.29750999999997</c:v>
                </c:pt>
                <c:pt idx="25">
                  <c:v>18.30737999999999</c:v>
                </c:pt>
                <c:pt idx="26">
                  <c:v>20.56511999999993</c:v>
                </c:pt>
                <c:pt idx="27">
                  <c:v>23.10129999999999</c:v>
                </c:pt>
                <c:pt idx="28">
                  <c:v>25.95023999999997</c:v>
                </c:pt>
                <c:pt idx="29">
                  <c:v>29.15053</c:v>
                </c:pt>
                <c:pt idx="30">
                  <c:v>32.74549000000001</c:v>
                </c:pt>
                <c:pt idx="31">
                  <c:v>36.78380000000001</c:v>
                </c:pt>
                <c:pt idx="32">
                  <c:v>41.32012</c:v>
                </c:pt>
                <c:pt idx="33">
                  <c:v>46.41589</c:v>
                </c:pt>
                <c:pt idx="34">
                  <c:v>52.14008</c:v>
                </c:pt>
                <c:pt idx="35">
                  <c:v>58.57021</c:v>
                </c:pt>
                <c:pt idx="36">
                  <c:v>65.79332</c:v>
                </c:pt>
                <c:pt idx="37">
                  <c:v>73.9072200000002</c:v>
                </c:pt>
                <c:pt idx="38">
                  <c:v>83.02176</c:v>
                </c:pt>
                <c:pt idx="39">
                  <c:v>93.26033</c:v>
                </c:pt>
                <c:pt idx="40">
                  <c:v>104.7616000000001</c:v>
                </c:pt>
                <c:pt idx="41">
                  <c:v>117.6812</c:v>
                </c:pt>
                <c:pt idx="42">
                  <c:v>132.1941</c:v>
                </c:pt>
                <c:pt idx="43">
                  <c:v>148.4968</c:v>
                </c:pt>
                <c:pt idx="44">
                  <c:v>166.8101</c:v>
                </c:pt>
                <c:pt idx="45">
                  <c:v>187.3817000000002</c:v>
                </c:pt>
                <c:pt idx="46">
                  <c:v>210.4904000000002</c:v>
                </c:pt>
                <c:pt idx="47">
                  <c:v>236.4489</c:v>
                </c:pt>
                <c:pt idx="48">
                  <c:v>265.6087999999996</c:v>
                </c:pt>
                <c:pt idx="49">
                  <c:v>298.3647000000001</c:v>
                </c:pt>
                <c:pt idx="50">
                  <c:v>335.1603</c:v>
                </c:pt>
                <c:pt idx="51">
                  <c:v>376.493599999999</c:v>
                </c:pt>
                <c:pt idx="52">
                  <c:v>422.9242999999996</c:v>
                </c:pt>
                <c:pt idx="53">
                  <c:v>475.0809999999996</c:v>
                </c:pt>
                <c:pt idx="54">
                  <c:v>533.6699</c:v>
                </c:pt>
                <c:pt idx="55">
                  <c:v>599.4843</c:v>
                </c:pt>
                <c:pt idx="56">
                  <c:v>673.4150999999994</c:v>
                </c:pt>
                <c:pt idx="57">
                  <c:v>756.4633</c:v>
                </c:pt>
                <c:pt idx="58">
                  <c:v>849.7534000000005</c:v>
                </c:pt>
                <c:pt idx="59">
                  <c:v>954.5485</c:v>
                </c:pt>
                <c:pt idx="60">
                  <c:v>1072.267</c:v>
                </c:pt>
                <c:pt idx="61">
                  <c:v>1204.504</c:v>
                </c:pt>
                <c:pt idx="62">
                  <c:v>1353.048</c:v>
                </c:pt>
                <c:pt idx="63">
                  <c:v>1519.911</c:v>
                </c:pt>
                <c:pt idx="64">
                  <c:v>1707.353</c:v>
                </c:pt>
                <c:pt idx="65">
                  <c:v>1917.91</c:v>
                </c:pt>
                <c:pt idx="66">
                  <c:v>2154.435</c:v>
                </c:pt>
                <c:pt idx="67">
                  <c:v>2420.128</c:v>
                </c:pt>
                <c:pt idx="68">
                  <c:v>2718.588</c:v>
                </c:pt>
                <c:pt idx="69">
                  <c:v>3053.856</c:v>
                </c:pt>
                <c:pt idx="70">
                  <c:v>3430.469</c:v>
                </c:pt>
                <c:pt idx="71">
                  <c:v>3853.529</c:v>
                </c:pt>
                <c:pt idx="72">
                  <c:v>4328.761</c:v>
                </c:pt>
                <c:pt idx="73">
                  <c:v>4862.602000000004</c:v>
                </c:pt>
                <c:pt idx="74">
                  <c:v>5462.277</c:v>
                </c:pt>
                <c:pt idx="75">
                  <c:v>6135.907</c:v>
                </c:pt>
                <c:pt idx="76">
                  <c:v>6892.61200000001</c:v>
                </c:pt>
                <c:pt idx="77">
                  <c:v>7742.637000000002</c:v>
                </c:pt>
                <c:pt idx="78">
                  <c:v>8697.49</c:v>
                </c:pt>
                <c:pt idx="79">
                  <c:v>9770.1</c:v>
                </c:pt>
                <c:pt idx="80">
                  <c:v>10974.99</c:v>
                </c:pt>
                <c:pt idx="81">
                  <c:v>12328.47</c:v>
                </c:pt>
                <c:pt idx="82">
                  <c:v>13848.85999999998</c:v>
                </c:pt>
                <c:pt idx="83">
                  <c:v>15556.76</c:v>
                </c:pt>
                <c:pt idx="84">
                  <c:v>17475.28000000002</c:v>
                </c:pt>
                <c:pt idx="85">
                  <c:v>19630.41</c:v>
                </c:pt>
                <c:pt idx="86">
                  <c:v>22051.30999999995</c:v>
                </c:pt>
                <c:pt idx="87">
                  <c:v>24770.76000000001</c:v>
                </c:pt>
                <c:pt idx="88">
                  <c:v>27825.59</c:v>
                </c:pt>
                <c:pt idx="89">
                  <c:v>31257.16</c:v>
                </c:pt>
                <c:pt idx="90">
                  <c:v>35111.92000000001</c:v>
                </c:pt>
                <c:pt idx="91">
                  <c:v>39442.06</c:v>
                </c:pt>
                <c:pt idx="92">
                  <c:v>44306.21</c:v>
                </c:pt>
                <c:pt idx="93">
                  <c:v>49770.24</c:v>
                </c:pt>
                <c:pt idx="94">
                  <c:v>55908.1</c:v>
                </c:pt>
                <c:pt idx="95">
                  <c:v>62802.91</c:v>
                </c:pt>
                <c:pt idx="96">
                  <c:v>70548.02</c:v>
                </c:pt>
                <c:pt idx="97">
                  <c:v>79248.29</c:v>
                </c:pt>
                <c:pt idx="98">
                  <c:v>89021.51</c:v>
                </c:pt>
                <c:pt idx="99">
                  <c:v>100000.0</c:v>
                </c:pt>
              </c:numCache>
            </c:numRef>
          </c:xVal>
          <c:yVal>
            <c:numRef>
              <c:f>'Z=2'!$E$3:$E$102</c:f>
              <c:numCache>
                <c:formatCode>0.00E+00</c:formatCode>
                <c:ptCount val="10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0.02692841</c:v>
                </c:pt>
                <c:pt idx="29">
                  <c:v>0.0703066300000002</c:v>
                </c:pt>
                <c:pt idx="30">
                  <c:v>0.1078195</c:v>
                </c:pt>
                <c:pt idx="31">
                  <c:v>0.1408755</c:v>
                </c:pt>
                <c:pt idx="32">
                  <c:v>0.1706052</c:v>
                </c:pt>
                <c:pt idx="33">
                  <c:v>0.1978511</c:v>
                </c:pt>
                <c:pt idx="34">
                  <c:v>0.2231537</c:v>
                </c:pt>
                <c:pt idx="35">
                  <c:v>0.246747</c:v>
                </c:pt>
                <c:pt idx="36">
                  <c:v>0.2685727</c:v>
                </c:pt>
                <c:pt idx="37">
                  <c:v>0.288323900000001</c:v>
                </c:pt>
                <c:pt idx="38">
                  <c:v>0.3055238</c:v>
                </c:pt>
                <c:pt idx="39">
                  <c:v>0.3196311</c:v>
                </c:pt>
                <c:pt idx="40">
                  <c:v>0.3301558</c:v>
                </c:pt>
                <c:pt idx="41">
                  <c:v>0.3367596</c:v>
                </c:pt>
                <c:pt idx="42">
                  <c:v>0.339320700000001</c:v>
                </c:pt>
                <c:pt idx="43">
                  <c:v>0.3379514</c:v>
                </c:pt>
                <c:pt idx="44">
                  <c:v>0.332971100000001</c:v>
                </c:pt>
                <c:pt idx="45">
                  <c:v>0.324851700000001</c:v>
                </c:pt>
                <c:pt idx="46">
                  <c:v>0.3141509</c:v>
                </c:pt>
                <c:pt idx="47">
                  <c:v>0.3014505</c:v>
                </c:pt>
                <c:pt idx="48">
                  <c:v>0.2873078</c:v>
                </c:pt>
                <c:pt idx="49">
                  <c:v>0.2722247</c:v>
                </c:pt>
                <c:pt idx="50">
                  <c:v>0.2566309</c:v>
                </c:pt>
                <c:pt idx="51">
                  <c:v>0.2408794</c:v>
                </c:pt>
                <c:pt idx="52">
                  <c:v>0.2252498</c:v>
                </c:pt>
                <c:pt idx="53">
                  <c:v>0.2099562</c:v>
                </c:pt>
                <c:pt idx="54">
                  <c:v>0.195156</c:v>
                </c:pt>
                <c:pt idx="55">
                  <c:v>0.1809602</c:v>
                </c:pt>
                <c:pt idx="56">
                  <c:v>0.1674422</c:v>
                </c:pt>
                <c:pt idx="57">
                  <c:v>0.154646</c:v>
                </c:pt>
                <c:pt idx="58">
                  <c:v>0.1425927</c:v>
                </c:pt>
                <c:pt idx="59">
                  <c:v>0.1312859</c:v>
                </c:pt>
                <c:pt idx="60">
                  <c:v>0.1207164</c:v>
                </c:pt>
                <c:pt idx="61">
                  <c:v>0.1108658</c:v>
                </c:pt>
                <c:pt idx="62">
                  <c:v>0.1017088</c:v>
                </c:pt>
                <c:pt idx="63">
                  <c:v>0.09321568</c:v>
                </c:pt>
                <c:pt idx="64">
                  <c:v>0.08535392</c:v>
                </c:pt>
                <c:pt idx="65">
                  <c:v>0.07808933</c:v>
                </c:pt>
                <c:pt idx="66">
                  <c:v>0.07138707</c:v>
                </c:pt>
                <c:pt idx="67">
                  <c:v>0.06521232</c:v>
                </c:pt>
                <c:pt idx="68">
                  <c:v>0.05953085</c:v>
                </c:pt>
                <c:pt idx="69">
                  <c:v>0.05430935</c:v>
                </c:pt>
                <c:pt idx="70">
                  <c:v>0.0495157300000001</c:v>
                </c:pt>
                <c:pt idx="71">
                  <c:v>0.04511929</c:v>
                </c:pt>
                <c:pt idx="72">
                  <c:v>0.0410908</c:v>
                </c:pt>
                <c:pt idx="73">
                  <c:v>0.03740263</c:v>
                </c:pt>
                <c:pt idx="74">
                  <c:v>0.03402872</c:v>
                </c:pt>
                <c:pt idx="75">
                  <c:v>0.0309446</c:v>
                </c:pt>
                <c:pt idx="76">
                  <c:v>0.02812738</c:v>
                </c:pt>
                <c:pt idx="77">
                  <c:v>0.02555565</c:v>
                </c:pt>
                <c:pt idx="78">
                  <c:v>0.02320951</c:v>
                </c:pt>
                <c:pt idx="79">
                  <c:v>0.02107044</c:v>
                </c:pt>
                <c:pt idx="80">
                  <c:v>0.01912127</c:v>
                </c:pt>
                <c:pt idx="81">
                  <c:v>0.01734609</c:v>
                </c:pt>
                <c:pt idx="82">
                  <c:v>0.01573021</c:v>
                </c:pt>
                <c:pt idx="83">
                  <c:v>0.01426004</c:v>
                </c:pt>
                <c:pt idx="84">
                  <c:v>0.01292307</c:v>
                </c:pt>
                <c:pt idx="85">
                  <c:v>0.01170779</c:v>
                </c:pt>
                <c:pt idx="86">
                  <c:v>0.01060358</c:v>
                </c:pt>
                <c:pt idx="87">
                  <c:v>0.009600701</c:v>
                </c:pt>
                <c:pt idx="88">
                  <c:v>0.008690223</c:v>
                </c:pt>
                <c:pt idx="89">
                  <c:v>0.007863942</c:v>
                </c:pt>
                <c:pt idx="90">
                  <c:v>0.007114345</c:v>
                </c:pt>
                <c:pt idx="91">
                  <c:v>0.006434554</c:v>
                </c:pt>
                <c:pt idx="92">
                  <c:v>0.00581827700000001</c:v>
                </c:pt>
                <c:pt idx="93">
                  <c:v>0.00525976100000001</c:v>
                </c:pt>
                <c:pt idx="94">
                  <c:v>0.004753752</c:v>
                </c:pt>
                <c:pt idx="95">
                  <c:v>0.004295452</c:v>
                </c:pt>
                <c:pt idx="96">
                  <c:v>0.003880486</c:v>
                </c:pt>
                <c:pt idx="97">
                  <c:v>0.003504861</c:v>
                </c:pt>
                <c:pt idx="98">
                  <c:v>0.003164942</c:v>
                </c:pt>
                <c:pt idx="99">
                  <c:v>0.002857416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'Z=2'!$H$1</c:f>
              <c:strCache>
                <c:ptCount val="1"/>
                <c:pt idx="0">
                  <c:v>EEDL</c:v>
                </c:pt>
              </c:strCache>
            </c:strRef>
          </c:tx>
          <c:spPr>
            <a:ln>
              <a:prstDash val="sysDash"/>
            </a:ln>
          </c:spPr>
          <c:marker>
            <c:symbol val="none"/>
          </c:marker>
          <c:xVal>
            <c:numRef>
              <c:f>'Z=2'!$G$3:$G$52</c:f>
              <c:numCache>
                <c:formatCode>0.00E+00</c:formatCode>
                <c:ptCount val="50"/>
                <c:pt idx="0">
                  <c:v>10.0</c:v>
                </c:pt>
                <c:pt idx="1">
                  <c:v>11.51395</c:v>
                </c:pt>
                <c:pt idx="2">
                  <c:v>13.25711</c:v>
                </c:pt>
                <c:pt idx="3">
                  <c:v>15.26418</c:v>
                </c:pt>
                <c:pt idx="4">
                  <c:v>17.57510999999997</c:v>
                </c:pt>
                <c:pt idx="5">
                  <c:v>20.2359</c:v>
                </c:pt>
                <c:pt idx="6">
                  <c:v>23.29951999999997</c:v>
                </c:pt>
                <c:pt idx="7">
                  <c:v>26.82696000000003</c:v>
                </c:pt>
                <c:pt idx="8">
                  <c:v>30.88843999999992</c:v>
                </c:pt>
                <c:pt idx="9">
                  <c:v>35.56480000000001</c:v>
                </c:pt>
                <c:pt idx="10">
                  <c:v>40.94915</c:v>
                </c:pt>
                <c:pt idx="11">
                  <c:v>47.14866</c:v>
                </c:pt>
                <c:pt idx="12">
                  <c:v>54.28675000000001</c:v>
                </c:pt>
                <c:pt idx="13">
                  <c:v>62.50552000000001</c:v>
                </c:pt>
                <c:pt idx="14">
                  <c:v>71.96857</c:v>
                </c:pt>
                <c:pt idx="15">
                  <c:v>82.86428</c:v>
                </c:pt>
                <c:pt idx="16">
                  <c:v>95.40955</c:v>
                </c:pt>
                <c:pt idx="17">
                  <c:v>109.8541</c:v>
                </c:pt>
                <c:pt idx="18">
                  <c:v>126.4855</c:v>
                </c:pt>
                <c:pt idx="19">
                  <c:v>145.6348</c:v>
                </c:pt>
                <c:pt idx="20">
                  <c:v>167.6833</c:v>
                </c:pt>
                <c:pt idx="21">
                  <c:v>193.0698</c:v>
                </c:pt>
                <c:pt idx="22">
                  <c:v>222.2995999999998</c:v>
                </c:pt>
                <c:pt idx="23">
                  <c:v>255.9548</c:v>
                </c:pt>
                <c:pt idx="24">
                  <c:v>294.7051999999992</c:v>
                </c:pt>
                <c:pt idx="25">
                  <c:v>339.3222</c:v>
                </c:pt>
                <c:pt idx="26">
                  <c:v>390.694</c:v>
                </c:pt>
                <c:pt idx="27">
                  <c:v>449.8433</c:v>
                </c:pt>
                <c:pt idx="28">
                  <c:v>517.9474999999987</c:v>
                </c:pt>
                <c:pt idx="29">
                  <c:v>596.3622999999977</c:v>
                </c:pt>
                <c:pt idx="30">
                  <c:v>686.6488</c:v>
                </c:pt>
                <c:pt idx="31">
                  <c:v>790.6043</c:v>
                </c:pt>
                <c:pt idx="32">
                  <c:v>910.2982</c:v>
                </c:pt>
                <c:pt idx="33">
                  <c:v>1048.113</c:v>
                </c:pt>
                <c:pt idx="34">
                  <c:v>1206.793</c:v>
                </c:pt>
                <c:pt idx="35">
                  <c:v>1389.495</c:v>
                </c:pt>
                <c:pt idx="36">
                  <c:v>1599.859</c:v>
                </c:pt>
                <c:pt idx="37">
                  <c:v>1842.07</c:v>
                </c:pt>
                <c:pt idx="38">
                  <c:v>2120.951000000003</c:v>
                </c:pt>
                <c:pt idx="39">
                  <c:v>2442.053</c:v>
                </c:pt>
                <c:pt idx="40">
                  <c:v>2811.768999999993</c:v>
                </c:pt>
                <c:pt idx="41">
                  <c:v>3237.458</c:v>
                </c:pt>
                <c:pt idx="42">
                  <c:v>3727.594</c:v>
                </c:pt>
                <c:pt idx="43">
                  <c:v>4291.933999999997</c:v>
                </c:pt>
                <c:pt idx="44">
                  <c:v>4941.713000000001</c:v>
                </c:pt>
                <c:pt idx="45">
                  <c:v>5689.866000000005</c:v>
                </c:pt>
                <c:pt idx="46">
                  <c:v>6551.286</c:v>
                </c:pt>
                <c:pt idx="47">
                  <c:v>7543.120000000004</c:v>
                </c:pt>
                <c:pt idx="48">
                  <c:v>8685.113999999985</c:v>
                </c:pt>
                <c:pt idx="49">
                  <c:v>10000.0</c:v>
                </c:pt>
              </c:numCache>
            </c:numRef>
          </c:xVal>
          <c:yVal>
            <c:numRef>
              <c:f>'Z=2'!$H$3:$H$52</c:f>
              <c:numCache>
                <c:formatCode>0.00E+00</c:formatCode>
                <c:ptCount val="5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0.1112449</c:v>
                </c:pt>
                <c:pt idx="8">
                  <c:v>0.2101005</c:v>
                </c:pt>
                <c:pt idx="9">
                  <c:v>0.2941147</c:v>
                </c:pt>
                <c:pt idx="10">
                  <c:v>0.3584972</c:v>
                </c:pt>
                <c:pt idx="11">
                  <c:v>0.407886400000001</c:v>
                </c:pt>
                <c:pt idx="12">
                  <c:v>0.4460859</c:v>
                </c:pt>
                <c:pt idx="13">
                  <c:v>0.4747506</c:v>
                </c:pt>
                <c:pt idx="14">
                  <c:v>0.4835418</c:v>
                </c:pt>
                <c:pt idx="15">
                  <c:v>0.4896093</c:v>
                </c:pt>
                <c:pt idx="16">
                  <c:v>0.4781653</c:v>
                </c:pt>
                <c:pt idx="17">
                  <c:v>0.464988700000001</c:v>
                </c:pt>
                <c:pt idx="18">
                  <c:v>0.4498173</c:v>
                </c:pt>
                <c:pt idx="19">
                  <c:v>0.432349</c:v>
                </c:pt>
                <c:pt idx="20">
                  <c:v>0.4122361</c:v>
                </c:pt>
                <c:pt idx="21">
                  <c:v>0.389078200000001</c:v>
                </c:pt>
                <c:pt idx="22">
                  <c:v>0.362414200000001</c:v>
                </c:pt>
                <c:pt idx="23">
                  <c:v>0.333401900000001</c:v>
                </c:pt>
                <c:pt idx="24">
                  <c:v>0.311784900000001</c:v>
                </c:pt>
                <c:pt idx="25">
                  <c:v>0.2868951</c:v>
                </c:pt>
                <c:pt idx="26">
                  <c:v>0.2582371</c:v>
                </c:pt>
                <c:pt idx="27">
                  <c:v>0.2387389</c:v>
                </c:pt>
                <c:pt idx="28">
                  <c:v>0.2185167</c:v>
                </c:pt>
                <c:pt idx="29">
                  <c:v>0.1952331</c:v>
                </c:pt>
                <c:pt idx="30">
                  <c:v>0.1753536</c:v>
                </c:pt>
                <c:pt idx="31">
                  <c:v>0.1574211</c:v>
                </c:pt>
                <c:pt idx="32">
                  <c:v>0.1418404</c:v>
                </c:pt>
                <c:pt idx="33">
                  <c:v>0.1278844</c:v>
                </c:pt>
                <c:pt idx="34">
                  <c:v>0.1170812</c:v>
                </c:pt>
                <c:pt idx="35">
                  <c:v>0.1046425</c:v>
                </c:pt>
                <c:pt idx="36">
                  <c:v>0.09087899</c:v>
                </c:pt>
                <c:pt idx="37">
                  <c:v>0.08343054</c:v>
                </c:pt>
                <c:pt idx="38">
                  <c:v>0.0748544200000001</c:v>
                </c:pt>
                <c:pt idx="39">
                  <c:v>0.06497992</c:v>
                </c:pt>
                <c:pt idx="40">
                  <c:v>0.0587585</c:v>
                </c:pt>
                <c:pt idx="41">
                  <c:v>0.05297584</c:v>
                </c:pt>
                <c:pt idx="42">
                  <c:v>0.0463177</c:v>
                </c:pt>
                <c:pt idx="43">
                  <c:v>0.04103783</c:v>
                </c:pt>
                <c:pt idx="44">
                  <c:v>0.03719943</c:v>
                </c:pt>
                <c:pt idx="45">
                  <c:v>0.03277992</c:v>
                </c:pt>
                <c:pt idx="46">
                  <c:v>0.02837686</c:v>
                </c:pt>
                <c:pt idx="47">
                  <c:v>0.02533127</c:v>
                </c:pt>
                <c:pt idx="48">
                  <c:v>0.0223876</c:v>
                </c:pt>
                <c:pt idx="49">
                  <c:v>0.019746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'Z=2'!$K$1</c:f>
              <c:strCache>
                <c:ptCount val="1"/>
                <c:pt idx="0">
                  <c:v>BEB</c:v>
                </c:pt>
              </c:strCache>
            </c:strRef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none"/>
          </c:marker>
          <c:xVal>
            <c:numRef>
              <c:f>'Z=2'!$J$3:$J$102</c:f>
              <c:numCache>
                <c:formatCode>0.00E+00</c:formatCode>
                <c:ptCount val="100"/>
                <c:pt idx="0">
                  <c:v>1.0</c:v>
                </c:pt>
                <c:pt idx="1">
                  <c:v>1.123324</c:v>
                </c:pt>
                <c:pt idx="2">
                  <c:v>1.261857</c:v>
                </c:pt>
                <c:pt idx="3">
                  <c:v>1.417473999999998</c:v>
                </c:pt>
                <c:pt idx="4">
                  <c:v>1.592283</c:v>
                </c:pt>
                <c:pt idx="5">
                  <c:v>1.78865</c:v>
                </c:pt>
                <c:pt idx="6">
                  <c:v>2.009233</c:v>
                </c:pt>
                <c:pt idx="7">
                  <c:v>2.25702</c:v>
                </c:pt>
                <c:pt idx="8">
                  <c:v>2.535364</c:v>
                </c:pt>
                <c:pt idx="9">
                  <c:v>2.848036</c:v>
                </c:pt>
                <c:pt idx="10">
                  <c:v>3.199266999999997</c:v>
                </c:pt>
                <c:pt idx="11">
                  <c:v>3.593814</c:v>
                </c:pt>
                <c:pt idx="12">
                  <c:v>4.03701699999999</c:v>
                </c:pt>
                <c:pt idx="13">
                  <c:v>4.534879</c:v>
                </c:pt>
                <c:pt idx="14">
                  <c:v>5.094137999999986</c:v>
                </c:pt>
                <c:pt idx="15">
                  <c:v>5.722368</c:v>
                </c:pt>
                <c:pt idx="16">
                  <c:v>6.428073</c:v>
                </c:pt>
                <c:pt idx="17">
                  <c:v>7.220809</c:v>
                </c:pt>
                <c:pt idx="18">
                  <c:v>8.111307999999997</c:v>
                </c:pt>
                <c:pt idx="19">
                  <c:v>9.111627999999997</c:v>
                </c:pt>
                <c:pt idx="20">
                  <c:v>10.23531</c:v>
                </c:pt>
                <c:pt idx="21">
                  <c:v>11.49757</c:v>
                </c:pt>
                <c:pt idx="22">
                  <c:v>12.91550000000001</c:v>
                </c:pt>
                <c:pt idx="23">
                  <c:v>14.50829</c:v>
                </c:pt>
                <c:pt idx="24">
                  <c:v>16.29750999999997</c:v>
                </c:pt>
                <c:pt idx="25">
                  <c:v>18.30737999999999</c:v>
                </c:pt>
                <c:pt idx="26">
                  <c:v>20.56511999999993</c:v>
                </c:pt>
                <c:pt idx="27">
                  <c:v>23.10129999999999</c:v>
                </c:pt>
                <c:pt idx="28">
                  <c:v>25.95023999999997</c:v>
                </c:pt>
                <c:pt idx="29">
                  <c:v>29.15053</c:v>
                </c:pt>
                <c:pt idx="30">
                  <c:v>32.74549000000001</c:v>
                </c:pt>
                <c:pt idx="31">
                  <c:v>36.78380000000001</c:v>
                </c:pt>
                <c:pt idx="32">
                  <c:v>41.32012</c:v>
                </c:pt>
                <c:pt idx="33">
                  <c:v>46.41589</c:v>
                </c:pt>
                <c:pt idx="34">
                  <c:v>52.14008</c:v>
                </c:pt>
                <c:pt idx="35">
                  <c:v>58.57021</c:v>
                </c:pt>
                <c:pt idx="36">
                  <c:v>65.79332</c:v>
                </c:pt>
                <c:pt idx="37">
                  <c:v>73.9072200000002</c:v>
                </c:pt>
                <c:pt idx="38">
                  <c:v>83.02176</c:v>
                </c:pt>
                <c:pt idx="39">
                  <c:v>93.26033</c:v>
                </c:pt>
                <c:pt idx="40">
                  <c:v>104.7616000000001</c:v>
                </c:pt>
                <c:pt idx="41">
                  <c:v>117.6812</c:v>
                </c:pt>
                <c:pt idx="42">
                  <c:v>132.1941</c:v>
                </c:pt>
                <c:pt idx="43">
                  <c:v>148.4968</c:v>
                </c:pt>
                <c:pt idx="44">
                  <c:v>166.8101</c:v>
                </c:pt>
                <c:pt idx="45">
                  <c:v>187.3817000000002</c:v>
                </c:pt>
                <c:pt idx="46">
                  <c:v>210.4904000000002</c:v>
                </c:pt>
                <c:pt idx="47">
                  <c:v>236.4489</c:v>
                </c:pt>
                <c:pt idx="48">
                  <c:v>265.6087999999996</c:v>
                </c:pt>
                <c:pt idx="49">
                  <c:v>298.3647000000001</c:v>
                </c:pt>
                <c:pt idx="50">
                  <c:v>335.1603</c:v>
                </c:pt>
                <c:pt idx="51">
                  <c:v>376.493599999999</c:v>
                </c:pt>
                <c:pt idx="52">
                  <c:v>422.9242999999996</c:v>
                </c:pt>
                <c:pt idx="53">
                  <c:v>475.0809999999996</c:v>
                </c:pt>
                <c:pt idx="54">
                  <c:v>533.6699</c:v>
                </c:pt>
                <c:pt idx="55">
                  <c:v>599.4843</c:v>
                </c:pt>
                <c:pt idx="56">
                  <c:v>673.4150999999994</c:v>
                </c:pt>
                <c:pt idx="57">
                  <c:v>756.4633</c:v>
                </c:pt>
                <c:pt idx="58">
                  <c:v>849.7534000000005</c:v>
                </c:pt>
                <c:pt idx="59">
                  <c:v>954.5485</c:v>
                </c:pt>
                <c:pt idx="60">
                  <c:v>1072.267</c:v>
                </c:pt>
                <c:pt idx="61">
                  <c:v>1204.504</c:v>
                </c:pt>
                <c:pt idx="62">
                  <c:v>1353.048</c:v>
                </c:pt>
                <c:pt idx="63">
                  <c:v>1519.911</c:v>
                </c:pt>
                <c:pt idx="64">
                  <c:v>1707.353</c:v>
                </c:pt>
                <c:pt idx="65">
                  <c:v>1917.91</c:v>
                </c:pt>
                <c:pt idx="66">
                  <c:v>2154.435</c:v>
                </c:pt>
                <c:pt idx="67">
                  <c:v>2420.128</c:v>
                </c:pt>
                <c:pt idx="68">
                  <c:v>2718.588</c:v>
                </c:pt>
                <c:pt idx="69">
                  <c:v>3053.856</c:v>
                </c:pt>
                <c:pt idx="70">
                  <c:v>3430.469</c:v>
                </c:pt>
                <c:pt idx="71">
                  <c:v>3853.529</c:v>
                </c:pt>
                <c:pt idx="72">
                  <c:v>4328.761</c:v>
                </c:pt>
                <c:pt idx="73">
                  <c:v>4862.602000000004</c:v>
                </c:pt>
                <c:pt idx="74">
                  <c:v>5462.277</c:v>
                </c:pt>
                <c:pt idx="75">
                  <c:v>6135.907</c:v>
                </c:pt>
                <c:pt idx="76">
                  <c:v>6892.61200000001</c:v>
                </c:pt>
                <c:pt idx="77">
                  <c:v>7742.637000000002</c:v>
                </c:pt>
                <c:pt idx="78">
                  <c:v>8697.49</c:v>
                </c:pt>
                <c:pt idx="79">
                  <c:v>9770.1</c:v>
                </c:pt>
                <c:pt idx="80">
                  <c:v>10974.99</c:v>
                </c:pt>
                <c:pt idx="81">
                  <c:v>12328.47</c:v>
                </c:pt>
                <c:pt idx="82">
                  <c:v>13848.85999999998</c:v>
                </c:pt>
                <c:pt idx="83">
                  <c:v>15556.76</c:v>
                </c:pt>
                <c:pt idx="84">
                  <c:v>17475.28000000002</c:v>
                </c:pt>
                <c:pt idx="85">
                  <c:v>19630.41</c:v>
                </c:pt>
                <c:pt idx="86">
                  <c:v>22051.30999999995</c:v>
                </c:pt>
                <c:pt idx="87">
                  <c:v>24770.76000000001</c:v>
                </c:pt>
                <c:pt idx="88">
                  <c:v>27825.59</c:v>
                </c:pt>
                <c:pt idx="89">
                  <c:v>31257.16</c:v>
                </c:pt>
                <c:pt idx="90">
                  <c:v>35111.92000000001</c:v>
                </c:pt>
                <c:pt idx="91">
                  <c:v>39442.06</c:v>
                </c:pt>
                <c:pt idx="92">
                  <c:v>44306.21</c:v>
                </c:pt>
                <c:pt idx="93">
                  <c:v>49770.24</c:v>
                </c:pt>
                <c:pt idx="94">
                  <c:v>55908.1</c:v>
                </c:pt>
                <c:pt idx="95">
                  <c:v>62802.91</c:v>
                </c:pt>
                <c:pt idx="96">
                  <c:v>70548.02</c:v>
                </c:pt>
                <c:pt idx="97">
                  <c:v>79248.29</c:v>
                </c:pt>
                <c:pt idx="98">
                  <c:v>89021.51</c:v>
                </c:pt>
                <c:pt idx="99">
                  <c:v>100000.0</c:v>
                </c:pt>
              </c:numCache>
            </c:numRef>
          </c:xVal>
          <c:yVal>
            <c:numRef>
              <c:f>'Z=2'!$K$3:$K$102</c:f>
              <c:numCache>
                <c:formatCode>0.00E+00</c:formatCode>
                <c:ptCount val="10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0.01711091</c:v>
                </c:pt>
                <c:pt idx="29">
                  <c:v>0.05874143</c:v>
                </c:pt>
                <c:pt idx="30">
                  <c:v>0.1034337</c:v>
                </c:pt>
                <c:pt idx="31">
                  <c:v>0.148132</c:v>
                </c:pt>
                <c:pt idx="32">
                  <c:v>0.1907452</c:v>
                </c:pt>
                <c:pt idx="33">
                  <c:v>0.2298811</c:v>
                </c:pt>
                <c:pt idx="34">
                  <c:v>0.2646558</c:v>
                </c:pt>
                <c:pt idx="35">
                  <c:v>0.2945575</c:v>
                </c:pt>
                <c:pt idx="36">
                  <c:v>0.3193496</c:v>
                </c:pt>
                <c:pt idx="37">
                  <c:v>0.3390014</c:v>
                </c:pt>
                <c:pt idx="38">
                  <c:v>0.3536369</c:v>
                </c:pt>
                <c:pt idx="39">
                  <c:v>0.3634966</c:v>
                </c:pt>
                <c:pt idx="40">
                  <c:v>0.3689077</c:v>
                </c:pt>
                <c:pt idx="41">
                  <c:v>0.3702589</c:v>
                </c:pt>
                <c:pt idx="42">
                  <c:v>0.367979700000001</c:v>
                </c:pt>
                <c:pt idx="43">
                  <c:v>0.3625219</c:v>
                </c:pt>
                <c:pt idx="44">
                  <c:v>0.3543442</c:v>
                </c:pt>
                <c:pt idx="45">
                  <c:v>0.3438984</c:v>
                </c:pt>
                <c:pt idx="46">
                  <c:v>0.331618900000001</c:v>
                </c:pt>
                <c:pt idx="47">
                  <c:v>0.3179133</c:v>
                </c:pt>
                <c:pt idx="48">
                  <c:v>0.3031566</c:v>
                </c:pt>
                <c:pt idx="49">
                  <c:v>0.287686600000001</c:v>
                </c:pt>
                <c:pt idx="50">
                  <c:v>0.2718015</c:v>
                </c:pt>
                <c:pt idx="51">
                  <c:v>0.25576</c:v>
                </c:pt>
                <c:pt idx="52">
                  <c:v>0.2397813</c:v>
                </c:pt>
                <c:pt idx="53">
                  <c:v>0.2240473</c:v>
                </c:pt>
                <c:pt idx="54">
                  <c:v>0.2087053</c:v>
                </c:pt>
                <c:pt idx="55">
                  <c:v>0.1938712</c:v>
                </c:pt>
                <c:pt idx="56">
                  <c:v>0.1796328</c:v>
                </c:pt>
                <c:pt idx="57">
                  <c:v>0.1660532</c:v>
                </c:pt>
                <c:pt idx="58">
                  <c:v>0.1531746</c:v>
                </c:pt>
                <c:pt idx="59">
                  <c:v>0.1410212</c:v>
                </c:pt>
                <c:pt idx="60">
                  <c:v>0.1296027</c:v>
                </c:pt>
                <c:pt idx="61">
                  <c:v>0.1189165</c:v>
                </c:pt>
                <c:pt idx="62">
                  <c:v>0.1089504</c:v>
                </c:pt>
                <c:pt idx="63">
                  <c:v>0.0996848700000002</c:v>
                </c:pt>
                <c:pt idx="64">
                  <c:v>0.09109475</c:v>
                </c:pt>
                <c:pt idx="65">
                  <c:v>0.0831507700000001</c:v>
                </c:pt>
                <c:pt idx="66">
                  <c:v>0.07582091</c:v>
                </c:pt>
                <c:pt idx="67">
                  <c:v>0.06907145</c:v>
                </c:pt>
                <c:pt idx="68">
                  <c:v>0.06286784</c:v>
                </c:pt>
                <c:pt idx="69">
                  <c:v>0.05717543</c:v>
                </c:pt>
                <c:pt idx="70">
                  <c:v>0.0519599499999999</c:v>
                </c:pt>
                <c:pt idx="71">
                  <c:v>0.04718797</c:v>
                </c:pt>
                <c:pt idx="72">
                  <c:v>0.04282721</c:v>
                </c:pt>
                <c:pt idx="73">
                  <c:v>0.03884674</c:v>
                </c:pt>
                <c:pt idx="74">
                  <c:v>0.03521715</c:v>
                </c:pt>
                <c:pt idx="75">
                  <c:v>0.03191063</c:v>
                </c:pt>
                <c:pt idx="76">
                  <c:v>0.02890105</c:v>
                </c:pt>
                <c:pt idx="77">
                  <c:v>0.02616389</c:v>
                </c:pt>
                <c:pt idx="78">
                  <c:v>0.02367632</c:v>
                </c:pt>
                <c:pt idx="79">
                  <c:v>0.0214171100000001</c:v>
                </c:pt>
                <c:pt idx="80">
                  <c:v>0.01936655</c:v>
                </c:pt>
                <c:pt idx="81">
                  <c:v>0.01750645</c:v>
                </c:pt>
                <c:pt idx="82">
                  <c:v>0.01582001</c:v>
                </c:pt>
                <c:pt idx="83">
                  <c:v>0.01429178</c:v>
                </c:pt>
                <c:pt idx="84">
                  <c:v>0.01290755</c:v>
                </c:pt>
                <c:pt idx="85">
                  <c:v>0.01165429</c:v>
                </c:pt>
                <c:pt idx="86">
                  <c:v>0.01052005</c:v>
                </c:pt>
                <c:pt idx="87">
                  <c:v>0.00949393400000002</c:v>
                </c:pt>
                <c:pt idx="88">
                  <c:v>0.00856594700000002</c:v>
                </c:pt>
                <c:pt idx="89">
                  <c:v>0.007726986</c:v>
                </c:pt>
                <c:pt idx="90">
                  <c:v>0.00696874600000001</c:v>
                </c:pt>
                <c:pt idx="91">
                  <c:v>0.00628366400000001</c:v>
                </c:pt>
                <c:pt idx="92">
                  <c:v>0.005664853</c:v>
                </c:pt>
                <c:pt idx="93">
                  <c:v>0.00510604900000001</c:v>
                </c:pt>
                <c:pt idx="94">
                  <c:v>0.00460156200000001</c:v>
                </c:pt>
                <c:pt idx="95">
                  <c:v>0.00414621800000001</c:v>
                </c:pt>
                <c:pt idx="96">
                  <c:v>0.003735326</c:v>
                </c:pt>
                <c:pt idx="97">
                  <c:v>0.003364626</c:v>
                </c:pt>
                <c:pt idx="98">
                  <c:v>0.003030255</c:v>
                </c:pt>
                <c:pt idx="99">
                  <c:v>0.00272871400000001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8349400"/>
        <c:axId val="513042456"/>
      </c:scatterChart>
      <c:valAx>
        <c:axId val="588349400"/>
        <c:scaling>
          <c:logBase val="10.0"/>
          <c:orientation val="minMax"/>
          <c:max val="10000.0"/>
          <c:min val="10.0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Energy (eV)</a:t>
                </a:r>
              </a:p>
            </c:rich>
          </c:tx>
          <c:layout/>
          <c:overlay val="0"/>
        </c:title>
        <c:numFmt formatCode="0" sourceLinked="0"/>
        <c:majorTickMark val="in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513042456"/>
        <c:crosses val="autoZero"/>
        <c:crossBetween val="midCat"/>
      </c:valAx>
      <c:valAx>
        <c:axId val="513042456"/>
        <c:scaling>
          <c:orientation val="minMax"/>
          <c:max val="0.5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050"/>
                </a:pPr>
                <a:r>
                  <a:rPr lang="en-US" sz="1050"/>
                  <a:t>Cross section (10-16 cm2)</a:t>
                </a:r>
              </a:p>
            </c:rich>
          </c:tx>
          <c:layout/>
          <c:overlay val="0"/>
        </c:title>
        <c:numFmt formatCode="0.0" sourceLinked="0"/>
        <c:majorTickMark val="in"/>
        <c:minorTickMark val="none"/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588349400"/>
        <c:crosses val="autoZero"/>
        <c:crossBetween val="midCat"/>
        <c:majorUnit val="0.1"/>
      </c:valAx>
      <c:spPr>
        <a:ln>
          <a:solidFill>
            <a:sysClr val="windowText" lastClr="000000"/>
          </a:solidFill>
        </a:ln>
      </c:spPr>
    </c:plotArea>
    <c:legend>
      <c:legendPos val="t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BEB</c:v>
          </c:tx>
          <c:spPr>
            <a:ln>
              <a:noFill/>
            </a:ln>
          </c:spPr>
          <c:marker>
            <c:symbol val="triangle"/>
            <c:size val="7"/>
            <c:spPr>
              <a:ln>
                <a:solidFill>
                  <a:sysClr val="windowText" lastClr="000000"/>
                </a:solidFill>
              </a:ln>
            </c:spPr>
          </c:marker>
          <c:errBars>
            <c:errDir val="y"/>
            <c:errBarType val="both"/>
            <c:errValType val="cust"/>
            <c:noEndCap val="1"/>
            <c:plus>
              <c:numRef>
                <c:f>(Summary!$T$7,Summary!$T$12,Summary!$T$17,Summary!$T$22,Summary!$T$27,Summary!$T$32)</c:f>
                <c:numCache>
                  <c:formatCode>General</c:formatCode>
                  <c:ptCount val="6"/>
                  <c:pt idx="0">
                    <c:v>5.759318204098118</c:v>
                  </c:pt>
                  <c:pt idx="1">
                    <c:v>5.257589026560264</c:v>
                  </c:pt>
                  <c:pt idx="2">
                    <c:v>4.703477827821327</c:v>
                  </c:pt>
                  <c:pt idx="3">
                    <c:v>3.66721312213583</c:v>
                  </c:pt>
                  <c:pt idx="4">
                    <c:v>5.601120336112038</c:v>
                  </c:pt>
                  <c:pt idx="5">
                    <c:v>4.806618463646094</c:v>
                  </c:pt>
                </c:numCache>
              </c:numRef>
            </c:plus>
            <c:minus>
              <c:numRef>
                <c:f>(Summary!$T$7,Summary!$T$12,Summary!$T$17,Summary!$T$22,Summary!$T$27,Summary!$T$32)</c:f>
                <c:numCache>
                  <c:formatCode>General</c:formatCode>
                  <c:ptCount val="6"/>
                  <c:pt idx="0">
                    <c:v>5.759318204098118</c:v>
                  </c:pt>
                  <c:pt idx="1">
                    <c:v>5.257589026560264</c:v>
                  </c:pt>
                  <c:pt idx="2">
                    <c:v>4.703477827821327</c:v>
                  </c:pt>
                  <c:pt idx="3">
                    <c:v>3.66721312213583</c:v>
                  </c:pt>
                  <c:pt idx="4">
                    <c:v>5.601120336112038</c:v>
                  </c:pt>
                  <c:pt idx="5">
                    <c:v>4.806618463646094</c:v>
                  </c:pt>
                </c:numCache>
              </c:numRef>
            </c:minus>
          </c:errBars>
          <c:cat>
            <c:strRef>
              <c:f>(Summary!$O$5,Summary!$O$10,Summary!$O$15,Summary!$O$20,Summary!$O$25,Summary!$O$30)</c:f>
              <c:strCache>
                <c:ptCount val="6"/>
                <c:pt idx="0">
                  <c:v>&lt;20</c:v>
                </c:pt>
                <c:pt idx="1">
                  <c:v>20-50</c:v>
                </c:pt>
                <c:pt idx="2">
                  <c:v>50-100</c:v>
                </c:pt>
                <c:pt idx="3">
                  <c:v>100-250</c:v>
                </c:pt>
                <c:pt idx="4">
                  <c:v>250-1000</c:v>
                </c:pt>
                <c:pt idx="5">
                  <c:v>&gt;1000</c:v>
                </c:pt>
              </c:strCache>
            </c:strRef>
          </c:cat>
          <c:val>
            <c:numRef>
              <c:f>(Summary!$S$6,Summary!$S$11,Summary!$S$16,Summary!$S$21,Summary!$S$26,Summary!$S$31)</c:f>
              <c:numCache>
                <c:formatCode>0</c:formatCode>
                <c:ptCount val="6"/>
                <c:pt idx="0">
                  <c:v>84.31372549019607</c:v>
                </c:pt>
                <c:pt idx="1">
                  <c:v>69.81132075471697</c:v>
                </c:pt>
                <c:pt idx="2">
                  <c:v>59.25925925925925</c:v>
                </c:pt>
                <c:pt idx="3">
                  <c:v>57.40740740740726</c:v>
                </c:pt>
                <c:pt idx="4">
                  <c:v>68.57142857142843</c:v>
                </c:pt>
                <c:pt idx="5">
                  <c:v>57.14285714285714</c:v>
                </c:pt>
              </c:numCache>
            </c:numRef>
          </c:val>
          <c:smooth val="0"/>
        </c:ser>
        <c:ser>
          <c:idx val="1"/>
          <c:order val="1"/>
          <c:tx>
            <c:v>DM</c:v>
          </c:tx>
          <c:spPr>
            <a:ln>
              <a:noFill/>
            </a:ln>
          </c:spPr>
          <c:marker>
            <c:spPr>
              <a:solidFill>
                <a:srgbClr val="00B050"/>
              </a:solidFill>
              <a:ln>
                <a:solidFill>
                  <a:sysClr val="windowText" lastClr="000000"/>
                </a:solidFill>
              </a:ln>
            </c:spPr>
          </c:marker>
          <c:errBars>
            <c:errDir val="y"/>
            <c:errBarType val="both"/>
            <c:errValType val="cust"/>
            <c:noEndCap val="1"/>
            <c:plus>
              <c:numRef>
                <c:f>(Summary!$T$6,Summary!$T$11,Summary!$T$16,Summary!$T$21,Summary!$T$26,Summary!$T$31)</c:f>
                <c:numCache>
                  <c:formatCode>General</c:formatCode>
                  <c:ptCount val="6"/>
                  <c:pt idx="0">
                    <c:v>5.092416974947611</c:v>
                  </c:pt>
                  <c:pt idx="1">
                    <c:v>6.428355643055403</c:v>
                  </c:pt>
                  <c:pt idx="2">
                    <c:v>6.88030168907888</c:v>
                  </c:pt>
                  <c:pt idx="3">
                    <c:v>6.924141223031484</c:v>
                  </c:pt>
                  <c:pt idx="4">
                    <c:v>6.500530959937375</c:v>
                  </c:pt>
                  <c:pt idx="5">
                    <c:v>6.92958928675237</c:v>
                  </c:pt>
                </c:numCache>
              </c:numRef>
            </c:plus>
            <c:minus>
              <c:numRef>
                <c:f>(Summary!$T$6,Summary!$T$11,Summary!$T$16,Summary!$T$21,Summary!$T$26,Summary!$T$31)</c:f>
                <c:numCache>
                  <c:formatCode>General</c:formatCode>
                  <c:ptCount val="6"/>
                  <c:pt idx="0">
                    <c:v>5.092416974947611</c:v>
                  </c:pt>
                  <c:pt idx="1">
                    <c:v>6.428355643055403</c:v>
                  </c:pt>
                  <c:pt idx="2">
                    <c:v>6.88030168907888</c:v>
                  </c:pt>
                  <c:pt idx="3">
                    <c:v>6.924141223031484</c:v>
                  </c:pt>
                  <c:pt idx="4">
                    <c:v>6.500530959937375</c:v>
                  </c:pt>
                  <c:pt idx="5">
                    <c:v>6.92958928675237</c:v>
                  </c:pt>
                </c:numCache>
              </c:numRef>
            </c:minus>
          </c:errBars>
          <c:val>
            <c:numRef>
              <c:f>(Summary!$S$7,Summary!$S$12,Summary!$S$17,Summary!$S$22,Summary!$S$27,Summary!$S$32)</c:f>
              <c:numCache>
                <c:formatCode>0</c:formatCode>
                <c:ptCount val="6"/>
                <c:pt idx="0">
                  <c:v>78.43137254901961</c:v>
                </c:pt>
                <c:pt idx="1">
                  <c:v>83.01886792452831</c:v>
                </c:pt>
                <c:pt idx="2">
                  <c:v>87.03703703703704</c:v>
                </c:pt>
                <c:pt idx="3">
                  <c:v>92.59259259259238</c:v>
                </c:pt>
                <c:pt idx="4">
                  <c:v>80.0</c:v>
                </c:pt>
                <c:pt idx="5">
                  <c:v>85.71428571428572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3783128"/>
        <c:axId val="508432456"/>
      </c:lineChart>
      <c:lineChart>
        <c:grouping val="standard"/>
        <c:varyColors val="0"/>
        <c:ser>
          <c:idx val="2"/>
          <c:order val="2"/>
          <c:tx>
            <c:strRef>
              <c:f>Summary!$P$8</c:f>
              <c:strCache>
                <c:ptCount val="1"/>
                <c:pt idx="0">
                  <c:v>EEDL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</c:spPr>
          </c:marker>
          <c:errBars>
            <c:errDir val="y"/>
            <c:errBarType val="both"/>
            <c:errValType val="cust"/>
            <c:noEndCap val="1"/>
            <c:plus>
              <c:numRef>
                <c:f>(Summary!$T$8,Summary!$T$13,Summary!$T$18,Summary!$T$23,Summary!$T$28,Summary!$T$33)</c:f>
                <c:numCache>
                  <c:formatCode>General</c:formatCode>
                  <c:ptCount val="6"/>
                  <c:pt idx="0">
                    <c:v>6.891519836811835</c:v>
                  </c:pt>
                  <c:pt idx="1">
                    <c:v>6.024773358733935</c:v>
                  </c:pt>
                  <c:pt idx="2">
                    <c:v>6.503489970896744</c:v>
                  </c:pt>
                  <c:pt idx="3">
                    <c:v>6.958047678723883</c:v>
                  </c:pt>
                  <c:pt idx="4">
                    <c:v>6.500530959937375</c:v>
                  </c:pt>
                  <c:pt idx="5">
                    <c:v>6.32582061100068</c:v>
                  </c:pt>
                </c:numCache>
              </c:numRef>
            </c:plus>
            <c:minus>
              <c:numRef>
                <c:f>(Summary!$T$8,Summary!$T$13,Summary!$T$18,Summary!$T$23,Summary!$T$28,Summary!$T$33)</c:f>
                <c:numCache>
                  <c:formatCode>General</c:formatCode>
                  <c:ptCount val="6"/>
                  <c:pt idx="0">
                    <c:v>6.891519836811835</c:v>
                  </c:pt>
                  <c:pt idx="1">
                    <c:v>6.024773358733935</c:v>
                  </c:pt>
                  <c:pt idx="2">
                    <c:v>6.503489970896744</c:v>
                  </c:pt>
                  <c:pt idx="3">
                    <c:v>6.958047678723883</c:v>
                  </c:pt>
                  <c:pt idx="4">
                    <c:v>6.500530959937375</c:v>
                  </c:pt>
                  <c:pt idx="5">
                    <c:v>6.32582061100068</c:v>
                  </c:pt>
                </c:numCache>
              </c:numRef>
            </c:minus>
          </c:errBars>
          <c:val>
            <c:numRef>
              <c:f>(Summary!$S$8,Summary!$S$13,Summary!$S$18,Summary!$S$23,Summary!$S$28,Summary!$S$33)</c:f>
              <c:numCache>
                <c:formatCode>0</c:formatCode>
                <c:ptCount val="6"/>
                <c:pt idx="0">
                  <c:v>41.17647058823529</c:v>
                </c:pt>
                <c:pt idx="1">
                  <c:v>24.52830188679245</c:v>
                </c:pt>
                <c:pt idx="2">
                  <c:v>31.48148148148148</c:v>
                </c:pt>
                <c:pt idx="3">
                  <c:v>55.55555555555556</c:v>
                </c:pt>
                <c:pt idx="4">
                  <c:v>68.57142857142843</c:v>
                </c:pt>
                <c:pt idx="5">
                  <c:v>71.42857142857136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8455720"/>
        <c:axId val="508430536"/>
      </c:lineChart>
      <c:catAx>
        <c:axId val="5637831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Electron energy range (eV)</a:t>
                </a:r>
              </a:p>
            </c:rich>
          </c:tx>
          <c:layout/>
          <c:overlay val="0"/>
        </c:title>
        <c:majorTickMark val="in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08432456"/>
        <c:crosses val="autoZero"/>
        <c:auto val="1"/>
        <c:lblAlgn val="ctr"/>
        <c:lblOffset val="100"/>
        <c:noMultiLvlLbl val="0"/>
      </c:catAx>
      <c:valAx>
        <c:axId val="508432456"/>
        <c:scaling>
          <c:orientation val="minMax"/>
          <c:max val="10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/>
                  <a:t>Compatibility with elemental experimental data (%)</a:t>
                </a:r>
              </a:p>
            </c:rich>
          </c:tx>
          <c:layout>
            <c:manualLayout>
              <c:xMode val="edge"/>
              <c:yMode val="edge"/>
              <c:x val="0.0273726846862663"/>
              <c:y val="0.0831013981019394"/>
            </c:manualLayout>
          </c:layout>
          <c:overlay val="0"/>
        </c:title>
        <c:numFmt formatCode="0" sourceLinked="1"/>
        <c:majorTickMark val="in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63783128"/>
        <c:crosses val="autoZero"/>
        <c:crossBetween val="between"/>
      </c:valAx>
      <c:valAx>
        <c:axId val="508430536"/>
        <c:scaling>
          <c:orientation val="minMax"/>
          <c:max val="100.0"/>
        </c:scaling>
        <c:delete val="0"/>
        <c:axPos val="r"/>
        <c:numFmt formatCode="0" sourceLinked="1"/>
        <c:majorTickMark val="in"/>
        <c:minorTickMark val="none"/>
        <c:tickLblPos val="none"/>
        <c:crossAx val="508455720"/>
        <c:crosses val="max"/>
        <c:crossBetween val="between"/>
      </c:valAx>
      <c:catAx>
        <c:axId val="508455720"/>
        <c:scaling>
          <c:orientation val="minMax"/>
        </c:scaling>
        <c:delete val="0"/>
        <c:axPos val="t"/>
        <c:majorTickMark val="in"/>
        <c:minorTickMark val="none"/>
        <c:tickLblPos val="none"/>
        <c:crossAx val="508430536"/>
        <c:crosses val="max"/>
        <c:auto val="1"/>
        <c:lblAlgn val="ctr"/>
        <c:lblOffset val="100"/>
        <c:noMultiLvlLbl val="0"/>
      </c:catAx>
      <c:spPr>
        <a:ln>
          <a:solidFill>
            <a:schemeClr val="tx1"/>
          </a:solidFill>
        </a:ln>
      </c:spPr>
    </c:plotArea>
    <c:legend>
      <c:legendPos val="t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0.72351</cdr:x>
      <cdr:y>0.17595</cdr:y>
    </cdr:from>
    <cdr:to>
      <cdr:x>0.88889</cdr:x>
      <cdr:y>0.29326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77117" y="637955"/>
          <a:ext cx="680484" cy="4253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US" sz="2000" b="1" dirty="0" smtClean="0"/>
            <a:t>He</a:t>
          </a:r>
          <a:endParaRPr lang="en-US" sz="20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909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-1588"/>
            <a:ext cx="2916238" cy="49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49" tIns="0" rIns="19149" bIns="0" numCol="1" anchor="t" anchorCtr="0" compatLnSpc="1">
            <a:prstTxWarp prst="textNoShape">
              <a:avLst/>
            </a:prstTxWarp>
          </a:bodyPr>
          <a:lstStyle>
            <a:lvl1pPr algn="l" defTabSz="969963" eaLnBrk="0" hangingPunct="0">
              <a:defRPr sz="1100" i="1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-1588"/>
            <a:ext cx="2916237" cy="49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49" tIns="0" rIns="19149" bIns="0" numCol="1" anchor="t" anchorCtr="0" compatLnSpc="1">
            <a:prstTxWarp prst="textNoShape">
              <a:avLst/>
            </a:prstTxWarp>
          </a:bodyPr>
          <a:lstStyle>
            <a:lvl1pPr algn="r" defTabSz="969963" eaLnBrk="0" hangingPunct="0">
              <a:defRPr sz="1100" i="1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9300"/>
            <a:ext cx="4913313" cy="36845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5350" y="4687888"/>
            <a:ext cx="4938713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229" tIns="48744" rIns="99229" bIns="487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9375775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49" tIns="0" rIns="19149" bIns="0" numCol="1" anchor="b" anchorCtr="0" compatLnSpc="1">
            <a:prstTxWarp prst="textNoShape">
              <a:avLst/>
            </a:prstTxWarp>
          </a:bodyPr>
          <a:lstStyle>
            <a:lvl1pPr algn="l" defTabSz="969963" eaLnBrk="0" hangingPunct="0">
              <a:defRPr sz="1100" i="1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5775"/>
            <a:ext cx="29162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49" tIns="0" rIns="19149" bIns="0" numCol="1" anchor="b" anchorCtr="0" compatLnSpc="1">
            <a:prstTxWarp prst="textNoShape">
              <a:avLst/>
            </a:prstTxWarp>
          </a:bodyPr>
          <a:lstStyle>
            <a:lvl1pPr algn="r" defTabSz="969963" eaLnBrk="0" hangingPunct="0">
              <a:defRPr sz="1100" i="1">
                <a:latin typeface="Times New Roman" pitchFamily="18" charset="0"/>
              </a:defRPr>
            </a:lvl1pPr>
          </a:lstStyle>
          <a:p>
            <a:fld id="{DB3C3B02-A81B-4779-8D2A-0CB32251B86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2834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8423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0850" algn="l" defTabSz="88423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896938" algn="l" defTabSz="88423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50963" algn="l" defTabSz="88423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01813" algn="l" defTabSz="88423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42900"/>
            <a:ext cx="1943100" cy="5981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42900"/>
            <a:ext cx="5676900" cy="5981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2900"/>
            <a:ext cx="7772400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600200"/>
            <a:ext cx="7772400" cy="472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42900"/>
            <a:ext cx="7772400" cy="6477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72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398463" y="6505575"/>
            <a:ext cx="2555875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pPr algn="l" eaLnBrk="0" hangingPunct="0"/>
            <a:r>
              <a:rPr lang="en-US" sz="1200"/>
              <a:t>Maria Grazia Pia,</a:t>
            </a:r>
            <a:r>
              <a:rPr lang="en-US" sz="1200" i="1"/>
              <a:t> INFN Genova</a:t>
            </a:r>
          </a:p>
        </p:txBody>
      </p:sp>
      <p:sp>
        <p:nvSpPr>
          <p:cNvPr id="143365" name="Rectangle 5"/>
          <p:cNvSpPr>
            <a:spLocks noChangeArrowheads="1"/>
          </p:cNvSpPr>
          <p:nvPr/>
        </p:nvSpPr>
        <p:spPr bwMode="auto">
          <a:xfrm>
            <a:off x="8169275" y="6424613"/>
            <a:ext cx="16668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endParaRPr lang="it-IT" sz="1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Monotype Sort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Times New Roman" pitchFamily="18" charset="0"/>
        <a:buChar char=""/>
        <a:defRPr sz="2000">
          <a:solidFill>
            <a:schemeClr val="tx1"/>
          </a:solidFill>
          <a:latin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Wingdings" pitchFamily="2" charset="2"/>
        <a:buChar char="§"/>
        <a:defRPr sz="18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Monotype Sorts" pitchFamily="2" charset="2"/>
        <a:buChar char="l"/>
        <a:defRPr sz="16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Monotype Sorts" pitchFamily="2" charset="2"/>
        <a:buChar char="l"/>
        <a:defRPr sz="16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Monotype Sorts" pitchFamily="2" charset="2"/>
        <a:buChar char="l"/>
        <a:defRPr sz="16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Monotype Sorts" pitchFamily="2" charset="2"/>
        <a:buChar char="l"/>
        <a:defRPr sz="16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Monotype Sorts" pitchFamily="2" charset="2"/>
        <a:buChar char="l"/>
        <a:defRPr sz="16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Monotype Sorts" pitchFamily="2" charset="2"/>
        <a:buChar char="l"/>
        <a:defRPr sz="16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7.gi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xphys.jku.at/K-shell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28060" y="1988556"/>
            <a:ext cx="6700838" cy="951543"/>
          </a:xfrm>
          <a:noFill/>
        </p:spPr>
        <p:txBody>
          <a:bodyPr>
            <a:spAutoFit/>
          </a:bodyPr>
          <a:lstStyle/>
          <a:p>
            <a:r>
              <a:rPr lang="en-US" sz="2800" dirty="0" smtClean="0"/>
              <a:t>New Physics Data Libraries for Monte Carlo Transport</a:t>
            </a:r>
            <a:endParaRPr lang="en-US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01751" name="Rectangle 23"/>
          <p:cNvSpPr>
            <a:spLocks noChangeArrowheads="1"/>
          </p:cNvSpPr>
          <p:nvPr/>
        </p:nvSpPr>
        <p:spPr bwMode="auto">
          <a:xfrm>
            <a:off x="723013" y="3720932"/>
            <a:ext cx="7861928" cy="169277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Maria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Grazia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Pia</a:t>
            </a:r>
            <a:r>
              <a:rPr lang="en-US" sz="16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Lina Quintieri</a:t>
            </a:r>
            <a:r>
              <a:rPr lang="en-US" sz="1600" baseline="30000" dirty="0" smtClean="0"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</a:rPr>
              <a:t>Mauro Augelli</a:t>
            </a:r>
            <a:r>
              <a:rPr lang="en-US" sz="16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Steffen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Hauf</a:t>
            </a:r>
            <a:r>
              <a:rPr lang="en-US" sz="1600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Markus Kuster</a:t>
            </a:r>
            <a:r>
              <a:rPr lang="en-US" sz="1600" baseline="30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Mincheol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Han</a:t>
            </a:r>
            <a:r>
              <a:rPr lang="en-US" sz="1600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Chan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yeung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1600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Hee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Seo</a:t>
            </a:r>
            <a:r>
              <a:rPr lang="en-US" sz="1600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Paolo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Saracco</a:t>
            </a:r>
            <a:r>
              <a:rPr lang="en-US" sz="16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1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400" i="1" baseline="30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it-IT" sz="1400" i="1" dirty="0">
                <a:latin typeface="Times New Roman" pitchFamily="18" charset="0"/>
                <a:cs typeface="Times New Roman" pitchFamily="18" charset="0"/>
              </a:rPr>
              <a:t>INFN Sezione di Genova, </a:t>
            </a:r>
            <a:r>
              <a:rPr lang="it-IT" sz="1400" i="1" dirty="0" err="1" smtClean="0">
                <a:latin typeface="Times New Roman" pitchFamily="18" charset="0"/>
                <a:cs typeface="Times New Roman" pitchFamily="18" charset="0"/>
              </a:rPr>
              <a:t>Italy</a:t>
            </a: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it-IT" sz="1400" i="1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s-ES" sz="1400" i="1" dirty="0">
                <a:latin typeface="Times New Roman" pitchFamily="18" charset="0"/>
                <a:cs typeface="Times New Roman" pitchFamily="18" charset="0"/>
              </a:rPr>
              <a:t>INFN </a:t>
            </a:r>
            <a:r>
              <a:rPr lang="es-ES" sz="1400" i="1" dirty="0" err="1">
                <a:latin typeface="Times New Roman" pitchFamily="18" charset="0"/>
                <a:cs typeface="Times New Roman" pitchFamily="18" charset="0"/>
              </a:rPr>
              <a:t>Laboratori</a:t>
            </a:r>
            <a:r>
              <a:rPr lang="es-ES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400" i="1" dirty="0" err="1">
                <a:latin typeface="Times New Roman" pitchFamily="18" charset="0"/>
                <a:cs typeface="Times New Roman" pitchFamily="18" charset="0"/>
              </a:rPr>
              <a:t>Nazionali</a:t>
            </a:r>
            <a:r>
              <a:rPr lang="es-ES" sz="1400" i="1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s-ES" sz="1400" i="1" dirty="0" err="1">
                <a:latin typeface="Times New Roman" pitchFamily="18" charset="0"/>
                <a:cs typeface="Times New Roman" pitchFamily="18" charset="0"/>
              </a:rPr>
              <a:t>Frascati</a:t>
            </a:r>
            <a:r>
              <a:rPr lang="es-ES" sz="1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1400" i="1" dirty="0" err="1">
                <a:latin typeface="Times New Roman" pitchFamily="18" charset="0"/>
                <a:cs typeface="Times New Roman" pitchFamily="18" charset="0"/>
              </a:rPr>
              <a:t>Italy</a:t>
            </a:r>
            <a:r>
              <a:rPr lang="it-IT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dirty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400" i="1" baseline="30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CNES,France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s-ES" sz="1400" i="1" baseline="30000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s-ES" sz="1400" i="1" dirty="0" err="1">
                <a:latin typeface="Times New Roman" pitchFamily="18" charset="0"/>
                <a:cs typeface="Times New Roman" pitchFamily="18" charset="0"/>
              </a:rPr>
              <a:t>Technische</a:t>
            </a:r>
            <a:r>
              <a:rPr lang="es-ES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400" i="1" dirty="0" err="1">
                <a:latin typeface="Times New Roman" pitchFamily="18" charset="0"/>
                <a:cs typeface="Times New Roman" pitchFamily="18" charset="0"/>
              </a:rPr>
              <a:t>Universität</a:t>
            </a:r>
            <a:r>
              <a:rPr lang="es-ES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400" i="1" dirty="0" err="1">
                <a:latin typeface="Times New Roman" pitchFamily="18" charset="0"/>
                <a:cs typeface="Times New Roman" pitchFamily="18" charset="0"/>
              </a:rPr>
              <a:t>Darmstadt</a:t>
            </a:r>
            <a:r>
              <a:rPr lang="es-ES" sz="1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1400" i="1" dirty="0" err="1" smtClean="0">
                <a:latin typeface="Times New Roman" pitchFamily="18" charset="0"/>
                <a:cs typeface="Times New Roman" pitchFamily="18" charset="0"/>
              </a:rPr>
              <a:t>Germany</a:t>
            </a:r>
            <a:r>
              <a:rPr lang="es-ES" sz="1400" i="1" dirty="0" smtClean="0">
                <a:latin typeface="Times New Roman" pitchFamily="18" charset="0"/>
                <a:cs typeface="Times New Roman" pitchFamily="18" charset="0"/>
              </a:rPr>
              <a:t>, XFEL </a:t>
            </a:r>
            <a:r>
              <a:rPr lang="es-ES" sz="1400" i="1" dirty="0" err="1" smtClean="0">
                <a:latin typeface="Times New Roman" pitchFamily="18" charset="0"/>
                <a:cs typeface="Times New Roman" pitchFamily="18" charset="0"/>
              </a:rPr>
              <a:t>GmbH</a:t>
            </a:r>
            <a:r>
              <a:rPr lang="es-ES" sz="1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1400" i="1" dirty="0" err="1" smtClean="0">
                <a:latin typeface="Times New Roman" pitchFamily="18" charset="0"/>
                <a:cs typeface="Times New Roman" pitchFamily="18" charset="0"/>
              </a:rPr>
              <a:t>Hamburg</a:t>
            </a:r>
            <a:r>
              <a:rPr lang="es-ES" sz="1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1400" i="1" dirty="0" err="1" smtClean="0">
                <a:latin typeface="Times New Roman" pitchFamily="18" charset="0"/>
                <a:cs typeface="Times New Roman" pitchFamily="18" charset="0"/>
              </a:rPr>
              <a:t>Germany</a:t>
            </a:r>
            <a:r>
              <a:rPr lang="es-ES" sz="1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1400" i="1" baseline="30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Hanyang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University, Korea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1400" dirty="0">
                <a:latin typeface="Times New Roman" pitchFamily="18" charset="0"/>
                <a:cs typeface="Times New Roman" pitchFamily="18" charset="0"/>
              </a:rPr>
            </a:b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 descr="C:\Documents and Settings\Administrator\바탕 화면\NANO5\NANO5_그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7175" y="5786438"/>
            <a:ext cx="115252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184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Comparison of cross section models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697" y="1174897"/>
            <a:ext cx="3854302" cy="5215270"/>
          </a:xfrm>
        </p:spPr>
        <p:txBody>
          <a:bodyPr/>
          <a:lstStyle/>
          <a:p>
            <a:r>
              <a:rPr lang="en-US" dirty="0" smtClean="0"/>
              <a:t>The various cross section models exhibit different </a:t>
            </a:r>
            <a:r>
              <a:rPr lang="en-US" dirty="0" err="1" smtClean="0"/>
              <a:t>behaviour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Subject to comparison with experimental data to assess their validity and accuracy</a:t>
            </a:r>
          </a:p>
          <a:p>
            <a:endParaRPr lang="en-US" dirty="0" smtClean="0"/>
          </a:p>
          <a:p>
            <a:r>
              <a:rPr lang="en-US" dirty="0" smtClean="0"/>
              <a:t>The data library is complemented by </a:t>
            </a:r>
            <a:r>
              <a:rPr lang="en-US" b="1" dirty="0" smtClean="0"/>
              <a:t>quantitative validation </a:t>
            </a:r>
            <a:r>
              <a:rPr lang="en-US" dirty="0" smtClean="0"/>
              <a:t>of its content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4738724" y="1425861"/>
          <a:ext cx="4320216" cy="4443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95014" y="5773470"/>
            <a:ext cx="3540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 K shell ionization by proton impact on Cu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section validation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6689" y="1052606"/>
            <a:ext cx="8059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Experimental collections </a:t>
            </a:r>
            <a:r>
              <a:rPr lang="en-US" sz="2400" b="1" dirty="0" smtClean="0"/>
              <a:t>for</a:t>
            </a:r>
            <a:r>
              <a:rPr lang="en-US" sz="2800" b="1" dirty="0" smtClean="0"/>
              <a:t> validation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76178" y="1578666"/>
            <a:ext cx="7751134" cy="461665"/>
          </a:xfrm>
          <a:prstGeom prst="rect">
            <a:avLst/>
          </a:prstGeom>
          <a:noFill/>
          <a:ln>
            <a:solidFill>
              <a:srgbClr val="006699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Paul &amp; </a:t>
            </a:r>
            <a:r>
              <a:rPr lang="en-US" sz="2400" dirty="0" err="1" smtClean="0"/>
              <a:t>Sacher</a:t>
            </a:r>
            <a:r>
              <a:rPr lang="en-US" sz="2400" dirty="0" smtClean="0"/>
              <a:t>       </a:t>
            </a:r>
            <a:r>
              <a:rPr lang="en-US" sz="2400" dirty="0" err="1" smtClean="0"/>
              <a:t>Orlic</a:t>
            </a:r>
            <a:r>
              <a:rPr lang="en-US" sz="2400" dirty="0" smtClean="0"/>
              <a:t> et al.      </a:t>
            </a:r>
            <a:r>
              <a:rPr lang="en-US" sz="2400" dirty="0" err="1" smtClean="0"/>
              <a:t>Sokhi</a:t>
            </a:r>
            <a:r>
              <a:rPr lang="en-US" sz="2400" dirty="0" smtClean="0"/>
              <a:t> and </a:t>
            </a:r>
            <a:r>
              <a:rPr lang="en-US" sz="2400" dirty="0" err="1" smtClean="0"/>
              <a:t>Crumpton</a:t>
            </a:r>
            <a:endParaRPr lang="en-US" sz="24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224023" y="3530009"/>
            <a:ext cx="4007735" cy="2576401"/>
            <a:chOff x="5136265" y="3721396"/>
            <a:chExt cx="4007735" cy="2576401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36265" y="3721396"/>
              <a:ext cx="4007735" cy="2576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5805377" y="4710223"/>
              <a:ext cx="15204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L</a:t>
              </a:r>
              <a:r>
                <a:rPr lang="en-US" b="1" baseline="-25000" dirty="0" smtClean="0">
                  <a:solidFill>
                    <a:schemeClr val="tx2"/>
                  </a:solidFill>
                </a:rPr>
                <a:t>1</a:t>
              </a:r>
              <a:r>
                <a:rPr lang="en-US" b="1" dirty="0" smtClean="0">
                  <a:solidFill>
                    <a:schemeClr val="tx2"/>
                  </a:solidFill>
                </a:rPr>
                <a:t> shell</a:t>
              </a:r>
              <a:r>
                <a:rPr lang="en-US" b="1" baseline="-25000" dirty="0" smtClean="0">
                  <a:solidFill>
                    <a:schemeClr val="tx2"/>
                  </a:solidFill>
                </a:rPr>
                <a:t> </a:t>
              </a:r>
              <a:endParaRPr lang="en-US" b="1" baseline="-25000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922335" y="4146699"/>
              <a:ext cx="1477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W target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96464" y="2318046"/>
            <a:ext cx="4692354" cy="4199712"/>
            <a:chOff x="315580" y="2477386"/>
            <a:chExt cx="4692354" cy="4199712"/>
          </a:xfrm>
        </p:grpSpPr>
        <p:graphicFrame>
          <p:nvGraphicFramePr>
            <p:cNvPr id="3" name="Chart 2"/>
            <p:cNvGraphicFramePr/>
            <p:nvPr/>
          </p:nvGraphicFramePr>
          <p:xfrm>
            <a:off x="315580" y="2477386"/>
            <a:ext cx="4692354" cy="41997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2938131" y="3661144"/>
              <a:ext cx="1389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C target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04706" y="4327451"/>
              <a:ext cx="10738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K shell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42261" y="2179676"/>
            <a:ext cx="36788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Small set of experimental data for high energy PIXE validation</a:t>
            </a:r>
            <a:endParaRPr lang="en-US" b="1" dirty="0"/>
          </a:p>
        </p:txBody>
      </p:sp>
      <p:pic>
        <p:nvPicPr>
          <p:cNvPr id="1028" name="Picture 4" descr="C:\Program Files\Microsoft Office\MEDIA\OFFICE12\Bullets\BD14528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5342" y="1794511"/>
            <a:ext cx="142875" cy="142875"/>
          </a:xfrm>
          <a:prstGeom prst="rect">
            <a:avLst/>
          </a:prstGeom>
          <a:noFill/>
        </p:spPr>
      </p:pic>
      <p:pic>
        <p:nvPicPr>
          <p:cNvPr id="15" name="Picture 4" descr="C:\Program Files\Microsoft Office\MEDIA\OFFICE12\Bullets\BD14528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2066" y="1766150"/>
            <a:ext cx="142875" cy="142875"/>
          </a:xfrm>
          <a:prstGeom prst="rect">
            <a:avLst/>
          </a:prstGeom>
          <a:noFill/>
        </p:spPr>
      </p:pic>
      <p:pic>
        <p:nvPicPr>
          <p:cNvPr id="16" name="Picture 4" descr="C:\Program Files\Microsoft Office\MEDIA\OFFICE12\Bullets\BD14528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6379" y="1769688"/>
            <a:ext cx="142875" cy="142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181" y="342900"/>
            <a:ext cx="5082363" cy="647700"/>
          </a:xfrm>
        </p:spPr>
        <p:txBody>
          <a:bodyPr/>
          <a:lstStyle/>
          <a:p>
            <a:r>
              <a:rPr lang="en-US" sz="3600" dirty="0" smtClean="0"/>
              <a:t>Cross section analysis</a:t>
            </a:r>
            <a:endParaRPr lang="en-US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t="19136"/>
          <a:stretch>
            <a:fillRect/>
          </a:stretch>
        </p:blipFill>
        <p:spPr bwMode="auto">
          <a:xfrm>
            <a:off x="5381625" y="138229"/>
            <a:ext cx="3762375" cy="215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333625"/>
            <a:ext cx="74676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2260" y="1020726"/>
            <a:ext cx="4784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Goodness of fit </a:t>
            </a:r>
            <a:r>
              <a:rPr lang="en-US" sz="2400" dirty="0" smtClean="0"/>
              <a:t>tests to estimate compatibility with experimental data </a:t>
            </a:r>
            <a:r>
              <a:rPr lang="en-US" sz="2400" b="1" dirty="0" smtClean="0"/>
              <a:t>quantitatively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8622" y="2692694"/>
            <a:ext cx="5396023" cy="1188189"/>
          </a:xfrm>
        </p:spPr>
        <p:txBody>
          <a:bodyPr/>
          <a:lstStyle/>
          <a:p>
            <a:pPr algn="ctr"/>
            <a:r>
              <a:rPr lang="en-US" dirty="0" smtClean="0"/>
              <a:t>Individual model evaluation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48" y="138223"/>
            <a:ext cx="8761110" cy="231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76169"/>
            <a:ext cx="3349256" cy="438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08744" y="4189228"/>
            <a:ext cx="4688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Fraction of test cases where compatibility with experimental data has been established at a given confidence level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2900"/>
            <a:ext cx="8001000" cy="647700"/>
          </a:xfrm>
        </p:spPr>
        <p:txBody>
          <a:bodyPr/>
          <a:lstStyle/>
          <a:p>
            <a:r>
              <a:rPr lang="en-US" dirty="0" smtClean="0"/>
              <a:t>Comparative evaluation of models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0275" y="1897027"/>
            <a:ext cx="31337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26" y="1817341"/>
            <a:ext cx="27527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6436" y="1861756"/>
            <a:ext cx="29622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10565" y="2850584"/>
            <a:ext cx="29527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862324"/>
            <a:ext cx="30003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04043" y="1169581"/>
            <a:ext cx="8304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Categorical analysis based on </a:t>
            </a:r>
            <a:r>
              <a:rPr lang="en-US" sz="2800" b="1" dirty="0" smtClean="0"/>
              <a:t>contingency tables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223285" y="4894930"/>
            <a:ext cx="57415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at higher energies </a:t>
            </a:r>
          </a:p>
          <a:p>
            <a:r>
              <a:rPr lang="en-GB" dirty="0" smtClean="0"/>
              <a:t>“plain” ECPSSR model, Paul and </a:t>
            </a:r>
            <a:r>
              <a:rPr lang="en-GB" dirty="0" err="1" smtClean="0"/>
              <a:t>Sacher</a:t>
            </a:r>
            <a:r>
              <a:rPr lang="en-GB" dirty="0" smtClean="0"/>
              <a:t> model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9439" y="4136066"/>
            <a:ext cx="54152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up to ~10 </a:t>
            </a:r>
            <a:r>
              <a:rPr lang="en-GB" b="1" dirty="0" err="1" smtClean="0">
                <a:solidFill>
                  <a:srgbClr val="0070C0"/>
                </a:solidFill>
              </a:rPr>
              <a:t>MeV</a:t>
            </a:r>
            <a:endParaRPr lang="en-GB" b="1" dirty="0" smtClean="0">
              <a:solidFill>
                <a:srgbClr val="0070C0"/>
              </a:solidFill>
            </a:endParaRPr>
          </a:p>
          <a:p>
            <a:r>
              <a:rPr lang="en-GB" dirty="0" smtClean="0"/>
              <a:t>ECPSSR model with </a:t>
            </a:r>
            <a:r>
              <a:rPr lang="en-GB" dirty="0" err="1" smtClean="0"/>
              <a:t>Hartree</a:t>
            </a:r>
            <a:r>
              <a:rPr lang="en-GB" dirty="0" smtClean="0"/>
              <a:t>-Slater correction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3916" y="4008475"/>
            <a:ext cx="1371600" cy="461665"/>
          </a:xfrm>
          <a:prstGeom prst="rect">
            <a:avLst/>
          </a:prstGeom>
          <a:solidFill>
            <a:srgbClr val="003366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K shell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799" y="6179764"/>
            <a:ext cx="59754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ECPSSR model with “united atom” approximation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6192" y="5681331"/>
            <a:ext cx="1371600" cy="461665"/>
          </a:xfrm>
          <a:prstGeom prst="rect">
            <a:avLst/>
          </a:prstGeom>
          <a:solidFill>
            <a:srgbClr val="003366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L shell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02019" y="3997842"/>
            <a:ext cx="5720316" cy="1626781"/>
          </a:xfrm>
          <a:prstGeom prst="rect">
            <a:avLst/>
          </a:prstGeom>
          <a:noFill/>
          <a:ln w="1270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02019" y="5688419"/>
            <a:ext cx="5677786" cy="893134"/>
          </a:xfrm>
          <a:prstGeom prst="rect">
            <a:avLst/>
          </a:prstGeom>
          <a:noFill/>
          <a:ln w="1270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73473" y="6247809"/>
            <a:ext cx="3370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More details in the paper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21" y="112889"/>
            <a:ext cx="8875889" cy="877711"/>
          </a:xfrm>
        </p:spPr>
        <p:txBody>
          <a:bodyPr/>
          <a:lstStyle/>
          <a:p>
            <a:r>
              <a:rPr lang="en-US" sz="3200" dirty="0" smtClean="0"/>
              <a:t>New data library </a:t>
            </a:r>
            <a:br>
              <a:rPr lang="en-US" sz="3200" dirty="0" smtClean="0"/>
            </a:br>
            <a:r>
              <a:rPr lang="en-US" sz="3200" dirty="0" smtClean="0"/>
              <a:t>for proton/</a:t>
            </a:r>
            <a:r>
              <a:rPr lang="en-US" sz="3200" dirty="0" smtClean="0">
                <a:latin typeface="Symbol" pitchFamily="18" charset="2"/>
              </a:rPr>
              <a:t>a</a:t>
            </a:r>
            <a:r>
              <a:rPr lang="en-US" sz="3200" dirty="0" smtClean="0"/>
              <a:t> </a:t>
            </a:r>
            <a:r>
              <a:rPr lang="en-US" sz="3200" dirty="0" err="1" smtClean="0"/>
              <a:t>ionisation</a:t>
            </a:r>
            <a:r>
              <a:rPr lang="en-US" sz="3200" dirty="0" smtClean="0"/>
              <a:t> cross sections </a:t>
            </a:r>
            <a:endParaRPr lang="en-US" sz="3200" dirty="0"/>
          </a:p>
        </p:txBody>
      </p:sp>
      <p:sp>
        <p:nvSpPr>
          <p:cNvPr id="2050" name="File"/>
          <p:cNvSpPr>
            <a:spLocks noEditPoints="1" noChangeArrowheads="1"/>
          </p:cNvSpPr>
          <p:nvPr/>
        </p:nvSpPr>
        <p:spPr bwMode="auto">
          <a:xfrm>
            <a:off x="1092200" y="1382101"/>
            <a:ext cx="1264356" cy="791010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proton</a:t>
            </a:r>
            <a:endParaRPr lang="en-US" dirty="0"/>
          </a:p>
        </p:txBody>
      </p:sp>
      <p:sp>
        <p:nvSpPr>
          <p:cNvPr id="9" name="File"/>
          <p:cNvSpPr>
            <a:spLocks noEditPoints="1" noChangeArrowheads="1"/>
          </p:cNvSpPr>
          <p:nvPr/>
        </p:nvSpPr>
        <p:spPr bwMode="auto">
          <a:xfrm>
            <a:off x="6787443" y="1460797"/>
            <a:ext cx="1202857" cy="895759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alpha</a:t>
            </a:r>
            <a:endParaRPr lang="en-US" dirty="0"/>
          </a:p>
        </p:txBody>
      </p:sp>
      <p:sp>
        <p:nvSpPr>
          <p:cNvPr id="8" name="File"/>
          <p:cNvSpPr>
            <a:spLocks noEditPoints="1" noChangeArrowheads="1"/>
          </p:cNvSpPr>
          <p:nvPr/>
        </p:nvSpPr>
        <p:spPr bwMode="auto">
          <a:xfrm>
            <a:off x="327379" y="2522281"/>
            <a:ext cx="759178" cy="455164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12" name="File"/>
          <p:cNvSpPr>
            <a:spLocks noEditPoints="1" noChangeArrowheads="1"/>
          </p:cNvSpPr>
          <p:nvPr/>
        </p:nvSpPr>
        <p:spPr bwMode="auto">
          <a:xfrm>
            <a:off x="1382889" y="2519458"/>
            <a:ext cx="832555" cy="486210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13" name="File"/>
          <p:cNvSpPr>
            <a:spLocks noEditPoints="1" noChangeArrowheads="1"/>
          </p:cNvSpPr>
          <p:nvPr/>
        </p:nvSpPr>
        <p:spPr bwMode="auto">
          <a:xfrm>
            <a:off x="2455333" y="2516636"/>
            <a:ext cx="798690" cy="517254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14" name="File"/>
          <p:cNvSpPr>
            <a:spLocks noEditPoints="1" noChangeArrowheads="1"/>
          </p:cNvSpPr>
          <p:nvPr/>
        </p:nvSpPr>
        <p:spPr bwMode="auto">
          <a:xfrm>
            <a:off x="5418667" y="2702899"/>
            <a:ext cx="759179" cy="500324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15" name="File"/>
          <p:cNvSpPr>
            <a:spLocks noEditPoints="1" noChangeArrowheads="1"/>
          </p:cNvSpPr>
          <p:nvPr/>
        </p:nvSpPr>
        <p:spPr bwMode="auto">
          <a:xfrm>
            <a:off x="6801556" y="2742411"/>
            <a:ext cx="728132" cy="489033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16" name="File"/>
          <p:cNvSpPr>
            <a:spLocks noEditPoints="1" noChangeArrowheads="1"/>
          </p:cNvSpPr>
          <p:nvPr/>
        </p:nvSpPr>
        <p:spPr bwMode="auto">
          <a:xfrm>
            <a:off x="8057444" y="2767809"/>
            <a:ext cx="705556" cy="477747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494816" y="1340556"/>
            <a:ext cx="2351926" cy="4001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PIXE Data Library</a:t>
            </a:r>
          </a:p>
        </p:txBody>
      </p:sp>
      <p:cxnSp>
        <p:nvCxnSpPr>
          <p:cNvPr id="6" name="Straight Arrow Connector 5"/>
          <p:cNvCxnSpPr>
            <a:stCxn id="2050" idx="4"/>
            <a:endCxn id="8" idx="0"/>
          </p:cNvCxnSpPr>
          <p:nvPr/>
        </p:nvCxnSpPr>
        <p:spPr bwMode="auto">
          <a:xfrm flipH="1">
            <a:off x="713330" y="2173111"/>
            <a:ext cx="378870" cy="41744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050" idx="2"/>
            <a:endCxn id="12" idx="0"/>
          </p:cNvCxnSpPr>
          <p:nvPr/>
        </p:nvCxnSpPr>
        <p:spPr bwMode="auto">
          <a:xfrm>
            <a:off x="1724378" y="2173111"/>
            <a:ext cx="81765" cy="41927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050" idx="5"/>
          </p:cNvCxnSpPr>
          <p:nvPr/>
        </p:nvCxnSpPr>
        <p:spPr bwMode="auto">
          <a:xfrm>
            <a:off x="2356556" y="2173111"/>
            <a:ext cx="155222" cy="36688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 bwMode="auto">
          <a:xfrm flipH="1">
            <a:off x="6124222" y="2223968"/>
            <a:ext cx="651934" cy="54181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 bwMode="auto">
          <a:xfrm>
            <a:off x="7255047" y="2280412"/>
            <a:ext cx="902" cy="55990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 bwMode="auto">
          <a:xfrm>
            <a:off x="7959716" y="2238079"/>
            <a:ext cx="659350" cy="49665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3" idx="1"/>
          </p:cNvCxnSpPr>
          <p:nvPr/>
        </p:nvCxnSpPr>
        <p:spPr bwMode="auto">
          <a:xfrm flipH="1">
            <a:off x="2413000" y="1540611"/>
            <a:ext cx="1081816" cy="33616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48" name="Straight Arrow Connector 2047"/>
          <p:cNvCxnSpPr>
            <a:stCxn id="3" idx="3"/>
            <a:endCxn id="9" idx="1"/>
          </p:cNvCxnSpPr>
          <p:nvPr/>
        </p:nvCxnSpPr>
        <p:spPr bwMode="auto">
          <a:xfrm>
            <a:off x="5846742" y="1540611"/>
            <a:ext cx="940701" cy="36806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78" name="Picture 20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3184878"/>
            <a:ext cx="1803400" cy="21717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79" name="Picture 20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889" y="4158544"/>
            <a:ext cx="1778000" cy="16891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6778" y="5762978"/>
            <a:ext cx="1422400" cy="8509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8333" y="3340100"/>
            <a:ext cx="1778000" cy="2209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7" name="TextBox 36"/>
          <p:cNvSpPr txBox="1"/>
          <p:nvPr/>
        </p:nvSpPr>
        <p:spPr>
          <a:xfrm>
            <a:off x="3642797" y="1913468"/>
            <a:ext cx="2009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all elements</a:t>
            </a:r>
            <a:endParaRPr lang="en-US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1043" y="4912078"/>
            <a:ext cx="1574800" cy="7747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7845" y="5678312"/>
            <a:ext cx="1422400" cy="8509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022" y="173567"/>
            <a:ext cx="7772400" cy="647700"/>
          </a:xfrm>
        </p:spPr>
        <p:txBody>
          <a:bodyPr/>
          <a:lstStyle/>
          <a:p>
            <a:r>
              <a:rPr lang="en-US" dirty="0" err="1" smtClean="0"/>
              <a:t>Ionxsec</a:t>
            </a:r>
            <a:r>
              <a:rPr lang="en-US" dirty="0" smtClean="0"/>
              <a:t> code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6023" y="931333"/>
            <a:ext cx="776975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Ionxsec</a:t>
            </a:r>
            <a:r>
              <a:rPr lang="en-US" dirty="0" smtClean="0"/>
              <a:t>: C++ code for printout and explain how to access the data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33" y="1549613"/>
            <a:ext cx="6477000" cy="22886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668" y="3125612"/>
            <a:ext cx="4162776" cy="32026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178368" y="4484832"/>
            <a:ext cx="29561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Snapshot of printout of  M cross sections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492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ixe-DataLibrary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831" y="1100669"/>
            <a:ext cx="3472971" cy="40978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" name="Picture 6" descr="Pixe-DataLibrary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267" y="1270000"/>
            <a:ext cx="3234267" cy="425026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Picture 5" descr="Pixe-DataLibrary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626" y="1523998"/>
            <a:ext cx="3352145" cy="421156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PIXE DL documentation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265333" y="575734"/>
            <a:ext cx="26754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All information on data library: applicability, scope, validation of data </a:t>
            </a:r>
            <a:r>
              <a:rPr lang="en-US" sz="1800" dirty="0" err="1" smtClean="0">
                <a:solidFill>
                  <a:srgbClr val="FF0000"/>
                </a:solidFill>
              </a:rPr>
              <a:t>etc</a:t>
            </a:r>
            <a:r>
              <a:rPr lang="en-US" sz="1800" dirty="0" smtClean="0">
                <a:solidFill>
                  <a:srgbClr val="FF0000"/>
                </a:solidFill>
              </a:rPr>
              <a:t>  have been extensively documented, according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ORNL_RSICC standard for public distribution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4" name="Picture 3" descr="Pixe-DataLibrary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3" y="1845732"/>
            <a:ext cx="3481413" cy="421156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2496803" y="6027004"/>
            <a:ext cx="6325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RSICC’s collaboration is kindly acknowledged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14532" y="3386665"/>
            <a:ext cx="27770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the first public  data library providing a wide collection of proton/alpha </a:t>
            </a:r>
            <a:r>
              <a:rPr lang="en-US" dirty="0" err="1" smtClean="0"/>
              <a:t>ionisation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Cross section.</a:t>
            </a:r>
          </a:p>
          <a:p>
            <a:r>
              <a:rPr lang="en-US" dirty="0" smtClean="0"/>
              <a:t>GUPIX database is non public available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20449910">
            <a:off x="187469" y="2641600"/>
            <a:ext cx="5806931" cy="1569660"/>
          </a:xfrm>
          <a:prstGeom prst="rect">
            <a:avLst/>
          </a:prstGeom>
          <a:solidFill>
            <a:srgbClr val="000066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All the required material and documentation  have been submitted to RSICC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28 October 2010 !!</a:t>
            </a:r>
          </a:p>
        </p:txBody>
      </p:sp>
    </p:spTree>
    <p:extLst>
      <p:ext uri="{BB962C8B-B14F-4D97-AF65-F5344CB8AC3E}">
        <p14:creationId xmlns:p14="http://schemas.microsoft.com/office/powerpoint/2010/main" val="701781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342900"/>
            <a:ext cx="7772400" cy="1028700"/>
          </a:xfrm>
        </p:spPr>
        <p:txBody>
          <a:bodyPr/>
          <a:lstStyle/>
          <a:p>
            <a:r>
              <a:rPr lang="en-US" sz="3600" dirty="0" smtClean="0"/>
              <a:t>New data library </a:t>
            </a:r>
            <a:br>
              <a:rPr lang="en-US" sz="3600" dirty="0" smtClean="0"/>
            </a:br>
            <a:r>
              <a:rPr lang="en-US" sz="3600" dirty="0" smtClean="0"/>
              <a:t>for electron </a:t>
            </a:r>
            <a:r>
              <a:rPr lang="en-US" sz="3600" dirty="0" err="1" smtClean="0"/>
              <a:t>ionisation</a:t>
            </a:r>
            <a:r>
              <a:rPr lang="en-US" sz="3600" dirty="0" smtClean="0"/>
              <a:t> cross sections 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5176" y="1600200"/>
            <a:ext cx="8335931" cy="4724400"/>
          </a:xfrm>
        </p:spPr>
        <p:txBody>
          <a:bodyPr/>
          <a:lstStyle/>
          <a:p>
            <a:r>
              <a:rPr lang="en-US" b="1" dirty="0" smtClean="0"/>
              <a:t>New data library in progress</a:t>
            </a:r>
          </a:p>
          <a:p>
            <a:r>
              <a:rPr lang="en-US" dirty="0" smtClean="0"/>
              <a:t>Electron impact </a:t>
            </a:r>
            <a:r>
              <a:rPr lang="en-US" dirty="0" err="1" smtClean="0"/>
              <a:t>ionisation</a:t>
            </a:r>
            <a:r>
              <a:rPr lang="en-US" dirty="0" smtClean="0"/>
              <a:t> cross sections at low energies </a:t>
            </a:r>
            <a:r>
              <a:rPr lang="en-US" sz="2000" dirty="0" smtClean="0"/>
              <a:t>(&lt;1 </a:t>
            </a:r>
            <a:r>
              <a:rPr lang="en-US" sz="2000" dirty="0" err="1" smtClean="0"/>
              <a:t>keV</a:t>
            </a:r>
            <a:r>
              <a:rPr lang="en-US" sz="2000" dirty="0" smtClean="0"/>
              <a:t>)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For all elements: Z=1-100</a:t>
            </a:r>
          </a:p>
          <a:p>
            <a:pPr lvl="1">
              <a:buNone/>
            </a:pPr>
            <a:endParaRPr lang="en-US" sz="1200" dirty="0" smtClean="0"/>
          </a:p>
          <a:p>
            <a:r>
              <a:rPr lang="en-US" dirty="0" smtClean="0"/>
              <a:t>Tabulations of total, single </a:t>
            </a:r>
            <a:r>
              <a:rPr lang="en-US" dirty="0" err="1" smtClean="0"/>
              <a:t>ionisation</a:t>
            </a:r>
            <a:r>
              <a:rPr lang="en-US" dirty="0" smtClean="0"/>
              <a:t> cross sections</a:t>
            </a:r>
            <a:endParaRPr lang="en-US" sz="1400" dirty="0" smtClean="0"/>
          </a:p>
          <a:p>
            <a:pPr lvl="1">
              <a:buFont typeface="Wingdings" charset="2"/>
              <a:buChar char="§"/>
            </a:pPr>
            <a:r>
              <a:rPr lang="en-US" sz="2400" b="1" dirty="0" smtClean="0"/>
              <a:t>Binary-Encounter-Bethe</a:t>
            </a:r>
            <a:r>
              <a:rPr lang="en-US" sz="2400" dirty="0" smtClean="0"/>
              <a:t> (BEB) </a:t>
            </a:r>
            <a:r>
              <a:rPr lang="en-US" sz="1800" dirty="0" smtClean="0"/>
              <a:t>model</a:t>
            </a:r>
            <a:endParaRPr lang="en-US" sz="2400" dirty="0" smtClean="0"/>
          </a:p>
          <a:p>
            <a:pPr lvl="1">
              <a:buFont typeface="Wingdings" charset="2"/>
              <a:buChar char="§"/>
            </a:pPr>
            <a:r>
              <a:rPr lang="en-US" sz="2400" b="1" dirty="0" smtClean="0"/>
              <a:t>Deutsch-</a:t>
            </a:r>
            <a:r>
              <a:rPr lang="en-US" sz="2400" b="1" dirty="0" err="1" smtClean="0"/>
              <a:t>Märk</a:t>
            </a:r>
            <a:r>
              <a:rPr lang="en-US" sz="2400" b="1" dirty="0" smtClean="0"/>
              <a:t> </a:t>
            </a:r>
            <a:r>
              <a:rPr lang="en-US" sz="2400" dirty="0" smtClean="0"/>
              <a:t> (DM) </a:t>
            </a:r>
            <a:r>
              <a:rPr lang="en-US" sz="1800" dirty="0" smtClean="0"/>
              <a:t>model</a:t>
            </a:r>
          </a:p>
          <a:p>
            <a:pPr lvl="1">
              <a:buFont typeface="Wingdings" charset="2"/>
              <a:buChar char="§"/>
            </a:pPr>
            <a:r>
              <a:rPr lang="en-US" sz="1800" dirty="0" smtClean="0"/>
              <a:t>Same energy binning as EEDL</a:t>
            </a:r>
            <a:endParaRPr lang="en-US" sz="2400" dirty="0" smtClean="0"/>
          </a:p>
          <a:p>
            <a:endParaRPr lang="en-US" sz="1100" dirty="0" smtClean="0"/>
          </a:p>
          <a:p>
            <a:r>
              <a:rPr lang="en-US" dirty="0" smtClean="0"/>
              <a:t>Further extensions foreseen at a later stage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Cross sections for individual shells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Multiple ionization</a:t>
            </a:r>
          </a:p>
          <a:p>
            <a:endParaRPr lang="en-US" sz="16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of tabulated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038" y="1233377"/>
            <a:ext cx="4625162" cy="5184356"/>
          </a:xfrm>
        </p:spPr>
        <p:txBody>
          <a:bodyPr/>
          <a:lstStyle/>
          <a:p>
            <a:r>
              <a:rPr lang="en-US" dirty="0" smtClean="0"/>
              <a:t>Supported by extensive experimental validation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Same validation method as for PIXE data library: individual </a:t>
            </a:r>
            <a:r>
              <a:rPr lang="en-US" dirty="0" err="1" smtClean="0"/>
              <a:t>GoF</a:t>
            </a:r>
            <a:r>
              <a:rPr lang="en-US" dirty="0" smtClean="0"/>
              <a:t> tests + contingency tables</a:t>
            </a:r>
          </a:p>
          <a:p>
            <a:pPr lvl="1">
              <a:buFont typeface="Wingdings" charset="2"/>
              <a:buChar char="§"/>
            </a:pPr>
            <a:r>
              <a:rPr lang="en-US" altLang="ko-KR" dirty="0" smtClean="0">
                <a:latin typeface="Arial" charset="0"/>
              </a:rPr>
              <a:t>181 experimental data sets for 57 elements</a:t>
            </a:r>
            <a:endParaRPr lang="en-US" sz="1100" dirty="0" smtClean="0"/>
          </a:p>
          <a:p>
            <a:r>
              <a:rPr lang="en-US" dirty="0" smtClean="0"/>
              <a:t>Comparison with EEDL tabulations for E &lt; 1 </a:t>
            </a:r>
            <a:r>
              <a:rPr lang="en-US" dirty="0" err="1" smtClean="0"/>
              <a:t>keV</a:t>
            </a:r>
            <a:endParaRPr lang="en-US" sz="1200" dirty="0" smtClean="0"/>
          </a:p>
          <a:p>
            <a:r>
              <a:rPr lang="en-US" dirty="0" smtClean="0">
                <a:cs typeface="Times New Roman" pitchFamily="18" charset="0"/>
              </a:rPr>
              <a:t>Further details in </a:t>
            </a:r>
          </a:p>
          <a:p>
            <a:pPr lvl="1">
              <a:buFont typeface="Wingdings" charset="2"/>
              <a:buChar char="§"/>
            </a:pPr>
            <a:r>
              <a:rPr lang="en-US" sz="1600" b="1" dirty="0"/>
              <a:t>N04-</a:t>
            </a:r>
            <a:r>
              <a:rPr lang="en-US" sz="1600" b="1" dirty="0" smtClean="0"/>
              <a:t>3:</a:t>
            </a:r>
            <a:r>
              <a:rPr lang="en-US" sz="1600" dirty="0" smtClean="0">
                <a:cs typeface="Times New Roman" pitchFamily="18" charset="0"/>
              </a:rPr>
              <a:t> Low Energy Electrons and Photons: </a:t>
            </a:r>
            <a:r>
              <a:rPr lang="en-US" sz="1600" i="1" dirty="0" smtClean="0">
                <a:cs typeface="Times New Roman" pitchFamily="18" charset="0"/>
              </a:rPr>
              <a:t>Design, development and validation of electron </a:t>
            </a:r>
            <a:r>
              <a:rPr lang="en-US" sz="1600" i="1" dirty="0" err="1" smtClean="0">
                <a:cs typeface="Times New Roman" pitchFamily="18" charset="0"/>
              </a:rPr>
              <a:t>ionisation</a:t>
            </a:r>
            <a:r>
              <a:rPr lang="en-US" sz="1600" i="1" dirty="0" smtClean="0">
                <a:cs typeface="Times New Roman" pitchFamily="18" charset="0"/>
              </a:rPr>
              <a:t> models for </a:t>
            </a:r>
            <a:r>
              <a:rPr lang="en-US" sz="1600" i="1" dirty="0" err="1" smtClean="0">
                <a:cs typeface="Times New Roman" pitchFamily="18" charset="0"/>
              </a:rPr>
              <a:t>nano</a:t>
            </a:r>
            <a:r>
              <a:rPr lang="en-US" sz="1600" i="1" dirty="0" smtClean="0">
                <a:cs typeface="Times New Roman" pitchFamily="18" charset="0"/>
              </a:rPr>
              <a:t>-scale simulation</a:t>
            </a:r>
          </a:p>
          <a:p>
            <a:pPr lvl="1">
              <a:buFont typeface="Wingdings" charset="2"/>
              <a:buChar char="§"/>
            </a:pPr>
            <a:r>
              <a:rPr lang="en-US" dirty="0" smtClean="0">
                <a:cs typeface="Times New Roman" pitchFamily="18" charset="0"/>
              </a:rPr>
              <a:t>Paper in preparation</a:t>
            </a:r>
            <a:endParaRPr lang="en-US" sz="2400" dirty="0" smtClean="0">
              <a:cs typeface="Times New Roman" pitchFamily="18" charset="0"/>
            </a:endParaRPr>
          </a:p>
          <a:p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4859080" y="1392864"/>
          <a:ext cx="4114799" cy="3625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92995" y="5173054"/>
            <a:ext cx="36044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 of data library values</a:t>
            </a:r>
          </a:p>
          <a:p>
            <a:r>
              <a:rPr lang="en-US" dirty="0" smtClean="0"/>
              <a:t>compared to EEDL and Penelope electron impact cross sections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libraries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278" y="1148316"/>
            <a:ext cx="7761769" cy="5176284"/>
          </a:xfrm>
        </p:spPr>
        <p:txBody>
          <a:bodyPr/>
          <a:lstStyle/>
          <a:p>
            <a:r>
              <a:rPr lang="en-US" dirty="0" smtClean="0"/>
              <a:t>Compilations of evaluated theoretical or experimental data tabulations</a:t>
            </a:r>
          </a:p>
          <a:p>
            <a:endParaRPr lang="en-US" sz="1000" dirty="0" smtClean="0"/>
          </a:p>
          <a:p>
            <a:r>
              <a:rPr lang="en-US" dirty="0" smtClean="0"/>
              <a:t>Essential tool for Monte Carlo simulation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Simulation results are as good as the data on which they are based</a:t>
            </a:r>
          </a:p>
          <a:p>
            <a:pPr lvl="1">
              <a:buFont typeface="Wingdings" charset="2"/>
              <a:buChar char="§"/>
            </a:pPr>
            <a:r>
              <a:rPr lang="en-US" i="1" dirty="0" smtClean="0"/>
              <a:t>well, sometimes they can be worse…</a:t>
            </a:r>
          </a:p>
          <a:p>
            <a:endParaRPr lang="en-US" sz="1000" dirty="0" smtClean="0"/>
          </a:p>
          <a:p>
            <a:r>
              <a:rPr lang="en-US" dirty="0" smtClean="0"/>
              <a:t>Largely shared across different Monte Carlo codes</a:t>
            </a:r>
          </a:p>
          <a:p>
            <a:endParaRPr lang="en-US" sz="1000" dirty="0" smtClean="0"/>
          </a:p>
          <a:p>
            <a:r>
              <a:rPr lang="en-US" dirty="0" smtClean="0"/>
              <a:t>Can be a powerful instrument for the community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to study modeling systematic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to exchange physics knowledge across Monte Carlo codes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to facilitate the assessment of the building blocks of Monte Carlo physics models</a:t>
            </a:r>
          </a:p>
          <a:p>
            <a:pPr lvl="1"/>
            <a:endParaRPr lang="en-US" sz="1000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1006667" y="846667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046" y="332268"/>
            <a:ext cx="8203020" cy="647700"/>
          </a:xfrm>
        </p:spPr>
        <p:txBody>
          <a:bodyPr/>
          <a:lstStyle/>
          <a:p>
            <a:r>
              <a:rPr lang="en-US" sz="2800" dirty="0" smtClean="0"/>
              <a:t>By-product of the validation of the new data library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99730" y="1137684"/>
            <a:ext cx="4699591" cy="1200329"/>
          </a:xfrm>
          <a:prstGeom prst="rect">
            <a:avLst/>
          </a:prstGeom>
          <a:solidFill>
            <a:srgbClr val="000066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% elements for which EEDL is </a:t>
            </a:r>
            <a:r>
              <a:rPr lang="en-US" sz="2400" b="1" dirty="0" smtClean="0">
                <a:solidFill>
                  <a:schemeClr val="bg1"/>
                </a:solidFill>
              </a:rPr>
              <a:t>compatible at 95% CL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with at least one data set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75767" y="1329069"/>
            <a:ext cx="3508744" cy="1200329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First validation of EEDL </a:t>
            </a:r>
          </a:p>
          <a:p>
            <a:r>
              <a:rPr lang="en-US" sz="2400" dirty="0" err="1" smtClean="0"/>
              <a:t>ionisation</a:t>
            </a:r>
            <a:r>
              <a:rPr lang="en-US" sz="2400" dirty="0" smtClean="0"/>
              <a:t> cross sections </a:t>
            </a:r>
          </a:p>
          <a:p>
            <a:r>
              <a:rPr lang="en-US" sz="2400" dirty="0" smtClean="0"/>
              <a:t>below 1 </a:t>
            </a:r>
            <a:r>
              <a:rPr lang="en-US" sz="2400" dirty="0" err="1" smtClean="0"/>
              <a:t>keV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422602" y="3508743"/>
            <a:ext cx="3242930" cy="1815882"/>
          </a:xfrm>
          <a:prstGeom prst="rect">
            <a:avLst/>
          </a:prstGeom>
          <a:noFill/>
          <a:ln>
            <a:solidFill>
              <a:srgbClr val="006699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DM model is more accurate than EEDL 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below 1 </a:t>
            </a:r>
            <a:r>
              <a:rPr lang="en-US" sz="2800" b="1" dirty="0" err="1" smtClean="0">
                <a:solidFill>
                  <a:srgbClr val="FF0000"/>
                </a:solidFill>
              </a:rPr>
              <a:t>keV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329609" y="2551814"/>
          <a:ext cx="5103628" cy="3759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535" y="311003"/>
            <a:ext cx="7772400" cy="647700"/>
          </a:xfrm>
        </p:spPr>
        <p:txBody>
          <a:bodyPr/>
          <a:lstStyle/>
          <a:p>
            <a:r>
              <a:rPr lang="en-US" dirty="0" smtClean="0"/>
              <a:t>EADL </a:t>
            </a:r>
            <a:r>
              <a:rPr lang="en-US" sz="3200" dirty="0" smtClean="0"/>
              <a:t>Evaluated Atomic Data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77656"/>
            <a:ext cx="7772400" cy="434694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For Z = 1-100, all </a:t>
            </a:r>
            <a:r>
              <a:rPr lang="en-US" dirty="0" err="1" smtClean="0"/>
              <a:t>subshells</a:t>
            </a:r>
            <a:r>
              <a:rPr lang="en-US" dirty="0" smtClean="0"/>
              <a:t>:</a:t>
            </a:r>
            <a:endParaRPr lang="en-US" sz="1050" dirty="0" smtClean="0"/>
          </a:p>
          <a:p>
            <a:r>
              <a:rPr lang="en-US" b="1" dirty="0" err="1" smtClean="0"/>
              <a:t>Subshell</a:t>
            </a:r>
            <a:r>
              <a:rPr lang="en-US" b="1" dirty="0" smtClean="0"/>
              <a:t> data</a:t>
            </a:r>
          </a:p>
          <a:p>
            <a:pPr lvl="1">
              <a:buFont typeface="Wingdings" charset="2"/>
              <a:buChar char="§"/>
            </a:pPr>
            <a:r>
              <a:rPr lang="en-US" sz="2400" dirty="0" smtClean="0">
                <a:latin typeface="+mn-lt"/>
              </a:rPr>
              <a:t>Number of electrons</a:t>
            </a:r>
          </a:p>
          <a:p>
            <a:pPr lvl="1">
              <a:buFont typeface="Wingdings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  <a:latin typeface="+mn-lt"/>
              </a:rPr>
              <a:t>Binding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and </a:t>
            </a:r>
            <a:r>
              <a:rPr lang="en-US" sz="2400" i="1" dirty="0" smtClean="0">
                <a:solidFill>
                  <a:srgbClr val="0070C0"/>
                </a:solidFill>
                <a:latin typeface="+mn-lt"/>
              </a:rPr>
              <a:t>kinetic</a:t>
            </a:r>
            <a:r>
              <a:rPr lang="en-US" sz="2400" dirty="0" smtClean="0">
                <a:latin typeface="+mn-lt"/>
              </a:rPr>
              <a:t> energies</a:t>
            </a:r>
          </a:p>
          <a:p>
            <a:pPr lvl="1">
              <a:buFont typeface="Wingdings" charset="2"/>
              <a:buChar char="§"/>
            </a:pPr>
            <a:r>
              <a:rPr lang="en-US" sz="2400" dirty="0" smtClean="0">
                <a:latin typeface="+mn-lt"/>
              </a:rPr>
              <a:t>Average radius</a:t>
            </a:r>
          </a:p>
          <a:p>
            <a:pPr lvl="1">
              <a:buFont typeface="Wingdings" charset="2"/>
              <a:buChar char="§"/>
            </a:pPr>
            <a:r>
              <a:rPr lang="en-US" sz="2400" dirty="0" smtClean="0">
                <a:latin typeface="+mn-lt"/>
              </a:rPr>
              <a:t>Level widths</a:t>
            </a:r>
          </a:p>
          <a:p>
            <a:pPr lvl="1">
              <a:buFont typeface="Wingdings" charset="2"/>
              <a:buChar char="§"/>
            </a:pPr>
            <a:r>
              <a:rPr lang="en-US" sz="2400" dirty="0" smtClean="0">
                <a:latin typeface="+mn-lt"/>
              </a:rPr>
              <a:t>Average number and energies of released electrons and X-rays</a:t>
            </a:r>
          </a:p>
          <a:p>
            <a:pPr lvl="1">
              <a:buFont typeface="Wingdings" charset="2"/>
              <a:buChar char="§"/>
            </a:pPr>
            <a:r>
              <a:rPr lang="en-US" sz="2400" dirty="0" smtClean="0">
                <a:latin typeface="+mn-lt"/>
              </a:rPr>
              <a:t>Average energy left to residual atom</a:t>
            </a:r>
            <a:endParaRPr lang="en-US" sz="1200" dirty="0" smtClean="0">
              <a:latin typeface="+mn-lt"/>
            </a:endParaRPr>
          </a:p>
          <a:p>
            <a:r>
              <a:rPr lang="en-US" b="1" dirty="0" err="1" smtClean="0">
                <a:solidFill>
                  <a:srgbClr val="0070C0"/>
                </a:solidFill>
              </a:rPr>
              <a:t>Radiative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and non-</a:t>
            </a:r>
            <a:r>
              <a:rPr lang="en-US" dirty="0" err="1" smtClean="0"/>
              <a:t>radiative</a:t>
            </a:r>
            <a:r>
              <a:rPr lang="en-US" dirty="0" smtClean="0"/>
              <a:t> </a:t>
            </a:r>
            <a:r>
              <a:rPr lang="en-US" b="1" dirty="0" smtClean="0"/>
              <a:t>transition probabilities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4279" y="1031358"/>
            <a:ext cx="7655442" cy="830997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To date, the most complete collection of atomic parameters relevant to Monte Carlo transport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4103" y="2094119"/>
            <a:ext cx="3019655" cy="1815882"/>
          </a:xfrm>
          <a:prstGeom prst="rect">
            <a:avLst/>
          </a:prstGeom>
          <a:ln>
            <a:solidFill>
              <a:srgbClr val="000066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S. T. Perkin, et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al.,Tables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and Graphs of Atomic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Subshell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and Relaxation Data Derived from the LLNL Evaluated Atomic Data Library (EADL), Z = 1-100, UCRL-50400, Vol. 30, LLNL (1991)</a:t>
            </a:r>
            <a:endParaRPr 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17358" y="6379535"/>
            <a:ext cx="5199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 </a:t>
            </a:r>
            <a:r>
              <a:rPr lang="en-US" dirty="0" smtClean="0"/>
              <a:t>talk of </a:t>
            </a:r>
            <a:r>
              <a:rPr lang="en-US" dirty="0" err="1" smtClean="0"/>
              <a:t>S</a:t>
            </a:r>
            <a:r>
              <a:rPr lang="en-US" dirty="0" err="1" smtClean="0"/>
              <a:t>.H</a:t>
            </a:r>
            <a:r>
              <a:rPr lang="en-US" dirty="0" err="1" smtClean="0"/>
              <a:t>auf</a:t>
            </a:r>
            <a:r>
              <a:rPr lang="en-US" dirty="0" smtClean="0"/>
              <a:t> et al  </a:t>
            </a:r>
            <a:r>
              <a:rPr lang="en-US" b="1" dirty="0"/>
              <a:t>N44-3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EADL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244009"/>
            <a:ext cx="8022265" cy="5080591"/>
          </a:xfrm>
        </p:spPr>
        <p:txBody>
          <a:bodyPr/>
          <a:lstStyle/>
          <a:p>
            <a:r>
              <a:rPr lang="en-US" dirty="0" smtClean="0"/>
              <a:t>The current version of EADL dates back to 1991</a:t>
            </a:r>
          </a:p>
          <a:p>
            <a:r>
              <a:rPr lang="en-US" dirty="0" smtClean="0"/>
              <a:t>It would profit from some rejuvenation</a:t>
            </a:r>
          </a:p>
          <a:p>
            <a:endParaRPr lang="en-US" sz="1400" dirty="0" smtClean="0"/>
          </a:p>
          <a:p>
            <a:r>
              <a:rPr lang="en-US" b="1" dirty="0" smtClean="0"/>
              <a:t>State-of-the-art binding energies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Other data collections exhibit better accuracy </a:t>
            </a:r>
            <a:r>
              <a:rPr lang="en-US" dirty="0" err="1" smtClean="0"/>
              <a:t>w.r.t</a:t>
            </a:r>
            <a:r>
              <a:rPr lang="en-US" dirty="0" smtClean="0"/>
              <a:t>. experimental data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Are they complete?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What effect on other electromagnetic calculations?</a:t>
            </a:r>
          </a:p>
          <a:p>
            <a:r>
              <a:rPr lang="en-US" b="1" dirty="0" smtClean="0"/>
              <a:t>State-of-the-art </a:t>
            </a:r>
            <a:r>
              <a:rPr lang="en-US" b="1" dirty="0" err="1" smtClean="0"/>
              <a:t>radiative</a:t>
            </a:r>
            <a:r>
              <a:rPr lang="en-US" b="1" dirty="0" smtClean="0"/>
              <a:t> transition probabilities 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Based on </a:t>
            </a:r>
            <a:r>
              <a:rPr lang="en-US" dirty="0" err="1" smtClean="0"/>
              <a:t>Hartree-Fock</a:t>
            </a:r>
            <a:r>
              <a:rPr lang="en-US" dirty="0" smtClean="0"/>
              <a:t> calculations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We could retrieve </a:t>
            </a:r>
            <a:r>
              <a:rPr lang="en-US" dirty="0" err="1" smtClean="0"/>
              <a:t>Hartree-Fock</a:t>
            </a:r>
            <a:r>
              <a:rPr lang="en-US" dirty="0" smtClean="0"/>
              <a:t> calculations in the literature only for a small set of transitions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Are further theoretical calculations needed?</a:t>
            </a:r>
          </a:p>
          <a:p>
            <a:r>
              <a:rPr lang="en-US" b="1" dirty="0" smtClean="0"/>
              <a:t>V&amp;V </a:t>
            </a:r>
            <a:r>
              <a:rPr lang="en-US" dirty="0" smtClean="0"/>
              <a:t>prior to release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140" y="342900"/>
            <a:ext cx="6209413" cy="647700"/>
          </a:xfrm>
        </p:spPr>
        <p:txBody>
          <a:bodyPr/>
          <a:lstStyle/>
          <a:p>
            <a:r>
              <a:rPr lang="en-US" sz="2800" dirty="0" smtClean="0"/>
              <a:t>Review of radioactive decay data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937" y="1169581"/>
            <a:ext cx="8054163" cy="4401879"/>
          </a:xfrm>
        </p:spPr>
        <p:txBody>
          <a:bodyPr/>
          <a:lstStyle/>
          <a:p>
            <a:r>
              <a:rPr lang="en-US" sz="2800" b="1" dirty="0" smtClean="0"/>
              <a:t>ENSDF</a:t>
            </a:r>
            <a:r>
              <a:rPr lang="en-US" sz="1600" dirty="0" smtClean="0"/>
              <a:t> Evaluated Nuclear Structure Data Files</a:t>
            </a:r>
            <a:endParaRPr lang="en-US" dirty="0" smtClean="0"/>
          </a:p>
          <a:p>
            <a:pPr lvl="1">
              <a:buFont typeface="Wingdings" charset="2"/>
              <a:buChar char="§"/>
            </a:pPr>
            <a:r>
              <a:rPr lang="en-US" dirty="0" smtClean="0"/>
              <a:t>half lives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decay branches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energy levels and level intensities </a:t>
            </a:r>
          </a:p>
          <a:p>
            <a:r>
              <a:rPr lang="en-US" dirty="0" smtClean="0"/>
              <a:t>of the decaying nucleus</a:t>
            </a:r>
          </a:p>
          <a:p>
            <a:r>
              <a:rPr lang="en-US" dirty="0" smtClean="0"/>
              <a:t>The current database used by Geant4 does not include references to the origin of the individual datasets or their actuality</a:t>
            </a:r>
          </a:p>
          <a:p>
            <a:r>
              <a:rPr lang="en-US" dirty="0" smtClean="0"/>
              <a:t>Work in progress to compare Geant4 radioactive decay datasets and the current version of ENSDF</a:t>
            </a:r>
          </a:p>
          <a:p>
            <a:r>
              <a:rPr lang="en-US" dirty="0" smtClean="0"/>
              <a:t>Further experimental activity to validate the results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5308" y="5799806"/>
            <a:ext cx="8357190" cy="923330"/>
          </a:xfrm>
          <a:prstGeom prst="rect">
            <a:avLst/>
          </a:prstGeom>
          <a:solidFill>
            <a:schemeClr val="bg1"/>
          </a:solidFill>
          <a:ln>
            <a:solidFill>
              <a:srgbClr val="000066"/>
            </a:solidFill>
          </a:ln>
        </p:spPr>
        <p:txBody>
          <a:bodyPr wrap="square">
            <a:spAutoFit/>
          </a:bodyPr>
          <a:lstStyle/>
          <a:p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Further details in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F4: Monte Carlo Applications III (Others) </a:t>
            </a:r>
          </a:p>
          <a:p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Radioactive decay simulation with Geant4: experimental benchmarks and developments for X-ray astronomy applications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2214" y="223284"/>
            <a:ext cx="3391786" cy="3105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45018"/>
            <a:ext cx="8491870" cy="5004982"/>
          </a:xfrm>
        </p:spPr>
        <p:txBody>
          <a:bodyPr/>
          <a:lstStyle/>
          <a:p>
            <a:r>
              <a:rPr lang="en-US" dirty="0" smtClean="0"/>
              <a:t>Significant investment in </a:t>
            </a:r>
          </a:p>
          <a:p>
            <a:pPr lvl="1">
              <a:buFont typeface="Wingdings" charset="2"/>
              <a:buChar char="§"/>
            </a:pPr>
            <a:r>
              <a:rPr lang="en-US" sz="2400" b="1" dirty="0" smtClean="0">
                <a:latin typeface="+mn-lt"/>
              </a:rPr>
              <a:t>validating</a:t>
            </a:r>
          </a:p>
          <a:p>
            <a:pPr lvl="1">
              <a:buFont typeface="Wingdings" charset="2"/>
              <a:buChar char="§"/>
            </a:pPr>
            <a:r>
              <a:rPr lang="en-US" sz="2400" b="1" dirty="0" smtClean="0">
                <a:latin typeface="+mn-lt"/>
              </a:rPr>
              <a:t>Improving </a:t>
            </a:r>
          </a:p>
          <a:p>
            <a:pPr lvl="1">
              <a:buFont typeface="Wingdings" charset="2"/>
              <a:buChar char="§"/>
            </a:pPr>
            <a:r>
              <a:rPr lang="en-US" sz="2400" b="1" dirty="0" smtClean="0">
                <a:latin typeface="+mn-lt"/>
              </a:rPr>
              <a:t>creating</a:t>
            </a:r>
          </a:p>
          <a:p>
            <a:pPr>
              <a:buFont typeface="Arial" pitchFamily="34" charset="0"/>
              <a:buChar char="‏"/>
            </a:pPr>
            <a:r>
              <a:rPr lang="en-US" dirty="0" smtClean="0"/>
              <a:t>physics data libraries for Monte Carlo </a:t>
            </a:r>
            <a:r>
              <a:rPr lang="en-US" dirty="0" err="1" smtClean="0"/>
              <a:t>simulatio</a:t>
            </a:r>
            <a:endParaRPr lang="en-US" sz="1400" dirty="0" smtClean="0"/>
          </a:p>
          <a:p>
            <a:r>
              <a:rPr lang="en-US" dirty="0" smtClean="0"/>
              <a:t>The Monte Carlo community would profit from a collaborative common effort </a:t>
            </a:r>
          </a:p>
          <a:p>
            <a:pPr lvl="1">
              <a:buFont typeface="Wingdings" charset="2"/>
              <a:buChar char="§"/>
            </a:pPr>
            <a:r>
              <a:rPr lang="en-US" sz="2400" dirty="0" smtClean="0">
                <a:latin typeface="+mn-lt"/>
              </a:rPr>
              <a:t>to </a:t>
            </a:r>
            <a:r>
              <a:rPr lang="en-US" sz="2400" b="1" dirty="0" smtClean="0">
                <a:latin typeface="+mn-lt"/>
              </a:rPr>
              <a:t>review</a:t>
            </a:r>
            <a:r>
              <a:rPr lang="en-US" sz="2400" dirty="0" smtClean="0">
                <a:latin typeface="+mn-lt"/>
              </a:rPr>
              <a:t> existing data libraries</a:t>
            </a:r>
          </a:p>
          <a:p>
            <a:pPr lvl="1">
              <a:buFont typeface="Wingdings" charset="2"/>
              <a:buChar char="§"/>
            </a:pPr>
            <a:r>
              <a:rPr lang="en-US" sz="2400" dirty="0" smtClean="0">
                <a:latin typeface="+mn-lt"/>
              </a:rPr>
              <a:t>to </a:t>
            </a:r>
            <a:r>
              <a:rPr lang="en-US" sz="2400" b="1" dirty="0" smtClean="0">
                <a:latin typeface="+mn-lt"/>
              </a:rPr>
              <a:t>create</a:t>
            </a:r>
            <a:r>
              <a:rPr lang="en-US" sz="2400" dirty="0" smtClean="0">
                <a:latin typeface="+mn-lt"/>
              </a:rPr>
              <a:t> new data libraries, to facilitate exchanges of physics models across Monte Carlo codes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2900"/>
            <a:ext cx="4417828" cy="647700"/>
          </a:xfrm>
        </p:spPr>
        <p:txBody>
          <a:bodyPr/>
          <a:lstStyle/>
          <a:p>
            <a:r>
              <a:rPr lang="en-US" dirty="0" smtClean="0"/>
              <a:t>Ongoing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20726"/>
            <a:ext cx="8032898" cy="5250709"/>
          </a:xfrm>
        </p:spPr>
        <p:txBody>
          <a:bodyPr/>
          <a:lstStyle/>
          <a:p>
            <a:r>
              <a:rPr lang="en-US" b="1" dirty="0" smtClean="0"/>
              <a:t>New data libraries</a:t>
            </a:r>
          </a:p>
          <a:p>
            <a:pPr lvl="1">
              <a:buFont typeface="Wingdings" charset="2"/>
              <a:buChar char="§"/>
            </a:pPr>
            <a:r>
              <a:rPr lang="en-US" sz="2400" dirty="0" smtClean="0">
                <a:latin typeface="+mn-lt"/>
              </a:rPr>
              <a:t>Proton and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Symbol" pitchFamily="18" charset="2"/>
              </a:rPr>
              <a:t>a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+mn-lt"/>
              </a:rPr>
              <a:t>ionisation</a:t>
            </a:r>
            <a:r>
              <a:rPr lang="en-US" sz="2400" dirty="0" smtClean="0">
                <a:latin typeface="+mn-lt"/>
              </a:rPr>
              <a:t> cross sections </a:t>
            </a:r>
          </a:p>
          <a:p>
            <a:pPr lvl="2">
              <a:buFont typeface="Wingdings" charset="2"/>
              <a:buChar char="§"/>
            </a:pPr>
            <a:r>
              <a:rPr lang="en-US" sz="2200" dirty="0" smtClean="0">
                <a:latin typeface="+mn-lt"/>
              </a:rPr>
              <a:t>relevant to PIXE simulation</a:t>
            </a:r>
          </a:p>
          <a:p>
            <a:pPr lvl="1">
              <a:buFont typeface="Wingdings" charset="2"/>
              <a:buChar char="§"/>
            </a:pPr>
            <a:r>
              <a:rPr lang="en-US" sz="2400" dirty="0" smtClean="0">
                <a:latin typeface="+mn-lt"/>
              </a:rPr>
              <a:t>Electron </a:t>
            </a:r>
            <a:r>
              <a:rPr lang="en-US" sz="2400" dirty="0" err="1" smtClean="0">
                <a:latin typeface="+mn-lt"/>
              </a:rPr>
              <a:t>ionisation</a:t>
            </a:r>
            <a:r>
              <a:rPr lang="en-US" sz="2400" dirty="0" smtClean="0">
                <a:latin typeface="+mn-lt"/>
              </a:rPr>
              <a:t> cross sections </a:t>
            </a:r>
          </a:p>
          <a:p>
            <a:pPr lvl="1"/>
            <a:endParaRPr lang="en-US" sz="800" b="1" dirty="0" smtClean="0"/>
          </a:p>
          <a:p>
            <a:r>
              <a:rPr lang="en-US" b="1" dirty="0" smtClean="0"/>
              <a:t>Validation</a:t>
            </a:r>
            <a:r>
              <a:rPr lang="en-US" dirty="0" smtClean="0"/>
              <a:t> of existing data libraries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EADL (Evaluated Atomic Data Library)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EEDL (Evaluated Electron Data Library)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ENSDF (Radioactive decay data)</a:t>
            </a:r>
          </a:p>
          <a:p>
            <a:r>
              <a:rPr lang="en-US" dirty="0" smtClean="0"/>
              <a:t>Evaluation of </a:t>
            </a:r>
            <a:r>
              <a:rPr lang="en-US" b="1" dirty="0" smtClean="0"/>
              <a:t>improvements</a:t>
            </a:r>
            <a:r>
              <a:rPr lang="en-US" dirty="0" smtClean="0"/>
              <a:t> to these data libraries</a:t>
            </a:r>
          </a:p>
          <a:p>
            <a:pPr>
              <a:buNone/>
            </a:pPr>
            <a:endParaRPr lang="en-US" sz="800" dirty="0" smtClean="0"/>
          </a:p>
          <a:p>
            <a:r>
              <a:rPr lang="en-US" dirty="0" smtClean="0"/>
              <a:t>Evaluation of </a:t>
            </a:r>
            <a:r>
              <a:rPr lang="en-US" b="1" dirty="0" smtClean="0"/>
              <a:t>atomic parameter compilations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Available in the literature </a:t>
            </a:r>
          </a:p>
          <a:p>
            <a:pPr lvl="1"/>
            <a:endParaRPr lang="en-US" sz="800" dirty="0" smtClean="0"/>
          </a:p>
          <a:p>
            <a:r>
              <a:rPr lang="en-US" b="1" dirty="0" smtClean="0"/>
              <a:t>Software too</a:t>
            </a:r>
            <a:r>
              <a:rPr lang="en-US" dirty="0" smtClean="0"/>
              <a:t>ls for data library management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82445" y="169334"/>
            <a:ext cx="4116385" cy="1323439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See talks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On Atomic parameters N04-5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On Electron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ionisation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N04-3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On Data management tools N04-7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PIXE </a:t>
            </a:r>
            <a:r>
              <a:rPr lang="en-US" sz="3200" dirty="0" smtClean="0"/>
              <a:t>(Particle Induced X-ray Emission)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149" y="1031358"/>
            <a:ext cx="8351874" cy="5369441"/>
          </a:xfrm>
        </p:spPr>
        <p:txBody>
          <a:bodyPr/>
          <a:lstStyle/>
          <a:p>
            <a:r>
              <a:rPr lang="en-US" b="1" dirty="0" smtClean="0"/>
              <a:t>PIXE</a:t>
            </a:r>
            <a:r>
              <a:rPr lang="en-US" dirty="0" smtClean="0"/>
              <a:t>: protons,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dirty="0" smtClean="0"/>
              <a:t> particles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X-ray emission following </a:t>
            </a:r>
            <a:r>
              <a:rPr lang="en-US" dirty="0" err="1" smtClean="0"/>
              <a:t>ionisation</a:t>
            </a:r>
            <a:r>
              <a:rPr lang="en-US" dirty="0" smtClean="0"/>
              <a:t> by heavy charged particle impact</a:t>
            </a:r>
          </a:p>
          <a:p>
            <a:r>
              <a:rPr lang="en-US" dirty="0" smtClean="0"/>
              <a:t>Relevant to various experimental domains</a:t>
            </a:r>
          </a:p>
          <a:p>
            <a:pPr lvl="1">
              <a:spcBef>
                <a:spcPts val="0"/>
              </a:spcBef>
              <a:buFont typeface="Wingdings" charset="2"/>
              <a:buChar char="§"/>
            </a:pPr>
            <a:r>
              <a:rPr lang="en-US" dirty="0" smtClean="0"/>
              <a:t>Material analysis</a:t>
            </a:r>
          </a:p>
          <a:p>
            <a:pPr lvl="1">
              <a:spcBef>
                <a:spcPts val="0"/>
              </a:spcBef>
              <a:buFont typeface="Wingdings" charset="2"/>
              <a:buChar char="§"/>
            </a:pPr>
            <a:r>
              <a:rPr lang="en-US" dirty="0" smtClean="0"/>
              <a:t>Astrophysics and planetary science</a:t>
            </a:r>
          </a:p>
          <a:p>
            <a:pPr lvl="1">
              <a:spcBef>
                <a:spcPts val="0"/>
              </a:spcBef>
              <a:buFont typeface="Wingdings" charset="2"/>
              <a:buChar char="§"/>
            </a:pPr>
            <a:r>
              <a:rPr lang="en-US" dirty="0" smtClean="0"/>
              <a:t>Precision </a:t>
            </a:r>
            <a:r>
              <a:rPr lang="en-US" dirty="0" err="1" smtClean="0"/>
              <a:t>dosimetry</a:t>
            </a:r>
            <a:endParaRPr lang="en-US" dirty="0" smtClean="0"/>
          </a:p>
          <a:p>
            <a:pPr lvl="1">
              <a:spcBef>
                <a:spcPts val="0"/>
              </a:spcBef>
              <a:buFont typeface="Wingdings" charset="2"/>
              <a:buChar char="§"/>
            </a:pPr>
            <a:r>
              <a:rPr lang="en-US" dirty="0" smtClean="0"/>
              <a:t>etc.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Limited consideration so far in general purpose Monte Carlo systems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Conceptually similar to </a:t>
            </a:r>
            <a:r>
              <a:rPr lang="en-US" b="1" dirty="0" smtClean="0"/>
              <a:t>electron impact </a:t>
            </a:r>
            <a:r>
              <a:rPr lang="en-US" b="1" dirty="0" err="1" smtClean="0"/>
              <a:t>ionisation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Wingdings" charset="2"/>
              <a:buChar char="§"/>
            </a:pPr>
            <a:r>
              <a:rPr lang="en-US" dirty="0" smtClean="0"/>
              <a:t>Coupling processes subject to different transport schemes</a:t>
            </a:r>
          </a:p>
          <a:p>
            <a:pPr lvl="2"/>
            <a:r>
              <a:rPr lang="en-US" dirty="0" err="1" smtClean="0"/>
              <a:t>Ionisation</a:t>
            </a:r>
            <a:r>
              <a:rPr lang="en-US" dirty="0" smtClean="0"/>
              <a:t>: condensed (+ discrete) transport scheme</a:t>
            </a:r>
          </a:p>
          <a:p>
            <a:pPr lvl="2"/>
            <a:r>
              <a:rPr lang="en-US" dirty="0" smtClean="0"/>
              <a:t>Atomic relaxation: discrete process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practical constraints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Status of </a:t>
            </a:r>
            <a:r>
              <a:rPr lang="en-US" dirty="0" err="1" smtClean="0"/>
              <a:t>ionisation</a:t>
            </a:r>
            <a:r>
              <a:rPr lang="en-US" dirty="0" smtClean="0"/>
              <a:t> cross sections calculation is more advanced for electrons than for heavier particles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scientific activity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2647507"/>
            <a:ext cx="9143999" cy="3613298"/>
          </a:xfrm>
        </p:spPr>
        <p:txBody>
          <a:bodyPr/>
          <a:lstStyle/>
          <a:p>
            <a:r>
              <a:rPr lang="en-US" dirty="0" smtClean="0"/>
              <a:t>Critical evaluation </a:t>
            </a:r>
            <a:r>
              <a:rPr lang="en-US" sz="2000" dirty="0" smtClean="0"/>
              <a:t>of</a:t>
            </a:r>
            <a:r>
              <a:rPr lang="en-US" dirty="0" smtClean="0"/>
              <a:t> </a:t>
            </a:r>
            <a:r>
              <a:rPr lang="en-US" b="1" dirty="0" smtClean="0"/>
              <a:t>conceptual challenges </a:t>
            </a:r>
            <a:r>
              <a:rPr lang="en-US" sz="2000" dirty="0" smtClean="0"/>
              <a:t>of PIXE </a:t>
            </a:r>
            <a:r>
              <a:rPr lang="en-US" dirty="0" smtClean="0"/>
              <a:t>simulation</a:t>
            </a:r>
            <a:r>
              <a:rPr lang="en-US" sz="2000" dirty="0" smtClean="0"/>
              <a:t> </a:t>
            </a:r>
            <a:endParaRPr lang="en-US" dirty="0" smtClean="0"/>
          </a:p>
          <a:p>
            <a:r>
              <a:rPr lang="en-US" dirty="0" smtClean="0"/>
              <a:t>Wide collection of </a:t>
            </a:r>
            <a:r>
              <a:rPr lang="en-US" dirty="0" err="1" smtClean="0"/>
              <a:t>ionisation</a:t>
            </a:r>
            <a:r>
              <a:rPr lang="en-US" dirty="0" smtClean="0"/>
              <a:t> </a:t>
            </a:r>
            <a:r>
              <a:rPr lang="en-US" b="1" dirty="0" smtClean="0"/>
              <a:t>cross section </a:t>
            </a:r>
            <a:r>
              <a:rPr lang="en-US" dirty="0" smtClean="0"/>
              <a:t>models</a:t>
            </a:r>
          </a:p>
          <a:p>
            <a:r>
              <a:rPr lang="en-US" b="1" dirty="0" smtClean="0"/>
              <a:t>Validation</a:t>
            </a:r>
            <a:r>
              <a:rPr lang="en-US" dirty="0" smtClean="0"/>
              <a:t> and </a:t>
            </a:r>
            <a:r>
              <a:rPr lang="en-US" b="1" dirty="0" smtClean="0"/>
              <a:t>comparative evaluation </a:t>
            </a:r>
            <a:r>
              <a:rPr lang="en-US" dirty="0" smtClean="0"/>
              <a:t>of theoretical and empirical cross sections</a:t>
            </a:r>
          </a:p>
          <a:p>
            <a:r>
              <a:rPr lang="en-US" b="1" dirty="0" smtClean="0"/>
              <a:t>Final state </a:t>
            </a:r>
            <a:r>
              <a:rPr lang="en-US" dirty="0" smtClean="0"/>
              <a:t>generator (using Geant4 atomic relaxation)</a:t>
            </a:r>
          </a:p>
          <a:p>
            <a:r>
              <a:rPr lang="en-US" b="1" dirty="0" smtClean="0"/>
              <a:t>Verificatio</a:t>
            </a:r>
            <a:r>
              <a:rPr lang="en-US" dirty="0" smtClean="0"/>
              <a:t>n tests of X-ray generation</a:t>
            </a:r>
          </a:p>
          <a:p>
            <a:r>
              <a:rPr lang="en-US" sz="2800" b="1" dirty="0" smtClean="0"/>
              <a:t>Concrete experimental application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b="12855"/>
          <a:stretch>
            <a:fillRect/>
          </a:stretch>
        </p:blipFill>
        <p:spPr bwMode="auto">
          <a:xfrm>
            <a:off x="542261" y="1164144"/>
            <a:ext cx="8064000" cy="1366405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5850639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 Narrow" pitchFamily="34" charset="0"/>
              </a:rPr>
              <a:t>Note: </a:t>
            </a:r>
            <a:r>
              <a:rPr lang="en-US" sz="1800" dirty="0" smtClean="0">
                <a:latin typeface="Arial Narrow" pitchFamily="34" charset="0"/>
              </a:rPr>
              <a:t>software for p/</a:t>
            </a:r>
            <a:r>
              <a:rPr lang="en-US" sz="1800" dirty="0" smtClean="0">
                <a:latin typeface="Symbol" pitchFamily="18" charset="2"/>
              </a:rPr>
              <a:t>a</a:t>
            </a:r>
            <a:r>
              <a:rPr lang="en-US" sz="1800" dirty="0" smtClean="0">
                <a:latin typeface="Arial Narrow" pitchFamily="34" charset="0"/>
              </a:rPr>
              <a:t> </a:t>
            </a:r>
            <a:r>
              <a:rPr lang="en-US" sz="1800" dirty="0" err="1" smtClean="0">
                <a:latin typeface="Arial Narrow" pitchFamily="34" charset="0"/>
              </a:rPr>
              <a:t>ionisation</a:t>
            </a:r>
            <a:r>
              <a:rPr lang="en-US" sz="1800" dirty="0" smtClean="0">
                <a:latin typeface="Arial Narrow" pitchFamily="34" charset="0"/>
              </a:rPr>
              <a:t> cross sections released in Geant4 9.2-9.3 is flawed</a:t>
            </a:r>
          </a:p>
          <a:p>
            <a:r>
              <a:rPr lang="en-US" sz="1600" dirty="0" smtClean="0">
                <a:latin typeface="Arial Narrow" pitchFamily="34" charset="0"/>
              </a:rPr>
              <a:t>A.B. </a:t>
            </a:r>
            <a:r>
              <a:rPr lang="en-US" sz="1600" dirty="0" err="1" smtClean="0">
                <a:latin typeface="Arial Narrow" pitchFamily="34" charset="0"/>
              </a:rPr>
              <a:t>Abdelwahed</a:t>
            </a:r>
            <a:r>
              <a:rPr lang="en-US" sz="1600" dirty="0" smtClean="0">
                <a:latin typeface="Arial Narrow" pitchFamily="34" charset="0"/>
              </a:rPr>
              <a:t>, S. </a:t>
            </a:r>
            <a:r>
              <a:rPr lang="en-US" sz="1600" dirty="0" err="1" smtClean="0">
                <a:latin typeface="Arial Narrow" pitchFamily="34" charset="0"/>
              </a:rPr>
              <a:t>Incerti</a:t>
            </a:r>
            <a:r>
              <a:rPr lang="en-US" sz="1600" dirty="0" smtClean="0">
                <a:latin typeface="Arial Narrow" pitchFamily="34" charset="0"/>
              </a:rPr>
              <a:t>, A. </a:t>
            </a:r>
            <a:r>
              <a:rPr lang="en-US" sz="1600" dirty="0" err="1" smtClean="0">
                <a:latin typeface="Arial Narrow" pitchFamily="34" charset="0"/>
              </a:rPr>
              <a:t>Mantero</a:t>
            </a:r>
            <a:r>
              <a:rPr lang="en-US" sz="1600" dirty="0" smtClean="0">
                <a:latin typeface="Arial Narrow" pitchFamily="34" charset="0"/>
              </a:rPr>
              <a:t>, New Geant4 cross section models for PIXE simulation, NIM B 267 (2009) 37–44</a:t>
            </a:r>
            <a:endParaRPr lang="en-US" sz="16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section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2112"/>
            <a:ext cx="7772400" cy="5112488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/>
              <a:t>Theoretical models</a:t>
            </a:r>
          </a:p>
          <a:p>
            <a:endParaRPr lang="en-US" sz="1400" dirty="0" smtClean="0"/>
          </a:p>
          <a:p>
            <a:r>
              <a:rPr lang="en-US" dirty="0" smtClean="0"/>
              <a:t>PWBA: historically 1</a:t>
            </a:r>
            <a:r>
              <a:rPr lang="en-US" baseline="30000" dirty="0" smtClean="0"/>
              <a:t>st</a:t>
            </a:r>
            <a:r>
              <a:rPr lang="en-US" dirty="0" smtClean="0"/>
              <a:t> approach to cross section calculation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Inadequate at low energies</a:t>
            </a:r>
          </a:p>
          <a:p>
            <a:pPr lvl="1"/>
            <a:endParaRPr lang="en-US" sz="1100" dirty="0" smtClean="0"/>
          </a:p>
          <a:p>
            <a:r>
              <a:rPr lang="en-US" dirty="0" smtClean="0"/>
              <a:t>ECPSSR (Brandt &amp; </a:t>
            </a:r>
            <a:r>
              <a:rPr lang="en-US" dirty="0" err="1" smtClean="0"/>
              <a:t>Lapicki</a:t>
            </a:r>
            <a:r>
              <a:rPr lang="en-US" dirty="0" smtClean="0"/>
              <a:t>, 1981)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“standard model” for cross section calculation</a:t>
            </a:r>
          </a:p>
          <a:p>
            <a:pPr lvl="1"/>
            <a:endParaRPr lang="en-US" sz="1200" dirty="0" smtClean="0"/>
          </a:p>
          <a:p>
            <a:r>
              <a:rPr lang="en-US" dirty="0" smtClean="0"/>
              <a:t>ECPSSR variants and improvements</a:t>
            </a:r>
          </a:p>
          <a:p>
            <a:pPr lvl="1">
              <a:buFont typeface="Arial"/>
              <a:buChar char="•"/>
            </a:pPr>
            <a:r>
              <a:rPr lang="en-US" dirty="0" err="1" smtClean="0"/>
              <a:t>Hartree</a:t>
            </a:r>
            <a:r>
              <a:rPr lang="en-US" dirty="0" smtClean="0"/>
              <a:t>-Slater correction </a:t>
            </a:r>
            <a:r>
              <a:rPr lang="en-US" i="1" dirty="0" smtClean="0"/>
              <a:t>(ref., year)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United Atom approximation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High energy PIXE generation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section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en-US" sz="2800" b="1" dirty="0" smtClean="0"/>
              <a:t>Empirical models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Based on fits to experimental data</a:t>
            </a:r>
          </a:p>
          <a:p>
            <a:pPr>
              <a:buFont typeface="Wingdings" charset="2"/>
              <a:buChar char="§"/>
            </a:pPr>
            <a:endParaRPr lang="en-US" sz="1800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K-shell </a:t>
            </a:r>
            <a:r>
              <a:rPr lang="en-US" dirty="0" err="1" smtClean="0"/>
              <a:t>ionisation</a:t>
            </a:r>
            <a:endParaRPr lang="en-US" dirty="0" smtClean="0"/>
          </a:p>
          <a:p>
            <a:pPr lvl="1">
              <a:buFont typeface="Wingdings" charset="2"/>
              <a:buChar char="§"/>
            </a:pPr>
            <a:r>
              <a:rPr lang="en-US" dirty="0" smtClean="0"/>
              <a:t>Paul &amp; </a:t>
            </a:r>
            <a:r>
              <a:rPr lang="en-US" dirty="0" err="1" smtClean="0"/>
              <a:t>Sacher</a:t>
            </a:r>
            <a:r>
              <a:rPr lang="en-US" dirty="0" smtClean="0"/>
              <a:t> (year), proton impact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Paul &amp; </a:t>
            </a:r>
            <a:r>
              <a:rPr lang="en-US" dirty="0" err="1" smtClean="0"/>
              <a:t>Bolik</a:t>
            </a:r>
            <a:r>
              <a:rPr lang="en-US" dirty="0" smtClean="0"/>
              <a:t> (1993),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dirty="0" smtClean="0"/>
              <a:t> impact</a:t>
            </a:r>
          </a:p>
          <a:p>
            <a:pPr lvl="1">
              <a:buFont typeface="Wingdings" charset="2"/>
              <a:buChar char="§"/>
            </a:pPr>
            <a:r>
              <a:rPr lang="en-US" dirty="0" err="1" smtClean="0"/>
              <a:t>Kahoul</a:t>
            </a:r>
            <a:r>
              <a:rPr lang="en-US" dirty="0" smtClean="0"/>
              <a:t> et al. (2008), proton impact</a:t>
            </a:r>
          </a:p>
          <a:p>
            <a:pPr lvl="1">
              <a:buFont typeface="Wingdings" charset="2"/>
              <a:buChar char="§"/>
            </a:pPr>
            <a:endParaRPr lang="en-US" sz="1600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L-shell </a:t>
            </a:r>
            <a:r>
              <a:rPr lang="en-US" dirty="0" err="1" smtClean="0"/>
              <a:t>ionisation</a:t>
            </a:r>
            <a:r>
              <a:rPr lang="en-US" dirty="0" smtClean="0"/>
              <a:t> </a:t>
            </a:r>
            <a:r>
              <a:rPr lang="en-US" sz="2000" dirty="0" smtClean="0"/>
              <a:t>(proton impact)</a:t>
            </a:r>
            <a:endParaRPr lang="en-US" dirty="0" smtClean="0"/>
          </a:p>
          <a:p>
            <a:pPr lvl="1">
              <a:buFont typeface="Wingdings" charset="2"/>
              <a:buChar char="§"/>
            </a:pPr>
            <a:r>
              <a:rPr lang="en-US" dirty="0" err="1" smtClean="0"/>
              <a:t>Miyagawa</a:t>
            </a:r>
            <a:r>
              <a:rPr lang="en-US" dirty="0" smtClean="0"/>
              <a:t> et al. (year)</a:t>
            </a:r>
          </a:p>
          <a:p>
            <a:pPr lvl="1">
              <a:buFont typeface="Wingdings" charset="2"/>
              <a:buChar char="§"/>
            </a:pPr>
            <a:r>
              <a:rPr lang="en-US" dirty="0" err="1" smtClean="0"/>
              <a:t>Orlic</a:t>
            </a:r>
            <a:r>
              <a:rPr lang="en-US" dirty="0" smtClean="0"/>
              <a:t> et al.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Sow et al.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0131" y="332268"/>
            <a:ext cx="5178055" cy="647700"/>
          </a:xfrm>
        </p:spPr>
        <p:txBody>
          <a:bodyPr/>
          <a:lstStyle/>
          <a:p>
            <a:pPr algn="ctr"/>
            <a:r>
              <a:rPr lang="en-US" dirty="0" smtClean="0"/>
              <a:t>Cross section models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b="36053"/>
          <a:stretch>
            <a:fillRect/>
          </a:stretch>
        </p:blipFill>
        <p:spPr bwMode="auto">
          <a:xfrm>
            <a:off x="127596" y="130287"/>
            <a:ext cx="3242820" cy="656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63322"/>
          <a:stretch>
            <a:fillRect/>
          </a:stretch>
        </p:blipFill>
        <p:spPr bwMode="auto">
          <a:xfrm>
            <a:off x="4479961" y="2222205"/>
            <a:ext cx="3706674" cy="430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13860" y="1892595"/>
            <a:ext cx="382773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27993" y="1137684"/>
            <a:ext cx="57415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Implemented for PIXE simulation with Geant4</a:t>
            </a:r>
          </a:p>
          <a:p>
            <a:r>
              <a:rPr lang="en-US" sz="2400" b="1" dirty="0" smtClean="0"/>
              <a:t>Tabulations released as a data library 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531935" y="3873795"/>
            <a:ext cx="382773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 of tabulations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2112"/>
            <a:ext cx="7772400" cy="5112488"/>
          </a:xfrm>
        </p:spPr>
        <p:txBody>
          <a:bodyPr/>
          <a:lstStyle/>
          <a:p>
            <a:r>
              <a:rPr lang="en-US" b="1" dirty="0" smtClean="0"/>
              <a:t>ECPSSR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Tabulated by means of ISICS code (ref. Liu &amp; </a:t>
            </a:r>
            <a:r>
              <a:rPr lang="en-US" dirty="0" err="1" smtClean="0"/>
              <a:t>Cipolla</a:t>
            </a:r>
            <a:r>
              <a:rPr lang="en-US" dirty="0" smtClean="0"/>
              <a:t>)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Freely available through CPC Software Library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Improved version of ISICS obtained directly from S. </a:t>
            </a:r>
            <a:r>
              <a:rPr lang="en-US" dirty="0" err="1" smtClean="0"/>
              <a:t>Cipolla</a:t>
            </a:r>
            <a:r>
              <a:rPr lang="en-US" dirty="0" smtClean="0"/>
              <a:t> (thank you!)</a:t>
            </a:r>
          </a:p>
          <a:p>
            <a:pPr lvl="2"/>
            <a:r>
              <a:rPr lang="en-US" dirty="0" smtClean="0"/>
              <a:t>Including recent developments for high energy PIXE (</a:t>
            </a:r>
            <a:r>
              <a:rPr lang="en-US" dirty="0" err="1" smtClean="0"/>
              <a:t>Lapicki</a:t>
            </a:r>
            <a:r>
              <a:rPr lang="en-US" dirty="0" smtClean="0"/>
              <a:t> 2008)</a:t>
            </a:r>
          </a:p>
          <a:p>
            <a:pPr lvl="2"/>
            <a:endParaRPr lang="en-US" dirty="0" smtClean="0"/>
          </a:p>
          <a:p>
            <a:r>
              <a:rPr lang="en-US" b="1" dirty="0" smtClean="0"/>
              <a:t>Paul &amp; </a:t>
            </a:r>
            <a:r>
              <a:rPr lang="en-US" b="1" dirty="0" err="1" smtClean="0"/>
              <a:t>Sacher</a:t>
            </a:r>
            <a:r>
              <a:rPr lang="en-US" b="1" dirty="0" smtClean="0"/>
              <a:t>, Paul &amp; </a:t>
            </a:r>
            <a:r>
              <a:rPr lang="en-US" b="1" dirty="0" err="1" smtClean="0"/>
              <a:t>Bolik</a:t>
            </a:r>
            <a:endParaRPr lang="en-US" b="1" dirty="0" smtClean="0"/>
          </a:p>
          <a:p>
            <a:pPr lvl="1">
              <a:buFont typeface="Wingdings" charset="2"/>
              <a:buChar char="§"/>
            </a:pPr>
            <a:r>
              <a:rPr lang="en-US" dirty="0" smtClean="0"/>
              <a:t>Published in At. Data </a:t>
            </a:r>
            <a:r>
              <a:rPr lang="en-US" dirty="0" err="1" smtClean="0"/>
              <a:t>Nucl</a:t>
            </a:r>
            <a:r>
              <a:rPr lang="en-US" dirty="0" smtClean="0"/>
              <a:t>. Data Tables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H. Paul’s web site: </a:t>
            </a:r>
            <a:r>
              <a:rPr lang="en-US" dirty="0" smtClean="0">
                <a:hlinkClick r:id="rId2"/>
              </a:rPr>
              <a:t>http://www.exphys.jku.at/K-shells/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Other empirical cross section models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We developed ad hoc software to tabulate cross sections based on fitting functions documented in the literature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Template-shad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ueTemplate-shaded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FF"/>
        </a:solidFill>
        <a:ln w="12700" cap="flat" cmpd="sng" algn="ctr">
          <a:solidFill>
            <a:srgbClr val="CCFF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FF"/>
        </a:solidFill>
        <a:ln w="12700" cap="flat" cmpd="sng" algn="ctr">
          <a:solidFill>
            <a:srgbClr val="CCFF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ueTemplate-shad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Template-shade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Template-shaded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Template-shaded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Template-shade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Template-shade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Template-shade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Template-shaded 8">
        <a:dk1>
          <a:srgbClr val="C0C0C0"/>
        </a:dk1>
        <a:lt1>
          <a:srgbClr val="FFFFFF"/>
        </a:lt1>
        <a:dk2>
          <a:srgbClr val="336699"/>
        </a:dk2>
        <a:lt2>
          <a:srgbClr val="006B61"/>
        </a:lt2>
        <a:accent1>
          <a:srgbClr val="FFCC66"/>
        </a:accent1>
        <a:accent2>
          <a:srgbClr val="66FFFF"/>
        </a:accent2>
        <a:accent3>
          <a:srgbClr val="ADB8CA"/>
        </a:accent3>
        <a:accent4>
          <a:srgbClr val="DADADA"/>
        </a:accent4>
        <a:accent5>
          <a:srgbClr val="FFE2B8"/>
        </a:accent5>
        <a:accent6>
          <a:srgbClr val="5CE7E7"/>
        </a:accent6>
        <a:hlink>
          <a:srgbClr val="CCFF33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Template-shaded 9">
        <a:dk1>
          <a:srgbClr val="000000"/>
        </a:dk1>
        <a:lt1>
          <a:srgbClr val="FFFFFF"/>
        </a:lt1>
        <a:dk2>
          <a:srgbClr val="FF0066"/>
        </a:dk2>
        <a:lt2>
          <a:srgbClr val="808080"/>
        </a:lt2>
        <a:accent1>
          <a:srgbClr val="CC0099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AACA"/>
        </a:accent5>
        <a:accent6>
          <a:srgbClr val="008A8A"/>
        </a:accent6>
        <a:hlink>
          <a:srgbClr val="00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30990</TotalTime>
  <Words>1521</Words>
  <Application>Microsoft Macintosh PowerPoint</Application>
  <PresentationFormat>On-screen Show (4:3)</PresentationFormat>
  <Paragraphs>242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BlueTemplate-shaded</vt:lpstr>
      <vt:lpstr>New Physics Data Libraries for Monte Carlo Transport</vt:lpstr>
      <vt:lpstr>Data libraries</vt:lpstr>
      <vt:lpstr>Ongoing activities</vt:lpstr>
      <vt:lpstr>PIXE (Particle Induced X-ray Emission)</vt:lpstr>
      <vt:lpstr>Recent scientific activity</vt:lpstr>
      <vt:lpstr>Cross section models</vt:lpstr>
      <vt:lpstr>Cross section models</vt:lpstr>
      <vt:lpstr>Cross section models</vt:lpstr>
      <vt:lpstr>Origin of tabulations</vt:lpstr>
      <vt:lpstr>Comparison of cross section models</vt:lpstr>
      <vt:lpstr>Cross section validation</vt:lpstr>
      <vt:lpstr>Cross section analysis</vt:lpstr>
      <vt:lpstr>Individual model evaluation</vt:lpstr>
      <vt:lpstr>Comparative evaluation of models</vt:lpstr>
      <vt:lpstr>New data library  for proton/a ionisation cross sections </vt:lpstr>
      <vt:lpstr>Ionxsec code</vt:lpstr>
      <vt:lpstr>PIXE DL documentation</vt:lpstr>
      <vt:lpstr>New data library  for electron ionisation cross sections </vt:lpstr>
      <vt:lpstr>Quality of tabulated data</vt:lpstr>
      <vt:lpstr>By-product of the validation of the new data library</vt:lpstr>
      <vt:lpstr>EADL Evaluated Atomic Data Library</vt:lpstr>
      <vt:lpstr>EADL improvement</vt:lpstr>
      <vt:lpstr>Review of radioactive decay data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Geant4 Space Workshop - DNA</dc:title>
  <dc:creator>MG Pia</dc:creator>
  <cp:lastModifiedBy>Lina Quintieri</cp:lastModifiedBy>
  <cp:revision>1192</cp:revision>
  <cp:lastPrinted>2000-11-15T17:33:07Z</cp:lastPrinted>
  <dcterms:created xsi:type="dcterms:W3CDTF">1995-05-28T16:20:00Z</dcterms:created>
  <dcterms:modified xsi:type="dcterms:W3CDTF">2010-10-28T11:50:26Z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50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Maria.Grazia.Pia@cern.ch</vt:lpwstr>
  </property>
  <property fmtid="{D5CDD505-2E9C-101B-9397-08002B2CF9AE}" pid="8" name="HomePage">
    <vt:lpwstr>http://www.ge.infn.it/geant4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12385276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P:\infn.it\ge\user\geant4\www\talks\</vt:lpwstr>
  </property>
</Properties>
</file>